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160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B85-68B4-477A-B5A2-2EC9CDF3CA9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A4360-AAA9-4DB4-B4D4-09F08EEDC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19E9-E8CE-65FB-6946-5F0DB238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D270-D5A1-BF52-A249-7B64D151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3E5E-B766-D570-9EEE-5FDEA27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B359-2588-B9B6-EF61-53EB818F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798C-A8B0-DDA6-8109-F160061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ED75-7905-9309-7BB1-C8ED10D6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3CE26-9E92-045D-034D-D29930D9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0BE-5B4D-2FB1-3CD0-B0C16A83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EACD-4AA6-A1E4-EB4B-C215646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7F51-1A11-2D05-0856-6E806F4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85D76-B76D-011D-188E-E480AD73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AD125-9B1E-F97A-3689-49F21DF9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60E2-9E03-9C76-42FF-4773F5E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9EDA-BC31-A226-B884-FF8912D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6C34-71A1-0220-68C7-9A581F4E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7AD-2F3B-BE4B-08AD-6C88BCB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71F5-7F28-B220-9A31-60F1ACAF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84B5-8C9C-D7B3-5377-E45758A4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A06A-C579-AD14-6DE2-7567579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EBBC-4D11-54C3-D9F7-783CC66D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E0C3-5D28-9DC5-83C6-17BA7EE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C701-D667-40E9-9725-6B2AB1DE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02C8-4423-204F-2B5F-D9156CE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F690-B2EC-38CF-EA77-7F4F745F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C89C-DFEA-D689-773B-D4DA9B74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17B1-02F3-541A-0599-6E91EB4E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0AE0-E774-27F8-9609-D21AEC8D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756-0122-70A5-1584-7D39B5D4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BCD5-6F6F-D62B-CE5A-4A1EC7FE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B331-51E0-88D3-C712-3E426AF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76C4-54C2-FC3B-6581-5B226798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125-CE2C-DBF8-2A05-5C595586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6B81-9DDF-5CAB-E4B8-22135F2E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B6123-4E95-FC2A-BFC8-150DE343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B72C-4C4A-9ACB-BF3D-AF403A2E8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BD8F4-6CD7-B151-F439-2E7573F7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936AB-9CBE-AA7E-9674-B036C65B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0922-2898-C7F6-608F-27B3D92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418-98ED-F77B-977E-41721284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A8A-DEC7-B1E5-EBC9-8056388D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6BECB-9676-1F17-36D5-D282C0DB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18BA4-4FC0-1DAA-1BD7-44421D36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498C-C605-BF97-BEF9-E8B73F88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54D0-2380-CDA8-248E-D33066C4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6EA12-090A-5251-C68E-9D97BDA7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7450-69BC-2C9F-7FF9-CA462132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36D-4928-A583-3FA2-13350C63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A5DA-7CCB-6805-5517-E9CDAB9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1955F-14F0-4EF7-70B5-17BB8198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9405-1178-1E4B-7410-FABA57DF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E1F4-5708-FFFD-DAB2-8588F73D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8AE7-3CD6-D545-4E11-CC116C5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88B-F0F2-D20D-D3BF-3115E30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51FCB-4A07-21BC-0C1D-D401A934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BA9C-850C-9CAE-9BC3-628F8C64C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A8B2-754B-C673-1ABA-24D53662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D0F9-68D8-791F-EED0-A34B6ABD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745E-EA0B-0E21-47AE-ED0D6F4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F944F-C3F9-BF8D-92B2-188F5C9C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7E79-CE9D-8675-0683-15EA89E0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3852-BF3D-77F6-CA80-C2E4AAA2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DD84-759E-4566-95F8-CD20B4C90C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ED87-D26F-38A6-FE1E-E419C5D4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C3C6-158A-1047-F32B-CB42B8BB5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DFA4-A52B-4539-B2F2-7A9E0424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F298F-9385-DDD8-0506-4921068FF6BB}"/>
              </a:ext>
            </a:extLst>
          </p:cNvPr>
          <p:cNvGrpSpPr/>
          <p:nvPr/>
        </p:nvGrpSpPr>
        <p:grpSpPr>
          <a:xfrm>
            <a:off x="559818" y="1004348"/>
            <a:ext cx="2398144" cy="672860"/>
            <a:chOff x="1026543" y="1742536"/>
            <a:chExt cx="2398144" cy="67286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369BC7-F41F-58B4-11B5-65E9C08FD412}"/>
                </a:ext>
              </a:extLst>
            </p:cNvPr>
            <p:cNvSpPr/>
            <p:nvPr/>
          </p:nvSpPr>
          <p:spPr>
            <a:xfrm>
              <a:off x="1026543" y="1742536"/>
              <a:ext cx="2398144" cy="6728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AUTHORIZED FOR PUBLIC RELEASE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A3ADBE-7E92-D02F-CC18-EDE21F5131F9}"/>
                </a:ext>
              </a:extLst>
            </p:cNvPr>
            <p:cNvSpPr/>
            <p:nvPr/>
          </p:nvSpPr>
          <p:spPr>
            <a:xfrm>
              <a:off x="1026543" y="1751162"/>
              <a:ext cx="2398144" cy="3968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PUBLIC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7C9946-BA27-900F-AC9E-4B3C4CBB251D}"/>
              </a:ext>
            </a:extLst>
          </p:cNvPr>
          <p:cNvGrpSpPr/>
          <p:nvPr/>
        </p:nvGrpSpPr>
        <p:grpSpPr>
          <a:xfrm>
            <a:off x="8108381" y="1004348"/>
            <a:ext cx="2398144" cy="672860"/>
            <a:chOff x="3603056" y="1751162"/>
            <a:chExt cx="2398144" cy="672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FBFBE2-C9B1-058A-B470-356D9F677E83}"/>
                </a:ext>
              </a:extLst>
            </p:cNvPr>
            <p:cNvSpPr/>
            <p:nvPr/>
          </p:nvSpPr>
          <p:spPr>
            <a:xfrm>
              <a:off x="3603056" y="1751162"/>
              <a:ext cx="2398144" cy="6728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NOT AUTHORIZED FOR PUBLIC RELEASE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956A95-B7DC-4E02-EA6D-56A595062937}"/>
                </a:ext>
              </a:extLst>
            </p:cNvPr>
            <p:cNvSpPr/>
            <p:nvPr/>
          </p:nvSpPr>
          <p:spPr>
            <a:xfrm>
              <a:off x="3603056" y="1759788"/>
              <a:ext cx="2398144" cy="3968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⚠️INTERNAL ONLY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DF3DE-B3B6-B08F-6414-407393B081AE}"/>
              </a:ext>
            </a:extLst>
          </p:cNvPr>
          <p:cNvGrpSpPr/>
          <p:nvPr/>
        </p:nvGrpSpPr>
        <p:grpSpPr>
          <a:xfrm>
            <a:off x="559818" y="3004778"/>
            <a:ext cx="2398144" cy="672860"/>
            <a:chOff x="1026543" y="2609311"/>
            <a:chExt cx="2398144" cy="67286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7DC751-0D4D-7E76-AFD0-7BD54EB66B9B}"/>
                </a:ext>
              </a:extLst>
            </p:cNvPr>
            <p:cNvSpPr/>
            <p:nvPr/>
          </p:nvSpPr>
          <p:spPr>
            <a:xfrm>
              <a:off x="1026543" y="2609311"/>
              <a:ext cx="2398144" cy="6728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SENSITIVE INFORMATION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A20A4D-251C-67C6-4275-DA126A81FF3E}"/>
                </a:ext>
              </a:extLst>
            </p:cNvPr>
            <p:cNvSpPr/>
            <p:nvPr/>
          </p:nvSpPr>
          <p:spPr>
            <a:xfrm>
              <a:off x="1026543" y="2617937"/>
              <a:ext cx="2398144" cy="39681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⛔CONFIDENTIAL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3AE8FD-68A1-F37E-09CA-556705538E12}"/>
              </a:ext>
            </a:extLst>
          </p:cNvPr>
          <p:cNvGrpSpPr/>
          <p:nvPr/>
        </p:nvGrpSpPr>
        <p:grpSpPr>
          <a:xfrm>
            <a:off x="8108381" y="3004778"/>
            <a:ext cx="2398144" cy="672860"/>
            <a:chOff x="3603056" y="2600685"/>
            <a:chExt cx="2398144" cy="6728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35EEB0-7E64-7422-B91E-DB134E2E8927}"/>
                </a:ext>
              </a:extLst>
            </p:cNvPr>
            <p:cNvSpPr/>
            <p:nvPr/>
          </p:nvSpPr>
          <p:spPr>
            <a:xfrm>
              <a:off x="3603056" y="2600685"/>
              <a:ext cx="2398144" cy="6728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HIGHLY SENSITIVE INFORMATION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82AB2E-BB6C-9EA9-67B7-A6F811C25BFC}"/>
                </a:ext>
              </a:extLst>
            </p:cNvPr>
            <p:cNvSpPr/>
            <p:nvPr/>
          </p:nvSpPr>
          <p:spPr>
            <a:xfrm>
              <a:off x="3603056" y="2609311"/>
              <a:ext cx="2398144" cy="39681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🛑RESTRICTED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2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 Randall</dc:creator>
  <cp:lastModifiedBy>Rowland, Randall</cp:lastModifiedBy>
  <cp:revision>1</cp:revision>
  <dcterms:created xsi:type="dcterms:W3CDTF">2022-12-16T18:54:31Z</dcterms:created>
  <dcterms:modified xsi:type="dcterms:W3CDTF">2022-12-16T19:10:12Z</dcterms:modified>
</cp:coreProperties>
</file>