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39" r:id="rId4"/>
  </p:sldMasterIdLst>
  <p:sldIdLst>
    <p:sldId id="256" r:id="rId5"/>
    <p:sldId id="266" r:id="rId6"/>
    <p:sldId id="257" r:id="rId7"/>
    <p:sldId id="259" r:id="rId8"/>
    <p:sldId id="258" r:id="rId9"/>
    <p:sldId id="260" r:id="rId10"/>
    <p:sldId id="261" r:id="rId11"/>
    <p:sldId id="262" r:id="rId12"/>
    <p:sldId id="263" r:id="rId13"/>
    <p:sldId id="264" r:id="rId14"/>
    <p:sldId id="265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02"/>
    <p:restoredTop sz="94651"/>
  </p:normalViewPr>
  <p:slideViewPr>
    <p:cSldViewPr snapToGrid="0" snapToObjects="1">
      <p:cViewPr varScale="1">
        <p:scale>
          <a:sx n="38" d="100"/>
          <a:sy n="38" d="100"/>
        </p:scale>
        <p:origin x="43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94853-B820-A34B-BD02-CD797918876F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25666-5400-9E4F-84AE-2BE1FFE86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709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94853-B820-A34B-BD02-CD797918876F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25666-5400-9E4F-84AE-2BE1FFE86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15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94853-B820-A34B-BD02-CD797918876F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25666-5400-9E4F-84AE-2BE1FFE8666C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896329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94853-B820-A34B-BD02-CD797918876F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25666-5400-9E4F-84AE-2BE1FFE86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6522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94853-B820-A34B-BD02-CD797918876F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25666-5400-9E4F-84AE-2BE1FFE8666C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4083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94853-B820-A34B-BD02-CD797918876F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25666-5400-9E4F-84AE-2BE1FFE86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3228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94853-B820-A34B-BD02-CD797918876F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25666-5400-9E4F-84AE-2BE1FFE86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3680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94853-B820-A34B-BD02-CD797918876F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25666-5400-9E4F-84AE-2BE1FFE86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873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94853-B820-A34B-BD02-CD797918876F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25666-5400-9E4F-84AE-2BE1FFE86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423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94853-B820-A34B-BD02-CD797918876F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25666-5400-9E4F-84AE-2BE1FFE86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539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94853-B820-A34B-BD02-CD797918876F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25666-5400-9E4F-84AE-2BE1FFE86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568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94853-B820-A34B-BD02-CD797918876F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25666-5400-9E4F-84AE-2BE1FFE86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448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94853-B820-A34B-BD02-CD797918876F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25666-5400-9E4F-84AE-2BE1FFE86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89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94853-B820-A34B-BD02-CD797918876F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25666-5400-9E4F-84AE-2BE1FFE86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016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94853-B820-A34B-BD02-CD797918876F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25666-5400-9E4F-84AE-2BE1FFE86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215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94853-B820-A34B-BD02-CD797918876F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25666-5400-9E4F-84AE-2BE1FFE86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131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B94853-B820-A34B-BD02-CD797918876F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CD25666-5400-9E4F-84AE-2BE1FFE86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355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0" r:id="rId1"/>
    <p:sldLayoutId id="2147483841" r:id="rId2"/>
    <p:sldLayoutId id="2147483842" r:id="rId3"/>
    <p:sldLayoutId id="2147483843" r:id="rId4"/>
    <p:sldLayoutId id="2147483844" r:id="rId5"/>
    <p:sldLayoutId id="2147483845" r:id="rId6"/>
    <p:sldLayoutId id="2147483846" r:id="rId7"/>
    <p:sldLayoutId id="2147483847" r:id="rId8"/>
    <p:sldLayoutId id="2147483848" r:id="rId9"/>
    <p:sldLayoutId id="2147483849" r:id="rId10"/>
    <p:sldLayoutId id="2147483850" r:id="rId11"/>
    <p:sldLayoutId id="2147483851" r:id="rId12"/>
    <p:sldLayoutId id="2147483852" r:id="rId13"/>
    <p:sldLayoutId id="2147483853" r:id="rId14"/>
    <p:sldLayoutId id="2147483854" r:id="rId15"/>
    <p:sldLayoutId id="214748385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And Overall Communications Objectives - Mass Communication Png, Transparent  Png - kindpng">
            <a:extLst>
              <a:ext uri="{FF2B5EF4-FFF2-40B4-BE49-F238E27FC236}">
                <a16:creationId xmlns:a16="http://schemas.microsoft.com/office/drawing/2014/main" id="{0C356FE8-11EF-D947-9050-E6B9BF1A6B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4295" y="3465433"/>
            <a:ext cx="4038137" cy="2972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21BFE6D-931D-D443-A080-31F9E7A189AC}"/>
              </a:ext>
            </a:extLst>
          </p:cNvPr>
          <p:cNvSpPr/>
          <p:nvPr/>
        </p:nvSpPr>
        <p:spPr>
          <a:xfrm>
            <a:off x="3521391" y="1859339"/>
            <a:ext cx="356136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Presentation on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4B32046-F945-2E47-B8A3-F90F3167DDA5}"/>
              </a:ext>
            </a:extLst>
          </p:cNvPr>
          <p:cNvSpPr/>
          <p:nvPr/>
        </p:nvSpPr>
        <p:spPr>
          <a:xfrm>
            <a:off x="2495790" y="2505670"/>
            <a:ext cx="561256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COMMUNICATION</a:t>
            </a:r>
          </a:p>
        </p:txBody>
      </p:sp>
      <p:pic>
        <p:nvPicPr>
          <p:cNvPr id="1026" name="Picture 2" descr="Softwarica College - BSc (Hons) Computing and Ethical Hacking/Cybersecurity">
            <a:extLst>
              <a:ext uri="{FF2B5EF4-FFF2-40B4-BE49-F238E27FC236}">
                <a16:creationId xmlns:a16="http://schemas.microsoft.com/office/drawing/2014/main" id="{52AA71C0-CA87-604B-B130-24FF68B2D6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1465" y="125874"/>
            <a:ext cx="60579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50C03E3B-FD96-7D41-B7EF-4432C77DC02A}"/>
              </a:ext>
            </a:extLst>
          </p:cNvPr>
          <p:cNvSpPr/>
          <p:nvPr/>
        </p:nvSpPr>
        <p:spPr>
          <a:xfrm>
            <a:off x="6339474" y="4653112"/>
            <a:ext cx="2675547" cy="207901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E72C3A-2E7A-0F45-A376-88763716AF3F}"/>
              </a:ext>
            </a:extLst>
          </p:cNvPr>
          <p:cNvSpPr txBox="1"/>
          <p:nvPr/>
        </p:nvSpPr>
        <p:spPr>
          <a:xfrm>
            <a:off x="6468591" y="4608468"/>
            <a:ext cx="254643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Team Members:-</a:t>
            </a:r>
          </a:p>
          <a:p>
            <a:endParaRPr lang="en-US" dirty="0"/>
          </a:p>
          <a:p>
            <a:r>
              <a:rPr lang="en-US" b="1" dirty="0"/>
              <a:t>Aatish Shrestha</a:t>
            </a:r>
          </a:p>
          <a:p>
            <a:r>
              <a:rPr lang="en-US" b="1" dirty="0"/>
              <a:t>Aklesh Kumar Yadav</a:t>
            </a:r>
          </a:p>
          <a:p>
            <a:r>
              <a:rPr lang="en-US" b="1" dirty="0"/>
              <a:t>Dipak Das</a:t>
            </a:r>
          </a:p>
          <a:p>
            <a:r>
              <a:rPr lang="en-US" b="1" dirty="0"/>
              <a:t>Roman Dulal</a:t>
            </a:r>
          </a:p>
          <a:p>
            <a:r>
              <a:rPr lang="en-US" b="1" dirty="0"/>
              <a:t>Thilen Lama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D6410120-1A16-5B4A-BB7C-35A12C1067AE}"/>
              </a:ext>
            </a:extLst>
          </p:cNvPr>
          <p:cNvSpPr/>
          <p:nvPr/>
        </p:nvSpPr>
        <p:spPr>
          <a:xfrm>
            <a:off x="568607" y="4927263"/>
            <a:ext cx="2355688" cy="144683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E0F69DD-03C3-BD42-8682-1C56FA539ECE}"/>
              </a:ext>
            </a:extLst>
          </p:cNvPr>
          <p:cNvSpPr txBox="1"/>
          <p:nvPr/>
        </p:nvSpPr>
        <p:spPr>
          <a:xfrm>
            <a:off x="742588" y="4951611"/>
            <a:ext cx="254643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Presented By:-</a:t>
            </a:r>
          </a:p>
          <a:p>
            <a:endParaRPr lang="en-US" dirty="0"/>
          </a:p>
          <a:p>
            <a:r>
              <a:rPr lang="en-US" sz="2400" b="1" dirty="0"/>
              <a:t>Agile COPS</a:t>
            </a:r>
          </a:p>
        </p:txBody>
      </p:sp>
    </p:spTree>
    <p:extLst>
      <p:ext uri="{BB962C8B-B14F-4D97-AF65-F5344CB8AC3E}">
        <p14:creationId xmlns:p14="http://schemas.microsoft.com/office/powerpoint/2010/main" val="380754607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CF97E-5557-5741-8D6A-24996B75A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COPING UP WITH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8E5187-BA1E-E74B-B7DC-CE4492302C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1" dirty="0"/>
              <a:t>Face to Face communication </a:t>
            </a:r>
            <a:r>
              <a:rPr lang="en-US" sz="2000" dirty="0"/>
              <a:t>starting from today</a:t>
            </a:r>
          </a:p>
          <a:p>
            <a:r>
              <a:rPr lang="en-US" sz="2000" b="1" dirty="0"/>
              <a:t>Designing prototype </a:t>
            </a:r>
            <a:r>
              <a:rPr lang="en-US" sz="2000" dirty="0"/>
              <a:t>before implementation</a:t>
            </a:r>
          </a:p>
          <a:p>
            <a:r>
              <a:rPr lang="en-US" sz="2000" b="1" dirty="0"/>
              <a:t>Preparing Documentation </a:t>
            </a:r>
            <a:r>
              <a:rPr lang="en-US" sz="2000" dirty="0"/>
              <a:t>for clear requirements</a:t>
            </a:r>
          </a:p>
          <a:p>
            <a:r>
              <a:rPr lang="en-US" sz="2000" b="1" dirty="0"/>
              <a:t>Reducing work disruptions </a:t>
            </a:r>
            <a:r>
              <a:rPr lang="en-US" sz="2000" dirty="0"/>
              <a:t>due to each other like same emails, messenger accounts</a:t>
            </a:r>
          </a:p>
          <a:p>
            <a:r>
              <a:rPr lang="en-US" sz="2000" b="1" dirty="0"/>
              <a:t>Synchronizing working hours </a:t>
            </a:r>
            <a:r>
              <a:rPr lang="en-US" sz="2000" dirty="0"/>
              <a:t>to get at least 1-2 hour overlap</a:t>
            </a:r>
          </a:p>
          <a:p>
            <a:r>
              <a:rPr lang="en-US" b="1" dirty="0"/>
              <a:t>Arranging Personal meetings </a:t>
            </a:r>
            <a:r>
              <a:rPr lang="en-US" dirty="0"/>
              <a:t>along with Scrum meetings </a:t>
            </a:r>
          </a:p>
          <a:p>
            <a:r>
              <a:rPr lang="en-US" b="1" dirty="0"/>
              <a:t>Sharing visions </a:t>
            </a:r>
            <a:r>
              <a:rPr lang="en-US" dirty="0"/>
              <a:t>of every team members</a:t>
            </a:r>
          </a:p>
        </p:txBody>
      </p:sp>
    </p:spTree>
    <p:extLst>
      <p:ext uri="{BB962C8B-B14F-4D97-AF65-F5344CB8AC3E}">
        <p14:creationId xmlns:p14="http://schemas.microsoft.com/office/powerpoint/2010/main" val="3813312672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4" name="Picture 8" descr="Thank You Thanks GIF - ThankYou Thanks Blinking - Discover &amp;amp; Share GIFs">
            <a:extLst>
              <a:ext uri="{FF2B5EF4-FFF2-40B4-BE49-F238E27FC236}">
                <a16:creationId xmlns:a16="http://schemas.microsoft.com/office/drawing/2014/main" id="{7E12626F-1380-7B4A-B75D-E3BB37BE73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6541" y="97260"/>
            <a:ext cx="5342198" cy="3497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Man Hand writing Any Questions? with black marker on visual scre Royalty  Free Photo, Stock Image by © j.dudzinski #99431064">
            <a:extLst>
              <a:ext uri="{FF2B5EF4-FFF2-40B4-BE49-F238E27FC236}">
                <a16:creationId xmlns:a16="http://schemas.microsoft.com/office/drawing/2014/main" id="{BBDC154B-A6A6-AE42-8FDC-45396339D1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1008" y="3594362"/>
            <a:ext cx="5949387" cy="2945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754030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0C061-4D40-D74E-A38A-289017840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THIS PRESENTATION……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CE1F8-0481-DD4A-BAB1-529ADB3601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TYPES OF COMMUNICATION</a:t>
            </a:r>
          </a:p>
          <a:p>
            <a:r>
              <a:rPr lang="en-US" dirty="0"/>
              <a:t>PROCESS OF COMMUNICATION</a:t>
            </a:r>
          </a:p>
          <a:p>
            <a:r>
              <a:rPr lang="en-US" dirty="0"/>
              <a:t>IMPORTANCE OF COMMUNICATION</a:t>
            </a:r>
          </a:p>
          <a:p>
            <a:r>
              <a:rPr lang="en-US" dirty="0"/>
              <a:t>COMMUNICATION IN AGILE</a:t>
            </a:r>
          </a:p>
          <a:p>
            <a:r>
              <a:rPr lang="en-US" dirty="0"/>
              <a:t>MEANS OF COMMUNICATION</a:t>
            </a:r>
          </a:p>
          <a:p>
            <a:r>
              <a:rPr lang="en-US" dirty="0"/>
              <a:t>CHALLENGES IN COMMUNICATION</a:t>
            </a:r>
          </a:p>
          <a:p>
            <a:r>
              <a:rPr lang="en-US" dirty="0"/>
              <a:t>COPING UP WITH FACED CHALLENGES</a:t>
            </a:r>
          </a:p>
          <a:p>
            <a:r>
              <a:rPr lang="en-US" dirty="0"/>
              <a:t>QUESTION SEGMENTS</a:t>
            </a:r>
          </a:p>
        </p:txBody>
      </p:sp>
    </p:spTree>
    <p:extLst>
      <p:ext uri="{BB962C8B-B14F-4D97-AF65-F5344CB8AC3E}">
        <p14:creationId xmlns:p14="http://schemas.microsoft.com/office/powerpoint/2010/main" val="461812233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ABDE4-204D-A34B-BB90-FFA9A5094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791EB5-0A45-B14D-9D70-21ED553B64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derived from a Latin word meaning “to share.” </a:t>
            </a:r>
          </a:p>
          <a:p>
            <a:r>
              <a:rPr lang="en-US" sz="2400" b="1" dirty="0"/>
              <a:t>The act of transferring information from one place, person or group to another</a:t>
            </a:r>
          </a:p>
          <a:p>
            <a:r>
              <a:rPr lang="en-US" sz="2400" b="1" dirty="0"/>
              <a:t>Includes at least one sender, a message and a recipient</a:t>
            </a:r>
          </a:p>
        </p:txBody>
      </p:sp>
    </p:spTree>
    <p:extLst>
      <p:ext uri="{BB962C8B-B14F-4D97-AF65-F5344CB8AC3E}">
        <p14:creationId xmlns:p14="http://schemas.microsoft.com/office/powerpoint/2010/main" val="3797975585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E4779-3CF1-BF44-B0ED-96DEFE988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COMMUNICATION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206C64-359B-8143-9149-4FC1F8C0F7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/>
              <a:t>Verbal</a:t>
            </a:r>
            <a:r>
              <a:rPr lang="en-US" dirty="0"/>
              <a:t>: encompasses all communication using spoken words, or unspoken 			    words as in the case with sign language</a:t>
            </a:r>
          </a:p>
          <a:p>
            <a:r>
              <a:rPr lang="en-US" u="sng" dirty="0"/>
              <a:t>Non Verbal</a:t>
            </a:r>
            <a:r>
              <a:rPr lang="en-US" dirty="0"/>
              <a:t>: your tone, facial expressions, body language, hand movements, 				   and eye contact. </a:t>
            </a:r>
          </a:p>
          <a:p>
            <a:r>
              <a:rPr lang="en-US" u="sng" dirty="0"/>
              <a:t>Written</a:t>
            </a:r>
            <a:r>
              <a:rPr lang="en-US" dirty="0"/>
              <a:t>: form of anything you write or type such as letters, emails, notes, 				texts, billboards,</a:t>
            </a:r>
          </a:p>
          <a:p>
            <a:r>
              <a:rPr lang="en-US" u="sng" dirty="0"/>
              <a:t>Visual</a:t>
            </a:r>
            <a:r>
              <a:rPr lang="en-US" dirty="0"/>
              <a:t>: delivering information, messages, and points by way of graphical 			  representations, or visual aids.</a:t>
            </a:r>
          </a:p>
          <a:p>
            <a:r>
              <a:rPr lang="en-US" u="sng" dirty="0"/>
              <a:t>Listening</a:t>
            </a:r>
            <a:r>
              <a:rPr lang="en-US" dirty="0"/>
              <a:t>: engaging your mind while the person speaks, intently focusing on 				what they are saying.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228849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4BD83-D795-F940-910A-D552EFAD7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OF COMMUNICATION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C4FA1613-3CC1-5646-98F7-FAA679810AE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3215" y="1525285"/>
            <a:ext cx="6667017" cy="2699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CB5E1D8-E51E-2D4E-970B-CB7B85B14E24}"/>
              </a:ext>
            </a:extLst>
          </p:cNvPr>
          <p:cNvSpPr txBox="1"/>
          <p:nvPr/>
        </p:nvSpPr>
        <p:spPr>
          <a:xfrm>
            <a:off x="1134318" y="4502552"/>
            <a:ext cx="8449519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1600" u="sng" dirty="0"/>
              <a:t>SOURCE</a:t>
            </a:r>
            <a:r>
              <a:rPr lang="en-US" sz="1600" dirty="0"/>
              <a:t>: source comes up with an idea and sends a message in order to share 				    information with others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1600" u="sng" dirty="0"/>
              <a:t>MESSAGE</a:t>
            </a:r>
            <a:r>
              <a:rPr lang="en-US" sz="1600" dirty="0"/>
              <a:t>: information or subject matter the source is intending to share</a:t>
            </a:r>
            <a:endParaRPr lang="en-US" sz="1600" u="sng" dirty="0"/>
          </a:p>
          <a:p>
            <a:pPr marL="285750" indent="-285750">
              <a:buFont typeface="Wingdings" pitchFamily="2" charset="2"/>
              <a:buChar char="Ø"/>
            </a:pPr>
            <a:r>
              <a:rPr lang="en-US" sz="1600" u="sng" dirty="0"/>
              <a:t>CHANNEL</a:t>
            </a:r>
            <a:r>
              <a:rPr lang="en-US" sz="1600" dirty="0"/>
              <a:t>: includes verbal, non-verbal, written, digital form or simply gesture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1600" u="sng" dirty="0"/>
              <a:t>RECEIVER</a:t>
            </a:r>
            <a:r>
              <a:rPr lang="en-US" dirty="0"/>
              <a:t>: </a:t>
            </a:r>
            <a:r>
              <a:rPr lang="en-US" sz="1600" dirty="0"/>
              <a:t>person for whom the message is intended. 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1600" u="sng" dirty="0"/>
              <a:t>INTERFACE</a:t>
            </a:r>
            <a:r>
              <a:rPr lang="en-US" dirty="0"/>
              <a:t>: </a:t>
            </a:r>
            <a:r>
              <a:rPr lang="en-US" sz="1600" dirty="0"/>
              <a:t>include poor audio quality or too much sound, poor image quality or 					simply noise</a:t>
            </a:r>
          </a:p>
        </p:txBody>
      </p:sp>
    </p:spTree>
    <p:extLst>
      <p:ext uri="{BB962C8B-B14F-4D97-AF65-F5344CB8AC3E}">
        <p14:creationId xmlns:p14="http://schemas.microsoft.com/office/powerpoint/2010/main" val="1973908219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9F704-941E-D343-ACFC-944DB42EC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IMPORTANCE OF COMMUNICATION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316C9C-B914-AA49-855D-08CF4F340F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/>
              <a:t>Organizational/Functional: </a:t>
            </a:r>
            <a:r>
              <a:rPr lang="en-US" sz="2000" dirty="0"/>
              <a:t>Greater information access and awareness</a:t>
            </a:r>
          </a:p>
          <a:p>
            <a:r>
              <a:rPr lang="en-US" sz="2000" b="1" dirty="0"/>
              <a:t>Improves Coordination: </a:t>
            </a:r>
            <a:r>
              <a:rPr lang="en-US" sz="2000" dirty="0"/>
              <a:t>Reduces logical gaps</a:t>
            </a:r>
          </a:p>
          <a:p>
            <a:r>
              <a:rPr lang="en-US" sz="2000" b="1" dirty="0"/>
              <a:t>Encourage Cooperation: </a:t>
            </a:r>
            <a:r>
              <a:rPr lang="en-US" sz="2000" dirty="0"/>
              <a:t>helps bring everyone in the mainstream</a:t>
            </a:r>
          </a:p>
          <a:p>
            <a:r>
              <a:rPr lang="en-US" sz="2000" b="1" dirty="0"/>
              <a:t>Gives a direction: </a:t>
            </a:r>
            <a:r>
              <a:rPr lang="en-US" sz="2000" dirty="0"/>
              <a:t>Proper planning for tasks and activities</a:t>
            </a:r>
          </a:p>
          <a:p>
            <a:r>
              <a:rPr lang="en-US" sz="2000" b="1" dirty="0"/>
              <a:t>Problem solving: </a:t>
            </a:r>
            <a:r>
              <a:rPr lang="en-US" sz="2000" dirty="0"/>
              <a:t>By clarity, precision and feedbacks</a:t>
            </a:r>
          </a:p>
          <a:p>
            <a:r>
              <a:rPr lang="en-US" sz="2000" b="1" dirty="0"/>
              <a:t>Better Focus: </a:t>
            </a:r>
            <a:r>
              <a:rPr lang="en-US" sz="2000" dirty="0"/>
              <a:t>On requirements and agendas</a:t>
            </a:r>
          </a:p>
        </p:txBody>
      </p:sp>
    </p:spTree>
    <p:extLst>
      <p:ext uri="{BB962C8B-B14F-4D97-AF65-F5344CB8AC3E}">
        <p14:creationId xmlns:p14="http://schemas.microsoft.com/office/powerpoint/2010/main" val="316704098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8D400-36D1-8842-BAFE-7F97C17CD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COMMUNICATION IN AGILE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45CC54-4271-4C4B-A593-7EBAC02950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important part of Agile Development</a:t>
            </a:r>
          </a:p>
          <a:p>
            <a:r>
              <a:rPr lang="en-US" dirty="0"/>
              <a:t>Included in most of the values and manifesto of Agile.</a:t>
            </a:r>
          </a:p>
          <a:p>
            <a:r>
              <a:rPr lang="en-US" dirty="0"/>
              <a:t>Communication between Client and Developers</a:t>
            </a:r>
          </a:p>
          <a:p>
            <a:r>
              <a:rPr lang="en-US" dirty="0"/>
              <a:t>Communication between Product Manager and Scrum Master</a:t>
            </a:r>
          </a:p>
          <a:p>
            <a:r>
              <a:rPr lang="en-US" dirty="0"/>
              <a:t>Communication between Scrum Master and Developing team</a:t>
            </a:r>
          </a:p>
          <a:p>
            <a:r>
              <a:rPr lang="en-US" dirty="0"/>
              <a:t>Communication among Developing teams</a:t>
            </a:r>
          </a:p>
          <a:p>
            <a:r>
              <a:rPr lang="en-US" dirty="0"/>
              <a:t>Daily Meeting (Daily Scrum)</a:t>
            </a:r>
          </a:p>
          <a:p>
            <a:r>
              <a:rPr lang="en-US" dirty="0"/>
              <a:t>Weekly Scrum Meeting (Review, Retrospective and Planning)</a:t>
            </a:r>
          </a:p>
        </p:txBody>
      </p:sp>
    </p:spTree>
    <p:extLst>
      <p:ext uri="{BB962C8B-B14F-4D97-AF65-F5344CB8AC3E}">
        <p14:creationId xmlns:p14="http://schemas.microsoft.com/office/powerpoint/2010/main" val="3656125992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05213-E851-C443-A9AF-821BEBA0E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MEANS OF COMMUNICATION</a:t>
            </a:r>
          </a:p>
        </p:txBody>
      </p:sp>
      <p:pic>
        <p:nvPicPr>
          <p:cNvPr id="3074" name="Picture 2" descr="Messenger – Text and Video Chat for Free - Apps on Google Play">
            <a:extLst>
              <a:ext uri="{FF2B5EF4-FFF2-40B4-BE49-F238E27FC236}">
                <a16:creationId xmlns:a16="http://schemas.microsoft.com/office/drawing/2014/main" id="{DC839663-9B33-9848-B174-3643A951BFD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623" y="1707094"/>
            <a:ext cx="2224912" cy="2224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ED51CC5-7D9D-9647-AD64-04BDE1137F98}"/>
              </a:ext>
            </a:extLst>
          </p:cNvPr>
          <p:cNvSpPr txBox="1"/>
          <p:nvPr/>
        </p:nvSpPr>
        <p:spPr>
          <a:xfrm>
            <a:off x="3831220" y="2130073"/>
            <a:ext cx="43173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/>
              <a:t>Facebook Messenger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25AF83-0DEC-5745-9226-CF61E12B774E}"/>
              </a:ext>
            </a:extLst>
          </p:cNvPr>
          <p:cNvSpPr txBox="1"/>
          <p:nvPr/>
        </p:nvSpPr>
        <p:spPr>
          <a:xfrm>
            <a:off x="3532433" y="2608567"/>
            <a:ext cx="450255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2000" dirty="0"/>
              <a:t>For informal communication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2000" dirty="0"/>
              <a:t>Mostly used application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2000" dirty="0"/>
              <a:t>For Instant messaging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2000" dirty="0"/>
              <a:t>For emergency call</a:t>
            </a:r>
          </a:p>
        </p:txBody>
      </p:sp>
      <p:pic>
        <p:nvPicPr>
          <p:cNvPr id="3076" name="Picture 4" descr="15 power user tips for Microsoft Teams | Computerworld">
            <a:extLst>
              <a:ext uri="{FF2B5EF4-FFF2-40B4-BE49-F238E27FC236}">
                <a16:creationId xmlns:a16="http://schemas.microsoft.com/office/drawing/2014/main" id="{4891AD6B-3B3D-434E-AB07-D407CDF055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4647415"/>
            <a:ext cx="1926970" cy="1728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15FACD2-9730-C34A-B60E-594C5740DE18}"/>
              </a:ext>
            </a:extLst>
          </p:cNvPr>
          <p:cNvSpPr txBox="1"/>
          <p:nvPr/>
        </p:nvSpPr>
        <p:spPr>
          <a:xfrm>
            <a:off x="3831219" y="4262496"/>
            <a:ext cx="43173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/>
              <a:t>Microsoft Teams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349FF7-8B63-2542-A3D8-DB15212ED976}"/>
              </a:ext>
            </a:extLst>
          </p:cNvPr>
          <p:cNvSpPr txBox="1"/>
          <p:nvPr/>
        </p:nvSpPr>
        <p:spPr>
          <a:xfrm>
            <a:off x="3532433" y="4763703"/>
            <a:ext cx="49486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2000" dirty="0"/>
              <a:t>For formal communication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2000" dirty="0"/>
              <a:t>Used for scrum meetings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2000" dirty="0"/>
              <a:t>For Descriptive discussion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2000" dirty="0"/>
              <a:t>For screen sharing 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2000" dirty="0"/>
              <a:t>For problem solving and errors solving</a:t>
            </a:r>
          </a:p>
        </p:txBody>
      </p:sp>
    </p:spTree>
    <p:extLst>
      <p:ext uri="{BB962C8B-B14F-4D97-AF65-F5344CB8AC3E}">
        <p14:creationId xmlns:p14="http://schemas.microsoft.com/office/powerpoint/2010/main" val="3048092098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AAFBC-8D38-D448-AC43-773A406E3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IN COMMUNICATION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8C3FCB-6824-454D-A59C-77B81748EA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b="1" dirty="0"/>
              <a:t>Lack of Face to Face Communication </a:t>
            </a:r>
          </a:p>
          <a:p>
            <a:r>
              <a:rPr lang="en-US" sz="2200" b="1" dirty="0"/>
              <a:t>Lack of Documentation </a:t>
            </a:r>
            <a:r>
              <a:rPr lang="en-US" sz="2200" dirty="0"/>
              <a:t>for proper discussion on the project</a:t>
            </a:r>
          </a:p>
          <a:p>
            <a:r>
              <a:rPr lang="en-US" sz="2200" b="1" dirty="0"/>
              <a:t>Different working hours</a:t>
            </a:r>
          </a:p>
          <a:p>
            <a:r>
              <a:rPr lang="en-US" sz="2200" b="1" dirty="0"/>
              <a:t>Internet/ Electricity Issues</a:t>
            </a:r>
          </a:p>
          <a:p>
            <a:r>
              <a:rPr lang="en-US" sz="2200" b="1" dirty="0"/>
              <a:t>Ever changing situation and features</a:t>
            </a:r>
          </a:p>
          <a:p>
            <a:r>
              <a:rPr lang="en-US" sz="2200" b="1" dirty="0"/>
              <a:t>Lack of commitment and teamwork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641234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F2FC7C49B636A46BC970EBCF700C0E4" ma:contentTypeVersion="4" ma:contentTypeDescription="Create a new document." ma:contentTypeScope="" ma:versionID="203821f5348280a5617fb587cd2fe360">
  <xsd:schema xmlns:xsd="http://www.w3.org/2001/XMLSchema" xmlns:xs="http://www.w3.org/2001/XMLSchema" xmlns:p="http://schemas.microsoft.com/office/2006/metadata/properties" xmlns:ns2="ef5c5519-82e9-4ff6-a348-2016f1d68a02" targetNamespace="http://schemas.microsoft.com/office/2006/metadata/properties" ma:root="true" ma:fieldsID="f0e4d1bb1a5965fb462762db7f9e9e6b" ns2:_="">
    <xsd:import namespace="ef5c5519-82e9-4ff6-a348-2016f1d68a0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5c5519-82e9-4ff6-a348-2016f1d68a0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3E0FA4D-D19F-4462-BF2F-6F02CFC0A7C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f5c5519-82e9-4ff6-a348-2016f1d68a0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4663E6D-EE68-4771-8B87-5713615F14C7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796E188D-CCEC-41B8-9392-43BA4360868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{2958C940-F948-9B4D-A512-0F99C8111648}tf10001060</Template>
  <TotalTime>246</TotalTime>
  <Words>534</Words>
  <Application>Microsoft Office PowerPoint</Application>
  <PresentationFormat>Widescreen</PresentationFormat>
  <Paragraphs>84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Trebuchet MS</vt:lpstr>
      <vt:lpstr>Wingdings</vt:lpstr>
      <vt:lpstr>Wingdings 3</vt:lpstr>
      <vt:lpstr>Facet</vt:lpstr>
      <vt:lpstr>PowerPoint Presentation</vt:lpstr>
      <vt:lpstr>IN THIS PRESENTATION……</vt:lpstr>
      <vt:lpstr>INTRODUCTION</vt:lpstr>
      <vt:lpstr>TYPES OF COMMUNICATION</vt:lpstr>
      <vt:lpstr>PROCESS OF COMMUNICATION</vt:lpstr>
      <vt:lpstr>IMPORTANCE OF COMMUNICATION</vt:lpstr>
      <vt:lpstr>COMMUNICATION IN AGILE</vt:lpstr>
      <vt:lpstr>MEANS OF COMMUNICATION</vt:lpstr>
      <vt:lpstr>CHALLENGES IN COMMUNICATION</vt:lpstr>
      <vt:lpstr>COPING UP WITH CHALLENGES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roman dulal</dc:creator>
  <cp:lastModifiedBy>Dipak Das</cp:lastModifiedBy>
  <cp:revision>17</cp:revision>
  <dcterms:created xsi:type="dcterms:W3CDTF">2021-07-31T09:52:16Z</dcterms:created>
  <dcterms:modified xsi:type="dcterms:W3CDTF">2021-08-01T04:55:13Z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0x010100AF2FC7C49B636A46BC970EBCF700C0E4</vt:lpwstr>
  </property>
</Properties>
</file>