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AE57E-4771-8D92-E736-BE85BD2B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F8912-7025-9AD3-903D-552128690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19FA6-F4A7-630C-15FA-5DB0DC90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D275C-ACC1-8AEE-644E-8CA5AA37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B3836-6DF4-A61B-4204-2560B0D4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69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457C1-DE2D-A702-AB41-213A3308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0BA6D0-59AF-5C68-9BCE-D8341C10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5F97E-B2C7-AE95-A6E7-C56A9A5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32A41A-9F26-46C5-D010-53F166C9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E37A5-7951-8477-50B1-A2A085D9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757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C3B137-4AFC-57E5-1D61-4044FEC37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884FC1-4DB0-847A-C97E-4F8D8E1A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F7B11-27D6-2AF7-EC7F-20DEBDF3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3AF5-9225-B6DD-61A1-842B8476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29C61-8436-C61F-0C5D-2908F652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26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C8B33-C77E-BEB5-C9AF-93706EE3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EB23B-7C63-1CCA-758E-9282020B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BC74D3-069B-1E54-274B-44BF0633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A8C96-8FBD-07D3-1076-50474836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7B2030-5BA3-F6B7-FA88-7B9C31FA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46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5E71D-C0BC-1DB8-ADED-EA8612E8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A41DF-EE78-5131-96B9-C8C3B214F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27F46-5B69-72E1-2BB6-939C86D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CBE50-C448-BAB7-F469-3902D7C5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E03F2-BB1C-6BE3-A837-7A7D42FB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23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573B-97D2-7824-5618-BF7594D8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249E8C-91F4-44DD-75F3-AB76C6B14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000CA3-5823-69EA-3EA9-F52C2D63F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369EFA-D838-4F27-2117-C56FE608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9558C2-6AB6-FA9F-2EF1-4BFF80F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BE918-8147-7E7F-64B0-3371AA9A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07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2E87B-293F-15FE-9C41-3446CAB3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E0042-E9A8-C410-ED8C-A541C9A0E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A14AC-19DA-10F3-E7AF-AB1B8EA8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F46A4-DF97-0959-999D-76D9C0BF9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46DFC3-9173-04BF-D5DF-896B3F37E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A3C8D3-192C-AE66-99D5-FE68A3D7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85CFC1-A453-432C-BFA3-93C0A224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9184F5-A7AE-9695-09E6-9925BD85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78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F8803-8685-0C4F-BBC2-036B8669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475764-F50E-E075-D492-B2306554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648F72-C5BA-99B8-9498-243A716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682DAA-6C3E-321D-A4D6-A0B24626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2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F61511-F9DD-1963-0B9B-33CB6F6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018963-0298-720E-F92B-0E409B1D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C4CAA-A68E-1D2D-5A17-C1B47E48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79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28B7E-FCCA-D741-5D37-1B319187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A4E776-390A-A756-5C9C-3B77645F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FCAD5F-80CE-882E-AFD5-990636B73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BB172-EBC0-27EE-9CBA-83A0FE8A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E8D0FC-54CC-BD5D-B145-5C7B87C5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A94CFF-D939-655F-3D1C-89DEFC84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01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06F19-6A43-8F23-56F7-010B28D4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A9359B-B1FC-DCF4-D7D0-CF5FE543C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FEB2F2-2E0A-9481-E06D-2A72634F7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066290-F651-D073-A12A-648E99C8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706FF-F1B5-7F5C-E135-166B36C4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91A0F-1681-1503-6A1B-C6D5137B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332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5E0F44-6B48-5D58-19C9-60192300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9C0F4-0105-4B85-BA2C-E16C33B4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59D585-B830-9B52-B15E-721093AE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8E0C0-578B-4976-A442-882DDA4C3978}" type="datetimeFigureOut">
              <a:rPr lang="es-CL" smtClean="0"/>
              <a:t>13-09-2024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71CFEF-65F0-1684-4538-78287BDC3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1F9F54-9265-954F-4113-F9420EB9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D60FD-69FE-4F99-A4FC-ACFE4A3229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19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CA50D-14CF-029B-FE46-986252E8AC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s-ES" sz="3200" b="1" dirty="0"/>
              <a:t>Sistema de Recomendación de Productos para</a:t>
            </a:r>
            <a:br>
              <a:rPr lang="es-ES" sz="3200" b="1" dirty="0"/>
            </a:br>
            <a:r>
              <a:rPr lang="es-ES" sz="3200" b="1" dirty="0"/>
              <a:t>Comercios Locales</a:t>
            </a:r>
            <a:endParaRPr lang="es-CL" sz="32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E6801D-3620-D9CD-E68C-31FE164EF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6266"/>
            <a:ext cx="9144000" cy="1655762"/>
          </a:xfrm>
        </p:spPr>
        <p:txBody>
          <a:bodyPr/>
          <a:lstStyle/>
          <a:p>
            <a:r>
              <a:rPr lang="es-CL" dirty="0" err="1"/>
              <a:t>Challenge</a:t>
            </a:r>
            <a:r>
              <a:rPr lang="es-CL" dirty="0"/>
              <a:t> </a:t>
            </a:r>
            <a:r>
              <a:rPr lang="es-CL" dirty="0" err="1"/>
              <a:t>Tech</a:t>
            </a:r>
            <a:r>
              <a:rPr lang="es-CL" dirty="0"/>
              <a:t> – Rindolfo Barra</a:t>
            </a:r>
          </a:p>
        </p:txBody>
      </p:sp>
      <p:pic>
        <p:nvPicPr>
          <p:cNvPr id="1026" name="Picture 2" descr="Sistemas de recomendación Collaborative Filtering - SOLUSOFT">
            <a:extLst>
              <a:ext uri="{FF2B5EF4-FFF2-40B4-BE49-F238E27FC236}">
                <a16:creationId xmlns:a16="http://schemas.microsoft.com/office/drawing/2014/main" id="{58F01FA4-047B-4B0C-6E33-A62205DB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291" y="4505786"/>
            <a:ext cx="3291417" cy="16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YOM">
            <a:extLst>
              <a:ext uri="{FF2B5EF4-FFF2-40B4-BE49-F238E27FC236}">
                <a16:creationId xmlns:a16="http://schemas.microsoft.com/office/drawing/2014/main" id="{93C93E06-AF93-DBB5-B6E3-471356698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0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64221-9DE8-1299-8CB2-E840B944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8E291-D144-23C6-4AC7-EB989E77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YOM">
            <a:extLst>
              <a:ext uri="{FF2B5EF4-FFF2-40B4-BE49-F238E27FC236}">
                <a16:creationId xmlns:a16="http://schemas.microsoft.com/office/drawing/2014/main" id="{23168C76-D17C-0E0F-B005-01AF107F7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99"/>
          <a:stretch/>
        </p:blipFill>
        <p:spPr bwMode="auto">
          <a:xfrm>
            <a:off x="11387711" y="183183"/>
            <a:ext cx="627289" cy="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342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Sistema de Recomendación de Productos para Comercios Locales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Rindolfo Eduardo Barra Roa</dc:creator>
  <cp:lastModifiedBy>Rindolfo Eduardo Barra Roa</cp:lastModifiedBy>
  <cp:revision>1</cp:revision>
  <dcterms:created xsi:type="dcterms:W3CDTF">2024-09-13T23:01:59Z</dcterms:created>
  <dcterms:modified xsi:type="dcterms:W3CDTF">2024-09-13T23:37:52Z</dcterms:modified>
</cp:coreProperties>
</file>