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6FA70E-2BB0-490A-87BE-6DD546359386}" v="108" dt="2024-09-15T01:34:11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dolfo Eduardo Barra Roa" userId="f0a78e94f6ee1239" providerId="LiveId" clId="{F96FA70E-2BB0-490A-87BE-6DD546359386}"/>
    <pc:docChg chg="undo redo custSel addSld modSld sldOrd">
      <pc:chgData name="Rindolfo Eduardo Barra Roa" userId="f0a78e94f6ee1239" providerId="LiveId" clId="{F96FA70E-2BB0-490A-87BE-6DD546359386}" dt="2024-09-15T01:34:11.392" v="2410" actId="1076"/>
      <pc:docMkLst>
        <pc:docMk/>
      </pc:docMkLst>
      <pc:sldChg chg="addSp delSp modSp mod">
        <pc:chgData name="Rindolfo Eduardo Barra Roa" userId="f0a78e94f6ee1239" providerId="LiveId" clId="{F96FA70E-2BB0-490A-87BE-6DD546359386}" dt="2024-09-14T22:14:14.063" v="639" actId="21"/>
        <pc:sldMkLst>
          <pc:docMk/>
          <pc:sldMk cId="3811707469" sldId="256"/>
        </pc:sldMkLst>
        <pc:spChg chg="mod">
          <ac:chgData name="Rindolfo Eduardo Barra Roa" userId="f0a78e94f6ee1239" providerId="LiveId" clId="{F96FA70E-2BB0-490A-87BE-6DD546359386}" dt="2024-09-14T22:01:07.081" v="114" actId="1076"/>
          <ac:spMkLst>
            <pc:docMk/>
            <pc:sldMk cId="3811707469" sldId="256"/>
            <ac:spMk id="2" creationId="{D04CA50D-14CF-029B-FE46-986252E8ACFB}"/>
          </ac:spMkLst>
        </pc:spChg>
        <pc:spChg chg="mod">
          <ac:chgData name="Rindolfo Eduardo Barra Roa" userId="f0a78e94f6ee1239" providerId="LiveId" clId="{F96FA70E-2BB0-490A-87BE-6DD546359386}" dt="2024-09-14T22:01:28.684" v="117" actId="1076"/>
          <ac:spMkLst>
            <pc:docMk/>
            <pc:sldMk cId="3811707469" sldId="256"/>
            <ac:spMk id="3" creationId="{F9E6801D-3620-D9CD-E68C-31FE164EFA6F}"/>
          </ac:spMkLst>
        </pc:spChg>
        <pc:spChg chg="add mod">
          <ac:chgData name="Rindolfo Eduardo Barra Roa" userId="f0a78e94f6ee1239" providerId="LiveId" clId="{F96FA70E-2BB0-490A-87BE-6DD546359386}" dt="2024-09-14T22:00:04.326" v="104" actId="114"/>
          <ac:spMkLst>
            <pc:docMk/>
            <pc:sldMk cId="3811707469" sldId="256"/>
            <ac:spMk id="5" creationId="{586D96FB-93A3-49EC-AA26-429204F9AA12}"/>
          </ac:spMkLst>
        </pc:spChg>
        <pc:spChg chg="add mod">
          <ac:chgData name="Rindolfo Eduardo Barra Roa" userId="f0a78e94f6ee1239" providerId="LiveId" clId="{F96FA70E-2BB0-490A-87BE-6DD546359386}" dt="2024-09-14T22:01:17.059" v="116" actId="1076"/>
          <ac:spMkLst>
            <pc:docMk/>
            <pc:sldMk cId="3811707469" sldId="256"/>
            <ac:spMk id="6" creationId="{11216456-3A0F-31DC-99C4-48AC6A13ADFC}"/>
          </ac:spMkLst>
        </pc:spChg>
        <pc:picChg chg="del mod">
          <ac:chgData name="Rindolfo Eduardo Barra Roa" userId="f0a78e94f6ee1239" providerId="LiveId" clId="{F96FA70E-2BB0-490A-87BE-6DD546359386}" dt="2024-09-14T22:14:14.063" v="639" actId="21"/>
          <ac:picMkLst>
            <pc:docMk/>
            <pc:sldMk cId="3811707469" sldId="256"/>
            <ac:picMk id="1026" creationId="{58F01FA4-047B-4B0C-6E33-A62205DB7271}"/>
          </ac:picMkLst>
        </pc:picChg>
      </pc:sldChg>
      <pc:sldChg chg="addSp delSp modSp mod">
        <pc:chgData name="Rindolfo Eduardo Barra Roa" userId="f0a78e94f6ee1239" providerId="LiveId" clId="{F96FA70E-2BB0-490A-87BE-6DD546359386}" dt="2024-09-15T01:06:56.593" v="2083" actId="113"/>
        <pc:sldMkLst>
          <pc:docMk/>
          <pc:sldMk cId="3342342329" sldId="257"/>
        </pc:sldMkLst>
        <pc:spChg chg="add del mod">
          <ac:chgData name="Rindolfo Eduardo Barra Roa" userId="f0a78e94f6ee1239" providerId="LiveId" clId="{F96FA70E-2BB0-490A-87BE-6DD546359386}" dt="2024-09-15T01:06:56.593" v="2083" actId="113"/>
          <ac:spMkLst>
            <pc:docMk/>
            <pc:sldMk cId="3342342329" sldId="257"/>
            <ac:spMk id="3" creationId="{8828E291-D144-23C6-4AC7-EB989E770168}"/>
          </ac:spMkLst>
        </pc:spChg>
        <pc:spChg chg="add del mod">
          <ac:chgData name="Rindolfo Eduardo Barra Roa" userId="f0a78e94f6ee1239" providerId="LiveId" clId="{F96FA70E-2BB0-490A-87BE-6DD546359386}" dt="2024-09-14T22:13:23.962" v="633" actId="478"/>
          <ac:spMkLst>
            <pc:docMk/>
            <pc:sldMk cId="3342342329" sldId="257"/>
            <ac:spMk id="4" creationId="{2534EA48-D2B1-4945-81B6-AB64FB0071E4}"/>
          </ac:spMkLst>
        </pc:spChg>
        <pc:spChg chg="add mod">
          <ac:chgData name="Rindolfo Eduardo Barra Roa" userId="f0a78e94f6ee1239" providerId="LiveId" clId="{F96FA70E-2BB0-490A-87BE-6DD546359386}" dt="2024-09-14T22:03:59.889" v="125"/>
          <ac:spMkLst>
            <pc:docMk/>
            <pc:sldMk cId="3342342329" sldId="257"/>
            <ac:spMk id="5" creationId="{52C1B7AF-0ECC-7B1E-A65C-893B19FB49A2}"/>
          </ac:spMkLst>
        </pc:spChg>
        <pc:spChg chg="add mod">
          <ac:chgData name="Rindolfo Eduardo Barra Roa" userId="f0a78e94f6ee1239" providerId="LiveId" clId="{F96FA70E-2BB0-490A-87BE-6DD546359386}" dt="2024-09-14T22:04:01.439" v="127"/>
          <ac:spMkLst>
            <pc:docMk/>
            <pc:sldMk cId="3342342329" sldId="257"/>
            <ac:spMk id="6" creationId="{8E9CD3DC-EC6C-C810-5885-E8F6C975B3D4}"/>
          </ac:spMkLst>
        </pc:spChg>
        <pc:picChg chg="add mod">
          <ac:chgData name="Rindolfo Eduardo Barra Roa" userId="f0a78e94f6ee1239" providerId="LiveId" clId="{F96FA70E-2BB0-490A-87BE-6DD546359386}" dt="2024-09-14T22:37:34.480" v="1264" actId="1076"/>
          <ac:picMkLst>
            <pc:docMk/>
            <pc:sldMk cId="3342342329" sldId="257"/>
            <ac:picMk id="1026" creationId="{58F01FA4-047B-4B0C-6E33-A62205DB7271}"/>
          </ac:picMkLst>
        </pc:picChg>
      </pc:sldChg>
      <pc:sldChg chg="addSp delSp modSp new mod">
        <pc:chgData name="Rindolfo Eduardo Barra Roa" userId="f0a78e94f6ee1239" providerId="LiveId" clId="{F96FA70E-2BB0-490A-87BE-6DD546359386}" dt="2024-09-15T01:34:11.392" v="2410" actId="1076"/>
        <pc:sldMkLst>
          <pc:docMk/>
          <pc:sldMk cId="4242897932" sldId="258"/>
        </pc:sldMkLst>
        <pc:spChg chg="mod">
          <ac:chgData name="Rindolfo Eduardo Barra Roa" userId="f0a78e94f6ee1239" providerId="LiveId" clId="{F96FA70E-2BB0-490A-87BE-6DD546359386}" dt="2024-09-14T22:16:48.282" v="695" actId="20577"/>
          <ac:spMkLst>
            <pc:docMk/>
            <pc:sldMk cId="4242897932" sldId="258"/>
            <ac:spMk id="2" creationId="{06D812FF-8246-19BC-E568-F72D7B8916BA}"/>
          </ac:spMkLst>
        </pc:spChg>
        <pc:spChg chg="mod">
          <ac:chgData name="Rindolfo Eduardo Barra Roa" userId="f0a78e94f6ee1239" providerId="LiveId" clId="{F96FA70E-2BB0-490A-87BE-6DD546359386}" dt="2024-09-15T01:08:53.112" v="2093" actId="207"/>
          <ac:spMkLst>
            <pc:docMk/>
            <pc:sldMk cId="4242897932" sldId="258"/>
            <ac:spMk id="3" creationId="{09387F96-F773-8F68-4EAD-1540CE882DE5}"/>
          </ac:spMkLst>
        </pc:spChg>
        <pc:spChg chg="add del mod">
          <ac:chgData name="Rindolfo Eduardo Barra Roa" userId="f0a78e94f6ee1239" providerId="LiveId" clId="{F96FA70E-2BB0-490A-87BE-6DD546359386}" dt="2024-09-14T22:23:57.592" v="892" actId="478"/>
          <ac:spMkLst>
            <pc:docMk/>
            <pc:sldMk cId="4242897932" sldId="258"/>
            <ac:spMk id="5" creationId="{D28F0859-5FA8-9825-B8BF-2950E45196B7}"/>
          </ac:spMkLst>
        </pc:spChg>
        <pc:spChg chg="add mod">
          <ac:chgData name="Rindolfo Eduardo Barra Roa" userId="f0a78e94f6ee1239" providerId="LiveId" clId="{F96FA70E-2BB0-490A-87BE-6DD546359386}" dt="2024-09-15T01:09:09.574" v="2097" actId="207"/>
          <ac:spMkLst>
            <pc:docMk/>
            <pc:sldMk cId="4242897932" sldId="258"/>
            <ac:spMk id="6" creationId="{2727276C-E981-4BF2-573E-DB4B52DBF9CB}"/>
          </ac:spMkLst>
        </pc:spChg>
        <pc:spChg chg="add del mod">
          <ac:chgData name="Rindolfo Eduardo Barra Roa" userId="f0a78e94f6ee1239" providerId="LiveId" clId="{F96FA70E-2BB0-490A-87BE-6DD546359386}" dt="2024-09-14T22:24:43.416" v="902" actId="22"/>
          <ac:spMkLst>
            <pc:docMk/>
            <pc:sldMk cId="4242897932" sldId="258"/>
            <ac:spMk id="8" creationId="{959E4A33-B172-D6FE-8F5E-60E9C4786D3E}"/>
          </ac:spMkLst>
        </pc:spChg>
        <pc:picChg chg="add mod">
          <ac:chgData name="Rindolfo Eduardo Barra Roa" userId="f0a78e94f6ee1239" providerId="LiveId" clId="{F96FA70E-2BB0-490A-87BE-6DD546359386}" dt="2024-09-14T22:16:35.865" v="671"/>
          <ac:picMkLst>
            <pc:docMk/>
            <pc:sldMk cId="4242897932" sldId="258"/>
            <ac:picMk id="4" creationId="{D0B26351-9AD9-9BEF-976B-982FECA2AD84}"/>
          </ac:picMkLst>
        </pc:picChg>
        <pc:picChg chg="add del mod">
          <ac:chgData name="Rindolfo Eduardo Barra Roa" userId="f0a78e94f6ee1239" providerId="LiveId" clId="{F96FA70E-2BB0-490A-87BE-6DD546359386}" dt="2024-09-14T22:46:35.405" v="1332" actId="478"/>
          <ac:picMkLst>
            <pc:docMk/>
            <pc:sldMk cId="4242897932" sldId="258"/>
            <ac:picMk id="3074" creationId="{27F85B7F-4F48-AB99-7BFE-76115104625C}"/>
          </ac:picMkLst>
        </pc:picChg>
        <pc:picChg chg="add del">
          <ac:chgData name="Rindolfo Eduardo Barra Roa" userId="f0a78e94f6ee1239" providerId="LiveId" clId="{F96FA70E-2BB0-490A-87BE-6DD546359386}" dt="2024-09-15T01:33:12.774" v="2404" actId="478"/>
          <ac:picMkLst>
            <pc:docMk/>
            <pc:sldMk cId="4242897932" sldId="258"/>
            <ac:picMk id="3076" creationId="{B8C285FB-17D6-252D-5D3C-BBC8AFB0F7EE}"/>
          </ac:picMkLst>
        </pc:picChg>
        <pc:picChg chg="add mod">
          <ac:chgData name="Rindolfo Eduardo Barra Roa" userId="f0a78e94f6ee1239" providerId="LiveId" clId="{F96FA70E-2BB0-490A-87BE-6DD546359386}" dt="2024-09-15T01:34:11.392" v="2410" actId="1076"/>
          <ac:picMkLst>
            <pc:docMk/>
            <pc:sldMk cId="4242897932" sldId="258"/>
            <ac:picMk id="3078" creationId="{E7B2629F-68EA-120C-854A-BCF47CE2A88D}"/>
          </ac:picMkLst>
        </pc:picChg>
      </pc:sldChg>
      <pc:sldChg chg="addSp delSp modSp new mod">
        <pc:chgData name="Rindolfo Eduardo Barra Roa" userId="f0a78e94f6ee1239" providerId="LiveId" clId="{F96FA70E-2BB0-490A-87BE-6DD546359386}" dt="2024-09-15T01:32:42.648" v="2402" actId="1076"/>
        <pc:sldMkLst>
          <pc:docMk/>
          <pc:sldMk cId="1962615074" sldId="259"/>
        </pc:sldMkLst>
        <pc:spChg chg="mod">
          <ac:chgData name="Rindolfo Eduardo Barra Roa" userId="f0a78e94f6ee1239" providerId="LiveId" clId="{F96FA70E-2BB0-490A-87BE-6DD546359386}" dt="2024-09-14T22:26:05.265" v="938" actId="20577"/>
          <ac:spMkLst>
            <pc:docMk/>
            <pc:sldMk cId="1962615074" sldId="259"/>
            <ac:spMk id="2" creationId="{178A4CD8-6601-C655-9C6B-21B373F762F3}"/>
          </ac:spMkLst>
        </pc:spChg>
        <pc:spChg chg="del">
          <ac:chgData name="Rindolfo Eduardo Barra Roa" userId="f0a78e94f6ee1239" providerId="LiveId" clId="{F96FA70E-2BB0-490A-87BE-6DD546359386}" dt="2024-09-14T22:26:16.115" v="939"/>
          <ac:spMkLst>
            <pc:docMk/>
            <pc:sldMk cId="1962615074" sldId="259"/>
            <ac:spMk id="3" creationId="{BBC6D3A3-0AE1-1168-F139-E7D803DAFAE2}"/>
          </ac:spMkLst>
        </pc:spChg>
        <pc:spChg chg="add mod">
          <ac:chgData name="Rindolfo Eduardo Barra Roa" userId="f0a78e94f6ee1239" providerId="LiveId" clId="{F96FA70E-2BB0-490A-87BE-6DD546359386}" dt="2024-09-15T01:15:23.419" v="2213" actId="20577"/>
          <ac:spMkLst>
            <pc:docMk/>
            <pc:sldMk cId="1962615074" sldId="259"/>
            <ac:spMk id="6" creationId="{E678F851-6567-0FF3-F945-EDB6D7FA1ACD}"/>
          </ac:spMkLst>
        </pc:spChg>
        <pc:picChg chg="add mod">
          <ac:chgData name="Rindolfo Eduardo Barra Roa" userId="f0a78e94f6ee1239" providerId="LiveId" clId="{F96FA70E-2BB0-490A-87BE-6DD546359386}" dt="2024-09-15T01:32:42.648" v="2402" actId="1076"/>
          <ac:picMkLst>
            <pc:docMk/>
            <pc:sldMk cId="1962615074" sldId="259"/>
            <ac:picMk id="5" creationId="{601BE3D7-6297-A970-1968-6A73A4C17F4C}"/>
          </ac:picMkLst>
        </pc:picChg>
        <pc:picChg chg="add mod">
          <ac:chgData name="Rindolfo Eduardo Barra Roa" userId="f0a78e94f6ee1239" providerId="LiveId" clId="{F96FA70E-2BB0-490A-87BE-6DD546359386}" dt="2024-09-14T22:46:49.921" v="1336"/>
          <ac:picMkLst>
            <pc:docMk/>
            <pc:sldMk cId="1962615074" sldId="259"/>
            <ac:picMk id="7" creationId="{C5ADA1D0-6DBE-61C0-AB0B-09215F1F7618}"/>
          </ac:picMkLst>
        </pc:picChg>
      </pc:sldChg>
      <pc:sldChg chg="addSp delSp modSp new mod ord">
        <pc:chgData name="Rindolfo Eduardo Barra Roa" userId="f0a78e94f6ee1239" providerId="LiveId" clId="{F96FA70E-2BB0-490A-87BE-6DD546359386}" dt="2024-09-15T01:09:23.782" v="2099" actId="207"/>
        <pc:sldMkLst>
          <pc:docMk/>
          <pc:sldMk cId="1467751876" sldId="260"/>
        </pc:sldMkLst>
        <pc:spChg chg="mod">
          <ac:chgData name="Rindolfo Eduardo Barra Roa" userId="f0a78e94f6ee1239" providerId="LiveId" clId="{F96FA70E-2BB0-490A-87BE-6DD546359386}" dt="2024-09-14T22:34:43.788" v="1208" actId="20577"/>
          <ac:spMkLst>
            <pc:docMk/>
            <pc:sldMk cId="1467751876" sldId="260"/>
            <ac:spMk id="2" creationId="{60C19D84-D279-B828-122A-534DECBA3DDE}"/>
          </ac:spMkLst>
        </pc:spChg>
        <pc:spChg chg="add del mod">
          <ac:chgData name="Rindolfo Eduardo Barra Roa" userId="f0a78e94f6ee1239" providerId="LiveId" clId="{F96FA70E-2BB0-490A-87BE-6DD546359386}" dt="2024-09-15T01:09:23.782" v="2099" actId="207"/>
          <ac:spMkLst>
            <pc:docMk/>
            <pc:sldMk cId="1467751876" sldId="260"/>
            <ac:spMk id="3" creationId="{EA9228E3-2AA1-38EB-0004-8026A265E949}"/>
          </ac:spMkLst>
        </pc:spChg>
        <pc:spChg chg="add mod">
          <ac:chgData name="Rindolfo Eduardo Barra Roa" userId="f0a78e94f6ee1239" providerId="LiveId" clId="{F96FA70E-2BB0-490A-87BE-6DD546359386}" dt="2024-09-14T22:42:14.465" v="1305" actId="478"/>
          <ac:spMkLst>
            <pc:docMk/>
            <pc:sldMk cId="1467751876" sldId="260"/>
            <ac:spMk id="4" creationId="{59109065-5C29-6633-56EF-3E25615AF92D}"/>
          </ac:spMkLst>
        </pc:spChg>
        <pc:picChg chg="add mod">
          <ac:chgData name="Rindolfo Eduardo Barra Roa" userId="f0a78e94f6ee1239" providerId="LiveId" clId="{F96FA70E-2BB0-490A-87BE-6DD546359386}" dt="2024-09-14T22:46:46.074" v="1334"/>
          <ac:picMkLst>
            <pc:docMk/>
            <pc:sldMk cId="1467751876" sldId="260"/>
            <ac:picMk id="5" creationId="{2E111F11-C882-81DB-C3D5-730DDE13A44B}"/>
          </ac:picMkLst>
        </pc:picChg>
        <pc:picChg chg="add del">
          <ac:chgData name="Rindolfo Eduardo Barra Roa" userId="f0a78e94f6ee1239" providerId="LiveId" clId="{F96FA70E-2BB0-490A-87BE-6DD546359386}" dt="2024-09-14T22:42:17.592" v="1307" actId="478"/>
          <ac:picMkLst>
            <pc:docMk/>
            <pc:sldMk cId="1467751876" sldId="260"/>
            <ac:picMk id="2050" creationId="{DC59949A-9291-F289-9EA8-92AD75C35262}"/>
          </ac:picMkLst>
        </pc:picChg>
        <pc:picChg chg="add mod">
          <ac:chgData name="Rindolfo Eduardo Barra Roa" userId="f0a78e94f6ee1239" providerId="LiveId" clId="{F96FA70E-2BB0-490A-87BE-6DD546359386}" dt="2024-09-14T22:45:33.164" v="1327" actId="1076"/>
          <ac:picMkLst>
            <pc:docMk/>
            <pc:sldMk cId="1467751876" sldId="260"/>
            <ac:picMk id="2052" creationId="{34F28854-D283-3B52-8D5E-4D91FA6B0DA6}"/>
          </ac:picMkLst>
        </pc:picChg>
        <pc:picChg chg="add mod">
          <ac:chgData name="Rindolfo Eduardo Barra Roa" userId="f0a78e94f6ee1239" providerId="LiveId" clId="{F96FA70E-2BB0-490A-87BE-6DD546359386}" dt="2024-09-14T22:45:37.910" v="1328" actId="1076"/>
          <ac:picMkLst>
            <pc:docMk/>
            <pc:sldMk cId="1467751876" sldId="260"/>
            <ac:picMk id="2054" creationId="{9AC1D128-F45B-B75E-1864-59C70F9D202B}"/>
          </ac:picMkLst>
        </pc:picChg>
      </pc:sldChg>
      <pc:sldChg chg="addSp modSp new mod">
        <pc:chgData name="Rindolfo Eduardo Barra Roa" userId="f0a78e94f6ee1239" providerId="LiveId" clId="{F96FA70E-2BB0-490A-87BE-6DD546359386}" dt="2024-09-15T01:14:40.095" v="2183" actId="1076"/>
        <pc:sldMkLst>
          <pc:docMk/>
          <pc:sldMk cId="1517801204" sldId="261"/>
        </pc:sldMkLst>
        <pc:spChg chg="mod">
          <ac:chgData name="Rindolfo Eduardo Barra Roa" userId="f0a78e94f6ee1239" providerId="LiveId" clId="{F96FA70E-2BB0-490A-87BE-6DD546359386}" dt="2024-09-14T23:58:40.468" v="1528" actId="20577"/>
          <ac:spMkLst>
            <pc:docMk/>
            <pc:sldMk cId="1517801204" sldId="261"/>
            <ac:spMk id="2" creationId="{A5D663CB-82C7-C6B5-FEAD-4A3D8AFC4256}"/>
          </ac:spMkLst>
        </pc:spChg>
        <pc:spChg chg="mod">
          <ac:chgData name="Rindolfo Eduardo Barra Roa" userId="f0a78e94f6ee1239" providerId="LiveId" clId="{F96FA70E-2BB0-490A-87BE-6DD546359386}" dt="2024-09-15T01:14:40.095" v="2183" actId="1076"/>
          <ac:spMkLst>
            <pc:docMk/>
            <pc:sldMk cId="1517801204" sldId="261"/>
            <ac:spMk id="3" creationId="{4AC1F8E4-BE51-ADFA-4AA7-B8D622254608}"/>
          </ac:spMkLst>
        </pc:spChg>
        <pc:picChg chg="add mod">
          <ac:chgData name="Rindolfo Eduardo Barra Roa" userId="f0a78e94f6ee1239" providerId="LiveId" clId="{F96FA70E-2BB0-490A-87BE-6DD546359386}" dt="2024-09-14T22:46:47.775" v="1335"/>
          <ac:picMkLst>
            <pc:docMk/>
            <pc:sldMk cId="1517801204" sldId="261"/>
            <ac:picMk id="4" creationId="{0B1A957B-F7E9-57EB-C6C7-967B7EE4075F}"/>
          </ac:picMkLst>
        </pc:picChg>
        <pc:picChg chg="add mod">
          <ac:chgData name="Rindolfo Eduardo Barra Roa" userId="f0a78e94f6ee1239" providerId="LiveId" clId="{F96FA70E-2BB0-490A-87BE-6DD546359386}" dt="2024-09-14T23:56:53.530" v="1508" actId="1076"/>
          <ac:picMkLst>
            <pc:docMk/>
            <pc:sldMk cId="1517801204" sldId="261"/>
            <ac:picMk id="6146" creationId="{113ACA46-09E5-5EEB-65FF-5589424D0722}"/>
          </ac:picMkLst>
        </pc:picChg>
        <pc:picChg chg="add mod">
          <ac:chgData name="Rindolfo Eduardo Barra Roa" userId="f0a78e94f6ee1239" providerId="LiveId" clId="{F96FA70E-2BB0-490A-87BE-6DD546359386}" dt="2024-09-14T23:58:13.074" v="1515" actId="14100"/>
          <ac:picMkLst>
            <pc:docMk/>
            <pc:sldMk cId="1517801204" sldId="261"/>
            <ac:picMk id="6148" creationId="{61C6C70F-E713-44FE-83C0-7A1C2F870453}"/>
          </ac:picMkLst>
        </pc:picChg>
        <pc:picChg chg="add mod">
          <ac:chgData name="Rindolfo Eduardo Barra Roa" userId="f0a78e94f6ee1239" providerId="LiveId" clId="{F96FA70E-2BB0-490A-87BE-6DD546359386}" dt="2024-09-14T23:58:32.571" v="1519" actId="1076"/>
          <ac:picMkLst>
            <pc:docMk/>
            <pc:sldMk cId="1517801204" sldId="261"/>
            <ac:picMk id="6150" creationId="{247696CB-9EAC-66D4-6564-9F7A511E6E6A}"/>
          </ac:picMkLst>
        </pc:picChg>
      </pc:sldChg>
      <pc:sldChg chg="addSp delSp modSp new mod">
        <pc:chgData name="Rindolfo Eduardo Barra Roa" userId="f0a78e94f6ee1239" providerId="LiveId" clId="{F96FA70E-2BB0-490A-87BE-6DD546359386}" dt="2024-09-15T01:12:02.873" v="2140" actId="2711"/>
        <pc:sldMkLst>
          <pc:docMk/>
          <pc:sldMk cId="4149787904" sldId="262"/>
        </pc:sldMkLst>
        <pc:spChg chg="mod">
          <ac:chgData name="Rindolfo Eduardo Barra Roa" userId="f0a78e94f6ee1239" providerId="LiveId" clId="{F96FA70E-2BB0-490A-87BE-6DD546359386}" dt="2024-09-15T01:11:26.449" v="2133" actId="20577"/>
          <ac:spMkLst>
            <pc:docMk/>
            <pc:sldMk cId="4149787904" sldId="262"/>
            <ac:spMk id="2" creationId="{7176B555-C466-CB61-398F-6E7CDAF8FCB6}"/>
          </ac:spMkLst>
        </pc:spChg>
        <pc:spChg chg="del">
          <ac:chgData name="Rindolfo Eduardo Barra Roa" userId="f0a78e94f6ee1239" providerId="LiveId" clId="{F96FA70E-2BB0-490A-87BE-6DD546359386}" dt="2024-09-14T23:59:21.247" v="1550" actId="478"/>
          <ac:spMkLst>
            <pc:docMk/>
            <pc:sldMk cId="4149787904" sldId="262"/>
            <ac:spMk id="3" creationId="{C109A814-63D0-3ECD-FDFA-595F0761341D}"/>
          </ac:spMkLst>
        </pc:spChg>
        <pc:spChg chg="add mod">
          <ac:chgData name="Rindolfo Eduardo Barra Roa" userId="f0a78e94f6ee1239" providerId="LiveId" clId="{F96FA70E-2BB0-490A-87BE-6DD546359386}" dt="2024-09-15T01:11:31.355" v="2134" actId="207"/>
          <ac:spMkLst>
            <pc:docMk/>
            <pc:sldMk cId="4149787904" sldId="262"/>
            <ac:spMk id="11" creationId="{ADFE9FAA-6200-7C4A-9C80-F550E60B473E}"/>
          </ac:spMkLst>
        </pc:spChg>
        <pc:spChg chg="add mod">
          <ac:chgData name="Rindolfo Eduardo Barra Roa" userId="f0a78e94f6ee1239" providerId="LiveId" clId="{F96FA70E-2BB0-490A-87BE-6DD546359386}" dt="2024-09-15T01:11:35.631" v="2135" actId="207"/>
          <ac:spMkLst>
            <pc:docMk/>
            <pc:sldMk cId="4149787904" sldId="262"/>
            <ac:spMk id="12" creationId="{4C8D0BC9-7CB6-B619-26C4-F2E1FFBE2C90}"/>
          </ac:spMkLst>
        </pc:spChg>
        <pc:spChg chg="add mod">
          <ac:chgData name="Rindolfo Eduardo Barra Roa" userId="f0a78e94f6ee1239" providerId="LiveId" clId="{F96FA70E-2BB0-490A-87BE-6DD546359386}" dt="2024-09-15T01:11:40.914" v="2136" actId="207"/>
          <ac:spMkLst>
            <pc:docMk/>
            <pc:sldMk cId="4149787904" sldId="262"/>
            <ac:spMk id="13" creationId="{2A865C35-2FEB-65AF-78CF-6E66A27AFAF6}"/>
          </ac:spMkLst>
        </pc:spChg>
        <pc:spChg chg="add mod">
          <ac:chgData name="Rindolfo Eduardo Barra Roa" userId="f0a78e94f6ee1239" providerId="LiveId" clId="{F96FA70E-2BB0-490A-87BE-6DD546359386}" dt="2024-09-15T01:12:02.873" v="2140" actId="2711"/>
          <ac:spMkLst>
            <pc:docMk/>
            <pc:sldMk cId="4149787904" sldId="262"/>
            <ac:spMk id="14" creationId="{4F1DAD73-5D1A-26BD-9E26-C1CB4DFE1D71}"/>
          </ac:spMkLst>
        </pc:spChg>
        <pc:picChg chg="add mod">
          <ac:chgData name="Rindolfo Eduardo Barra Roa" userId="f0a78e94f6ee1239" providerId="LiveId" clId="{F96FA70E-2BB0-490A-87BE-6DD546359386}" dt="2024-09-14T23:51:54.711" v="1382"/>
          <ac:picMkLst>
            <pc:docMk/>
            <pc:sldMk cId="4149787904" sldId="262"/>
            <ac:picMk id="4" creationId="{C98CBC26-40CE-90C2-2B1B-F74B2396A85C}"/>
          </ac:picMkLst>
        </pc:picChg>
        <pc:picChg chg="add mod modCrop">
          <ac:chgData name="Rindolfo Eduardo Barra Roa" userId="f0a78e94f6ee1239" providerId="LiveId" clId="{F96FA70E-2BB0-490A-87BE-6DD546359386}" dt="2024-09-15T00:03:45.649" v="1628" actId="1076"/>
          <ac:picMkLst>
            <pc:docMk/>
            <pc:sldMk cId="4149787904" sldId="262"/>
            <ac:picMk id="6" creationId="{EFEC9CD6-7DFF-E349-A2BA-2AD698E2643F}"/>
          </ac:picMkLst>
        </pc:picChg>
        <pc:picChg chg="add mod modCrop">
          <ac:chgData name="Rindolfo Eduardo Barra Roa" userId="f0a78e94f6ee1239" providerId="LiveId" clId="{F96FA70E-2BB0-490A-87BE-6DD546359386}" dt="2024-09-15T00:03:45.649" v="1628" actId="1076"/>
          <ac:picMkLst>
            <pc:docMk/>
            <pc:sldMk cId="4149787904" sldId="262"/>
            <ac:picMk id="8" creationId="{56E7B31B-C247-617E-BC70-FA35A5463E63}"/>
          </ac:picMkLst>
        </pc:picChg>
        <pc:picChg chg="add mod modCrop">
          <ac:chgData name="Rindolfo Eduardo Barra Roa" userId="f0a78e94f6ee1239" providerId="LiveId" clId="{F96FA70E-2BB0-490A-87BE-6DD546359386}" dt="2024-09-15T00:03:45.649" v="1628" actId="1076"/>
          <ac:picMkLst>
            <pc:docMk/>
            <pc:sldMk cId="4149787904" sldId="262"/>
            <ac:picMk id="10" creationId="{E8668ED0-3B91-A238-E774-5BA460936387}"/>
          </ac:picMkLst>
        </pc:picChg>
      </pc:sldChg>
      <pc:sldChg chg="addSp delSp modSp new mod">
        <pc:chgData name="Rindolfo Eduardo Barra Roa" userId="f0a78e94f6ee1239" providerId="LiveId" clId="{F96FA70E-2BB0-490A-87BE-6DD546359386}" dt="2024-09-15T01:11:55.973" v="2139" actId="207"/>
        <pc:sldMkLst>
          <pc:docMk/>
          <pc:sldMk cId="43287595" sldId="263"/>
        </pc:sldMkLst>
        <pc:spChg chg="mod">
          <ac:chgData name="Rindolfo Eduardo Barra Roa" userId="f0a78e94f6ee1239" providerId="LiveId" clId="{F96FA70E-2BB0-490A-87BE-6DD546359386}" dt="2024-09-15T00:29:00.714" v="1799" actId="20577"/>
          <ac:spMkLst>
            <pc:docMk/>
            <pc:sldMk cId="43287595" sldId="263"/>
            <ac:spMk id="2" creationId="{74D9167A-89D5-9D24-F1C8-BD59275C08D0}"/>
          </ac:spMkLst>
        </pc:spChg>
        <pc:spChg chg="add del mod">
          <ac:chgData name="Rindolfo Eduardo Barra Roa" userId="f0a78e94f6ee1239" providerId="LiveId" clId="{F96FA70E-2BB0-490A-87BE-6DD546359386}" dt="2024-09-15T00:27:13.146" v="1777"/>
          <ac:spMkLst>
            <pc:docMk/>
            <pc:sldMk cId="43287595" sldId="263"/>
            <ac:spMk id="3" creationId="{245F7735-AB0B-BEB1-22AB-36D8942ABA6D}"/>
          </ac:spMkLst>
        </pc:spChg>
        <pc:spChg chg="add del mod">
          <ac:chgData name="Rindolfo Eduardo Barra Roa" userId="f0a78e94f6ee1239" providerId="LiveId" clId="{F96FA70E-2BB0-490A-87BE-6DD546359386}" dt="2024-09-15T00:28:54.787" v="1789" actId="478"/>
          <ac:spMkLst>
            <pc:docMk/>
            <pc:sldMk cId="43287595" sldId="263"/>
            <ac:spMk id="16" creationId="{488A9C0E-47E0-FE1E-0AF4-15C7A415097A}"/>
          </ac:spMkLst>
        </pc:spChg>
        <pc:spChg chg="add mod">
          <ac:chgData name="Rindolfo Eduardo Barra Roa" userId="f0a78e94f6ee1239" providerId="LiveId" clId="{F96FA70E-2BB0-490A-87BE-6DD546359386}" dt="2024-09-15T01:11:55.973" v="2139" actId="207"/>
          <ac:spMkLst>
            <pc:docMk/>
            <pc:sldMk cId="43287595" sldId="263"/>
            <ac:spMk id="17" creationId="{9C462B11-C3BF-A34D-96A2-B42DFB886463}"/>
          </ac:spMkLst>
        </pc:spChg>
        <pc:graphicFrameChg chg="add del modGraphic">
          <ac:chgData name="Rindolfo Eduardo Barra Roa" userId="f0a78e94f6ee1239" providerId="LiveId" clId="{F96FA70E-2BB0-490A-87BE-6DD546359386}" dt="2024-09-15T00:03:56.578" v="1631" actId="27309"/>
          <ac:graphicFrameMkLst>
            <pc:docMk/>
            <pc:sldMk cId="43287595" sldId="263"/>
            <ac:graphicFrameMk id="5" creationId="{BE77ABA4-AAD7-CA9C-AF44-0B6272BED750}"/>
          </ac:graphicFrameMkLst>
        </pc:graphicFrameChg>
        <pc:graphicFrameChg chg="add mod">
          <ac:chgData name="Rindolfo Eduardo Barra Roa" userId="f0a78e94f6ee1239" providerId="LiveId" clId="{F96FA70E-2BB0-490A-87BE-6DD546359386}" dt="2024-09-15T00:27:11.354" v="1776"/>
          <ac:graphicFrameMkLst>
            <pc:docMk/>
            <pc:sldMk cId="43287595" sldId="263"/>
            <ac:graphicFrameMk id="6" creationId="{9FCC2648-80D4-27A9-CBC1-00F1519B5403}"/>
          </ac:graphicFrameMkLst>
        </pc:graphicFrameChg>
        <pc:graphicFrameChg chg="add mod">
          <ac:chgData name="Rindolfo Eduardo Barra Roa" userId="f0a78e94f6ee1239" providerId="LiveId" clId="{F96FA70E-2BB0-490A-87BE-6DD546359386}" dt="2024-09-15T00:27:08.421" v="1775"/>
          <ac:graphicFrameMkLst>
            <pc:docMk/>
            <pc:sldMk cId="43287595" sldId="263"/>
            <ac:graphicFrameMk id="7" creationId="{64CDC043-DB94-9177-8D5A-C49D65D43396}"/>
          </ac:graphicFrameMkLst>
        </pc:graphicFrameChg>
        <pc:graphicFrameChg chg="add mod">
          <ac:chgData name="Rindolfo Eduardo Barra Roa" userId="f0a78e94f6ee1239" providerId="LiveId" clId="{F96FA70E-2BB0-490A-87BE-6DD546359386}" dt="2024-09-15T00:27:08.421" v="1775"/>
          <ac:graphicFrameMkLst>
            <pc:docMk/>
            <pc:sldMk cId="43287595" sldId="263"/>
            <ac:graphicFrameMk id="8" creationId="{7A5A8291-4CF4-EA91-0BC0-853525E8C12E}"/>
          </ac:graphicFrameMkLst>
        </pc:graphicFrameChg>
        <pc:graphicFrameChg chg="add mod">
          <ac:chgData name="Rindolfo Eduardo Barra Roa" userId="f0a78e94f6ee1239" providerId="LiveId" clId="{F96FA70E-2BB0-490A-87BE-6DD546359386}" dt="2024-09-15T00:27:08.421" v="1775"/>
          <ac:graphicFrameMkLst>
            <pc:docMk/>
            <pc:sldMk cId="43287595" sldId="263"/>
            <ac:graphicFrameMk id="9" creationId="{88E6A1A8-ABC1-0F2A-A0A7-BCAC0AECC771}"/>
          </ac:graphicFrameMkLst>
        </pc:graphicFrameChg>
        <pc:graphicFrameChg chg="add del mod">
          <ac:chgData name="Rindolfo Eduardo Barra Roa" userId="f0a78e94f6ee1239" providerId="LiveId" clId="{F96FA70E-2BB0-490A-87BE-6DD546359386}" dt="2024-09-15T00:28:51.540" v="1788" actId="478"/>
          <ac:graphicFrameMkLst>
            <pc:docMk/>
            <pc:sldMk cId="43287595" sldId="263"/>
            <ac:graphicFrameMk id="10" creationId="{D628BC0D-59C3-0E8C-194B-B748082F86C2}"/>
          </ac:graphicFrameMkLst>
        </pc:graphicFrameChg>
        <pc:graphicFrameChg chg="add del mod">
          <ac:chgData name="Rindolfo Eduardo Barra Roa" userId="f0a78e94f6ee1239" providerId="LiveId" clId="{F96FA70E-2BB0-490A-87BE-6DD546359386}" dt="2024-09-15T00:28:50.246" v="1787" actId="478"/>
          <ac:graphicFrameMkLst>
            <pc:docMk/>
            <pc:sldMk cId="43287595" sldId="263"/>
            <ac:graphicFrameMk id="11" creationId="{AB1E040D-EB41-6ECC-194B-04619F7B5320}"/>
          </ac:graphicFrameMkLst>
        </pc:graphicFrameChg>
        <pc:graphicFrameChg chg="add del mod">
          <ac:chgData name="Rindolfo Eduardo Barra Roa" userId="f0a78e94f6ee1239" providerId="LiveId" clId="{F96FA70E-2BB0-490A-87BE-6DD546359386}" dt="2024-09-15T00:28:48.521" v="1786" actId="478"/>
          <ac:graphicFrameMkLst>
            <pc:docMk/>
            <pc:sldMk cId="43287595" sldId="263"/>
            <ac:graphicFrameMk id="12" creationId="{55DA2DB2-0C04-2794-8677-5337E78DDEEF}"/>
          </ac:graphicFrameMkLst>
        </pc:graphicFrameChg>
        <pc:graphicFrameChg chg="add del mod">
          <ac:chgData name="Rindolfo Eduardo Barra Roa" userId="f0a78e94f6ee1239" providerId="LiveId" clId="{F96FA70E-2BB0-490A-87BE-6DD546359386}" dt="2024-09-15T00:28:12.959" v="1778" actId="478"/>
          <ac:graphicFrameMkLst>
            <pc:docMk/>
            <pc:sldMk cId="43287595" sldId="263"/>
            <ac:graphicFrameMk id="13" creationId="{EDC2BE10-2F83-D991-E954-1C0F9AF91BB6}"/>
          </ac:graphicFrameMkLst>
        </pc:graphicFrameChg>
        <pc:graphicFrameChg chg="add mod modGraphic">
          <ac:chgData name="Rindolfo Eduardo Barra Roa" userId="f0a78e94f6ee1239" providerId="LiveId" clId="{F96FA70E-2BB0-490A-87BE-6DD546359386}" dt="2024-09-15T00:54:44.551" v="1857" actId="1076"/>
          <ac:graphicFrameMkLst>
            <pc:docMk/>
            <pc:sldMk cId="43287595" sldId="263"/>
            <ac:graphicFrameMk id="14" creationId="{7DFE51BF-6A1B-36AB-4E2F-FD6320E6C9DC}"/>
          </ac:graphicFrameMkLst>
        </pc:graphicFrameChg>
        <pc:picChg chg="add mod">
          <ac:chgData name="Rindolfo Eduardo Barra Roa" userId="f0a78e94f6ee1239" providerId="LiveId" clId="{F96FA70E-2BB0-490A-87BE-6DD546359386}" dt="2024-09-15T00:54:57.608" v="1858"/>
          <ac:picMkLst>
            <pc:docMk/>
            <pc:sldMk cId="43287595" sldId="263"/>
            <ac:picMk id="18" creationId="{E8451088-6AC9-9463-0A83-1A4910C051FC}"/>
          </ac:picMkLst>
        </pc:picChg>
      </pc:sldChg>
      <pc:sldChg chg="addSp modSp new mod">
        <pc:chgData name="Rindolfo Eduardo Barra Roa" userId="f0a78e94f6ee1239" providerId="LiveId" clId="{F96FA70E-2BB0-490A-87BE-6DD546359386}" dt="2024-09-15T01:14:12.701" v="2180" actId="255"/>
        <pc:sldMkLst>
          <pc:docMk/>
          <pc:sldMk cId="199038868" sldId="264"/>
        </pc:sldMkLst>
        <pc:spChg chg="mod">
          <ac:chgData name="Rindolfo Eduardo Barra Roa" userId="f0a78e94f6ee1239" providerId="LiveId" clId="{F96FA70E-2BB0-490A-87BE-6DD546359386}" dt="2024-09-15T00:56:29.901" v="1885" actId="20577"/>
          <ac:spMkLst>
            <pc:docMk/>
            <pc:sldMk cId="199038868" sldId="264"/>
            <ac:spMk id="2" creationId="{E4F6E964-78DA-CC7D-3357-71E30E6BAEDC}"/>
          </ac:spMkLst>
        </pc:spChg>
        <pc:spChg chg="mod">
          <ac:chgData name="Rindolfo Eduardo Barra Roa" userId="f0a78e94f6ee1239" providerId="LiveId" clId="{F96FA70E-2BB0-490A-87BE-6DD546359386}" dt="2024-09-15T01:14:12.701" v="2180" actId="255"/>
          <ac:spMkLst>
            <pc:docMk/>
            <pc:sldMk cId="199038868" sldId="264"/>
            <ac:spMk id="3" creationId="{23E0BF4C-1F49-B4E9-03D6-D71656A6B7E8}"/>
          </ac:spMkLst>
        </pc:spChg>
        <pc:picChg chg="add mod">
          <ac:chgData name="Rindolfo Eduardo Barra Roa" userId="f0a78e94f6ee1239" providerId="LiveId" clId="{F96FA70E-2BB0-490A-87BE-6DD546359386}" dt="2024-09-15T00:55:17.370" v="1860"/>
          <ac:picMkLst>
            <pc:docMk/>
            <pc:sldMk cId="199038868" sldId="264"/>
            <ac:picMk id="4" creationId="{D5428C37-18BC-E7AD-19A6-B2230EB805E7}"/>
          </ac:picMkLst>
        </pc:picChg>
      </pc:sldChg>
      <pc:sldChg chg="addSp delSp modSp new mod">
        <pc:chgData name="Rindolfo Eduardo Barra Roa" userId="f0a78e94f6ee1239" providerId="LiveId" clId="{F96FA70E-2BB0-490A-87BE-6DD546359386}" dt="2024-09-15T01:30:22.452" v="2390"/>
        <pc:sldMkLst>
          <pc:docMk/>
          <pc:sldMk cId="993694240" sldId="265"/>
        </pc:sldMkLst>
        <pc:spChg chg="mod">
          <ac:chgData name="Rindolfo Eduardo Barra Roa" userId="f0a78e94f6ee1239" providerId="LiveId" clId="{F96FA70E-2BB0-490A-87BE-6DD546359386}" dt="2024-09-15T01:15:46.708" v="2226" actId="20577"/>
          <ac:spMkLst>
            <pc:docMk/>
            <pc:sldMk cId="993694240" sldId="265"/>
            <ac:spMk id="2" creationId="{A979E16C-6C89-48EF-4E0B-66A8C91FB736}"/>
          </ac:spMkLst>
        </pc:spChg>
        <pc:spChg chg="del mod">
          <ac:chgData name="Rindolfo Eduardo Barra Roa" userId="f0a78e94f6ee1239" providerId="LiveId" clId="{F96FA70E-2BB0-490A-87BE-6DD546359386}" dt="2024-09-15T01:24:01.282" v="2238"/>
          <ac:spMkLst>
            <pc:docMk/>
            <pc:sldMk cId="993694240" sldId="265"/>
            <ac:spMk id="3" creationId="{322B99D3-4EFD-9E30-D4C1-824E50906F16}"/>
          </ac:spMkLst>
        </pc:spChg>
        <pc:spChg chg="add mod">
          <ac:chgData name="Rindolfo Eduardo Barra Roa" userId="f0a78e94f6ee1239" providerId="LiveId" clId="{F96FA70E-2BB0-490A-87BE-6DD546359386}" dt="2024-09-15T01:26:46.897" v="2298" actId="113"/>
          <ac:spMkLst>
            <pc:docMk/>
            <pc:sldMk cId="993694240" sldId="265"/>
            <ac:spMk id="4" creationId="{E9FF2D48-B01F-A0B5-6992-521BA0165313}"/>
          </ac:spMkLst>
        </pc:spChg>
        <pc:picChg chg="add mod">
          <ac:chgData name="Rindolfo Eduardo Barra Roa" userId="f0a78e94f6ee1239" providerId="LiveId" clId="{F96FA70E-2BB0-490A-87BE-6DD546359386}" dt="2024-09-15T01:30:22.452" v="2390"/>
          <ac:picMkLst>
            <pc:docMk/>
            <pc:sldMk cId="993694240" sldId="265"/>
            <ac:picMk id="5" creationId="{C1161B98-7C35-D2CF-D374-6A321A8642E1}"/>
          </ac:picMkLst>
        </pc:picChg>
      </pc:sldChg>
      <pc:sldChg chg="addSp modSp new mod">
        <pc:chgData name="Rindolfo Eduardo Barra Roa" userId="f0a78e94f6ee1239" providerId="LiveId" clId="{F96FA70E-2BB0-490A-87BE-6DD546359386}" dt="2024-09-15T01:30:24.016" v="2391"/>
        <pc:sldMkLst>
          <pc:docMk/>
          <pc:sldMk cId="3822439927" sldId="266"/>
        </pc:sldMkLst>
        <pc:spChg chg="mod">
          <ac:chgData name="Rindolfo Eduardo Barra Roa" userId="f0a78e94f6ee1239" providerId="LiveId" clId="{F96FA70E-2BB0-490A-87BE-6DD546359386}" dt="2024-09-15T01:27:21.418" v="2316" actId="20577"/>
          <ac:spMkLst>
            <pc:docMk/>
            <pc:sldMk cId="3822439927" sldId="266"/>
            <ac:spMk id="2" creationId="{3370487C-E23F-A3E6-3752-D99FCC80F4ED}"/>
          </ac:spMkLst>
        </pc:spChg>
        <pc:spChg chg="mod">
          <ac:chgData name="Rindolfo Eduardo Barra Roa" userId="f0a78e94f6ee1239" providerId="LiveId" clId="{F96FA70E-2BB0-490A-87BE-6DD546359386}" dt="2024-09-15T01:28:24.545" v="2355" actId="113"/>
          <ac:spMkLst>
            <pc:docMk/>
            <pc:sldMk cId="3822439927" sldId="266"/>
            <ac:spMk id="3" creationId="{56D68345-245B-5274-6702-BC0A142E3568}"/>
          </ac:spMkLst>
        </pc:spChg>
        <pc:picChg chg="add mod">
          <ac:chgData name="Rindolfo Eduardo Barra Roa" userId="f0a78e94f6ee1239" providerId="LiveId" clId="{F96FA70E-2BB0-490A-87BE-6DD546359386}" dt="2024-09-15T01:30:24.016" v="2391"/>
          <ac:picMkLst>
            <pc:docMk/>
            <pc:sldMk cId="3822439927" sldId="266"/>
            <ac:picMk id="4" creationId="{010885D8-8863-FEB8-AAA9-86F037FFAE5C}"/>
          </ac:picMkLst>
        </pc:picChg>
      </pc:sldChg>
      <pc:sldChg chg="addSp delSp modSp new mod ord">
        <pc:chgData name="Rindolfo Eduardo Barra Roa" userId="f0a78e94f6ee1239" providerId="LiveId" clId="{F96FA70E-2BB0-490A-87BE-6DD546359386}" dt="2024-09-15T01:31:39.840" v="2401" actId="1076"/>
        <pc:sldMkLst>
          <pc:docMk/>
          <pc:sldMk cId="3306190737" sldId="267"/>
        </pc:sldMkLst>
        <pc:spChg chg="del">
          <ac:chgData name="Rindolfo Eduardo Barra Roa" userId="f0a78e94f6ee1239" providerId="LiveId" clId="{F96FA70E-2BB0-490A-87BE-6DD546359386}" dt="2024-09-15T01:28:46.217" v="2358" actId="478"/>
          <ac:spMkLst>
            <pc:docMk/>
            <pc:sldMk cId="3306190737" sldId="267"/>
            <ac:spMk id="2" creationId="{4C4E492C-7449-9CB2-0B67-BE01F243F19B}"/>
          </ac:spMkLst>
        </pc:spChg>
        <pc:spChg chg="del">
          <ac:chgData name="Rindolfo Eduardo Barra Roa" userId="f0a78e94f6ee1239" providerId="LiveId" clId="{F96FA70E-2BB0-490A-87BE-6DD546359386}" dt="2024-09-15T01:28:44.103" v="2357" actId="478"/>
          <ac:spMkLst>
            <pc:docMk/>
            <pc:sldMk cId="3306190737" sldId="267"/>
            <ac:spMk id="3" creationId="{F801165B-1EA9-9DEE-5CE1-2E5F1747CED2}"/>
          </ac:spMkLst>
        </pc:spChg>
        <pc:spChg chg="add del mod">
          <ac:chgData name="Rindolfo Eduardo Barra Roa" userId="f0a78e94f6ee1239" providerId="LiveId" clId="{F96FA70E-2BB0-490A-87BE-6DD546359386}" dt="2024-09-15T01:30:18.900" v="2389"/>
          <ac:spMkLst>
            <pc:docMk/>
            <pc:sldMk cId="3306190737" sldId="267"/>
            <ac:spMk id="4" creationId="{5D247F87-98D7-AE65-27C3-4629D51664F5}"/>
          </ac:spMkLst>
        </pc:spChg>
        <pc:picChg chg="add del mod">
          <ac:chgData name="Rindolfo Eduardo Barra Roa" userId="f0a78e94f6ee1239" providerId="LiveId" clId="{F96FA70E-2BB0-490A-87BE-6DD546359386}" dt="2024-09-15T01:30:35.528" v="2395" actId="478"/>
          <ac:picMkLst>
            <pc:docMk/>
            <pc:sldMk cId="3306190737" sldId="267"/>
            <ac:picMk id="5" creationId="{3A93F4B8-FC40-6D2C-BB5E-3261B593185D}"/>
          </ac:picMkLst>
        </pc:picChg>
        <pc:picChg chg="add mod">
          <ac:chgData name="Rindolfo Eduardo Barra Roa" userId="f0a78e94f6ee1239" providerId="LiveId" clId="{F96FA70E-2BB0-490A-87BE-6DD546359386}" dt="2024-09-15T01:31:39.840" v="2401" actId="1076"/>
          <ac:picMkLst>
            <pc:docMk/>
            <pc:sldMk cId="3306190737" sldId="267"/>
            <ac:picMk id="10242" creationId="{A767BFA2-E7B7-2C82-0F32-C05910BE41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AE57E-4771-8D92-E736-BE85BD2BF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1F8912-7025-9AD3-903D-552128690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19FA6-F4A7-630C-15FA-5DB0DC90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14-09-2024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7D275C-ACC1-8AEE-644E-8CA5AA37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4B3836-6DF4-A61B-4204-2560B0D4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690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457C1-DE2D-A702-AB41-213A3308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0BA6D0-59AF-5C68-9BCE-D8341C10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25F97E-B2C7-AE95-A6E7-C56A9A59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14-09-2024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32A41A-9F26-46C5-D010-53F166C9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EE37A5-7951-8477-50B1-A2A085D9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757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C3B137-4AFC-57E5-1D61-4044FEC37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884FC1-4DB0-847A-C97E-4F8D8E1A4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2F7B11-27D6-2AF7-EC7F-20DEBDF3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14-09-2024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3AF5-9225-B6DD-61A1-842B8476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F29C61-8436-C61F-0C5D-2908F652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26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C8B33-C77E-BEB5-C9AF-93706EE3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1EB23B-7C63-1CCA-758E-9282020B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BC74D3-069B-1E54-274B-44BF0633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14-09-2024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BA8C96-8FBD-07D3-1076-50474836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7B2030-5BA3-F6B7-FA88-7B9C31FA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466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5E71D-C0BC-1DB8-ADED-EA8612E8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EA41DF-EE78-5131-96B9-C8C3B214F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427F46-5B69-72E1-2BB6-939C86D8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14-09-2024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CBE50-C448-BAB7-F469-3902D7C5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AE03F2-BB1C-6BE3-A837-7A7D42FB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235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9573B-97D2-7824-5618-BF7594D8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249E8C-91F4-44DD-75F3-AB76C6B14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000CA3-5823-69EA-3EA9-F52C2D63F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369EFA-D838-4F27-2117-C56FE608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14-09-2024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9558C2-6AB6-FA9F-2EF1-4BFF80F3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5BE918-8147-7E7F-64B0-3371AA9A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077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2E87B-293F-15FE-9C41-3446CAB3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AE0042-E9A8-C410-ED8C-A541C9A0E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4A14AC-19DA-10F3-E7AF-AB1B8EA8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2F46A4-DF97-0959-999D-76D9C0BF9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46DFC3-9173-04BF-D5DF-896B3F37E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A3C8D3-192C-AE66-99D5-FE68A3D7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14-09-2024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85CFC1-A453-432C-BFA3-93C0A224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9184F5-A7AE-9695-09E6-9925BD85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789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F8803-8685-0C4F-BBC2-036B8669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475764-F50E-E075-D492-B2306554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14-09-2024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648F72-C5BA-99B8-9498-243A7160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682DAA-6C3E-321D-A4D6-A0B24626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420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F61511-F9DD-1963-0B9B-33CB6F6C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14-09-2024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018963-0298-720E-F92B-0E409B1D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AC4CAA-A68E-1D2D-5A17-C1B47E48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791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28B7E-FCCA-D741-5D37-1B319187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A4E776-390A-A756-5C9C-3B77645FB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FCAD5F-80CE-882E-AFD5-990636B73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5BB172-EBC0-27EE-9CBA-83A0FE8A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14-09-2024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8D0FC-54CC-BD5D-B145-5C7B87C5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A94CFF-D939-655F-3D1C-89DEFC84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801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06F19-6A43-8F23-56F7-010B28D4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A9359B-B1FC-DCF4-D7D0-CF5FE543C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FEB2F2-2E0A-9481-E06D-2A72634F7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066290-F651-D073-A12A-648E99C8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14-09-2024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B706FF-F1B5-7F5C-E135-166B36C4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B91A0F-1681-1503-6A1B-C6D5137B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332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5E0F44-6B48-5D58-19C9-6019230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39C0F4-0105-4B85-BA2C-E16C33B4F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9D585-B830-9B52-B15E-721093AEA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8E0C0-578B-4976-A442-882DDA4C3978}" type="datetimeFigureOut">
              <a:rPr lang="es-CL" smtClean="0"/>
              <a:t>14-09-2024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71CFEF-65F0-1684-4538-78287BDC3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1F9F54-9265-954F-4113-F9420EB9B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719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CA50D-14CF-029B-FE46-986252E8A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170" y="1855557"/>
            <a:ext cx="8287657" cy="2154910"/>
          </a:xfrm>
        </p:spPr>
        <p:txBody>
          <a:bodyPr anchor="ctr">
            <a:normAutofit/>
          </a:bodyPr>
          <a:lstStyle/>
          <a:p>
            <a:r>
              <a:rPr lang="es-ES" sz="3200" b="1" dirty="0"/>
              <a:t>Sistema de Recomendación de Productos para Comercios Locales</a:t>
            </a:r>
            <a:endParaRPr lang="es-CL" sz="32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E6801D-3620-D9CD-E68C-31FE164EF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581676"/>
            <a:ext cx="9144000" cy="468085"/>
          </a:xfrm>
        </p:spPr>
        <p:txBody>
          <a:bodyPr/>
          <a:lstStyle/>
          <a:p>
            <a:r>
              <a:rPr lang="es-CL" dirty="0"/>
              <a:t>Rindolfo Barra</a:t>
            </a:r>
          </a:p>
        </p:txBody>
      </p:sp>
      <p:pic>
        <p:nvPicPr>
          <p:cNvPr id="4" name="Picture 2" descr="YOM">
            <a:extLst>
              <a:ext uri="{FF2B5EF4-FFF2-40B4-BE49-F238E27FC236}">
                <a16:creationId xmlns:a16="http://schemas.microsoft.com/office/drawing/2014/main" id="{93C93E06-AF93-DBB5-B6E3-471356698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99"/>
          <a:stretch/>
        </p:blipFill>
        <p:spPr bwMode="auto">
          <a:xfrm>
            <a:off x="11387711" y="183183"/>
            <a:ext cx="627289" cy="64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586D96FB-93A3-49EC-AA26-429204F9AA12}"/>
              </a:ext>
            </a:extLst>
          </p:cNvPr>
          <p:cNvSpPr txBox="1">
            <a:spLocks/>
          </p:cNvSpPr>
          <p:nvPr/>
        </p:nvSpPr>
        <p:spPr>
          <a:xfrm>
            <a:off x="1524000" y="3777101"/>
            <a:ext cx="9144000" cy="46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i="1" dirty="0"/>
              <a:t>Desafío técnico para optar al cargo Data </a:t>
            </a:r>
            <a:r>
              <a:rPr lang="es-CL" i="1" dirty="0" err="1"/>
              <a:t>Scientist</a:t>
            </a:r>
            <a:endParaRPr lang="es-CL" i="1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216456-3A0F-31DC-99C4-48AC6A13ADFC}"/>
              </a:ext>
            </a:extLst>
          </p:cNvPr>
          <p:cNvSpPr txBox="1">
            <a:spLocks/>
          </p:cNvSpPr>
          <p:nvPr/>
        </p:nvSpPr>
        <p:spPr>
          <a:xfrm>
            <a:off x="1523999" y="5932011"/>
            <a:ext cx="9144000" cy="46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Septiembre, 2024</a:t>
            </a:r>
          </a:p>
        </p:txBody>
      </p:sp>
    </p:spTree>
    <p:extLst>
      <p:ext uri="{BB962C8B-B14F-4D97-AF65-F5344CB8AC3E}">
        <p14:creationId xmlns:p14="http://schemas.microsoft.com/office/powerpoint/2010/main" val="381170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E16C-6C89-48EF-4E0B-66A8C91F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FF2D48-B01F-A0B5-6992-521BA01653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6186" y="1717632"/>
            <a:ext cx="1025962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 sistema de recomendación de productos fue diseñado para comercios locales, priorizando la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personalización de productos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basados en los patrones de compra de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comercios similares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y la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popularidad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en la comuna.</a:t>
            </a:r>
            <a:endParaRPr lang="es-CL" altLang="es-CL" sz="1800" dirty="0">
              <a:latin typeface="Consolas" panose="020B0609020204030204" pitchFamily="49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 utilizaron tres modelos diferentes para realizar las recomendaciones: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Jaccard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Coseno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 modelo basado en similitud de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coseno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fue seleccionado debido a su equilibrio entre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precisión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s-CL" altLang="es-C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recall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evitando el sobreajuste observado en el modelo Jaccard, que resultó en métricas excesivamente optimistas.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penalización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de productos ya comprados por un comercio fue clave para evitar recomendaciones redundantes, mejorando la relevancia de las recomendaciones. </a:t>
            </a:r>
          </a:p>
        </p:txBody>
      </p:sp>
      <p:pic>
        <p:nvPicPr>
          <p:cNvPr id="5" name="Picture 2" descr="YOM">
            <a:extLst>
              <a:ext uri="{FF2B5EF4-FFF2-40B4-BE49-F238E27FC236}">
                <a16:creationId xmlns:a16="http://schemas.microsoft.com/office/drawing/2014/main" id="{C1161B98-7C35-D2CF-D374-6A321A864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99"/>
          <a:stretch/>
        </p:blipFill>
        <p:spPr bwMode="auto">
          <a:xfrm>
            <a:off x="11387711" y="183183"/>
            <a:ext cx="627289" cy="64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9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0487C-E23F-A3E6-3752-D99FCC80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68345-245B-5274-6702-BC0A142E3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Datos temporales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b="0" dirty="0">
                <a:effectLst/>
                <a:latin typeface="Consolas" panose="020B0609020204030204" pitchFamily="49" charset="0"/>
              </a:rPr>
              <a:t>Incorporar fechas de transacciones permitiría captar tendencias temporales, mejorando la calidad de las recomendaciones.</a:t>
            </a:r>
          </a:p>
          <a:p>
            <a:pPr marL="0" indent="0">
              <a:buNone/>
            </a:pPr>
            <a:endParaRPr lang="es-ES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Hibridación de modelos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b="0" dirty="0">
                <a:effectLst/>
                <a:latin typeface="Consolas" panose="020B0609020204030204" pitchFamily="49" charset="0"/>
              </a:rPr>
              <a:t>La combinación de diferentes modelos podría capturar aspectos más amplios de las preferencias de los comercios.</a:t>
            </a:r>
          </a:p>
          <a:p>
            <a:pPr marL="0" indent="0">
              <a:buNone/>
            </a:pPr>
            <a:endParaRPr lang="es-E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Optimización continua**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b="0" dirty="0">
                <a:effectLst/>
                <a:latin typeface="Consolas" panose="020B0609020204030204" pitchFamily="49" charset="0"/>
              </a:rPr>
              <a:t>Implementar un sistema </a:t>
            </a:r>
            <a:r>
              <a:rPr lang="es-E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MLOps</a:t>
            </a:r>
            <a:r>
              <a:rPr lang="es-ES" b="0" dirty="0">
                <a:effectLst/>
                <a:latin typeface="Consolas" panose="020B0609020204030204" pitchFamily="49" charset="0"/>
              </a:rPr>
              <a:t> en línea permitiría ajustar las recomendaciones en tiempo real con datos nuevos.</a:t>
            </a:r>
          </a:p>
          <a:p>
            <a:endParaRPr lang="es-CL" dirty="0"/>
          </a:p>
        </p:txBody>
      </p:sp>
      <p:pic>
        <p:nvPicPr>
          <p:cNvPr id="4" name="Picture 2" descr="YOM">
            <a:extLst>
              <a:ext uri="{FF2B5EF4-FFF2-40B4-BE49-F238E27FC236}">
                <a16:creationId xmlns:a16="http://schemas.microsoft.com/office/drawing/2014/main" id="{010885D8-8863-FEB8-AAA9-86F037FFA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99"/>
          <a:stretch/>
        </p:blipFill>
        <p:spPr bwMode="auto">
          <a:xfrm>
            <a:off x="11387711" y="183183"/>
            <a:ext cx="627289" cy="64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43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A767BFA2-E7B7-2C82-0F32-C05910BE4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123" y="2573265"/>
            <a:ext cx="4997753" cy="171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19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64221-9DE8-1299-8CB2-E840B944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28E291-D144-23C6-4AC7-EB989E77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7177708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100" dirty="0">
                <a:latin typeface="Consolas" panose="020B0609020204030204" pitchFamily="49" charset="0"/>
              </a:rPr>
              <a:t>Mayorista11 busca desarrollar un sistema de recomendación de productos para comercios locales, con objetivo de optimizar ventas y controlar inventario al sugerir productos relevantes. </a:t>
            </a:r>
          </a:p>
          <a:p>
            <a:pPr marL="0" indent="0" algn="just">
              <a:buNone/>
            </a:pPr>
            <a:endParaRPr lang="es-ES" sz="21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ES" sz="2600" b="1" dirty="0"/>
              <a:t>Objetivo</a:t>
            </a:r>
          </a:p>
          <a:p>
            <a:pPr marL="0" indent="0" algn="just">
              <a:buNone/>
            </a:pPr>
            <a:endParaRPr lang="es-ES" sz="21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ES" sz="2100" dirty="0">
                <a:latin typeface="Consolas" panose="020B0609020204030204" pitchFamily="49" charset="0"/>
              </a:rPr>
              <a:t>Mejorar la experiencia del cliente y aumentar la retención mediante recomendaciones personalizadas basadas en patrones locales de compra.</a:t>
            </a:r>
            <a:endParaRPr lang="es-CL" sz="2100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YOM">
            <a:extLst>
              <a:ext uri="{FF2B5EF4-FFF2-40B4-BE49-F238E27FC236}">
                <a16:creationId xmlns:a16="http://schemas.microsoft.com/office/drawing/2014/main" id="{23168C76-D17C-0E0F-B005-01AF107F7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99"/>
          <a:stretch/>
        </p:blipFill>
        <p:spPr bwMode="auto">
          <a:xfrm>
            <a:off x="11387711" y="183183"/>
            <a:ext cx="627289" cy="64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istemas de recomendación Collaborative Filtering - SOLUSOFT">
            <a:extLst>
              <a:ext uri="{FF2B5EF4-FFF2-40B4-BE49-F238E27FC236}">
                <a16:creationId xmlns:a16="http://schemas.microsoft.com/office/drawing/2014/main" id="{58F01FA4-047B-4B0C-6E33-A62205DB7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938" y="2739730"/>
            <a:ext cx="3291417" cy="168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34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19D84-D279-B828-122A-534DECBA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Hipótesis Iniciales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228E3-2AA1-38EB-0004-8026A265E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7" y="2004633"/>
            <a:ext cx="7555895" cy="390417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sz="2500" b="1" dirty="0">
                <a:solidFill>
                  <a:srgbClr val="0070C0"/>
                </a:solidFill>
                <a:latin typeface="Consolas" panose="020B0609020204030204" pitchFamily="49" charset="0"/>
              </a:rPr>
              <a:t>Patrones de compra locales</a:t>
            </a:r>
            <a:r>
              <a:rPr lang="es-ES" sz="2500" dirty="0">
                <a:latin typeface="Consolas" panose="020B0609020204030204" pitchFamily="49" charset="0"/>
              </a:rPr>
              <a:t>: Priorizar productos que son populares entre comercios similares en la misma comuna.</a:t>
            </a:r>
          </a:p>
          <a:p>
            <a:pPr algn="just">
              <a:buFont typeface="+mj-lt"/>
              <a:buAutoNum type="arabicPeriod"/>
            </a:pPr>
            <a:endParaRPr lang="es-ES" sz="2500" dirty="0">
              <a:latin typeface="Consolas" panose="020B0609020204030204" pitchFamily="49" charset="0"/>
            </a:endParaRPr>
          </a:p>
          <a:p>
            <a:pPr algn="just">
              <a:buFont typeface="+mj-lt"/>
              <a:buAutoNum type="arabicPeriod"/>
            </a:pPr>
            <a:endParaRPr lang="es-ES" sz="2500" dirty="0">
              <a:latin typeface="Consolas" panose="020B06090202040302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sz="2500" b="1" dirty="0">
                <a:solidFill>
                  <a:srgbClr val="0070C0"/>
                </a:solidFill>
                <a:latin typeface="Consolas" panose="020B0609020204030204" pitchFamily="49" charset="0"/>
              </a:rPr>
              <a:t>Historial de compras del comercio</a:t>
            </a:r>
            <a:r>
              <a:rPr lang="es-ES" sz="2500" dirty="0">
                <a:latin typeface="Consolas" panose="020B0609020204030204" pitchFamily="49" charset="0"/>
              </a:rPr>
              <a:t>: Tener en cuenta los productos que el comercio ya ha comprado para evitar recomendaciones redundantes.</a:t>
            </a:r>
            <a:endParaRPr lang="es-CL" sz="2500" dirty="0">
              <a:latin typeface="Consolas" panose="020B0609020204030204" pitchFamily="49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4F28854-D283-3B52-8D5E-4D91FA6B0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21" y="1376496"/>
            <a:ext cx="2543356" cy="254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istorial de compras - Iconos gratis de comercio y compras">
            <a:extLst>
              <a:ext uri="{FF2B5EF4-FFF2-40B4-BE49-F238E27FC236}">
                <a16:creationId xmlns:a16="http://schemas.microsoft.com/office/drawing/2014/main" id="{9AC1D128-F45B-B75E-1864-59C70F9D2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380" y="4306504"/>
            <a:ext cx="1249438" cy="12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YOM">
            <a:extLst>
              <a:ext uri="{FF2B5EF4-FFF2-40B4-BE49-F238E27FC236}">
                <a16:creationId xmlns:a16="http://schemas.microsoft.com/office/drawing/2014/main" id="{2E111F11-C882-81DB-C3D5-730DDE13A4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99"/>
          <a:stretch/>
        </p:blipFill>
        <p:spPr bwMode="auto">
          <a:xfrm>
            <a:off x="11387711" y="183183"/>
            <a:ext cx="627289" cy="64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5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812FF-8246-19BC-E568-F72D7B89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Descripcion</a:t>
            </a:r>
            <a:r>
              <a:rPr lang="es-CL" dirty="0"/>
              <a:t>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387F96-F773-8F68-4EAD-1540CE88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3513" cy="4351338"/>
          </a:xfrm>
        </p:spPr>
        <p:txBody>
          <a:bodyPr>
            <a:normAutofit/>
          </a:bodyPr>
          <a:lstStyle/>
          <a:p>
            <a:r>
              <a:rPr lang="es-ES" sz="1600" b="1" dirty="0">
                <a:latin typeface="Consolas" panose="020B0609020204030204" pitchFamily="49" charset="0"/>
              </a:rPr>
              <a:t>Comercios</a:t>
            </a:r>
            <a:r>
              <a:rPr lang="es-E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es-E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- </a:t>
            </a:r>
            <a:r>
              <a:rPr lang="es-E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id_commerce</a:t>
            </a:r>
            <a:r>
              <a:rPr lang="es-ES" sz="1600" dirty="0">
                <a:latin typeface="Consolas" panose="020B0609020204030204" pitchFamily="49" charset="0"/>
              </a:rPr>
              <a:t>: ID único del comercio.</a:t>
            </a:r>
          </a:p>
          <a:p>
            <a:pPr marL="0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- </a:t>
            </a:r>
            <a:r>
              <a:rPr lang="es-E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district</a:t>
            </a:r>
            <a:r>
              <a:rPr lang="es-ES" sz="1600" b="1" dirty="0">
                <a:latin typeface="Consolas" panose="020B0609020204030204" pitchFamily="49" charset="0"/>
              </a:rPr>
              <a:t>: </a:t>
            </a:r>
            <a:r>
              <a:rPr lang="es-ES" sz="1600" dirty="0">
                <a:latin typeface="Consolas" panose="020B0609020204030204" pitchFamily="49" charset="0"/>
              </a:rPr>
              <a:t>Comuna donde opera el comercio. </a:t>
            </a:r>
          </a:p>
          <a:p>
            <a:pPr>
              <a:buFontTx/>
              <a:buChar char="-"/>
            </a:pPr>
            <a:endParaRPr lang="es-ES" sz="1600" dirty="0">
              <a:latin typeface="Consolas" panose="020B0609020204030204" pitchFamily="49" charset="0"/>
            </a:endParaRPr>
          </a:p>
          <a:p>
            <a:r>
              <a:rPr lang="es-ES" sz="1600" b="1" dirty="0">
                <a:latin typeface="Consolas" panose="020B0609020204030204" pitchFamily="49" charset="0"/>
              </a:rPr>
              <a:t>Productos</a:t>
            </a:r>
            <a:r>
              <a:rPr lang="es-ES" sz="1600" dirty="0">
                <a:latin typeface="Consolas" panose="020B0609020204030204" pitchFamily="49" charset="0"/>
              </a:rPr>
              <a:t>: </a:t>
            </a:r>
          </a:p>
          <a:p>
            <a:endParaRPr lang="es-ES" sz="1600" dirty="0"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s-E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id_product</a:t>
            </a:r>
            <a:r>
              <a:rPr lang="es-ES" sz="1600" dirty="0">
                <a:latin typeface="Consolas" panose="020B0609020204030204" pitchFamily="49" charset="0"/>
              </a:rPr>
              <a:t>: ID único del producto.</a:t>
            </a:r>
          </a:p>
          <a:p>
            <a:pPr>
              <a:buFontTx/>
              <a:buChar char="-"/>
            </a:pPr>
            <a:r>
              <a:rPr lang="es-E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name</a:t>
            </a:r>
            <a:r>
              <a:rPr lang="es-ES" sz="1600" dirty="0">
                <a:latin typeface="Consolas" panose="020B0609020204030204" pitchFamily="49" charset="0"/>
              </a:rPr>
              <a:t>: Nombre del producto. </a:t>
            </a:r>
          </a:p>
          <a:p>
            <a:pPr>
              <a:buFontTx/>
              <a:buChar char="-"/>
            </a:pPr>
            <a:r>
              <a:rPr lang="es-E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category</a:t>
            </a:r>
            <a:r>
              <a:rPr lang="es-ES" sz="1600" dirty="0">
                <a:latin typeface="Consolas" panose="020B0609020204030204" pitchFamily="49" charset="0"/>
              </a:rPr>
              <a:t>: Categoría (Ropa, Hogar, </a:t>
            </a:r>
            <a:r>
              <a:rPr lang="es-ES" sz="1600" dirty="0" err="1">
                <a:latin typeface="Consolas" panose="020B0609020204030204" pitchFamily="49" charset="0"/>
              </a:rPr>
              <a:t>etc</a:t>
            </a:r>
            <a:r>
              <a:rPr lang="es-ES" sz="1600" dirty="0">
                <a:latin typeface="Consolas" panose="020B0609020204030204" pitchFamily="49" charset="0"/>
              </a:rPr>
              <a:t>).</a:t>
            </a:r>
          </a:p>
          <a:p>
            <a:pPr>
              <a:buFontTx/>
              <a:buChar char="-"/>
            </a:pPr>
            <a:r>
              <a:rPr lang="es-E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price</a:t>
            </a:r>
            <a:r>
              <a:rPr lang="es-ES" sz="1600" dirty="0">
                <a:latin typeface="Consolas" panose="020B0609020204030204" pitchFamily="49" charset="0"/>
              </a:rPr>
              <a:t>: Precio unitario.</a:t>
            </a:r>
          </a:p>
          <a:p>
            <a:pPr>
              <a:buFontTx/>
              <a:buChar char="-"/>
            </a:pPr>
            <a:endParaRPr lang="es-ES" sz="1800" dirty="0"/>
          </a:p>
        </p:txBody>
      </p:sp>
      <p:pic>
        <p:nvPicPr>
          <p:cNvPr id="4" name="Picture 2" descr="YOM">
            <a:extLst>
              <a:ext uri="{FF2B5EF4-FFF2-40B4-BE49-F238E27FC236}">
                <a16:creationId xmlns:a16="http://schemas.microsoft.com/office/drawing/2014/main" id="{D0B26351-9AD9-9BEF-976B-982FECA2A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99"/>
          <a:stretch/>
        </p:blipFill>
        <p:spPr bwMode="auto">
          <a:xfrm>
            <a:off x="11387711" y="183183"/>
            <a:ext cx="627289" cy="64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727276C-E981-4BF2-573E-DB4B52DBF9CB}"/>
              </a:ext>
            </a:extLst>
          </p:cNvPr>
          <p:cNvSpPr txBox="1">
            <a:spLocks/>
          </p:cNvSpPr>
          <p:nvPr/>
        </p:nvSpPr>
        <p:spPr>
          <a:xfrm>
            <a:off x="6251713" y="1825625"/>
            <a:ext cx="5413513" cy="2610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latin typeface="Consolas" panose="020B0609020204030204" pitchFamily="49" charset="0"/>
              </a:rPr>
              <a:t>Transacciones</a:t>
            </a:r>
            <a:r>
              <a:rPr lang="es-E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es-ES" sz="1600" dirty="0"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s-E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id_commerce</a:t>
            </a:r>
            <a:r>
              <a:rPr lang="es-ES" sz="1600" dirty="0">
                <a:latin typeface="Consolas" panose="020B0609020204030204" pitchFamily="49" charset="0"/>
              </a:rPr>
              <a:t>: Comercio que realizó la compra.</a:t>
            </a:r>
          </a:p>
          <a:p>
            <a:pPr>
              <a:buFontTx/>
              <a:buChar char="-"/>
            </a:pPr>
            <a:r>
              <a:rPr lang="es-E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id_product</a:t>
            </a:r>
            <a:r>
              <a:rPr lang="es-ES" sz="1600" dirty="0">
                <a:latin typeface="Consolas" panose="020B0609020204030204" pitchFamily="49" charset="0"/>
              </a:rPr>
              <a:t>: Producto adquirido.</a:t>
            </a:r>
          </a:p>
          <a:p>
            <a:pPr>
              <a:buFontTx/>
              <a:buChar char="-"/>
            </a:pPr>
            <a:r>
              <a:rPr lang="es-E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quantity</a:t>
            </a:r>
            <a:r>
              <a:rPr lang="es-ES" sz="1600" dirty="0">
                <a:latin typeface="Consolas" panose="020B0609020204030204" pitchFamily="49" charset="0"/>
              </a:rPr>
              <a:t>: Cantidad comprada.</a:t>
            </a:r>
          </a:p>
          <a:p>
            <a:pPr>
              <a:buFontTx/>
              <a:buChar char="-"/>
            </a:pPr>
            <a:r>
              <a:rPr lang="es-E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price</a:t>
            </a:r>
            <a:r>
              <a:rPr lang="es-ES" sz="1600" dirty="0">
                <a:latin typeface="Consolas" panose="020B0609020204030204" pitchFamily="49" charset="0"/>
              </a:rPr>
              <a:t>: Precio total de la compra.</a:t>
            </a:r>
            <a:endParaRPr lang="es-CL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E7B2629F-68EA-120C-854A-BCF47CE2A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230" y="4570942"/>
            <a:ext cx="1146477" cy="114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89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A4CD8-6601-C655-9C6B-21B373F7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Modelo Relacional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01BE3D7-6297-A970-1968-6A73A4C17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3071"/>
            <a:ext cx="10515600" cy="238116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678F851-6567-0FF3-F945-EDB6D7FA1ACD}"/>
              </a:ext>
            </a:extLst>
          </p:cNvPr>
          <p:cNvSpPr txBox="1"/>
          <p:nvPr/>
        </p:nvSpPr>
        <p:spPr>
          <a:xfrm>
            <a:off x="788610" y="5070323"/>
            <a:ext cx="1036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>
                <a:latin typeface="Consolas" panose="020B0609020204030204" pitchFamily="49" charset="0"/>
              </a:rPr>
              <a:t>Se construyó un modelo tipo estrella con la tabla </a:t>
            </a:r>
            <a:r>
              <a:rPr lang="es-CL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transactions</a:t>
            </a:r>
            <a:r>
              <a:rPr lang="es-CL" dirty="0">
                <a:latin typeface="Consolas" panose="020B0609020204030204" pitchFamily="49" charset="0"/>
              </a:rPr>
              <a:t> como tabla de hechos y tanto </a:t>
            </a:r>
            <a:r>
              <a:rPr lang="es-CL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commerce</a:t>
            </a:r>
            <a:r>
              <a:rPr lang="es-CL" dirty="0">
                <a:latin typeface="Consolas" panose="020B0609020204030204" pitchFamily="49" charset="0"/>
              </a:rPr>
              <a:t> como </a:t>
            </a:r>
            <a:r>
              <a:rPr lang="es-CL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products</a:t>
            </a:r>
            <a:r>
              <a:rPr lang="es-CL" dirty="0">
                <a:latin typeface="Consolas" panose="020B0609020204030204" pitchFamily="49" charset="0"/>
              </a:rPr>
              <a:t> corresponden a las tablas de dimensiones.</a:t>
            </a:r>
          </a:p>
        </p:txBody>
      </p:sp>
      <p:pic>
        <p:nvPicPr>
          <p:cNvPr id="7" name="Picture 2" descr="YOM">
            <a:extLst>
              <a:ext uri="{FF2B5EF4-FFF2-40B4-BE49-F238E27FC236}">
                <a16:creationId xmlns:a16="http://schemas.microsoft.com/office/drawing/2014/main" id="{C5ADA1D0-6DBE-61C0-AB0B-09215F1F7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99"/>
          <a:stretch/>
        </p:blipFill>
        <p:spPr bwMode="auto">
          <a:xfrm>
            <a:off x="11387711" y="183183"/>
            <a:ext cx="627289" cy="64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61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6E964-78DA-CC7D-3357-71E30E6B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Hipótesis y validaciones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E0BF4C-1F49-B4E9-03D6-D71656A6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8733" cy="4351338"/>
          </a:xfrm>
        </p:spPr>
        <p:txBody>
          <a:bodyPr>
            <a:normAutofit fontScale="55000" lnSpcReduction="20000"/>
          </a:bodyPr>
          <a:lstStyle/>
          <a:p>
            <a:pPr indent="-230400" algn="just">
              <a:lnSpc>
                <a:spcPct val="120000"/>
              </a:lnSpc>
            </a:pPr>
            <a:r>
              <a:rPr lang="es-ES" dirty="0">
                <a:latin typeface="Consolas" panose="020B0609020204030204" pitchFamily="49" charset="0"/>
              </a:rPr>
              <a:t>Identifiqué valores duplicados en la tabla </a:t>
            </a:r>
            <a:r>
              <a:rPr lang="es-ES" b="1" dirty="0">
                <a:solidFill>
                  <a:srgbClr val="0070C0"/>
                </a:solidFill>
                <a:latin typeface="Consolas" panose="020B0609020204030204" pitchFamily="49" charset="0"/>
              </a:rPr>
              <a:t>transacciones</a:t>
            </a:r>
            <a:r>
              <a:rPr lang="es-ES" dirty="0">
                <a:latin typeface="Consolas" panose="020B0609020204030204" pitchFamily="49" charset="0"/>
              </a:rPr>
              <a:t>. Se asumió que correspondían a datos históricos, por lo que se agruparon sumando las columnas </a:t>
            </a:r>
            <a:r>
              <a:rPr lang="es-ES" b="1" dirty="0">
                <a:solidFill>
                  <a:srgbClr val="0070C0"/>
                </a:solidFill>
                <a:latin typeface="Consolas" panose="020B0609020204030204" pitchFamily="49" charset="0"/>
              </a:rPr>
              <a:t>cantidad</a:t>
            </a:r>
            <a:r>
              <a:rPr lang="es-ES" dirty="0">
                <a:latin typeface="Consolas" panose="020B0609020204030204" pitchFamily="49" charset="0"/>
              </a:rPr>
              <a:t> y </a:t>
            </a:r>
            <a:r>
              <a:rPr lang="es-ES" b="1" dirty="0">
                <a:solidFill>
                  <a:srgbClr val="0070C0"/>
                </a:solidFill>
                <a:latin typeface="Consolas" panose="020B0609020204030204" pitchFamily="49" charset="0"/>
              </a:rPr>
              <a:t>precio</a:t>
            </a:r>
            <a:r>
              <a:rPr lang="es-ES" dirty="0">
                <a:latin typeface="Consolas" panose="020B0609020204030204" pitchFamily="49" charset="0"/>
              </a:rPr>
              <a:t> para consolidar la información acerca de compras realizadas por los comercios.</a:t>
            </a:r>
          </a:p>
          <a:p>
            <a:pPr indent="-230400" algn="just">
              <a:lnSpc>
                <a:spcPct val="120000"/>
              </a:lnSpc>
            </a:pPr>
            <a:endParaRPr lang="es-ES" dirty="0">
              <a:latin typeface="Consolas" panose="020B0609020204030204" pitchFamily="49" charset="0"/>
            </a:endParaRPr>
          </a:p>
          <a:p>
            <a:pPr indent="-230400" algn="just">
              <a:lnSpc>
                <a:spcPct val="120000"/>
              </a:lnSpc>
            </a:pPr>
            <a:r>
              <a:rPr lang="es-ES" dirty="0">
                <a:latin typeface="Consolas" panose="020B0609020204030204" pitchFamily="49" charset="0"/>
              </a:rPr>
              <a:t>Al implementar una función inicial para realizar recomendaciones, se observó que </a:t>
            </a:r>
            <a:r>
              <a:rPr lang="es-ES" b="1" dirty="0">
                <a:solidFill>
                  <a:srgbClr val="0070C0"/>
                </a:solidFill>
                <a:latin typeface="Consolas" panose="020B0609020204030204" pitchFamily="49" charset="0"/>
              </a:rPr>
              <a:t>todos los comercios tenían al menos uno de todos los productos disponibles</a:t>
            </a:r>
            <a:r>
              <a:rPr lang="es-ES" dirty="0">
                <a:latin typeface="Consolas" panose="020B0609020204030204" pitchFamily="49" charset="0"/>
              </a:rPr>
              <a:t>, lo que invalidaba la segunda </a:t>
            </a:r>
            <a:r>
              <a:rPr lang="es-ES" dirty="0" err="1">
                <a:latin typeface="Consolas" panose="020B0609020204030204" pitchFamily="49" charset="0"/>
              </a:rPr>
              <a:t>hipótes</a:t>
            </a:r>
            <a:r>
              <a:rPr lang="es-ES" dirty="0">
                <a:latin typeface="Consolas" panose="020B0609020204030204" pitchFamily="49" charset="0"/>
              </a:rPr>
              <a:t>: evitar recomendar productos que ya habían sido comprados para evitar la redundancia. Esto llevó a desestimar dicha hipótesis, pues no era aplicable en este contexto.</a:t>
            </a:r>
          </a:p>
          <a:p>
            <a:pPr indent="-230400" algn="just">
              <a:lnSpc>
                <a:spcPct val="120000"/>
              </a:lnSpc>
            </a:pPr>
            <a:endParaRPr lang="es-ES" dirty="0">
              <a:latin typeface="Consolas" panose="020B0609020204030204" pitchFamily="49" charset="0"/>
            </a:endParaRPr>
          </a:p>
          <a:p>
            <a:pPr indent="-230400" algn="just">
              <a:lnSpc>
                <a:spcPct val="120000"/>
              </a:lnSpc>
            </a:pPr>
            <a:r>
              <a:rPr lang="es-ES" dirty="0">
                <a:latin typeface="Consolas" panose="020B0609020204030204" pitchFamily="49" charset="0"/>
              </a:rPr>
              <a:t>Se optó por </a:t>
            </a:r>
            <a:r>
              <a:rPr lang="es-ES" b="1" dirty="0">
                <a:solidFill>
                  <a:srgbClr val="0070C0"/>
                </a:solidFill>
                <a:latin typeface="Consolas" panose="020B0609020204030204" pitchFamily="49" charset="0"/>
              </a:rPr>
              <a:t>penalizar</a:t>
            </a:r>
            <a:r>
              <a:rPr lang="es-ES" dirty="0">
                <a:latin typeface="Consolas" panose="020B0609020204030204" pitchFamily="49" charset="0"/>
              </a:rPr>
              <a:t> aquellos productos. Esto significa que los productos que un comercio ya ha adquirido reciben un menor peso en su "</a:t>
            </a:r>
            <a:r>
              <a:rPr lang="es-ES" b="1" dirty="0">
                <a:solidFill>
                  <a:srgbClr val="0070C0"/>
                </a:solidFill>
                <a:latin typeface="Consolas" panose="020B0609020204030204" pitchFamily="49" charset="0"/>
              </a:rPr>
              <a:t>score</a:t>
            </a:r>
            <a:r>
              <a:rPr lang="es-ES" dirty="0">
                <a:latin typeface="Consolas" panose="020B0609020204030204" pitchFamily="49" charset="0"/>
              </a:rPr>
              <a:t>" de recomendación, sin ser eliminados por completo del sistema. Este cambio permitió ofrecer recomendaciones más relevantes y ajustadas a las preferencias reales de cada comercio, sin dejar de considerar productos que pudieran ser útiles para reposición o futuras compras.</a:t>
            </a:r>
          </a:p>
        </p:txBody>
      </p:sp>
      <p:pic>
        <p:nvPicPr>
          <p:cNvPr id="4" name="Picture 2" descr="YOM">
            <a:extLst>
              <a:ext uri="{FF2B5EF4-FFF2-40B4-BE49-F238E27FC236}">
                <a16:creationId xmlns:a16="http://schemas.microsoft.com/office/drawing/2014/main" id="{D5428C37-18BC-E7AD-19A6-B2230EB80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99"/>
          <a:stretch/>
        </p:blipFill>
        <p:spPr bwMode="auto">
          <a:xfrm>
            <a:off x="11387711" y="183183"/>
            <a:ext cx="627289" cy="64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3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663CB-82C7-C6B5-FEAD-4A3D8AFC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Modelos Elegidos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C1F8E4-BE51-ADFA-4AA7-B8D622254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377"/>
            <a:ext cx="7294638" cy="435133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s-ES" dirty="0">
                <a:latin typeface="Consolas" panose="020B0609020204030204" pitchFamily="49" charset="0"/>
              </a:rPr>
              <a:t>Exploramos múltiples modelos para comprender cuál proporcionaba las recomendaciones más precisas y útiles: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s-ES" dirty="0">
              <a:latin typeface="Consolas" panose="020B0609020204030204" pitchFamily="49" charset="0"/>
            </a:endParaRP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  <a:latin typeface="Consolas" panose="020B0609020204030204" pitchFamily="49" charset="0"/>
              </a:rPr>
              <a:t>Jaccard: </a:t>
            </a:r>
            <a:r>
              <a:rPr lang="es-ES" dirty="0">
                <a:latin typeface="Consolas" panose="020B0609020204030204" pitchFamily="49" charset="0"/>
              </a:rPr>
              <a:t>seleccionado por su simplicidad en términos de conjuntos, considerando productos adquiridos en común entre comercios.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s-ES" dirty="0">
              <a:latin typeface="Consolas" panose="020B0609020204030204" pitchFamily="49" charset="0"/>
            </a:endParaRP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  <a:latin typeface="Consolas" panose="020B0609020204030204" pitchFamily="49" charset="0"/>
              </a:rPr>
              <a:t>Coseno: </a:t>
            </a:r>
            <a:r>
              <a:rPr lang="es-ES" dirty="0">
                <a:latin typeface="Consolas" panose="020B0609020204030204" pitchFamily="49" charset="0"/>
              </a:rPr>
              <a:t>elegido para aprovechar la granularidad de los datos y medir la proximidad entre comercios basados en patrones de compra completos.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s-ES" dirty="0">
              <a:latin typeface="Consolas" panose="020B0609020204030204" pitchFamily="49" charset="0"/>
            </a:endParaRP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  <a:latin typeface="Consolas" panose="020B0609020204030204" pitchFamily="49" charset="0"/>
              </a:rPr>
              <a:t>KNN:</a:t>
            </a:r>
            <a:r>
              <a:rPr lang="es-ES" dirty="0">
                <a:latin typeface="Consolas" panose="020B0609020204030204" pitchFamily="49" charset="0"/>
              </a:rPr>
              <a:t> se utilizó para crear recomendaciones basadas en vecindarios de comercios similares, simulando un enfoque de recomendaciones colaborativas.</a:t>
            </a:r>
          </a:p>
          <a:p>
            <a:endParaRPr lang="es-CL" dirty="0"/>
          </a:p>
        </p:txBody>
      </p:sp>
      <p:pic>
        <p:nvPicPr>
          <p:cNvPr id="4" name="Picture 2" descr="YOM">
            <a:extLst>
              <a:ext uri="{FF2B5EF4-FFF2-40B4-BE49-F238E27FC236}">
                <a16:creationId xmlns:a16="http://schemas.microsoft.com/office/drawing/2014/main" id="{0B1A957B-F7E9-57EB-C6C7-967B7EE40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99"/>
          <a:stretch/>
        </p:blipFill>
        <p:spPr bwMode="auto">
          <a:xfrm>
            <a:off x="11387711" y="183183"/>
            <a:ext cx="627289" cy="64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lgoritmo de similaridad de Jaccard - Algoritmo de Grafos">
            <a:extLst>
              <a:ext uri="{FF2B5EF4-FFF2-40B4-BE49-F238E27FC236}">
                <a16:creationId xmlns:a16="http://schemas.microsoft.com/office/drawing/2014/main" id="{113ACA46-09E5-5EEB-65FF-5589424D0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059" y="2661104"/>
            <a:ext cx="2857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istributed processing using cosine similarity for mapping Big Data in  Hadoop (Procesamiento distribuido usando similitud de cos">
            <a:extLst>
              <a:ext uri="{FF2B5EF4-FFF2-40B4-BE49-F238E27FC236}">
                <a16:creationId xmlns:a16="http://schemas.microsoft.com/office/drawing/2014/main" id="{61C6C70F-E713-44FE-83C0-7A1C2F87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059" y="3864126"/>
            <a:ext cx="2857501" cy="87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K-Nearest Neighbors (KNN) Clasificación con R Tutorial | DataCamp">
            <a:extLst>
              <a:ext uri="{FF2B5EF4-FFF2-40B4-BE49-F238E27FC236}">
                <a16:creationId xmlns:a16="http://schemas.microsoft.com/office/drawing/2014/main" id="{247696CB-9EAC-66D4-6564-9F7A511E6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124" y="5012873"/>
            <a:ext cx="1595563" cy="9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80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6B555-C466-CB61-398F-6E7CDAF8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 por Modelos</a:t>
            </a:r>
          </a:p>
        </p:txBody>
      </p:sp>
      <p:pic>
        <p:nvPicPr>
          <p:cNvPr id="4" name="Picture 2" descr="YOM">
            <a:extLst>
              <a:ext uri="{FF2B5EF4-FFF2-40B4-BE49-F238E27FC236}">
                <a16:creationId xmlns:a16="http://schemas.microsoft.com/office/drawing/2014/main" id="{C98CBC26-40CE-90C2-2B1B-F74B2396A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99"/>
          <a:stretch/>
        </p:blipFill>
        <p:spPr bwMode="auto">
          <a:xfrm>
            <a:off x="11387711" y="183183"/>
            <a:ext cx="627289" cy="64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EFEC9CD6-7DFF-E349-A2BA-2AD698E26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3" r="9177"/>
          <a:stretch/>
        </p:blipFill>
        <p:spPr>
          <a:xfrm>
            <a:off x="838200" y="3512456"/>
            <a:ext cx="3559210" cy="2253343"/>
          </a:xfrm>
          <a:prstGeom prst="rect">
            <a:avLst/>
          </a:prstGeom>
        </p:spPr>
      </p:pic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56E7B31B-C247-617E-BC70-FA35A5463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0" b="1"/>
          <a:stretch/>
        </p:blipFill>
        <p:spPr>
          <a:xfrm>
            <a:off x="4829241" y="3512455"/>
            <a:ext cx="3188193" cy="2253343"/>
          </a:xfrm>
          <a:prstGeom prst="rect">
            <a:avLst/>
          </a:prstGeom>
        </p:spPr>
      </p:pic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E8668ED0-3B91-A238-E774-5BA4609363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3" r="18642" b="1690"/>
          <a:stretch/>
        </p:blipFill>
        <p:spPr>
          <a:xfrm>
            <a:off x="8222252" y="3506406"/>
            <a:ext cx="3465920" cy="225939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DFE9FAA-6200-7C4A-9C80-F550E60B473E}"/>
              </a:ext>
            </a:extLst>
          </p:cNvPr>
          <p:cNvSpPr txBox="1"/>
          <p:nvPr/>
        </p:nvSpPr>
        <p:spPr>
          <a:xfrm>
            <a:off x="2140142" y="2895271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0070C0"/>
                </a:solidFill>
              </a:rPr>
              <a:t>Jaccard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C8D0BC9-7CB6-B619-26C4-F2E1FFBE2C90}"/>
              </a:ext>
            </a:extLst>
          </p:cNvPr>
          <p:cNvSpPr txBox="1"/>
          <p:nvPr/>
        </p:nvSpPr>
        <p:spPr>
          <a:xfrm>
            <a:off x="5814021" y="2895271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0070C0"/>
                </a:solidFill>
              </a:rPr>
              <a:t>Coseno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865C35-2FEB-65AF-78CF-6E66A27AFAF6}"/>
              </a:ext>
            </a:extLst>
          </p:cNvPr>
          <p:cNvSpPr txBox="1"/>
          <p:nvPr/>
        </p:nvSpPr>
        <p:spPr>
          <a:xfrm>
            <a:off x="9396631" y="288932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0070C0"/>
                </a:solidFill>
              </a:rPr>
              <a:t>KNN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4F1DAD73-5D1A-26BD-9E26-C1CB4DFE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6369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L" sz="1800" b="1" dirty="0">
                <a:latin typeface="Consolas" panose="020B0609020204030204" pitchFamily="49" charset="0"/>
              </a:rPr>
              <a:t>Top 10 recomendaciones</a:t>
            </a:r>
            <a:r>
              <a:rPr lang="es-CL" sz="1800" dirty="0">
                <a:latin typeface="Consolas" panose="020B0609020204030204" pitchFamily="49" charset="0"/>
              </a:rPr>
              <a:t> </a:t>
            </a:r>
            <a:r>
              <a:rPr lang="es-CL" sz="1800" b="1" dirty="0">
                <a:latin typeface="Consolas" panose="020B0609020204030204" pitchFamily="49" charset="0"/>
              </a:rPr>
              <a:t>(</a:t>
            </a:r>
            <a:r>
              <a:rPr lang="es-CL" sz="1800" b="1" dirty="0" err="1">
                <a:latin typeface="Consolas" panose="020B0609020204030204" pitchFamily="49" charset="0"/>
              </a:rPr>
              <a:t>adjusted_score</a:t>
            </a:r>
            <a:r>
              <a:rPr lang="es-CL" sz="1800" b="1" dirty="0"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r>
              <a:rPr lang="es-CL" sz="1800" dirty="0">
                <a:latin typeface="Consolas" panose="020B0609020204030204" pitchFamily="49" charset="0"/>
              </a:rPr>
              <a:t>Comuna: Macul</a:t>
            </a:r>
          </a:p>
          <a:p>
            <a:pPr marL="0" indent="0" algn="ctr">
              <a:buNone/>
            </a:pPr>
            <a:r>
              <a:rPr lang="es-CL" sz="1800" dirty="0">
                <a:latin typeface="Consolas" panose="020B0609020204030204" pitchFamily="49" charset="0"/>
              </a:rPr>
              <a:t>Comercio: 10</a:t>
            </a:r>
          </a:p>
        </p:txBody>
      </p:sp>
    </p:spTree>
    <p:extLst>
      <p:ext uri="{BB962C8B-B14F-4D97-AF65-F5344CB8AC3E}">
        <p14:creationId xmlns:p14="http://schemas.microsoft.com/office/powerpoint/2010/main" val="414978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9167A-89D5-9D24-F1C8-BD59275C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Evaluación del modelo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7DFE51BF-6A1B-36AB-4E2F-FD6320E6C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8162"/>
              </p:ext>
            </p:extLst>
          </p:nvPr>
        </p:nvGraphicFramePr>
        <p:xfrm>
          <a:off x="3840237" y="1821487"/>
          <a:ext cx="4511524" cy="178389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27881">
                  <a:extLst>
                    <a:ext uri="{9D8B030D-6E8A-4147-A177-3AD203B41FA5}">
                      <a16:colId xmlns:a16="http://schemas.microsoft.com/office/drawing/2014/main" val="2664316425"/>
                    </a:ext>
                  </a:extLst>
                </a:gridCol>
                <a:gridCol w="1127881">
                  <a:extLst>
                    <a:ext uri="{9D8B030D-6E8A-4147-A177-3AD203B41FA5}">
                      <a16:colId xmlns:a16="http://schemas.microsoft.com/office/drawing/2014/main" val="2062412745"/>
                    </a:ext>
                  </a:extLst>
                </a:gridCol>
                <a:gridCol w="1127881">
                  <a:extLst>
                    <a:ext uri="{9D8B030D-6E8A-4147-A177-3AD203B41FA5}">
                      <a16:colId xmlns:a16="http://schemas.microsoft.com/office/drawing/2014/main" val="2875433483"/>
                    </a:ext>
                  </a:extLst>
                </a:gridCol>
                <a:gridCol w="1127881">
                  <a:extLst>
                    <a:ext uri="{9D8B030D-6E8A-4147-A177-3AD203B41FA5}">
                      <a16:colId xmlns:a16="http://schemas.microsoft.com/office/drawing/2014/main" val="4282397015"/>
                    </a:ext>
                  </a:extLst>
                </a:gridCol>
              </a:tblGrid>
              <a:tr h="445974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 dirty="0">
                          <a:effectLst/>
                        </a:rPr>
                        <a:t>Modelo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Precisión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 dirty="0" err="1">
                          <a:effectLst/>
                        </a:rPr>
                        <a:t>Recall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F1-Score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14159831"/>
                  </a:ext>
                </a:extLst>
              </a:tr>
              <a:tr h="445974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u="none" strike="noStrike" dirty="0">
                          <a:effectLst/>
                        </a:rPr>
                        <a:t>Jaccard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0.6000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 dirty="0">
                          <a:effectLst/>
                        </a:rPr>
                        <a:t>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778778344"/>
                  </a:ext>
                </a:extLst>
              </a:tr>
              <a:tr h="445974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u="none" strike="noStrike" dirty="0">
                          <a:effectLst/>
                        </a:rPr>
                        <a:t>Coseno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0.5000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0.8333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0.7273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05264158"/>
                  </a:ext>
                </a:extLst>
              </a:tr>
              <a:tr h="445974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u="none" strike="noStrike" dirty="0">
                          <a:effectLst/>
                        </a:rPr>
                        <a:t>KNN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0.4000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0.6667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 dirty="0">
                          <a:effectLst/>
                        </a:rPr>
                        <a:t>0.6000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81472615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9C462B11-C3BF-A34D-96A2-B42DFB886463}"/>
              </a:ext>
            </a:extLst>
          </p:cNvPr>
          <p:cNvSpPr txBox="1"/>
          <p:nvPr/>
        </p:nvSpPr>
        <p:spPr>
          <a:xfrm>
            <a:off x="1362528" y="4144565"/>
            <a:ext cx="9466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Jaccard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dirty="0">
                <a:latin typeface="Consolas" panose="020B0609020204030204" pitchFamily="49" charset="0"/>
              </a:rPr>
              <a:t>M</a:t>
            </a:r>
            <a:r>
              <a:rPr lang="es-ES" b="0" dirty="0">
                <a:effectLst/>
                <a:latin typeface="Consolas" panose="020B0609020204030204" pitchFamily="49" charset="0"/>
              </a:rPr>
              <a:t>odelo más preciso con un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recall</a:t>
            </a:r>
            <a:r>
              <a:rPr lang="es-ES" b="0" dirty="0">
                <a:effectLst/>
                <a:latin typeface="Consolas" panose="020B0609020204030204" pitchFamily="49" charset="0"/>
              </a:rPr>
              <a:t> perfecto y un F1-Score alto. Lo que indica un claro sobreajuste del modelo.</a:t>
            </a:r>
          </a:p>
          <a:p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Coseno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b="0" dirty="0">
                <a:effectLst/>
                <a:latin typeface="Consolas" panose="020B0609020204030204" pitchFamily="49" charset="0"/>
              </a:rPr>
              <a:t>Ofrece un buen equilibrio entre precisión y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recall</a:t>
            </a:r>
            <a:r>
              <a:rPr lang="es-ES" b="0" dirty="0">
                <a:effectLst/>
                <a:latin typeface="Consolas" panose="020B0609020204030204" pitchFamily="49" charset="0"/>
              </a:rPr>
              <a:t>.</a:t>
            </a:r>
          </a:p>
          <a:p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b="0" dirty="0">
                <a:effectLst/>
                <a:latin typeface="Consolas" panose="020B0609020204030204" pitchFamily="49" charset="0"/>
              </a:rPr>
              <a:t>Aunque es una técnica válida, parece que no es la mejor opción para este caso, dado que tiene el rendimiento más bajo en todas las métricas.</a:t>
            </a:r>
          </a:p>
          <a:p>
            <a:endParaRPr lang="es-CL" dirty="0"/>
          </a:p>
        </p:txBody>
      </p:sp>
      <p:pic>
        <p:nvPicPr>
          <p:cNvPr id="18" name="Picture 2" descr="YOM">
            <a:extLst>
              <a:ext uri="{FF2B5EF4-FFF2-40B4-BE49-F238E27FC236}">
                <a16:creationId xmlns:a16="http://schemas.microsoft.com/office/drawing/2014/main" id="{E8451088-6AC9-9463-0A83-1A4910C05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99"/>
          <a:stretch/>
        </p:blipFill>
        <p:spPr bwMode="auto">
          <a:xfrm>
            <a:off x="11387711" y="183183"/>
            <a:ext cx="627289" cy="64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87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754</Words>
  <Application>Microsoft Office PowerPoint</Application>
  <PresentationFormat>Panorámica</PresentationFormat>
  <Paragraphs>90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Consolas</vt:lpstr>
      <vt:lpstr>Tema de Office</vt:lpstr>
      <vt:lpstr>Sistema de Recomendación de Productos para Comercios Locales</vt:lpstr>
      <vt:lpstr>Contexto</vt:lpstr>
      <vt:lpstr>Hipótesis Iniciales</vt:lpstr>
      <vt:lpstr>Descripcion de los datos</vt:lpstr>
      <vt:lpstr>Modelo Relacional</vt:lpstr>
      <vt:lpstr>Hipótesis y validaciones</vt:lpstr>
      <vt:lpstr>Modelos Elegidos</vt:lpstr>
      <vt:lpstr>Resultados por Modelos</vt:lpstr>
      <vt:lpstr>Evaluación del modelo</vt:lpstr>
      <vt:lpstr>Conclusiones</vt:lpstr>
      <vt:lpstr>Recomendaciones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Rindolfo Eduardo Barra Roa</dc:creator>
  <cp:lastModifiedBy>Rindolfo Eduardo Barra Roa</cp:lastModifiedBy>
  <cp:revision>1</cp:revision>
  <dcterms:created xsi:type="dcterms:W3CDTF">2024-09-13T23:01:59Z</dcterms:created>
  <dcterms:modified xsi:type="dcterms:W3CDTF">2024-09-15T01:34:20Z</dcterms:modified>
</cp:coreProperties>
</file>