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77ed4b2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77ed4b2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61b9a2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61b9a2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pywidgets.readthedocs.io/en/stabl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owrowrowrow/GWU_P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Deep Learning’s Understanding of Fertility Rates</a:t>
            </a:r>
            <a:endParaRPr sz="3400"/>
          </a:p>
        </p:txBody>
      </p:sp>
      <p:sp>
        <p:nvSpPr>
          <p:cNvPr id="55" name="Google Shape;55;p13"/>
          <p:cNvSpPr txBox="1"/>
          <p:nvPr/>
        </p:nvSpPr>
        <p:spPr>
          <a:xfrm>
            <a:off x="5862325" y="3882925"/>
            <a:ext cx="25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David Rosenbloom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64650" y="1194625"/>
            <a:ext cx="79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400">
                <a:solidFill>
                  <a:schemeClr val="dk1"/>
                </a:solidFill>
              </a:rPr>
              <a:t>The project aims to develop a portfolio optimization application that assists users in determining the impact of measurable indicators on the fertility rate for any country or region.</a:t>
            </a: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400">
                <a:solidFill>
                  <a:schemeClr val="dk1"/>
                </a:solidFill>
              </a:rPr>
              <a:t>Declining fertility rates and the various solutions available come with a myriad of pros and cons. Understanding what variables to target can help us understand how to resolve the issue in a sustainable way. I.e.:</a:t>
            </a:r>
            <a:endParaRPr sz="14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 sz="1400">
                <a:solidFill>
                  <a:schemeClr val="dk1"/>
                </a:solidFill>
              </a:rPr>
              <a:t>hat policies may actually help resolve this issue?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cultural changes may be necessary?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11975" y="1163000"/>
            <a:ext cx="796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User story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solidFill>
                  <a:schemeClr val="dk1"/>
                </a:solidFill>
              </a:rPr>
              <a:t>As a financial investor or analyst, I want to understand how potential changes to a country/region’s policies and culture may impact demographics of that location.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Demographics have a significant effect on many areas of investment. In general, anything that depends on the demand of the population may be affected by the size and makeup of the population.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94650"/>
            <a:ext cx="81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data for this project was collected from the World Bank’s Data Portal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selection of data was intentionally wide reaching so as to allow the user to query whichever factors they might think will change.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data output from the World Bank is not structured in a way that can be consumed by a DNN. We wanted to train a DNN that would simultaneously use knowledge from all countries and also be able to adjust based on any particular country, region, or category.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data preprocessing and model training was completed in one step with their results used later from a static file.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Allow for missing data to still provide an accurate result.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joblib for persisting the Scaler and Encoder for re-use when querying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https://ipywidgets.readthedocs.io/en/stable/</a:t>
            </a:r>
            <a:r>
              <a:rPr lang="en"/>
              <a:t> for UX in Voila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missing data with 0 and train with relu activation, i.e. 0 is equivalent to a default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the analysis to target any series code and automatically adjust data formatting for any series codes exported from the world bank’s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a user to query changes to multiple indicators at once using an API, manual entry, or file download/upload.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final activation function that would better curb extreme values.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GitHub repo-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https://github.com/rowrowrowrow/GWU_P2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