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erverZoom="10000" strictFirstAndLastChars="0" saveSubsetFonts="1">
  <p:sldMasterIdLst>
    <p:sldMasterId id="2147483648" r:id="rId1"/>
    <p:sldMasterId id="2147483649" r:id="rId2"/>
  </p:sldMasterIdLst>
  <p:sldIdLst>
    <p:sldId id="256" r:id="rId3"/>
    <p:sldId id="258" r:id="rId4"/>
    <p:sldId id="259" r:id="rId5"/>
    <p:sldId id="260" r:id="rId6"/>
    <p:sldId id="261" r:id="rId7"/>
    <p:sldId id="263" r:id="rId8"/>
    <p:sldId id="264" r:id="rId9"/>
    <p:sldId id="265" r:id="rId10"/>
    <p:sldId id="266" r:id="rId11"/>
    <p:sldId id="272" r:id="rId12"/>
    <p:sldId id="273" r:id="rId13"/>
    <p:sldId id="274" r:id="rId14"/>
    <p:sldId id="275" r:id="rId15"/>
    <p:sldId id="276" r:id="rId16"/>
    <p:sldId id="277" r:id="rId17"/>
    <p:sldId id="278" r:id="rId18"/>
    <p:sldId id="310" r:id="rId19"/>
    <p:sldId id="279" r:id="rId20"/>
    <p:sldId id="280" r:id="rId21"/>
    <p:sldId id="281" r:id="rId22"/>
    <p:sldId id="282" r:id="rId23"/>
    <p:sldId id="283" r:id="rId24"/>
    <p:sldId id="284" r:id="rId25"/>
    <p:sldId id="285" r:id="rId26"/>
    <p:sldId id="286" r:id="rId27"/>
    <p:sldId id="289" r:id="rId28"/>
    <p:sldId id="290" r:id="rId29"/>
    <p:sldId id="291" r:id="rId30"/>
    <p:sldId id="292" r:id="rId31"/>
    <p:sldId id="293" r:id="rId32"/>
    <p:sldId id="294" r:id="rId33"/>
    <p:sldId id="295" r:id="rId34"/>
    <p:sldId id="296" r:id="rId35"/>
    <p:sldId id="297" r:id="rId36"/>
    <p:sldId id="298" r:id="rId37"/>
    <p:sldId id="299" r:id="rId38"/>
    <p:sldId id="300" r:id="rId39"/>
    <p:sldId id="301" r:id="rId40"/>
    <p:sldId id="302" r:id="rId41"/>
    <p:sldId id="303" r:id="rId42"/>
    <p:sldId id="304" r:id="rId43"/>
    <p:sldId id="305" r:id="rId44"/>
    <p:sldId id="306" r:id="rId45"/>
    <p:sldId id="307" r:id="rId46"/>
    <p:sldId id="308" r:id="rId47"/>
    <p:sldId id="309" r:id="rId48"/>
    <p:sldId id="311" r:id="rId49"/>
  </p:sldIdLst>
  <p:sldSz cx="9144000" cy="6858000" type="screen4x3"/>
  <p:notesSz cx="7315200" cy="9601200"/>
  <p:defaultTextStyle>
    <a:defPPr>
      <a:defRPr lang="en-US"/>
    </a:defPPr>
    <a:lvl1pPr algn="l" rtl="0" fontAlgn="base">
      <a:spcBef>
        <a:spcPct val="0"/>
      </a:spcBef>
      <a:spcAft>
        <a:spcPct val="0"/>
      </a:spcAft>
      <a:defRPr sz="2000" b="1" kern="1200">
        <a:solidFill>
          <a:srgbClr val="000000"/>
        </a:solidFill>
        <a:latin typeface="Arial" panose="020B0604020202020204" pitchFamily="34" charset="0"/>
        <a:ea typeface="+mn-ea"/>
        <a:cs typeface="+mn-cs"/>
      </a:defRPr>
    </a:lvl1pPr>
    <a:lvl2pPr marL="457200" algn="l" rtl="0" fontAlgn="base">
      <a:spcBef>
        <a:spcPct val="0"/>
      </a:spcBef>
      <a:spcAft>
        <a:spcPct val="0"/>
      </a:spcAft>
      <a:defRPr sz="2000" b="1" kern="1200">
        <a:solidFill>
          <a:srgbClr val="000000"/>
        </a:solidFill>
        <a:latin typeface="Arial" panose="020B0604020202020204" pitchFamily="34" charset="0"/>
        <a:ea typeface="+mn-ea"/>
        <a:cs typeface="+mn-cs"/>
      </a:defRPr>
    </a:lvl2pPr>
    <a:lvl3pPr marL="914400" algn="l" rtl="0" fontAlgn="base">
      <a:spcBef>
        <a:spcPct val="0"/>
      </a:spcBef>
      <a:spcAft>
        <a:spcPct val="0"/>
      </a:spcAft>
      <a:defRPr sz="2000" b="1" kern="1200">
        <a:solidFill>
          <a:srgbClr val="000000"/>
        </a:solidFill>
        <a:latin typeface="Arial" panose="020B0604020202020204" pitchFamily="34" charset="0"/>
        <a:ea typeface="+mn-ea"/>
        <a:cs typeface="+mn-cs"/>
      </a:defRPr>
    </a:lvl3pPr>
    <a:lvl4pPr marL="1371600" algn="l" rtl="0" fontAlgn="base">
      <a:spcBef>
        <a:spcPct val="0"/>
      </a:spcBef>
      <a:spcAft>
        <a:spcPct val="0"/>
      </a:spcAft>
      <a:defRPr sz="2000" b="1" kern="1200">
        <a:solidFill>
          <a:srgbClr val="000000"/>
        </a:solidFill>
        <a:latin typeface="Arial" panose="020B0604020202020204" pitchFamily="34" charset="0"/>
        <a:ea typeface="+mn-ea"/>
        <a:cs typeface="+mn-cs"/>
      </a:defRPr>
    </a:lvl4pPr>
    <a:lvl5pPr marL="1828800" algn="l" rtl="0" fontAlgn="base">
      <a:spcBef>
        <a:spcPct val="0"/>
      </a:spcBef>
      <a:spcAft>
        <a:spcPct val="0"/>
      </a:spcAft>
      <a:defRPr sz="2000" b="1" kern="1200">
        <a:solidFill>
          <a:srgbClr val="000000"/>
        </a:solidFill>
        <a:latin typeface="Arial" panose="020B0604020202020204" pitchFamily="34" charset="0"/>
        <a:ea typeface="+mn-ea"/>
        <a:cs typeface="+mn-cs"/>
      </a:defRPr>
    </a:lvl5pPr>
    <a:lvl6pPr marL="2286000" algn="l" defTabSz="914400" rtl="0" eaLnBrk="1" latinLnBrk="0" hangingPunct="1">
      <a:defRPr sz="2000" b="1" kern="1200">
        <a:solidFill>
          <a:srgbClr val="000000"/>
        </a:solidFill>
        <a:latin typeface="Arial" panose="020B0604020202020204" pitchFamily="34" charset="0"/>
        <a:ea typeface="+mn-ea"/>
        <a:cs typeface="+mn-cs"/>
      </a:defRPr>
    </a:lvl6pPr>
    <a:lvl7pPr marL="2743200" algn="l" defTabSz="914400" rtl="0" eaLnBrk="1" latinLnBrk="0" hangingPunct="1">
      <a:defRPr sz="2000" b="1" kern="1200">
        <a:solidFill>
          <a:srgbClr val="000000"/>
        </a:solidFill>
        <a:latin typeface="Arial" panose="020B0604020202020204" pitchFamily="34" charset="0"/>
        <a:ea typeface="+mn-ea"/>
        <a:cs typeface="+mn-cs"/>
      </a:defRPr>
    </a:lvl7pPr>
    <a:lvl8pPr marL="3200400" algn="l" defTabSz="914400" rtl="0" eaLnBrk="1" latinLnBrk="0" hangingPunct="1">
      <a:defRPr sz="2000" b="1" kern="1200">
        <a:solidFill>
          <a:srgbClr val="000000"/>
        </a:solidFill>
        <a:latin typeface="Arial" panose="020B0604020202020204" pitchFamily="34" charset="0"/>
        <a:ea typeface="+mn-ea"/>
        <a:cs typeface="+mn-cs"/>
      </a:defRPr>
    </a:lvl8pPr>
    <a:lvl9pPr marL="3657600" algn="l" defTabSz="914400" rtl="0" eaLnBrk="1" latinLnBrk="0" hangingPunct="1">
      <a:defRPr sz="2000" b="1" kern="1200">
        <a:solidFill>
          <a:srgbClr val="000000"/>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1" d="100"/>
          <a:sy n="71" d="100"/>
        </p:scale>
        <p:origin x="1272"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2"/>
          <p:cNvSpPr txBox="1">
            <a:spLocks noGrp="1"/>
          </p:cNvSpPr>
          <p:nvPr userDrawn="1"/>
        </p:nvSpPr>
        <p:spPr bwMode="gray">
          <a:xfrm>
            <a:off x="122238" y="6553200"/>
            <a:ext cx="2544762" cy="225425"/>
          </a:xfrm>
          <a:prstGeom prst="rect">
            <a:avLst/>
          </a:prstGeom>
          <a:noFill/>
          <a:ln w="9525">
            <a:noFill/>
            <a:miter lim="800000"/>
            <a:headEnd/>
            <a:tailEnd/>
          </a:ln>
        </p:spPr>
        <p:txBody>
          <a:bodyPr/>
          <a:lstStyle/>
          <a:p>
            <a:pPr>
              <a:defRPr/>
            </a:pPr>
            <a:fld id="{2EAF0CF0-36DC-4DCB-8675-5803CF7C779A}" type="datetime2">
              <a:rPr lang="en-US" sz="1200">
                <a:solidFill>
                  <a:schemeClr val="accent1"/>
                </a:solidFill>
                <a:latin typeface="Arial" charset="0"/>
              </a:rPr>
              <a:pPr>
                <a:defRPr/>
              </a:pPr>
              <a:t>Saturday, July 21, 2018</a:t>
            </a:fld>
            <a:endParaRPr lang="en-US" sz="1200" dirty="0">
              <a:solidFill>
                <a:schemeClr val="accent1"/>
              </a:solidFill>
              <a:latin typeface="Arial" charset="0"/>
            </a:endParaRPr>
          </a:p>
        </p:txBody>
      </p:sp>
      <p:sp>
        <p:nvSpPr>
          <p:cNvPr id="5" name="Slide Number Placeholder 4"/>
          <p:cNvSpPr txBox="1">
            <a:spLocks noGrp="1"/>
          </p:cNvSpPr>
          <p:nvPr userDrawn="1"/>
        </p:nvSpPr>
        <p:spPr bwMode="gray">
          <a:xfrm>
            <a:off x="6964363" y="6518275"/>
            <a:ext cx="2133600" cy="244475"/>
          </a:xfrm>
          <a:prstGeom prst="rect">
            <a:avLst/>
          </a:prstGeom>
          <a:noFill/>
          <a:ln w="9525">
            <a:noFill/>
            <a:miter lim="800000"/>
            <a:headEnd/>
            <a:tailEnd/>
          </a:ln>
        </p:spPr>
        <p:txBody>
          <a:bodyPr/>
          <a:lstStyle>
            <a:lvl1pPr eaLnBrk="0" hangingPunct="0">
              <a:defRPr sz="2000" b="1">
                <a:solidFill>
                  <a:srgbClr val="000000"/>
                </a:solidFill>
                <a:latin typeface="Arial" panose="020B0604020202020204" pitchFamily="34" charset="0"/>
              </a:defRPr>
            </a:lvl1pPr>
            <a:lvl2pPr marL="742950" indent="-285750" eaLnBrk="0" hangingPunct="0">
              <a:defRPr sz="2000" b="1">
                <a:solidFill>
                  <a:srgbClr val="000000"/>
                </a:solidFill>
                <a:latin typeface="Arial" panose="020B0604020202020204" pitchFamily="34" charset="0"/>
              </a:defRPr>
            </a:lvl2pPr>
            <a:lvl3pPr marL="1143000" indent="-228600" eaLnBrk="0" hangingPunct="0">
              <a:defRPr sz="2000" b="1">
                <a:solidFill>
                  <a:srgbClr val="000000"/>
                </a:solidFill>
                <a:latin typeface="Arial" panose="020B0604020202020204" pitchFamily="34" charset="0"/>
              </a:defRPr>
            </a:lvl3pPr>
            <a:lvl4pPr marL="1600200" indent="-228600" eaLnBrk="0" hangingPunct="0">
              <a:defRPr sz="2000" b="1">
                <a:solidFill>
                  <a:srgbClr val="000000"/>
                </a:solidFill>
                <a:latin typeface="Arial" panose="020B0604020202020204" pitchFamily="34" charset="0"/>
              </a:defRPr>
            </a:lvl4pPr>
            <a:lvl5pPr marL="2057400" indent="-228600" eaLnBrk="0" hangingPunct="0">
              <a:defRPr sz="2000" b="1">
                <a:solidFill>
                  <a:srgbClr val="000000"/>
                </a:solidFill>
                <a:latin typeface="Arial" panose="020B0604020202020204" pitchFamily="34" charset="0"/>
              </a:defRPr>
            </a:lvl5pPr>
            <a:lvl6pPr marL="2514600" indent="-228600" eaLnBrk="0" fontAlgn="base" hangingPunct="0">
              <a:spcBef>
                <a:spcPct val="0"/>
              </a:spcBef>
              <a:spcAft>
                <a:spcPct val="0"/>
              </a:spcAft>
              <a:defRPr sz="2000" b="1">
                <a:solidFill>
                  <a:srgbClr val="000000"/>
                </a:solidFill>
                <a:latin typeface="Arial" panose="020B0604020202020204" pitchFamily="34" charset="0"/>
              </a:defRPr>
            </a:lvl6pPr>
            <a:lvl7pPr marL="2971800" indent="-228600" eaLnBrk="0" fontAlgn="base" hangingPunct="0">
              <a:spcBef>
                <a:spcPct val="0"/>
              </a:spcBef>
              <a:spcAft>
                <a:spcPct val="0"/>
              </a:spcAft>
              <a:defRPr sz="2000" b="1">
                <a:solidFill>
                  <a:srgbClr val="000000"/>
                </a:solidFill>
                <a:latin typeface="Arial" panose="020B0604020202020204" pitchFamily="34" charset="0"/>
              </a:defRPr>
            </a:lvl7pPr>
            <a:lvl8pPr marL="3429000" indent="-228600" eaLnBrk="0" fontAlgn="base" hangingPunct="0">
              <a:spcBef>
                <a:spcPct val="0"/>
              </a:spcBef>
              <a:spcAft>
                <a:spcPct val="0"/>
              </a:spcAft>
              <a:defRPr sz="2000" b="1">
                <a:solidFill>
                  <a:srgbClr val="000000"/>
                </a:solidFill>
                <a:latin typeface="Arial" panose="020B0604020202020204" pitchFamily="34" charset="0"/>
              </a:defRPr>
            </a:lvl8pPr>
            <a:lvl9pPr marL="3886200" indent="-228600" eaLnBrk="0" fontAlgn="base" hangingPunct="0">
              <a:spcBef>
                <a:spcPct val="0"/>
              </a:spcBef>
              <a:spcAft>
                <a:spcPct val="0"/>
              </a:spcAft>
              <a:defRPr sz="2000" b="1">
                <a:solidFill>
                  <a:srgbClr val="000000"/>
                </a:solidFill>
                <a:latin typeface="Arial" panose="020B0604020202020204" pitchFamily="34" charset="0"/>
              </a:defRPr>
            </a:lvl9pPr>
          </a:lstStyle>
          <a:p>
            <a:pPr algn="r" eaLnBrk="1" hangingPunct="1"/>
            <a:fld id="{095AE324-8806-4FAF-B842-A17DCEC8A1C8}" type="slidenum">
              <a:rPr lang="en-US" altLang="en-US" sz="1200">
                <a:solidFill>
                  <a:schemeClr val="accent1"/>
                </a:solidFill>
              </a:rPr>
              <a:pPr algn="r" eaLnBrk="1" hangingPunct="1"/>
              <a:t>‹#›</a:t>
            </a:fld>
            <a:endParaRPr lang="en-US" altLang="en-US" sz="1200">
              <a:solidFill>
                <a:schemeClr val="accent1"/>
              </a:solidFill>
            </a:endParaRPr>
          </a:p>
        </p:txBody>
      </p:sp>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24572713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4190311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7025" y="438150"/>
            <a:ext cx="2101850" cy="6419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69888" y="438150"/>
            <a:ext cx="6154737" cy="6419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30363885"/>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425610636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6"/>
          <p:cNvSpPr>
            <a:spLocks noChangeArrowheads="1"/>
          </p:cNvSpPr>
          <p:nvPr userDrawn="1"/>
        </p:nvSpPr>
        <p:spPr bwMode="auto">
          <a:xfrm>
            <a:off x="2825750" y="6653213"/>
            <a:ext cx="4267200" cy="160337"/>
          </a:xfrm>
          <a:prstGeom prst="rect">
            <a:avLst/>
          </a:prstGeom>
          <a:noFill/>
          <a:ln w="9525">
            <a:noFill/>
            <a:miter lim="800000"/>
            <a:headEnd/>
            <a:tailEnd/>
          </a:ln>
          <a:effectLst/>
        </p:spPr>
        <p:txBody>
          <a:bodyPr wrap="none" lIns="92075" tIns="46038" rIns="92075" bIns="46038" anchor="ctr"/>
          <a:lstStyle/>
          <a:p>
            <a:pPr eaLnBrk="0" hangingPunct="0">
              <a:defRPr/>
            </a:pPr>
            <a:r>
              <a:rPr lang="en-US" sz="1200" dirty="0">
                <a:solidFill>
                  <a:srgbClr val="FF6600"/>
                </a:solidFill>
                <a:latin typeface="Arial" charset="0"/>
              </a:rPr>
              <a:t>Dr. Md. </a:t>
            </a:r>
            <a:r>
              <a:rPr lang="en-US" sz="1200" dirty="0" err="1">
                <a:solidFill>
                  <a:srgbClr val="FF6600"/>
                </a:solidFill>
                <a:latin typeface="Arial" charset="0"/>
              </a:rPr>
              <a:t>Abul</a:t>
            </a:r>
            <a:r>
              <a:rPr lang="en-US" sz="1200" dirty="0">
                <a:solidFill>
                  <a:srgbClr val="FF6600"/>
                </a:solidFill>
                <a:latin typeface="Arial" charset="0"/>
              </a:rPr>
              <a:t> </a:t>
            </a:r>
            <a:r>
              <a:rPr lang="en-US" sz="1200" dirty="0" err="1">
                <a:solidFill>
                  <a:srgbClr val="FF6600"/>
                </a:solidFill>
                <a:latin typeface="Arial" charset="0"/>
              </a:rPr>
              <a:t>Kashem</a:t>
            </a:r>
            <a:r>
              <a:rPr lang="en-US" sz="1200" dirty="0">
                <a:solidFill>
                  <a:srgbClr val="FF6600"/>
                </a:solidFill>
                <a:latin typeface="Arial" charset="0"/>
              </a:rPr>
              <a:t> Mia, Professor, CSE Dept, BUET</a:t>
            </a:r>
            <a:endParaRPr lang="en-US" sz="900" dirty="0">
              <a:latin typeface="Arial" charset="0"/>
            </a:endParaRPr>
          </a:p>
        </p:txBody>
      </p:sp>
      <p:sp>
        <p:nvSpPr>
          <p:cNvPr id="5" name="Date Placeholder 2"/>
          <p:cNvSpPr txBox="1">
            <a:spLocks noGrp="1"/>
          </p:cNvSpPr>
          <p:nvPr userDrawn="1"/>
        </p:nvSpPr>
        <p:spPr bwMode="gray">
          <a:xfrm>
            <a:off x="122238" y="6605588"/>
            <a:ext cx="2544762" cy="225425"/>
          </a:xfrm>
          <a:prstGeom prst="rect">
            <a:avLst/>
          </a:prstGeom>
          <a:noFill/>
          <a:ln w="9525">
            <a:noFill/>
            <a:miter lim="800000"/>
            <a:headEnd/>
            <a:tailEnd/>
          </a:ln>
          <a:effectLst/>
        </p:spPr>
        <p:txBody>
          <a:bodyPr wrap="none" lIns="92075" tIns="46038" rIns="92075" bIns="46038" anchor="ctr"/>
          <a:lstStyle/>
          <a:p>
            <a:pPr eaLnBrk="0" hangingPunct="0">
              <a:defRPr/>
            </a:pPr>
            <a:fld id="{2EAF0CF0-36DC-4DCB-8675-5803CF7C779A}" type="datetime2">
              <a:rPr lang="en-US" sz="1200" dirty="0">
                <a:solidFill>
                  <a:srgbClr val="FF6600"/>
                </a:solidFill>
                <a:latin typeface="Arial" charset="0"/>
              </a:rPr>
              <a:pPr eaLnBrk="0" hangingPunct="0">
                <a:defRPr/>
              </a:pPr>
              <a:t>Saturday, July 21, 2018</a:t>
            </a:fld>
            <a:endParaRPr lang="en-US" sz="1200" dirty="0">
              <a:solidFill>
                <a:srgbClr val="FF6600"/>
              </a:solidFill>
              <a:latin typeface="Arial" charset="0"/>
            </a:endParaRPr>
          </a:p>
        </p:txBody>
      </p:sp>
      <p:sp>
        <p:nvSpPr>
          <p:cNvPr id="6" name="Slide Number Placeholder 4"/>
          <p:cNvSpPr txBox="1">
            <a:spLocks noGrp="1"/>
          </p:cNvSpPr>
          <p:nvPr userDrawn="1"/>
        </p:nvSpPr>
        <p:spPr bwMode="gray">
          <a:xfrm>
            <a:off x="6964363" y="6572250"/>
            <a:ext cx="2133600" cy="244475"/>
          </a:xfrm>
          <a:prstGeom prst="rect">
            <a:avLst/>
          </a:prstGeom>
          <a:noFill/>
          <a:ln w="9525">
            <a:noFill/>
            <a:miter lim="800000"/>
            <a:headEnd/>
            <a:tailEnd/>
          </a:ln>
        </p:spPr>
        <p:txBody>
          <a:bodyPr/>
          <a:lstStyle>
            <a:lvl1pPr eaLnBrk="0" hangingPunct="0">
              <a:defRPr sz="2000" b="1">
                <a:solidFill>
                  <a:srgbClr val="000000"/>
                </a:solidFill>
                <a:latin typeface="Arial" panose="020B0604020202020204" pitchFamily="34" charset="0"/>
              </a:defRPr>
            </a:lvl1pPr>
            <a:lvl2pPr marL="742950" indent="-285750" eaLnBrk="0" hangingPunct="0">
              <a:defRPr sz="2000" b="1">
                <a:solidFill>
                  <a:srgbClr val="000000"/>
                </a:solidFill>
                <a:latin typeface="Arial" panose="020B0604020202020204" pitchFamily="34" charset="0"/>
              </a:defRPr>
            </a:lvl2pPr>
            <a:lvl3pPr marL="1143000" indent="-228600" eaLnBrk="0" hangingPunct="0">
              <a:defRPr sz="2000" b="1">
                <a:solidFill>
                  <a:srgbClr val="000000"/>
                </a:solidFill>
                <a:latin typeface="Arial" panose="020B0604020202020204" pitchFamily="34" charset="0"/>
              </a:defRPr>
            </a:lvl3pPr>
            <a:lvl4pPr marL="1600200" indent="-228600" eaLnBrk="0" hangingPunct="0">
              <a:defRPr sz="2000" b="1">
                <a:solidFill>
                  <a:srgbClr val="000000"/>
                </a:solidFill>
                <a:latin typeface="Arial" panose="020B0604020202020204" pitchFamily="34" charset="0"/>
              </a:defRPr>
            </a:lvl4pPr>
            <a:lvl5pPr marL="2057400" indent="-228600" eaLnBrk="0" hangingPunct="0">
              <a:defRPr sz="2000" b="1">
                <a:solidFill>
                  <a:srgbClr val="000000"/>
                </a:solidFill>
                <a:latin typeface="Arial" panose="020B0604020202020204" pitchFamily="34" charset="0"/>
              </a:defRPr>
            </a:lvl5pPr>
            <a:lvl6pPr marL="2514600" indent="-228600" eaLnBrk="0" fontAlgn="base" hangingPunct="0">
              <a:spcBef>
                <a:spcPct val="0"/>
              </a:spcBef>
              <a:spcAft>
                <a:spcPct val="0"/>
              </a:spcAft>
              <a:defRPr sz="2000" b="1">
                <a:solidFill>
                  <a:srgbClr val="000000"/>
                </a:solidFill>
                <a:latin typeface="Arial" panose="020B0604020202020204" pitchFamily="34" charset="0"/>
              </a:defRPr>
            </a:lvl6pPr>
            <a:lvl7pPr marL="2971800" indent="-228600" eaLnBrk="0" fontAlgn="base" hangingPunct="0">
              <a:spcBef>
                <a:spcPct val="0"/>
              </a:spcBef>
              <a:spcAft>
                <a:spcPct val="0"/>
              </a:spcAft>
              <a:defRPr sz="2000" b="1">
                <a:solidFill>
                  <a:srgbClr val="000000"/>
                </a:solidFill>
                <a:latin typeface="Arial" panose="020B0604020202020204" pitchFamily="34" charset="0"/>
              </a:defRPr>
            </a:lvl7pPr>
            <a:lvl8pPr marL="3429000" indent="-228600" eaLnBrk="0" fontAlgn="base" hangingPunct="0">
              <a:spcBef>
                <a:spcPct val="0"/>
              </a:spcBef>
              <a:spcAft>
                <a:spcPct val="0"/>
              </a:spcAft>
              <a:defRPr sz="2000" b="1">
                <a:solidFill>
                  <a:srgbClr val="000000"/>
                </a:solidFill>
                <a:latin typeface="Arial" panose="020B0604020202020204" pitchFamily="34" charset="0"/>
              </a:defRPr>
            </a:lvl8pPr>
            <a:lvl9pPr marL="3886200" indent="-228600" eaLnBrk="0" fontAlgn="base" hangingPunct="0">
              <a:spcBef>
                <a:spcPct val="0"/>
              </a:spcBef>
              <a:spcAft>
                <a:spcPct val="0"/>
              </a:spcAft>
              <a:defRPr sz="2000" b="1">
                <a:solidFill>
                  <a:srgbClr val="000000"/>
                </a:solidFill>
                <a:latin typeface="Arial" panose="020B0604020202020204" pitchFamily="34" charset="0"/>
              </a:defRPr>
            </a:lvl9pPr>
          </a:lstStyle>
          <a:p>
            <a:pPr algn="r" eaLnBrk="1" hangingPunct="1"/>
            <a:fld id="{668D23C9-2444-4EE2-847D-EE4602C5A58A}" type="slidenum">
              <a:rPr lang="en-US" altLang="en-US" sz="1200">
                <a:solidFill>
                  <a:schemeClr val="accent1"/>
                </a:solidFill>
              </a:rPr>
              <a:pPr algn="r" eaLnBrk="1" hangingPunct="1"/>
              <a:t>‹#›</a:t>
            </a:fld>
            <a:endParaRPr lang="en-US" altLang="en-US" sz="1200">
              <a:solidFill>
                <a:schemeClr val="accent1"/>
              </a:solidFill>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1371600" y="3657600"/>
            <a:ext cx="6484937" cy="28638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67948258"/>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5392668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008188" y="3994150"/>
            <a:ext cx="3165475" cy="2863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326063" y="3994150"/>
            <a:ext cx="3167062" cy="2863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62785586"/>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22312795"/>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7722683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8839168"/>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2805276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41740313"/>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90103275"/>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35068591"/>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0200" y="1428750"/>
            <a:ext cx="1949450" cy="5429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27088" y="1428750"/>
            <a:ext cx="5700712" cy="54292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9959601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6267478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84188" y="1631950"/>
            <a:ext cx="4003675" cy="5226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0263" y="1631950"/>
            <a:ext cx="4005262" cy="5226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6648105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9215996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9626461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836424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2728135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6675063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1"/>
          <p:cNvSpPr>
            <a:spLocks noChangeArrowheads="1"/>
          </p:cNvSpPr>
          <p:nvPr>
            <p:ph type="title"/>
          </p:nvPr>
        </p:nvSpPr>
        <p:spPr bwMode="auto">
          <a:xfrm>
            <a:off x="369888" y="438150"/>
            <a:ext cx="8408987" cy="278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Title Text</a:t>
            </a:r>
          </a:p>
        </p:txBody>
      </p:sp>
      <p:sp>
        <p:nvSpPr>
          <p:cNvPr id="2051" name="Rectangle 2"/>
          <p:cNvSpPr>
            <a:spLocks noChangeArrowheads="1"/>
          </p:cNvSpPr>
          <p:nvPr>
            <p:ph type="body" idx="1"/>
          </p:nvPr>
        </p:nvSpPr>
        <p:spPr bwMode="auto">
          <a:xfrm>
            <a:off x="484188" y="1631950"/>
            <a:ext cx="8161337" cy="522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Freeform 5"/>
          <p:cNvSpPr>
            <a:spLocks/>
          </p:cNvSpPr>
          <p:nvPr/>
        </p:nvSpPr>
        <p:spPr bwMode="auto">
          <a:xfrm>
            <a:off x="457200" y="533400"/>
            <a:ext cx="8229600" cy="609600"/>
          </a:xfrm>
          <a:custGeom>
            <a:avLst/>
            <a:gdLst/>
            <a:ahLst/>
            <a:cxnLst>
              <a:cxn ang="0">
                <a:pos x="0" y="10000"/>
              </a:cxn>
              <a:cxn ang="0">
                <a:pos x="0" y="0"/>
              </a:cxn>
              <a:cxn ang="0">
                <a:pos x="10000" y="0"/>
              </a:cxn>
            </a:cxnLst>
            <a:rect l="0" t="0" r="r" b="b"/>
            <a:pathLst>
              <a:path w="10000" h="10000">
                <a:moveTo>
                  <a:pt x="0" y="10000"/>
                </a:moveTo>
                <a:lnTo>
                  <a:pt x="0" y="0"/>
                </a:lnTo>
                <a:lnTo>
                  <a:pt x="10000" y="0"/>
                </a:lnTo>
              </a:path>
            </a:pathLst>
          </a:custGeom>
          <a:noFill/>
          <a:ln w="25400">
            <a:solidFill>
              <a:srgbClr val="CC9900"/>
            </a:solidFill>
            <a:prstDash val="solid"/>
            <a:round/>
            <a:headEnd/>
            <a:tailEnd/>
          </a:ln>
          <a:effectLst/>
        </p:spPr>
        <p:txBody>
          <a:bodyPr/>
          <a:lstStyle/>
          <a:p>
            <a:pPr>
              <a:defRPr/>
            </a:pPr>
            <a:endParaRPr lang="en-US">
              <a:latin typeface="Arial" charset="0"/>
            </a:endParaRPr>
          </a:p>
        </p:txBody>
      </p:sp>
      <p:sp>
        <p:nvSpPr>
          <p:cNvPr id="1030" name="Line 6"/>
          <p:cNvSpPr>
            <a:spLocks noChangeShapeType="1"/>
          </p:cNvSpPr>
          <p:nvPr/>
        </p:nvSpPr>
        <p:spPr bwMode="auto">
          <a:xfrm>
            <a:off x="457200" y="6165850"/>
            <a:ext cx="8229600" cy="12700"/>
          </a:xfrm>
          <a:prstGeom prst="line">
            <a:avLst/>
          </a:prstGeom>
          <a:noFill/>
          <a:ln w="25400">
            <a:solidFill>
              <a:srgbClr val="CC9900"/>
            </a:solidFill>
            <a:round/>
            <a:headEnd/>
            <a:tailEnd/>
          </a:ln>
          <a:effectLst/>
        </p:spPr>
        <p:txBody>
          <a:bodyPr/>
          <a:lstStyle/>
          <a:p>
            <a:pPr>
              <a:defRPr/>
            </a:pPr>
            <a:endParaRPr lang="en-US">
              <a:latin typeface="Arial" charset="0"/>
            </a:endParaRPr>
          </a:p>
        </p:txBody>
      </p:sp>
      <p:sp>
        <p:nvSpPr>
          <p:cNvPr id="10" name="Rectangle 6"/>
          <p:cNvSpPr>
            <a:spLocks noChangeArrowheads="1"/>
          </p:cNvSpPr>
          <p:nvPr userDrawn="1"/>
        </p:nvSpPr>
        <p:spPr bwMode="auto">
          <a:xfrm>
            <a:off x="2825750" y="6653213"/>
            <a:ext cx="4267200" cy="160337"/>
          </a:xfrm>
          <a:prstGeom prst="rect">
            <a:avLst/>
          </a:prstGeom>
          <a:noFill/>
          <a:ln w="9525">
            <a:noFill/>
            <a:miter lim="800000"/>
            <a:headEnd/>
            <a:tailEnd/>
          </a:ln>
          <a:effectLst/>
        </p:spPr>
        <p:txBody>
          <a:bodyPr wrap="none" lIns="92075" tIns="46038" rIns="92075" bIns="46038" anchor="ctr"/>
          <a:lstStyle/>
          <a:p>
            <a:pPr eaLnBrk="0" hangingPunct="0">
              <a:defRPr/>
            </a:pPr>
            <a:r>
              <a:rPr lang="en-US" sz="1200">
                <a:solidFill>
                  <a:srgbClr val="FF6600"/>
                </a:solidFill>
                <a:latin typeface="Arial" charset="0"/>
              </a:rPr>
              <a:t>Dr. Md. Abul Kashem Mia, Professor, CSE Dept, BUET</a:t>
            </a:r>
            <a:endParaRPr lang="en-US" sz="900">
              <a:latin typeface="Arial" charset="0"/>
            </a:endParaRPr>
          </a:p>
        </p:txBody>
      </p:sp>
      <p:sp>
        <p:nvSpPr>
          <p:cNvPr id="11" name="Date Placeholder 2"/>
          <p:cNvSpPr txBox="1">
            <a:spLocks noGrp="1"/>
          </p:cNvSpPr>
          <p:nvPr userDrawn="1"/>
        </p:nvSpPr>
        <p:spPr bwMode="gray">
          <a:xfrm>
            <a:off x="122238" y="6553200"/>
            <a:ext cx="2544762" cy="225425"/>
          </a:xfrm>
          <a:prstGeom prst="rect">
            <a:avLst/>
          </a:prstGeom>
          <a:noFill/>
          <a:ln w="9525">
            <a:noFill/>
            <a:miter lim="800000"/>
            <a:headEnd/>
            <a:tailEnd/>
          </a:ln>
        </p:spPr>
        <p:txBody>
          <a:bodyPr/>
          <a:lstStyle/>
          <a:p>
            <a:pPr>
              <a:defRPr/>
            </a:pPr>
            <a:fld id="{2EAF0CF0-36DC-4DCB-8675-5803CF7C779A}" type="datetime2">
              <a:rPr lang="en-US" sz="1200">
                <a:solidFill>
                  <a:schemeClr val="accent1"/>
                </a:solidFill>
                <a:latin typeface="Arial" charset="0"/>
              </a:rPr>
              <a:pPr>
                <a:defRPr/>
              </a:pPr>
              <a:t>Saturday, July 21, 2018</a:t>
            </a:fld>
            <a:endParaRPr lang="en-US" sz="1200" dirty="0">
              <a:solidFill>
                <a:schemeClr val="accent1"/>
              </a:solidFill>
              <a:latin typeface="Arial" charset="0"/>
            </a:endParaRPr>
          </a:p>
        </p:txBody>
      </p:sp>
      <p:sp>
        <p:nvSpPr>
          <p:cNvPr id="12" name="Slide Number Placeholder 4"/>
          <p:cNvSpPr txBox="1">
            <a:spLocks noGrp="1"/>
          </p:cNvSpPr>
          <p:nvPr userDrawn="1"/>
        </p:nvSpPr>
        <p:spPr bwMode="gray">
          <a:xfrm>
            <a:off x="6964363" y="6518275"/>
            <a:ext cx="2133600" cy="244475"/>
          </a:xfrm>
          <a:prstGeom prst="rect">
            <a:avLst/>
          </a:prstGeom>
          <a:noFill/>
          <a:ln w="9525">
            <a:noFill/>
            <a:miter lim="800000"/>
            <a:headEnd/>
            <a:tailEnd/>
          </a:ln>
        </p:spPr>
        <p:txBody>
          <a:bodyPr/>
          <a:lstStyle>
            <a:lvl1pPr eaLnBrk="0" hangingPunct="0">
              <a:defRPr sz="2000" b="1">
                <a:solidFill>
                  <a:srgbClr val="000000"/>
                </a:solidFill>
                <a:latin typeface="Arial" panose="020B0604020202020204" pitchFamily="34" charset="0"/>
              </a:defRPr>
            </a:lvl1pPr>
            <a:lvl2pPr marL="742950" indent="-285750" eaLnBrk="0" hangingPunct="0">
              <a:defRPr sz="2000" b="1">
                <a:solidFill>
                  <a:srgbClr val="000000"/>
                </a:solidFill>
                <a:latin typeface="Arial" panose="020B0604020202020204" pitchFamily="34" charset="0"/>
              </a:defRPr>
            </a:lvl2pPr>
            <a:lvl3pPr marL="1143000" indent="-228600" eaLnBrk="0" hangingPunct="0">
              <a:defRPr sz="2000" b="1">
                <a:solidFill>
                  <a:srgbClr val="000000"/>
                </a:solidFill>
                <a:latin typeface="Arial" panose="020B0604020202020204" pitchFamily="34" charset="0"/>
              </a:defRPr>
            </a:lvl3pPr>
            <a:lvl4pPr marL="1600200" indent="-228600" eaLnBrk="0" hangingPunct="0">
              <a:defRPr sz="2000" b="1">
                <a:solidFill>
                  <a:srgbClr val="000000"/>
                </a:solidFill>
                <a:latin typeface="Arial" panose="020B0604020202020204" pitchFamily="34" charset="0"/>
              </a:defRPr>
            </a:lvl4pPr>
            <a:lvl5pPr marL="2057400" indent="-228600" eaLnBrk="0" hangingPunct="0">
              <a:defRPr sz="2000" b="1">
                <a:solidFill>
                  <a:srgbClr val="000000"/>
                </a:solidFill>
                <a:latin typeface="Arial" panose="020B0604020202020204" pitchFamily="34" charset="0"/>
              </a:defRPr>
            </a:lvl5pPr>
            <a:lvl6pPr marL="2514600" indent="-228600" eaLnBrk="0" fontAlgn="base" hangingPunct="0">
              <a:spcBef>
                <a:spcPct val="0"/>
              </a:spcBef>
              <a:spcAft>
                <a:spcPct val="0"/>
              </a:spcAft>
              <a:defRPr sz="2000" b="1">
                <a:solidFill>
                  <a:srgbClr val="000000"/>
                </a:solidFill>
                <a:latin typeface="Arial" panose="020B0604020202020204" pitchFamily="34" charset="0"/>
              </a:defRPr>
            </a:lvl6pPr>
            <a:lvl7pPr marL="2971800" indent="-228600" eaLnBrk="0" fontAlgn="base" hangingPunct="0">
              <a:spcBef>
                <a:spcPct val="0"/>
              </a:spcBef>
              <a:spcAft>
                <a:spcPct val="0"/>
              </a:spcAft>
              <a:defRPr sz="2000" b="1">
                <a:solidFill>
                  <a:srgbClr val="000000"/>
                </a:solidFill>
                <a:latin typeface="Arial" panose="020B0604020202020204" pitchFamily="34" charset="0"/>
              </a:defRPr>
            </a:lvl7pPr>
            <a:lvl8pPr marL="3429000" indent="-228600" eaLnBrk="0" fontAlgn="base" hangingPunct="0">
              <a:spcBef>
                <a:spcPct val="0"/>
              </a:spcBef>
              <a:spcAft>
                <a:spcPct val="0"/>
              </a:spcAft>
              <a:defRPr sz="2000" b="1">
                <a:solidFill>
                  <a:srgbClr val="000000"/>
                </a:solidFill>
                <a:latin typeface="Arial" panose="020B0604020202020204" pitchFamily="34" charset="0"/>
              </a:defRPr>
            </a:lvl8pPr>
            <a:lvl9pPr marL="3886200" indent="-228600" eaLnBrk="0" fontAlgn="base" hangingPunct="0">
              <a:spcBef>
                <a:spcPct val="0"/>
              </a:spcBef>
              <a:spcAft>
                <a:spcPct val="0"/>
              </a:spcAft>
              <a:defRPr sz="2000" b="1">
                <a:solidFill>
                  <a:srgbClr val="000000"/>
                </a:solidFill>
                <a:latin typeface="Arial" panose="020B0604020202020204" pitchFamily="34" charset="0"/>
              </a:defRPr>
            </a:lvl9pPr>
          </a:lstStyle>
          <a:p>
            <a:pPr algn="r" eaLnBrk="1" hangingPunct="1"/>
            <a:fld id="{0220951A-42E7-4A8D-A8BF-E6970D3F8248}" type="slidenum">
              <a:rPr lang="en-US" altLang="en-US" sz="1200">
                <a:solidFill>
                  <a:schemeClr val="accent1"/>
                </a:solidFill>
              </a:rPr>
              <a:pPr algn="r" eaLnBrk="1" hangingPunct="1"/>
              <a:t>‹#›</a:t>
            </a:fld>
            <a:endParaRPr lang="en-US" altLang="en-US" sz="1200">
              <a:solidFill>
                <a:schemeClr val="accent1"/>
              </a:solidFill>
            </a:endParaRPr>
          </a:p>
        </p:txBody>
      </p:sp>
    </p:spTree>
  </p:cSld>
  <p:clrMap bg1="lt1" tx1="dk1" bg2="lt2" tx2="dk2" accent1="accent1" accent2="accent2" accent3="accent3" accent4="accent4" accent5="accent5" accent6="accent6" hlink="hlink" folHlink="folHlink"/>
  <p:sldLayoutIdLst>
    <p:sldLayoutId id="214748371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p:txStyles>
    <p:titleStyle>
      <a:lvl1pPr marL="25400" algn="l" rtl="0" eaLnBrk="0" fontAlgn="base" hangingPunct="0">
        <a:lnSpc>
          <a:spcPts val="5000"/>
        </a:lnSpc>
        <a:spcBef>
          <a:spcPct val="0"/>
        </a:spcBef>
        <a:spcAft>
          <a:spcPts val="200"/>
        </a:spcAft>
        <a:defRPr sz="4200">
          <a:solidFill>
            <a:srgbClr val="006633"/>
          </a:solidFill>
          <a:latin typeface="+mj-lt"/>
          <a:ea typeface="+mj-ea"/>
          <a:cs typeface="+mj-cs"/>
        </a:defRPr>
      </a:lvl1pPr>
      <a:lvl2pPr marL="25400" algn="l" rtl="0" eaLnBrk="0" fontAlgn="base" hangingPunct="0">
        <a:lnSpc>
          <a:spcPts val="5000"/>
        </a:lnSpc>
        <a:spcBef>
          <a:spcPct val="0"/>
        </a:spcBef>
        <a:spcAft>
          <a:spcPts val="200"/>
        </a:spcAft>
        <a:defRPr sz="4200">
          <a:solidFill>
            <a:srgbClr val="006633"/>
          </a:solidFill>
          <a:latin typeface="Helvetica" pitchFamily="34" charset="0"/>
        </a:defRPr>
      </a:lvl2pPr>
      <a:lvl3pPr marL="25400" algn="l" rtl="0" eaLnBrk="0" fontAlgn="base" hangingPunct="0">
        <a:lnSpc>
          <a:spcPts val="5000"/>
        </a:lnSpc>
        <a:spcBef>
          <a:spcPct val="0"/>
        </a:spcBef>
        <a:spcAft>
          <a:spcPts val="200"/>
        </a:spcAft>
        <a:defRPr sz="4200">
          <a:solidFill>
            <a:srgbClr val="006633"/>
          </a:solidFill>
          <a:latin typeface="Helvetica" pitchFamily="34" charset="0"/>
        </a:defRPr>
      </a:lvl3pPr>
      <a:lvl4pPr marL="25400" algn="l" rtl="0" eaLnBrk="0" fontAlgn="base" hangingPunct="0">
        <a:lnSpc>
          <a:spcPts val="5000"/>
        </a:lnSpc>
        <a:spcBef>
          <a:spcPct val="0"/>
        </a:spcBef>
        <a:spcAft>
          <a:spcPts val="200"/>
        </a:spcAft>
        <a:defRPr sz="4200">
          <a:solidFill>
            <a:srgbClr val="006633"/>
          </a:solidFill>
          <a:latin typeface="Helvetica" pitchFamily="34" charset="0"/>
        </a:defRPr>
      </a:lvl4pPr>
      <a:lvl5pPr marL="25400" algn="l" rtl="0" eaLnBrk="0" fontAlgn="base" hangingPunct="0">
        <a:lnSpc>
          <a:spcPts val="5000"/>
        </a:lnSpc>
        <a:spcBef>
          <a:spcPct val="0"/>
        </a:spcBef>
        <a:spcAft>
          <a:spcPts val="200"/>
        </a:spcAft>
        <a:defRPr sz="4200">
          <a:solidFill>
            <a:srgbClr val="006633"/>
          </a:solidFill>
          <a:latin typeface="Helvetica" pitchFamily="34" charset="0"/>
        </a:defRPr>
      </a:lvl5pPr>
      <a:lvl6pPr marL="482600" algn="l" rtl="0" fontAlgn="base">
        <a:lnSpc>
          <a:spcPts val="5000"/>
        </a:lnSpc>
        <a:spcBef>
          <a:spcPct val="0"/>
        </a:spcBef>
        <a:spcAft>
          <a:spcPts val="200"/>
        </a:spcAft>
        <a:defRPr sz="4200">
          <a:solidFill>
            <a:srgbClr val="006633"/>
          </a:solidFill>
          <a:latin typeface="Helvetica" pitchFamily="34" charset="0"/>
        </a:defRPr>
      </a:lvl6pPr>
      <a:lvl7pPr marL="939800" algn="l" rtl="0" fontAlgn="base">
        <a:lnSpc>
          <a:spcPts val="5000"/>
        </a:lnSpc>
        <a:spcBef>
          <a:spcPct val="0"/>
        </a:spcBef>
        <a:spcAft>
          <a:spcPts val="200"/>
        </a:spcAft>
        <a:defRPr sz="4200">
          <a:solidFill>
            <a:srgbClr val="006633"/>
          </a:solidFill>
          <a:latin typeface="Helvetica" pitchFamily="34" charset="0"/>
        </a:defRPr>
      </a:lvl7pPr>
      <a:lvl8pPr marL="1397000" algn="l" rtl="0" fontAlgn="base">
        <a:lnSpc>
          <a:spcPts val="5000"/>
        </a:lnSpc>
        <a:spcBef>
          <a:spcPct val="0"/>
        </a:spcBef>
        <a:spcAft>
          <a:spcPts val="200"/>
        </a:spcAft>
        <a:defRPr sz="4200">
          <a:solidFill>
            <a:srgbClr val="006633"/>
          </a:solidFill>
          <a:latin typeface="Helvetica" pitchFamily="34" charset="0"/>
        </a:defRPr>
      </a:lvl8pPr>
      <a:lvl9pPr marL="1854200" algn="l" rtl="0" fontAlgn="base">
        <a:lnSpc>
          <a:spcPts val="5000"/>
        </a:lnSpc>
        <a:spcBef>
          <a:spcPct val="0"/>
        </a:spcBef>
        <a:spcAft>
          <a:spcPts val="200"/>
        </a:spcAft>
        <a:defRPr sz="4200">
          <a:solidFill>
            <a:srgbClr val="006633"/>
          </a:solidFill>
          <a:latin typeface="Helvetica" pitchFamily="34" charset="0"/>
        </a:defRPr>
      </a:lvl9pPr>
    </p:titleStyle>
    <p:bodyStyle>
      <a:lvl1pPr marL="496888" indent="-471488" algn="l" rtl="0" eaLnBrk="0" fontAlgn="base" hangingPunct="0">
        <a:lnSpc>
          <a:spcPts val="3600"/>
        </a:lnSpc>
        <a:spcBef>
          <a:spcPct val="0"/>
        </a:spcBef>
        <a:spcAft>
          <a:spcPts val="700"/>
        </a:spcAft>
        <a:buClr>
          <a:srgbClr val="CC9900"/>
        </a:buClr>
        <a:buSzPct val="64000"/>
        <a:buFont typeface="Arial" panose="020B0604020202020204" pitchFamily="34" charset="0"/>
        <a:buChar char="•"/>
        <a:defRPr sz="3000">
          <a:solidFill>
            <a:schemeClr val="tx1"/>
          </a:solidFill>
          <a:latin typeface="+mn-lt"/>
          <a:ea typeface="+mn-ea"/>
          <a:cs typeface="+mn-cs"/>
        </a:defRPr>
      </a:lvl1pPr>
      <a:lvl2pPr marL="995363" indent="-473075" algn="l" rtl="0" eaLnBrk="0" fontAlgn="base" hangingPunct="0">
        <a:lnSpc>
          <a:spcPts val="3100"/>
        </a:lnSpc>
        <a:spcBef>
          <a:spcPct val="0"/>
        </a:spcBef>
        <a:spcAft>
          <a:spcPts val="600"/>
        </a:spcAft>
        <a:buClr>
          <a:srgbClr val="3B812F"/>
        </a:buClr>
        <a:buSzPct val="60000"/>
        <a:buFont typeface="Arial" panose="020B0604020202020204" pitchFamily="34" charset="0"/>
        <a:buChar char="•"/>
        <a:defRPr sz="2600">
          <a:solidFill>
            <a:schemeClr val="tx1"/>
          </a:solidFill>
          <a:latin typeface="+mn-lt"/>
        </a:defRPr>
      </a:lvl2pPr>
      <a:lvl3pPr marL="1524000" indent="-503238" algn="l" rtl="0" eaLnBrk="0" fontAlgn="base" hangingPunct="0">
        <a:lnSpc>
          <a:spcPts val="2600"/>
        </a:lnSpc>
        <a:spcBef>
          <a:spcPct val="0"/>
        </a:spcBef>
        <a:spcAft>
          <a:spcPts val="600"/>
        </a:spcAft>
        <a:buClr>
          <a:srgbClr val="CC9900"/>
        </a:buClr>
        <a:buSzPct val="64000"/>
        <a:buFont typeface="Arial" panose="020B0604020202020204" pitchFamily="34" charset="0"/>
        <a:buChar char="•"/>
        <a:defRPr sz="2200">
          <a:solidFill>
            <a:schemeClr val="tx1"/>
          </a:solidFill>
          <a:latin typeface="+mn-lt"/>
        </a:defRPr>
      </a:lvl3pPr>
      <a:lvl4pPr marL="2017713" indent="-468313" algn="l" rtl="0" eaLnBrk="0" fontAlgn="base" hangingPunct="0">
        <a:lnSpc>
          <a:spcPts val="2400"/>
        </a:lnSpc>
        <a:spcBef>
          <a:spcPct val="0"/>
        </a:spcBef>
        <a:spcAft>
          <a:spcPts val="500"/>
        </a:spcAft>
        <a:buClr>
          <a:srgbClr val="3B812F"/>
        </a:buClr>
        <a:buSzPct val="69000"/>
        <a:buFont typeface="Arial" panose="020B0604020202020204" pitchFamily="34" charset="0"/>
        <a:buChar char="•"/>
        <a:defRPr sz="2000">
          <a:solidFill>
            <a:schemeClr val="tx1"/>
          </a:solidFill>
          <a:latin typeface="+mn-lt"/>
        </a:defRPr>
      </a:lvl4pPr>
      <a:lvl5pPr marL="2532063" indent="-488950" algn="l" rtl="0" eaLnBrk="0" fontAlgn="base" hangingPunct="0">
        <a:lnSpc>
          <a:spcPts val="2400"/>
        </a:lnSpc>
        <a:spcBef>
          <a:spcPct val="0"/>
        </a:spcBef>
        <a:spcAft>
          <a:spcPts val="100"/>
        </a:spcAft>
        <a:buClr>
          <a:srgbClr val="CC9900"/>
        </a:buClr>
        <a:buSzPct val="75000"/>
        <a:buFont typeface="Arial" panose="020B0604020202020204" pitchFamily="34" charset="0"/>
        <a:buChar char="•"/>
        <a:defRPr sz="2000">
          <a:solidFill>
            <a:schemeClr val="tx1"/>
          </a:solidFill>
          <a:latin typeface="+mn-lt"/>
        </a:defRPr>
      </a:lvl5pPr>
      <a:lvl6pPr marL="2989263" indent="-488950" algn="l" rtl="0" fontAlgn="base">
        <a:lnSpc>
          <a:spcPts val="2400"/>
        </a:lnSpc>
        <a:spcBef>
          <a:spcPct val="0"/>
        </a:spcBef>
        <a:spcAft>
          <a:spcPts val="100"/>
        </a:spcAft>
        <a:buClr>
          <a:srgbClr val="CC9900"/>
        </a:buClr>
        <a:buSzPct val="75000"/>
        <a:buFont typeface="Arial" charset="0"/>
        <a:buChar char="•"/>
        <a:defRPr sz="2000">
          <a:solidFill>
            <a:schemeClr val="tx1"/>
          </a:solidFill>
          <a:latin typeface="+mn-lt"/>
        </a:defRPr>
      </a:lvl6pPr>
      <a:lvl7pPr marL="3446463" indent="-488950" algn="l" rtl="0" fontAlgn="base">
        <a:lnSpc>
          <a:spcPts val="2400"/>
        </a:lnSpc>
        <a:spcBef>
          <a:spcPct val="0"/>
        </a:spcBef>
        <a:spcAft>
          <a:spcPts val="100"/>
        </a:spcAft>
        <a:buClr>
          <a:srgbClr val="CC9900"/>
        </a:buClr>
        <a:buSzPct val="75000"/>
        <a:buFont typeface="Arial" charset="0"/>
        <a:buChar char="•"/>
        <a:defRPr sz="2000">
          <a:solidFill>
            <a:schemeClr val="tx1"/>
          </a:solidFill>
          <a:latin typeface="+mn-lt"/>
        </a:defRPr>
      </a:lvl7pPr>
      <a:lvl8pPr marL="3903663" indent="-488950" algn="l" rtl="0" fontAlgn="base">
        <a:lnSpc>
          <a:spcPts val="2400"/>
        </a:lnSpc>
        <a:spcBef>
          <a:spcPct val="0"/>
        </a:spcBef>
        <a:spcAft>
          <a:spcPts val="100"/>
        </a:spcAft>
        <a:buClr>
          <a:srgbClr val="CC9900"/>
        </a:buClr>
        <a:buSzPct val="75000"/>
        <a:buFont typeface="Arial" charset="0"/>
        <a:buChar char="•"/>
        <a:defRPr sz="2000">
          <a:solidFill>
            <a:schemeClr val="tx1"/>
          </a:solidFill>
          <a:latin typeface="+mn-lt"/>
        </a:defRPr>
      </a:lvl8pPr>
      <a:lvl9pPr marL="4360863" indent="-488950" algn="l" rtl="0" fontAlgn="base">
        <a:lnSpc>
          <a:spcPts val="2400"/>
        </a:lnSpc>
        <a:spcBef>
          <a:spcPct val="0"/>
        </a:spcBef>
        <a:spcAft>
          <a:spcPts val="100"/>
        </a:spcAft>
        <a:buClr>
          <a:srgbClr val="CC9900"/>
        </a:buClr>
        <a:buSzPct val="75000"/>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1"/>
          <p:cNvSpPr>
            <a:spLocks noChangeArrowheads="1"/>
          </p:cNvSpPr>
          <p:nvPr>
            <p:ph type="title"/>
          </p:nvPr>
        </p:nvSpPr>
        <p:spPr bwMode="auto">
          <a:xfrm>
            <a:off x="827088" y="1428750"/>
            <a:ext cx="7802562" cy="365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Title Text</a:t>
            </a:r>
          </a:p>
        </p:txBody>
      </p:sp>
      <p:sp>
        <p:nvSpPr>
          <p:cNvPr id="3075" name="Rectangle 2"/>
          <p:cNvSpPr>
            <a:spLocks noChangeArrowheads="1"/>
          </p:cNvSpPr>
          <p:nvPr>
            <p:ph type="body" idx="1"/>
          </p:nvPr>
        </p:nvSpPr>
        <p:spPr bwMode="auto">
          <a:xfrm>
            <a:off x="2008188" y="3994150"/>
            <a:ext cx="6484937" cy="286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subtitle style</a:t>
            </a:r>
          </a:p>
          <a:p>
            <a:pPr lvl="1"/>
            <a:r>
              <a:rPr lang="en-US" altLang="en-US" smtClean="0"/>
              <a:t>1</a:t>
            </a:r>
          </a:p>
          <a:p>
            <a:pPr lvl="2"/>
            <a:r>
              <a:rPr lang="en-US" altLang="en-US" smtClean="0"/>
              <a:t>2</a:t>
            </a:r>
          </a:p>
          <a:p>
            <a:pPr lvl="3"/>
            <a:r>
              <a:rPr lang="en-US" altLang="en-US" smtClean="0"/>
              <a:t>3</a:t>
            </a:r>
          </a:p>
          <a:p>
            <a:pPr lvl="4"/>
            <a:r>
              <a:rPr lang="en-US" altLang="en-US" smtClean="0"/>
              <a:t>4</a:t>
            </a:r>
          </a:p>
        </p:txBody>
      </p:sp>
      <p:sp>
        <p:nvSpPr>
          <p:cNvPr id="2051" name="Text Box 3"/>
          <p:cNvSpPr txBox="1">
            <a:spLocks noChangeArrowheads="1"/>
          </p:cNvSpPr>
          <p:nvPr/>
        </p:nvSpPr>
        <p:spPr bwMode="auto">
          <a:xfrm>
            <a:off x="484188" y="6288088"/>
            <a:ext cx="2065337" cy="165100"/>
          </a:xfrm>
          <a:prstGeom prst="rect">
            <a:avLst/>
          </a:prstGeom>
          <a:noFill/>
          <a:ln w="9525">
            <a:noFill/>
            <a:miter lim="800000"/>
            <a:headEnd/>
            <a:tailEnd/>
          </a:ln>
          <a:effectLst/>
        </p:spPr>
        <p:txBody>
          <a:bodyPr lIns="0" tIns="0" rIns="0" bIns="0">
            <a:spAutoFit/>
          </a:bodyPr>
          <a:lstStyle/>
          <a:p>
            <a:pPr>
              <a:lnSpc>
                <a:spcPts val="1400"/>
              </a:lnSpc>
              <a:tabLst>
                <a:tab pos="0" algn="l"/>
                <a:tab pos="914400" algn="l"/>
                <a:tab pos="1828800" algn="l"/>
              </a:tabLst>
              <a:defRPr/>
            </a:pPr>
            <a:r>
              <a:rPr lang="en-US" sz="1200" b="0">
                <a:solidFill>
                  <a:schemeClr val="tx1"/>
                </a:solidFill>
                <a:latin typeface="Garamond" pitchFamily="18" charset="0"/>
              </a:rPr>
              <a:t> </a:t>
            </a:r>
          </a:p>
        </p:txBody>
      </p:sp>
      <p:sp>
        <p:nvSpPr>
          <p:cNvPr id="2052" name="Text Box 4"/>
          <p:cNvSpPr txBox="1">
            <a:spLocks noChangeArrowheads="1"/>
          </p:cNvSpPr>
          <p:nvPr/>
        </p:nvSpPr>
        <p:spPr bwMode="auto">
          <a:xfrm>
            <a:off x="3151188" y="6288088"/>
            <a:ext cx="2827337" cy="165100"/>
          </a:xfrm>
          <a:prstGeom prst="rect">
            <a:avLst/>
          </a:prstGeom>
          <a:noFill/>
          <a:ln w="9525">
            <a:noFill/>
            <a:miter lim="800000"/>
            <a:headEnd/>
            <a:tailEnd/>
          </a:ln>
          <a:effectLst/>
        </p:spPr>
        <p:txBody>
          <a:bodyPr lIns="0" tIns="0" rIns="0" bIns="0">
            <a:spAutoFit/>
          </a:bodyPr>
          <a:lstStyle/>
          <a:p>
            <a:pPr algn="ctr">
              <a:lnSpc>
                <a:spcPts val="1400"/>
              </a:lnSpc>
              <a:tabLst>
                <a:tab pos="0" algn="l"/>
                <a:tab pos="914400" algn="l"/>
                <a:tab pos="1828800" algn="l"/>
                <a:tab pos="2743200" algn="l"/>
              </a:tabLst>
              <a:defRPr/>
            </a:pPr>
            <a:r>
              <a:rPr lang="en-US" sz="1200" b="0">
                <a:solidFill>
                  <a:schemeClr val="tx1"/>
                </a:solidFill>
                <a:latin typeface="Garamond" pitchFamily="18" charset="0"/>
              </a:rPr>
              <a:t> </a:t>
            </a:r>
          </a:p>
        </p:txBody>
      </p:sp>
      <p:sp>
        <p:nvSpPr>
          <p:cNvPr id="2053" name="Freeform 5"/>
          <p:cNvSpPr>
            <a:spLocks/>
          </p:cNvSpPr>
          <p:nvPr/>
        </p:nvSpPr>
        <p:spPr bwMode="auto">
          <a:xfrm>
            <a:off x="609600" y="1219200"/>
            <a:ext cx="7924800" cy="914400"/>
          </a:xfrm>
          <a:custGeom>
            <a:avLst/>
            <a:gdLst/>
            <a:ahLst/>
            <a:cxnLst>
              <a:cxn ang="0">
                <a:pos x="0" y="10000"/>
              </a:cxn>
              <a:cxn ang="0">
                <a:pos x="0" y="0"/>
              </a:cxn>
              <a:cxn ang="0">
                <a:pos x="10000" y="0"/>
              </a:cxn>
            </a:cxnLst>
            <a:rect l="0" t="0" r="r" b="b"/>
            <a:pathLst>
              <a:path w="10000" h="10000">
                <a:moveTo>
                  <a:pt x="0" y="10000"/>
                </a:moveTo>
                <a:lnTo>
                  <a:pt x="0" y="0"/>
                </a:lnTo>
                <a:lnTo>
                  <a:pt x="10000" y="0"/>
                </a:lnTo>
              </a:path>
            </a:pathLst>
          </a:custGeom>
          <a:noFill/>
          <a:ln w="25400">
            <a:solidFill>
              <a:srgbClr val="CC9900"/>
            </a:solidFill>
            <a:prstDash val="solid"/>
            <a:round/>
            <a:headEnd/>
            <a:tailEnd/>
          </a:ln>
          <a:effectLst/>
        </p:spPr>
        <p:txBody>
          <a:bodyPr/>
          <a:lstStyle/>
          <a:p>
            <a:pPr>
              <a:defRPr/>
            </a:pPr>
            <a:endParaRPr lang="en-US">
              <a:latin typeface="Arial" charset="0"/>
            </a:endParaRPr>
          </a:p>
        </p:txBody>
      </p:sp>
      <p:sp>
        <p:nvSpPr>
          <p:cNvPr id="2054" name="Line 6"/>
          <p:cNvSpPr>
            <a:spLocks noChangeShapeType="1"/>
          </p:cNvSpPr>
          <p:nvPr/>
        </p:nvSpPr>
        <p:spPr bwMode="auto">
          <a:xfrm>
            <a:off x="1981200" y="3956050"/>
            <a:ext cx="6511925" cy="12700"/>
          </a:xfrm>
          <a:prstGeom prst="line">
            <a:avLst/>
          </a:prstGeom>
          <a:noFill/>
          <a:ln w="25400">
            <a:solidFill>
              <a:srgbClr val="CC9900"/>
            </a:solidFill>
            <a:round/>
            <a:headEnd/>
            <a:tailEnd/>
          </a:ln>
          <a:effectLst/>
        </p:spPr>
        <p:txBody>
          <a:bodyPr/>
          <a:lstStyle/>
          <a:p>
            <a:pPr>
              <a:defRPr/>
            </a:pPr>
            <a:endParaRPr lang="en-US">
              <a:latin typeface="Arial" charset="0"/>
            </a:endParaRPr>
          </a:p>
        </p:txBody>
      </p:sp>
    </p:spTree>
  </p:cSld>
  <p:clrMap bg1="lt1" tx1="dk1" bg2="lt2" tx2="dk2" accent1="accent1" accent2="accent2" accent3="accent3" accent4="accent4" accent5="accent5" accent6="accent6" hlink="hlink" folHlink="folHlink"/>
  <p:sldLayoutIdLst>
    <p:sldLayoutId id="2147483708" r:id="rId1"/>
    <p:sldLayoutId id="2147483719"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ransition/>
  <p:txStyles>
    <p:titleStyle>
      <a:lvl1pPr marL="25400" algn="l" rtl="0" eaLnBrk="0" fontAlgn="base" hangingPunct="0">
        <a:spcBef>
          <a:spcPct val="0"/>
        </a:spcBef>
        <a:spcAft>
          <a:spcPts val="200"/>
        </a:spcAft>
        <a:defRPr sz="5000">
          <a:solidFill>
            <a:srgbClr val="006633"/>
          </a:solidFill>
          <a:latin typeface="+mj-lt"/>
          <a:ea typeface="+mj-ea"/>
          <a:cs typeface="+mj-cs"/>
        </a:defRPr>
      </a:lvl1pPr>
      <a:lvl2pPr marL="25400" algn="l" rtl="0" eaLnBrk="0" fontAlgn="base" hangingPunct="0">
        <a:spcBef>
          <a:spcPct val="0"/>
        </a:spcBef>
        <a:spcAft>
          <a:spcPts val="200"/>
        </a:spcAft>
        <a:defRPr sz="5000">
          <a:solidFill>
            <a:srgbClr val="006633"/>
          </a:solidFill>
          <a:latin typeface="Helvetica" pitchFamily="34" charset="0"/>
        </a:defRPr>
      </a:lvl2pPr>
      <a:lvl3pPr marL="25400" algn="l" rtl="0" eaLnBrk="0" fontAlgn="base" hangingPunct="0">
        <a:spcBef>
          <a:spcPct val="0"/>
        </a:spcBef>
        <a:spcAft>
          <a:spcPts val="200"/>
        </a:spcAft>
        <a:defRPr sz="5000">
          <a:solidFill>
            <a:srgbClr val="006633"/>
          </a:solidFill>
          <a:latin typeface="Helvetica" pitchFamily="34" charset="0"/>
        </a:defRPr>
      </a:lvl3pPr>
      <a:lvl4pPr marL="25400" algn="l" rtl="0" eaLnBrk="0" fontAlgn="base" hangingPunct="0">
        <a:spcBef>
          <a:spcPct val="0"/>
        </a:spcBef>
        <a:spcAft>
          <a:spcPts val="200"/>
        </a:spcAft>
        <a:defRPr sz="5000">
          <a:solidFill>
            <a:srgbClr val="006633"/>
          </a:solidFill>
          <a:latin typeface="Helvetica" pitchFamily="34" charset="0"/>
        </a:defRPr>
      </a:lvl4pPr>
      <a:lvl5pPr marL="25400" algn="l" rtl="0" eaLnBrk="0" fontAlgn="base" hangingPunct="0">
        <a:spcBef>
          <a:spcPct val="0"/>
        </a:spcBef>
        <a:spcAft>
          <a:spcPts val="200"/>
        </a:spcAft>
        <a:defRPr sz="5000">
          <a:solidFill>
            <a:srgbClr val="006633"/>
          </a:solidFill>
          <a:latin typeface="Helvetica" pitchFamily="34" charset="0"/>
        </a:defRPr>
      </a:lvl5pPr>
      <a:lvl6pPr marL="482600" algn="l" rtl="0" fontAlgn="base">
        <a:spcBef>
          <a:spcPct val="0"/>
        </a:spcBef>
        <a:spcAft>
          <a:spcPts val="200"/>
        </a:spcAft>
        <a:defRPr sz="5000">
          <a:solidFill>
            <a:srgbClr val="006633"/>
          </a:solidFill>
          <a:latin typeface="Helvetica" pitchFamily="34" charset="0"/>
        </a:defRPr>
      </a:lvl6pPr>
      <a:lvl7pPr marL="939800" algn="l" rtl="0" fontAlgn="base">
        <a:spcBef>
          <a:spcPct val="0"/>
        </a:spcBef>
        <a:spcAft>
          <a:spcPts val="200"/>
        </a:spcAft>
        <a:defRPr sz="5000">
          <a:solidFill>
            <a:srgbClr val="006633"/>
          </a:solidFill>
          <a:latin typeface="Helvetica" pitchFamily="34" charset="0"/>
        </a:defRPr>
      </a:lvl7pPr>
      <a:lvl8pPr marL="1397000" algn="l" rtl="0" fontAlgn="base">
        <a:spcBef>
          <a:spcPct val="0"/>
        </a:spcBef>
        <a:spcAft>
          <a:spcPts val="200"/>
        </a:spcAft>
        <a:defRPr sz="5000">
          <a:solidFill>
            <a:srgbClr val="006633"/>
          </a:solidFill>
          <a:latin typeface="Helvetica" pitchFamily="34" charset="0"/>
        </a:defRPr>
      </a:lvl8pPr>
      <a:lvl9pPr marL="1854200" algn="l" rtl="0" fontAlgn="base">
        <a:spcBef>
          <a:spcPct val="0"/>
        </a:spcBef>
        <a:spcAft>
          <a:spcPts val="200"/>
        </a:spcAft>
        <a:defRPr sz="5000">
          <a:solidFill>
            <a:srgbClr val="006633"/>
          </a:solidFill>
          <a:latin typeface="Helvetica" pitchFamily="34" charset="0"/>
        </a:defRPr>
      </a:lvl9pPr>
    </p:titleStyle>
    <p:bodyStyle>
      <a:lvl1pPr marL="25400" algn="l" rtl="0" eaLnBrk="0" fontAlgn="base" hangingPunct="0">
        <a:lnSpc>
          <a:spcPts val="3400"/>
        </a:lnSpc>
        <a:spcBef>
          <a:spcPct val="0"/>
        </a:spcBef>
        <a:spcAft>
          <a:spcPct val="0"/>
        </a:spcAft>
        <a:defRPr sz="2800">
          <a:solidFill>
            <a:schemeClr val="tx1"/>
          </a:solidFill>
          <a:latin typeface="+mn-lt"/>
          <a:ea typeface="+mn-ea"/>
          <a:cs typeface="+mn-cs"/>
        </a:defRPr>
      </a:lvl1pPr>
      <a:lvl2pPr marL="688975" algn="ctr" rtl="0" eaLnBrk="0" fontAlgn="base" hangingPunct="0">
        <a:lnSpc>
          <a:spcPts val="3100"/>
        </a:lnSpc>
        <a:spcBef>
          <a:spcPct val="0"/>
        </a:spcBef>
        <a:spcAft>
          <a:spcPts val="600"/>
        </a:spcAft>
        <a:defRPr sz="2600">
          <a:solidFill>
            <a:schemeClr val="tx1"/>
          </a:solidFill>
          <a:latin typeface="+mn-lt"/>
        </a:defRPr>
      </a:lvl2pPr>
      <a:lvl3pPr marL="1385888" algn="ctr" rtl="0" eaLnBrk="0" fontAlgn="base" hangingPunct="0">
        <a:lnSpc>
          <a:spcPts val="2600"/>
        </a:lnSpc>
        <a:spcBef>
          <a:spcPct val="0"/>
        </a:spcBef>
        <a:spcAft>
          <a:spcPts val="600"/>
        </a:spcAft>
        <a:defRPr sz="2200">
          <a:solidFill>
            <a:schemeClr val="tx1"/>
          </a:solidFill>
          <a:latin typeface="+mn-lt"/>
        </a:defRPr>
      </a:lvl3pPr>
      <a:lvl4pPr marL="2435225" algn="ctr" rtl="0" eaLnBrk="0" fontAlgn="base" hangingPunct="0">
        <a:lnSpc>
          <a:spcPts val="2400"/>
        </a:lnSpc>
        <a:spcBef>
          <a:spcPct val="0"/>
        </a:spcBef>
        <a:spcAft>
          <a:spcPts val="500"/>
        </a:spcAft>
        <a:defRPr sz="2000">
          <a:solidFill>
            <a:schemeClr val="tx1"/>
          </a:solidFill>
          <a:latin typeface="+mn-lt"/>
        </a:defRPr>
      </a:lvl4pPr>
      <a:lvl5pPr marL="3802063" algn="ctr" rtl="0" eaLnBrk="0" fontAlgn="base" hangingPunct="0">
        <a:lnSpc>
          <a:spcPts val="2400"/>
        </a:lnSpc>
        <a:spcBef>
          <a:spcPct val="0"/>
        </a:spcBef>
        <a:spcAft>
          <a:spcPts val="100"/>
        </a:spcAft>
        <a:defRPr sz="2000">
          <a:solidFill>
            <a:schemeClr val="tx1"/>
          </a:solidFill>
          <a:latin typeface="+mn-lt"/>
        </a:defRPr>
      </a:lvl5pPr>
      <a:lvl6pPr marL="4259263" algn="ctr" rtl="0" fontAlgn="base">
        <a:lnSpc>
          <a:spcPts val="2400"/>
        </a:lnSpc>
        <a:spcBef>
          <a:spcPct val="0"/>
        </a:spcBef>
        <a:spcAft>
          <a:spcPts val="100"/>
        </a:spcAft>
        <a:defRPr sz="2000">
          <a:solidFill>
            <a:schemeClr val="tx1"/>
          </a:solidFill>
          <a:latin typeface="+mn-lt"/>
        </a:defRPr>
      </a:lvl6pPr>
      <a:lvl7pPr marL="4716463" algn="ctr" rtl="0" fontAlgn="base">
        <a:lnSpc>
          <a:spcPts val="2400"/>
        </a:lnSpc>
        <a:spcBef>
          <a:spcPct val="0"/>
        </a:spcBef>
        <a:spcAft>
          <a:spcPts val="100"/>
        </a:spcAft>
        <a:defRPr sz="2000">
          <a:solidFill>
            <a:schemeClr val="tx1"/>
          </a:solidFill>
          <a:latin typeface="+mn-lt"/>
        </a:defRPr>
      </a:lvl7pPr>
      <a:lvl8pPr marL="5173663" algn="ctr" rtl="0" fontAlgn="base">
        <a:lnSpc>
          <a:spcPts val="2400"/>
        </a:lnSpc>
        <a:spcBef>
          <a:spcPct val="0"/>
        </a:spcBef>
        <a:spcAft>
          <a:spcPts val="100"/>
        </a:spcAft>
        <a:defRPr sz="2000">
          <a:solidFill>
            <a:schemeClr val="tx1"/>
          </a:solidFill>
          <a:latin typeface="+mn-lt"/>
        </a:defRPr>
      </a:lvl8pPr>
      <a:lvl9pPr marL="5630863" algn="ctr" rtl="0" fontAlgn="base">
        <a:lnSpc>
          <a:spcPts val="2400"/>
        </a:lnSpc>
        <a:spcBef>
          <a:spcPct val="0"/>
        </a:spcBef>
        <a:spcAft>
          <a:spcPts val="100"/>
        </a:spcAft>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0.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ChangeArrowheads="1"/>
          </p:cNvSpPr>
          <p:nvPr>
            <p:ph type="title"/>
          </p:nvPr>
        </p:nvSpPr>
        <p:spPr>
          <a:xfrm>
            <a:off x="674688" y="1657350"/>
            <a:ext cx="7954962" cy="3656013"/>
          </a:xfrm>
        </p:spPr>
        <p:txBody>
          <a:bodyPr/>
          <a:lstStyle/>
          <a:p>
            <a:pPr algn="ctr" eaLnBrk="1" hangingPunct="1">
              <a:spcAft>
                <a:spcPts val="13"/>
              </a:spcAft>
            </a:pPr>
            <a:r>
              <a:rPr lang="en-US" altLang="en-US" smtClean="0"/>
              <a:t>DNA Mapping and Brute Force Algorithms</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ChangeArrowheads="1"/>
          </p:cNvSpPr>
          <p:nvPr>
            <p:ph type="title"/>
          </p:nvPr>
        </p:nvSpPr>
        <p:spPr/>
        <p:txBody>
          <a:bodyPr/>
          <a:lstStyle/>
          <a:p>
            <a:pPr eaLnBrk="1" hangingPunct="1">
              <a:spcAft>
                <a:spcPts val="13"/>
              </a:spcAft>
            </a:pPr>
            <a:r>
              <a:rPr lang="en-US" altLang="en-US" smtClean="0"/>
              <a:t>Partial Restriction Digest</a:t>
            </a:r>
          </a:p>
        </p:txBody>
      </p:sp>
      <p:sp>
        <p:nvSpPr>
          <p:cNvPr id="15363" name="Rectangle 2"/>
          <p:cNvSpPr>
            <a:spLocks noChangeArrowheads="1"/>
          </p:cNvSpPr>
          <p:nvPr>
            <p:ph type="body" idx="1"/>
          </p:nvPr>
        </p:nvSpPr>
        <p:spPr>
          <a:xfrm>
            <a:off x="484188" y="1447800"/>
            <a:ext cx="8355012" cy="4540250"/>
          </a:xfrm>
        </p:spPr>
        <p:txBody>
          <a:bodyPr/>
          <a:lstStyle/>
          <a:p>
            <a:pPr marL="477838" indent="-477838" eaLnBrk="1" hangingPunct="1">
              <a:lnSpc>
                <a:spcPts val="3400"/>
              </a:lnSpc>
              <a:spcAft>
                <a:spcPts val="1800"/>
              </a:spcAft>
              <a:buSzPct val="100000"/>
              <a:tabLst>
                <a:tab pos="342900" algn="l"/>
                <a:tab pos="914400" algn="l"/>
                <a:tab pos="1828800" algn="l"/>
                <a:tab pos="2743200" algn="l"/>
                <a:tab pos="3657600" algn="l"/>
                <a:tab pos="4572000" algn="l"/>
                <a:tab pos="5486400" algn="l"/>
                <a:tab pos="6400800" algn="l"/>
                <a:tab pos="7315200" algn="l"/>
              </a:tabLst>
            </a:pPr>
            <a:r>
              <a:rPr lang="en-US" altLang="en-US" sz="2600" smtClean="0"/>
              <a:t>The sample of DNA is exposed to the restriction enzyme for only a limited amount of time to prevent it from being cut at all restriction sites</a:t>
            </a:r>
          </a:p>
          <a:p>
            <a:pPr marL="477838" indent="-477838" eaLnBrk="1" hangingPunct="1">
              <a:lnSpc>
                <a:spcPts val="3400"/>
              </a:lnSpc>
              <a:spcAft>
                <a:spcPts val="1800"/>
              </a:spcAft>
              <a:buSzPct val="100000"/>
              <a:tabLst>
                <a:tab pos="342900" algn="l"/>
                <a:tab pos="914400" algn="l"/>
                <a:tab pos="1828800" algn="l"/>
                <a:tab pos="2743200" algn="l"/>
                <a:tab pos="3657600" algn="l"/>
                <a:tab pos="4572000" algn="l"/>
                <a:tab pos="5486400" algn="l"/>
                <a:tab pos="6400800" algn="l"/>
                <a:tab pos="7315200" algn="l"/>
              </a:tabLst>
            </a:pPr>
            <a:r>
              <a:rPr lang="en-US" altLang="en-US" sz="2600" smtClean="0"/>
              <a:t>This experiment generates the set of all possible restriction fragments between every two (not necessarily consecutive) cuts</a:t>
            </a:r>
          </a:p>
          <a:p>
            <a:pPr marL="477838" indent="-477838" eaLnBrk="1" hangingPunct="1">
              <a:lnSpc>
                <a:spcPts val="3400"/>
              </a:lnSpc>
              <a:spcAft>
                <a:spcPts val="1800"/>
              </a:spcAft>
              <a:buSzPct val="100000"/>
              <a:tabLst>
                <a:tab pos="342900" algn="l"/>
                <a:tab pos="914400" algn="l"/>
                <a:tab pos="1828800" algn="l"/>
                <a:tab pos="2743200" algn="l"/>
                <a:tab pos="3657600" algn="l"/>
                <a:tab pos="4572000" algn="l"/>
                <a:tab pos="5486400" algn="l"/>
                <a:tab pos="6400800" algn="l"/>
                <a:tab pos="7315200" algn="l"/>
              </a:tabLst>
            </a:pPr>
            <a:r>
              <a:rPr lang="en-US" altLang="en-US" sz="2600" smtClean="0"/>
              <a:t>This set of fragment sizes is used to determine the positions of the restriction sites in the DNA sequence</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ChangeArrowheads="1"/>
          </p:cNvSpPr>
          <p:nvPr>
            <p:ph type="title"/>
          </p:nvPr>
        </p:nvSpPr>
        <p:spPr/>
        <p:txBody>
          <a:bodyPr/>
          <a:lstStyle/>
          <a:p>
            <a:pPr eaLnBrk="1" hangingPunct="1">
              <a:spcAft>
                <a:spcPts val="13"/>
              </a:spcAft>
            </a:pPr>
            <a:r>
              <a:rPr lang="en-US" altLang="en-US" smtClean="0"/>
              <a:t>Partial Digest Example</a:t>
            </a:r>
          </a:p>
        </p:txBody>
      </p:sp>
      <p:sp>
        <p:nvSpPr>
          <p:cNvPr id="16387" name="Rectangle 2"/>
          <p:cNvSpPr>
            <a:spLocks noChangeArrowheads="1"/>
          </p:cNvSpPr>
          <p:nvPr>
            <p:ph type="body" idx="1"/>
          </p:nvPr>
        </p:nvSpPr>
        <p:spPr>
          <a:xfrm>
            <a:off x="484188" y="1631950"/>
            <a:ext cx="8466137" cy="4616450"/>
          </a:xfrm>
        </p:spPr>
        <p:txBody>
          <a:bodyPr/>
          <a:lstStyle/>
          <a:p>
            <a:pPr marL="433388" indent="-433388" eaLnBrk="1" hangingPunct="1">
              <a:lnSpc>
                <a:spcPts val="3400"/>
              </a:lnSpc>
              <a:spcAft>
                <a:spcPts val="13"/>
              </a:spcAft>
              <a:buSzPct val="100000"/>
              <a:tabLst>
                <a:tab pos="342900" algn="l"/>
                <a:tab pos="914400" algn="l"/>
                <a:tab pos="1828800" algn="l"/>
                <a:tab pos="2743200" algn="l"/>
                <a:tab pos="3657600" algn="l"/>
                <a:tab pos="4572000" algn="l"/>
                <a:tab pos="5486400" algn="l"/>
                <a:tab pos="6400800" algn="l"/>
                <a:tab pos="7315200" algn="l"/>
                <a:tab pos="8229600" algn="l"/>
              </a:tabLst>
            </a:pPr>
            <a:r>
              <a:rPr lang="en-US" altLang="en-US" sz="2800" smtClean="0"/>
              <a:t>Partial Digest results in the following 10 restriction fragments:</a:t>
            </a:r>
          </a:p>
        </p:txBody>
      </p:sp>
      <p:pic>
        <p:nvPicPr>
          <p:cNvPr id="1638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514600"/>
            <a:ext cx="6096000" cy="359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ChangeArrowheads="1"/>
          </p:cNvSpPr>
          <p:nvPr>
            <p:ph type="title"/>
          </p:nvPr>
        </p:nvSpPr>
        <p:spPr>
          <a:xfrm>
            <a:off x="369888" y="438150"/>
            <a:ext cx="8866187" cy="2787650"/>
          </a:xfrm>
        </p:spPr>
        <p:txBody>
          <a:bodyPr/>
          <a:lstStyle/>
          <a:p>
            <a:pPr eaLnBrk="1" hangingPunct="1">
              <a:lnSpc>
                <a:spcPct val="100000"/>
              </a:lnSpc>
              <a:spcAft>
                <a:spcPts val="13"/>
              </a:spcAft>
              <a:tabLst>
                <a:tab pos="0" algn="l"/>
                <a:tab pos="914400" algn="l"/>
                <a:tab pos="1828800" algn="l"/>
                <a:tab pos="2743200" algn="l"/>
                <a:tab pos="3657600" algn="l"/>
                <a:tab pos="4572000" algn="l"/>
                <a:tab pos="5486400" algn="l"/>
                <a:tab pos="6400800" algn="l"/>
                <a:tab pos="7315200" algn="l"/>
                <a:tab pos="8229600" algn="l"/>
              </a:tabLst>
            </a:pPr>
            <a:r>
              <a:rPr lang="en-US" altLang="en-US" sz="4000" smtClean="0"/>
              <a:t>Multiset of Restriction Fragments</a:t>
            </a:r>
          </a:p>
        </p:txBody>
      </p:sp>
      <p:sp>
        <p:nvSpPr>
          <p:cNvPr id="17411" name="Rectangle 2"/>
          <p:cNvSpPr>
            <a:spLocks noChangeArrowheads="1"/>
          </p:cNvSpPr>
          <p:nvPr>
            <p:ph type="body" idx="1"/>
          </p:nvPr>
        </p:nvSpPr>
        <p:spPr>
          <a:xfrm>
            <a:off x="381000" y="1631950"/>
            <a:ext cx="3249613" cy="4235450"/>
          </a:xfrm>
        </p:spPr>
        <p:txBody>
          <a:bodyPr/>
          <a:lstStyle/>
          <a:p>
            <a:pPr marL="0" indent="0" eaLnBrk="1" hangingPunct="1">
              <a:lnSpc>
                <a:spcPts val="2600"/>
              </a:lnSpc>
              <a:spcAft>
                <a:spcPts val="500"/>
              </a:spcAft>
              <a:buFont typeface="Arial" panose="020B0604020202020204" pitchFamily="34" charset="0"/>
              <a:buNone/>
              <a:tabLst>
                <a:tab pos="342900" algn="l"/>
                <a:tab pos="914400" algn="l"/>
                <a:tab pos="1828800" algn="l"/>
              </a:tabLst>
            </a:pPr>
            <a:r>
              <a:rPr lang="en-US" altLang="en-US" sz="2200" smtClean="0"/>
              <a:t>We assume that multiplicity of a fragment can be detected, i.e., the number of restriction fragments of the same length can be determined (e.g., by observing twice as much fluorescence intensity for a double fragment than for a single fragment)</a:t>
            </a:r>
          </a:p>
        </p:txBody>
      </p:sp>
      <p:pic>
        <p:nvPicPr>
          <p:cNvPr id="1741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1524000"/>
            <a:ext cx="51816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17413" name="Text Box 4"/>
          <p:cNvSpPr txBox="1">
            <a:spLocks noChangeArrowheads="1"/>
          </p:cNvSpPr>
          <p:nvPr/>
        </p:nvSpPr>
        <p:spPr bwMode="auto">
          <a:xfrm>
            <a:off x="3913188" y="5529263"/>
            <a:ext cx="46974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tabLst>
                <a:tab pos="0" algn="l"/>
                <a:tab pos="914400" algn="l"/>
                <a:tab pos="1828800" algn="l"/>
                <a:tab pos="2743200" algn="l"/>
                <a:tab pos="3657600" algn="l"/>
                <a:tab pos="4572000" algn="l"/>
                <a:tab pos="5486400" algn="l"/>
                <a:tab pos="6400800" algn="l"/>
              </a:tabLst>
              <a:defRPr sz="2000" b="1">
                <a:solidFill>
                  <a:srgbClr val="000000"/>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Lst>
              <a:defRPr sz="2000" b="1">
                <a:solidFill>
                  <a:srgbClr val="000000"/>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Lst>
              <a:defRPr sz="2000" b="1">
                <a:solidFill>
                  <a:srgbClr val="000000"/>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Lst>
              <a:defRPr sz="2000" b="1">
                <a:solidFill>
                  <a:srgbClr val="000000"/>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Lst>
              <a:defRPr sz="2000" b="1">
                <a:solidFill>
                  <a:srgbClr val="000000"/>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Lst>
              <a:defRPr sz="2000" b="1">
                <a:solidFill>
                  <a:srgbClr val="000000"/>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Lst>
              <a:defRPr sz="2000" b="1">
                <a:solidFill>
                  <a:srgbClr val="000000"/>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Lst>
              <a:defRPr sz="2000" b="1">
                <a:solidFill>
                  <a:srgbClr val="000000"/>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Lst>
              <a:defRPr sz="2000" b="1">
                <a:solidFill>
                  <a:srgbClr val="000000"/>
                </a:solidFill>
                <a:latin typeface="Arial" panose="020B0604020202020204" pitchFamily="34" charset="0"/>
              </a:defRPr>
            </a:lvl9pPr>
          </a:lstStyle>
          <a:p>
            <a:pPr eaLnBrk="1" hangingPunct="1">
              <a:lnSpc>
                <a:spcPts val="2900"/>
              </a:lnSpc>
            </a:pPr>
            <a:r>
              <a:rPr lang="en-US" altLang="en-US" b="0">
                <a:solidFill>
                  <a:srgbClr val="FF0000"/>
                </a:solidFill>
              </a:rPr>
              <a:t>Multiset</a:t>
            </a:r>
            <a:r>
              <a:rPr lang="en-US" altLang="en-US" b="0">
                <a:solidFill>
                  <a:schemeClr val="tx1"/>
                </a:solidFill>
              </a:rPr>
              <a:t>: {3, </a:t>
            </a:r>
            <a:r>
              <a:rPr lang="en-US" altLang="en-US" b="0">
                <a:solidFill>
                  <a:srgbClr val="FF0000"/>
                </a:solidFill>
              </a:rPr>
              <a:t>5, 5</a:t>
            </a:r>
            <a:r>
              <a:rPr lang="en-US" altLang="en-US" b="0">
                <a:solidFill>
                  <a:schemeClr val="tx1"/>
                </a:solidFill>
              </a:rPr>
              <a:t>, 8, 9, </a:t>
            </a:r>
            <a:r>
              <a:rPr lang="en-US" altLang="en-US" b="0">
                <a:solidFill>
                  <a:srgbClr val="FF0000"/>
                </a:solidFill>
              </a:rPr>
              <a:t>14, 14</a:t>
            </a:r>
            <a:r>
              <a:rPr lang="en-US" altLang="en-US" b="0">
                <a:solidFill>
                  <a:schemeClr val="tx1"/>
                </a:solidFill>
              </a:rPr>
              <a:t>, 17, 19, 22}</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1"/>
          <p:cNvSpPr>
            <a:spLocks noChangeArrowheads="1"/>
          </p:cNvSpPr>
          <p:nvPr>
            <p:ph type="title"/>
          </p:nvPr>
        </p:nvSpPr>
        <p:spPr>
          <a:xfrm>
            <a:off x="381000" y="457200"/>
            <a:ext cx="8408988" cy="914400"/>
          </a:xfrm>
        </p:spPr>
        <p:txBody>
          <a:bodyPr/>
          <a:lstStyle/>
          <a:p>
            <a:pPr eaLnBrk="1" hangingPunct="1">
              <a:spcAft>
                <a:spcPts val="13"/>
              </a:spcAft>
            </a:pPr>
            <a:r>
              <a:rPr lang="en-US" altLang="en-US" smtClean="0"/>
              <a:t>Partial Digest Fundamentals</a:t>
            </a:r>
          </a:p>
        </p:txBody>
      </p:sp>
      <p:sp>
        <p:nvSpPr>
          <p:cNvPr id="1028" name="Text Box 3"/>
          <p:cNvSpPr txBox="1">
            <a:spLocks noChangeArrowheads="1"/>
          </p:cNvSpPr>
          <p:nvPr/>
        </p:nvSpPr>
        <p:spPr bwMode="auto">
          <a:xfrm>
            <a:off x="1474788" y="1568450"/>
            <a:ext cx="7246937"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tabLst>
                <a:tab pos="0" algn="l"/>
                <a:tab pos="914400" algn="l"/>
                <a:tab pos="1828800" algn="l"/>
                <a:tab pos="2743200" algn="l"/>
                <a:tab pos="3657600" algn="l"/>
                <a:tab pos="4572000" algn="l"/>
                <a:tab pos="5486400" algn="l"/>
                <a:tab pos="6400800" algn="l"/>
              </a:tabLst>
              <a:defRPr sz="2000" b="1">
                <a:solidFill>
                  <a:srgbClr val="000000"/>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Lst>
              <a:defRPr sz="2000" b="1">
                <a:solidFill>
                  <a:srgbClr val="000000"/>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Lst>
              <a:defRPr sz="2000" b="1">
                <a:solidFill>
                  <a:srgbClr val="000000"/>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Lst>
              <a:defRPr sz="2000" b="1">
                <a:solidFill>
                  <a:srgbClr val="000000"/>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Lst>
              <a:defRPr sz="2000" b="1">
                <a:solidFill>
                  <a:srgbClr val="000000"/>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Lst>
              <a:defRPr sz="2000" b="1">
                <a:solidFill>
                  <a:srgbClr val="000000"/>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Lst>
              <a:defRPr sz="2000" b="1">
                <a:solidFill>
                  <a:srgbClr val="000000"/>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Lst>
              <a:defRPr sz="2000" b="1">
                <a:solidFill>
                  <a:srgbClr val="000000"/>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Lst>
              <a:defRPr sz="2000" b="1">
                <a:solidFill>
                  <a:srgbClr val="000000"/>
                </a:solidFill>
                <a:latin typeface="Arial" panose="020B0604020202020204" pitchFamily="34" charset="0"/>
              </a:defRPr>
            </a:lvl9pPr>
          </a:lstStyle>
          <a:p>
            <a:pPr eaLnBrk="1" hangingPunct="1">
              <a:lnSpc>
                <a:spcPts val="3600"/>
              </a:lnSpc>
              <a:spcAft>
                <a:spcPts val="1600"/>
              </a:spcAft>
            </a:pPr>
            <a:r>
              <a:rPr lang="en-US" altLang="en-US" sz="3000" b="0">
                <a:solidFill>
                  <a:schemeClr val="tx1"/>
                </a:solidFill>
              </a:rPr>
              <a:t>the set of </a:t>
            </a:r>
            <a:r>
              <a:rPr lang="en-US" altLang="en-US" sz="3000" i="1">
                <a:solidFill>
                  <a:schemeClr val="tx1"/>
                </a:solidFill>
              </a:rPr>
              <a:t>n</a:t>
            </a:r>
            <a:r>
              <a:rPr lang="en-US" altLang="en-US" sz="3000" b="0">
                <a:solidFill>
                  <a:schemeClr val="tx1"/>
                </a:solidFill>
              </a:rPr>
              <a:t> integers representing the location of all cuts in the restriction map, including the start and end</a:t>
            </a:r>
          </a:p>
          <a:p>
            <a:pPr eaLnBrk="1" hangingPunct="1">
              <a:lnSpc>
                <a:spcPts val="3600"/>
              </a:lnSpc>
              <a:spcAft>
                <a:spcPts val="1600"/>
              </a:spcAft>
            </a:pPr>
            <a:endParaRPr lang="en-US" altLang="en-US" sz="3000" b="0">
              <a:solidFill>
                <a:schemeClr val="tx1"/>
              </a:solidFill>
            </a:endParaRPr>
          </a:p>
        </p:txBody>
      </p:sp>
      <p:sp>
        <p:nvSpPr>
          <p:cNvPr id="1029" name="Text Box 4"/>
          <p:cNvSpPr txBox="1">
            <a:spLocks noChangeArrowheads="1"/>
          </p:cNvSpPr>
          <p:nvPr/>
        </p:nvSpPr>
        <p:spPr bwMode="auto">
          <a:xfrm>
            <a:off x="1447800" y="3810000"/>
            <a:ext cx="7246938"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tabLst>
                <a:tab pos="0" algn="l"/>
                <a:tab pos="914400" algn="l"/>
                <a:tab pos="1828800" algn="l"/>
                <a:tab pos="2743200" algn="l"/>
                <a:tab pos="3657600" algn="l"/>
                <a:tab pos="4572000" algn="l"/>
                <a:tab pos="5486400" algn="l"/>
                <a:tab pos="6400800" algn="l"/>
              </a:tabLst>
              <a:defRPr sz="2000" b="1">
                <a:solidFill>
                  <a:srgbClr val="000000"/>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Lst>
              <a:defRPr sz="2000" b="1">
                <a:solidFill>
                  <a:srgbClr val="000000"/>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Lst>
              <a:defRPr sz="2000" b="1">
                <a:solidFill>
                  <a:srgbClr val="000000"/>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Lst>
              <a:defRPr sz="2000" b="1">
                <a:solidFill>
                  <a:srgbClr val="000000"/>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Lst>
              <a:defRPr sz="2000" b="1">
                <a:solidFill>
                  <a:srgbClr val="000000"/>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Lst>
              <a:defRPr sz="2000" b="1">
                <a:solidFill>
                  <a:srgbClr val="000000"/>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Lst>
              <a:defRPr sz="2000" b="1">
                <a:solidFill>
                  <a:srgbClr val="000000"/>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Lst>
              <a:defRPr sz="2000" b="1">
                <a:solidFill>
                  <a:srgbClr val="000000"/>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Lst>
              <a:defRPr sz="2000" b="1">
                <a:solidFill>
                  <a:srgbClr val="000000"/>
                </a:solidFill>
                <a:latin typeface="Arial" panose="020B0604020202020204" pitchFamily="34" charset="0"/>
              </a:defRPr>
            </a:lvl9pPr>
          </a:lstStyle>
          <a:p>
            <a:pPr eaLnBrk="1" hangingPunct="1">
              <a:lnSpc>
                <a:spcPts val="3600"/>
              </a:lnSpc>
            </a:pPr>
            <a:r>
              <a:rPr lang="en-US" altLang="en-US" sz="3000" b="0">
                <a:solidFill>
                  <a:schemeClr val="tx1"/>
                </a:solidFill>
              </a:rPr>
              <a:t>the multiset of integers representing lengths of each of the      fragments produced from a partial digest</a:t>
            </a:r>
          </a:p>
        </p:txBody>
      </p:sp>
      <p:sp>
        <p:nvSpPr>
          <p:cNvPr id="1030" name="Text Box 5"/>
          <p:cNvSpPr txBox="1">
            <a:spLocks noChangeArrowheads="1"/>
          </p:cNvSpPr>
          <p:nvPr/>
        </p:nvSpPr>
        <p:spPr bwMode="auto">
          <a:xfrm>
            <a:off x="1474788" y="3152775"/>
            <a:ext cx="7246937"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tabLst>
                <a:tab pos="0" algn="l"/>
                <a:tab pos="914400" algn="l"/>
                <a:tab pos="1828800" algn="l"/>
                <a:tab pos="2743200" algn="l"/>
                <a:tab pos="3657600" algn="l"/>
                <a:tab pos="4572000" algn="l"/>
                <a:tab pos="5486400" algn="l"/>
                <a:tab pos="6400800" algn="l"/>
              </a:tabLst>
              <a:defRPr sz="2000" b="1">
                <a:solidFill>
                  <a:srgbClr val="000000"/>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Lst>
              <a:defRPr sz="2000" b="1">
                <a:solidFill>
                  <a:srgbClr val="000000"/>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Lst>
              <a:defRPr sz="2000" b="1">
                <a:solidFill>
                  <a:srgbClr val="000000"/>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Lst>
              <a:defRPr sz="2000" b="1">
                <a:solidFill>
                  <a:srgbClr val="000000"/>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Lst>
              <a:defRPr sz="2000" b="1">
                <a:solidFill>
                  <a:srgbClr val="000000"/>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Lst>
              <a:defRPr sz="2000" b="1">
                <a:solidFill>
                  <a:srgbClr val="000000"/>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Lst>
              <a:defRPr sz="2000" b="1">
                <a:solidFill>
                  <a:srgbClr val="000000"/>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Lst>
              <a:defRPr sz="2000" b="1">
                <a:solidFill>
                  <a:srgbClr val="000000"/>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Lst>
              <a:defRPr sz="2000" b="1">
                <a:solidFill>
                  <a:srgbClr val="000000"/>
                </a:solidFill>
                <a:latin typeface="Arial" panose="020B0604020202020204" pitchFamily="34" charset="0"/>
              </a:defRPr>
            </a:lvl9pPr>
          </a:lstStyle>
          <a:p>
            <a:pPr algn="just" eaLnBrk="1" hangingPunct="1">
              <a:lnSpc>
                <a:spcPts val="3600"/>
              </a:lnSpc>
              <a:spcAft>
                <a:spcPts val="1600"/>
              </a:spcAft>
            </a:pPr>
            <a:r>
              <a:rPr lang="en-US" altLang="en-US" sz="3000" b="0">
                <a:solidFill>
                  <a:schemeClr val="tx1"/>
                </a:solidFill>
              </a:rPr>
              <a:t>the total number of cuts</a:t>
            </a:r>
          </a:p>
          <a:p>
            <a:pPr algn="just" eaLnBrk="1" hangingPunct="1">
              <a:lnSpc>
                <a:spcPts val="3600"/>
              </a:lnSpc>
              <a:spcAft>
                <a:spcPts val="1600"/>
              </a:spcAft>
            </a:pPr>
            <a:endParaRPr lang="en-US" altLang="en-US" sz="3000" b="0">
              <a:solidFill>
                <a:schemeClr val="tx1"/>
              </a:solidFill>
            </a:endParaRPr>
          </a:p>
        </p:txBody>
      </p:sp>
      <p:sp>
        <p:nvSpPr>
          <p:cNvPr id="1031" name="Text Box 6"/>
          <p:cNvSpPr txBox="1">
            <a:spLocks noChangeArrowheads="1"/>
          </p:cNvSpPr>
          <p:nvPr/>
        </p:nvSpPr>
        <p:spPr bwMode="auto">
          <a:xfrm>
            <a:off x="788988" y="1568450"/>
            <a:ext cx="617537"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tabLst>
                <a:tab pos="0" algn="l"/>
              </a:tabLst>
              <a:defRPr sz="2000" b="1">
                <a:solidFill>
                  <a:srgbClr val="000000"/>
                </a:solidFill>
                <a:latin typeface="Arial" panose="020B0604020202020204" pitchFamily="34" charset="0"/>
              </a:defRPr>
            </a:lvl1pPr>
            <a:lvl2pPr marL="742950" indent="-285750" eaLnBrk="0" hangingPunct="0">
              <a:tabLst>
                <a:tab pos="0" algn="l"/>
              </a:tabLst>
              <a:defRPr sz="2000" b="1">
                <a:solidFill>
                  <a:srgbClr val="000000"/>
                </a:solidFill>
                <a:latin typeface="Arial" panose="020B0604020202020204" pitchFamily="34" charset="0"/>
              </a:defRPr>
            </a:lvl2pPr>
            <a:lvl3pPr marL="1143000" indent="-228600" eaLnBrk="0" hangingPunct="0">
              <a:tabLst>
                <a:tab pos="0" algn="l"/>
              </a:tabLst>
              <a:defRPr sz="2000" b="1">
                <a:solidFill>
                  <a:srgbClr val="000000"/>
                </a:solidFill>
                <a:latin typeface="Arial" panose="020B0604020202020204" pitchFamily="34" charset="0"/>
              </a:defRPr>
            </a:lvl3pPr>
            <a:lvl4pPr marL="1600200" indent="-228600" eaLnBrk="0" hangingPunct="0">
              <a:tabLst>
                <a:tab pos="0" algn="l"/>
              </a:tabLst>
              <a:defRPr sz="2000" b="1">
                <a:solidFill>
                  <a:srgbClr val="000000"/>
                </a:solidFill>
                <a:latin typeface="Arial" panose="020B0604020202020204" pitchFamily="34" charset="0"/>
              </a:defRPr>
            </a:lvl4pPr>
            <a:lvl5pPr marL="2057400" indent="-228600" eaLnBrk="0" hangingPunct="0">
              <a:tabLst>
                <a:tab pos="0" algn="l"/>
              </a:tabLst>
              <a:defRPr sz="2000" b="1">
                <a:solidFill>
                  <a:srgbClr val="000000"/>
                </a:solidFill>
                <a:latin typeface="Arial" panose="020B0604020202020204" pitchFamily="34" charset="0"/>
              </a:defRPr>
            </a:lvl5pPr>
            <a:lvl6pPr marL="2514600" indent="-228600" eaLnBrk="0" fontAlgn="base" hangingPunct="0">
              <a:spcBef>
                <a:spcPct val="0"/>
              </a:spcBef>
              <a:spcAft>
                <a:spcPct val="0"/>
              </a:spcAft>
              <a:tabLst>
                <a:tab pos="0" algn="l"/>
              </a:tabLst>
              <a:defRPr sz="2000" b="1">
                <a:solidFill>
                  <a:srgbClr val="000000"/>
                </a:solidFill>
                <a:latin typeface="Arial" panose="020B0604020202020204" pitchFamily="34" charset="0"/>
              </a:defRPr>
            </a:lvl6pPr>
            <a:lvl7pPr marL="2971800" indent="-228600" eaLnBrk="0" fontAlgn="base" hangingPunct="0">
              <a:spcBef>
                <a:spcPct val="0"/>
              </a:spcBef>
              <a:spcAft>
                <a:spcPct val="0"/>
              </a:spcAft>
              <a:tabLst>
                <a:tab pos="0" algn="l"/>
              </a:tabLst>
              <a:defRPr sz="2000" b="1">
                <a:solidFill>
                  <a:srgbClr val="000000"/>
                </a:solidFill>
                <a:latin typeface="Arial" panose="020B0604020202020204" pitchFamily="34" charset="0"/>
              </a:defRPr>
            </a:lvl7pPr>
            <a:lvl8pPr marL="3429000" indent="-228600" eaLnBrk="0" fontAlgn="base" hangingPunct="0">
              <a:spcBef>
                <a:spcPct val="0"/>
              </a:spcBef>
              <a:spcAft>
                <a:spcPct val="0"/>
              </a:spcAft>
              <a:tabLst>
                <a:tab pos="0" algn="l"/>
              </a:tabLst>
              <a:defRPr sz="2000" b="1">
                <a:solidFill>
                  <a:srgbClr val="000000"/>
                </a:solidFill>
                <a:latin typeface="Arial" panose="020B0604020202020204" pitchFamily="34" charset="0"/>
              </a:defRPr>
            </a:lvl8pPr>
            <a:lvl9pPr marL="3886200" indent="-228600" eaLnBrk="0" fontAlgn="base" hangingPunct="0">
              <a:spcBef>
                <a:spcPct val="0"/>
              </a:spcBef>
              <a:spcAft>
                <a:spcPct val="0"/>
              </a:spcAft>
              <a:tabLst>
                <a:tab pos="0" algn="l"/>
              </a:tabLst>
              <a:defRPr sz="2000" b="1">
                <a:solidFill>
                  <a:srgbClr val="000000"/>
                </a:solidFill>
                <a:latin typeface="Arial" panose="020B0604020202020204" pitchFamily="34" charset="0"/>
              </a:defRPr>
            </a:lvl9pPr>
          </a:lstStyle>
          <a:p>
            <a:pPr algn="just" eaLnBrk="1" hangingPunct="1">
              <a:lnSpc>
                <a:spcPts val="3600"/>
              </a:lnSpc>
              <a:spcAft>
                <a:spcPts val="1600"/>
              </a:spcAft>
            </a:pPr>
            <a:r>
              <a:rPr lang="en-US" altLang="en-US" sz="3000" i="1">
                <a:solidFill>
                  <a:schemeClr val="tx1"/>
                </a:solidFill>
              </a:rPr>
              <a:t>X</a:t>
            </a:r>
            <a:r>
              <a:rPr lang="en-US" altLang="en-US" sz="3000" b="0">
                <a:solidFill>
                  <a:schemeClr val="tx1"/>
                </a:solidFill>
              </a:rPr>
              <a:t>:</a:t>
            </a:r>
          </a:p>
          <a:p>
            <a:pPr algn="just" eaLnBrk="1" hangingPunct="1">
              <a:lnSpc>
                <a:spcPts val="3600"/>
              </a:lnSpc>
              <a:spcAft>
                <a:spcPts val="1600"/>
              </a:spcAft>
            </a:pPr>
            <a:endParaRPr lang="en-US" altLang="en-US" sz="3000" b="0">
              <a:solidFill>
                <a:schemeClr val="tx1"/>
              </a:solidFill>
            </a:endParaRPr>
          </a:p>
        </p:txBody>
      </p:sp>
      <p:sp>
        <p:nvSpPr>
          <p:cNvPr id="1032" name="Text Box 7"/>
          <p:cNvSpPr txBox="1">
            <a:spLocks noChangeArrowheads="1"/>
          </p:cNvSpPr>
          <p:nvPr/>
        </p:nvSpPr>
        <p:spPr bwMode="auto">
          <a:xfrm>
            <a:off x="788988" y="3152775"/>
            <a:ext cx="617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tabLst>
                <a:tab pos="0" algn="l"/>
              </a:tabLst>
              <a:defRPr sz="2000" b="1">
                <a:solidFill>
                  <a:srgbClr val="000000"/>
                </a:solidFill>
                <a:latin typeface="Arial" panose="020B0604020202020204" pitchFamily="34" charset="0"/>
              </a:defRPr>
            </a:lvl1pPr>
            <a:lvl2pPr marL="742950" indent="-285750" eaLnBrk="0" hangingPunct="0">
              <a:tabLst>
                <a:tab pos="0" algn="l"/>
              </a:tabLst>
              <a:defRPr sz="2000" b="1">
                <a:solidFill>
                  <a:srgbClr val="000000"/>
                </a:solidFill>
                <a:latin typeface="Arial" panose="020B0604020202020204" pitchFamily="34" charset="0"/>
              </a:defRPr>
            </a:lvl2pPr>
            <a:lvl3pPr marL="1143000" indent="-228600" eaLnBrk="0" hangingPunct="0">
              <a:tabLst>
                <a:tab pos="0" algn="l"/>
              </a:tabLst>
              <a:defRPr sz="2000" b="1">
                <a:solidFill>
                  <a:srgbClr val="000000"/>
                </a:solidFill>
                <a:latin typeface="Arial" panose="020B0604020202020204" pitchFamily="34" charset="0"/>
              </a:defRPr>
            </a:lvl3pPr>
            <a:lvl4pPr marL="1600200" indent="-228600" eaLnBrk="0" hangingPunct="0">
              <a:tabLst>
                <a:tab pos="0" algn="l"/>
              </a:tabLst>
              <a:defRPr sz="2000" b="1">
                <a:solidFill>
                  <a:srgbClr val="000000"/>
                </a:solidFill>
                <a:latin typeface="Arial" panose="020B0604020202020204" pitchFamily="34" charset="0"/>
              </a:defRPr>
            </a:lvl4pPr>
            <a:lvl5pPr marL="2057400" indent="-228600" eaLnBrk="0" hangingPunct="0">
              <a:tabLst>
                <a:tab pos="0" algn="l"/>
              </a:tabLst>
              <a:defRPr sz="2000" b="1">
                <a:solidFill>
                  <a:srgbClr val="000000"/>
                </a:solidFill>
                <a:latin typeface="Arial" panose="020B0604020202020204" pitchFamily="34" charset="0"/>
              </a:defRPr>
            </a:lvl5pPr>
            <a:lvl6pPr marL="2514600" indent="-228600" eaLnBrk="0" fontAlgn="base" hangingPunct="0">
              <a:spcBef>
                <a:spcPct val="0"/>
              </a:spcBef>
              <a:spcAft>
                <a:spcPct val="0"/>
              </a:spcAft>
              <a:tabLst>
                <a:tab pos="0" algn="l"/>
              </a:tabLst>
              <a:defRPr sz="2000" b="1">
                <a:solidFill>
                  <a:srgbClr val="000000"/>
                </a:solidFill>
                <a:latin typeface="Arial" panose="020B0604020202020204" pitchFamily="34" charset="0"/>
              </a:defRPr>
            </a:lvl6pPr>
            <a:lvl7pPr marL="2971800" indent="-228600" eaLnBrk="0" fontAlgn="base" hangingPunct="0">
              <a:spcBef>
                <a:spcPct val="0"/>
              </a:spcBef>
              <a:spcAft>
                <a:spcPct val="0"/>
              </a:spcAft>
              <a:tabLst>
                <a:tab pos="0" algn="l"/>
              </a:tabLst>
              <a:defRPr sz="2000" b="1">
                <a:solidFill>
                  <a:srgbClr val="000000"/>
                </a:solidFill>
                <a:latin typeface="Arial" panose="020B0604020202020204" pitchFamily="34" charset="0"/>
              </a:defRPr>
            </a:lvl7pPr>
            <a:lvl8pPr marL="3429000" indent="-228600" eaLnBrk="0" fontAlgn="base" hangingPunct="0">
              <a:spcBef>
                <a:spcPct val="0"/>
              </a:spcBef>
              <a:spcAft>
                <a:spcPct val="0"/>
              </a:spcAft>
              <a:tabLst>
                <a:tab pos="0" algn="l"/>
              </a:tabLst>
              <a:defRPr sz="2000" b="1">
                <a:solidFill>
                  <a:srgbClr val="000000"/>
                </a:solidFill>
                <a:latin typeface="Arial" panose="020B0604020202020204" pitchFamily="34" charset="0"/>
              </a:defRPr>
            </a:lvl8pPr>
            <a:lvl9pPr marL="3886200" indent="-228600" eaLnBrk="0" fontAlgn="base" hangingPunct="0">
              <a:spcBef>
                <a:spcPct val="0"/>
              </a:spcBef>
              <a:spcAft>
                <a:spcPct val="0"/>
              </a:spcAft>
              <a:tabLst>
                <a:tab pos="0" algn="l"/>
              </a:tabLst>
              <a:defRPr sz="2000" b="1">
                <a:solidFill>
                  <a:srgbClr val="000000"/>
                </a:solidFill>
                <a:latin typeface="Arial" panose="020B0604020202020204" pitchFamily="34" charset="0"/>
              </a:defRPr>
            </a:lvl9pPr>
          </a:lstStyle>
          <a:p>
            <a:pPr algn="just" eaLnBrk="1" hangingPunct="1">
              <a:lnSpc>
                <a:spcPts val="3600"/>
              </a:lnSpc>
            </a:pPr>
            <a:r>
              <a:rPr lang="en-US" altLang="en-US" sz="3000" i="1">
                <a:solidFill>
                  <a:schemeClr val="tx1"/>
                </a:solidFill>
              </a:rPr>
              <a:t>n</a:t>
            </a:r>
            <a:r>
              <a:rPr lang="en-US" altLang="en-US" sz="3000" b="0">
                <a:solidFill>
                  <a:schemeClr val="tx1"/>
                </a:solidFill>
              </a:rPr>
              <a:t>:</a:t>
            </a:r>
          </a:p>
        </p:txBody>
      </p:sp>
      <p:sp>
        <p:nvSpPr>
          <p:cNvPr id="1033" name="Text Box 8"/>
          <p:cNvSpPr txBox="1">
            <a:spLocks noChangeArrowheads="1"/>
          </p:cNvSpPr>
          <p:nvPr/>
        </p:nvSpPr>
        <p:spPr bwMode="auto">
          <a:xfrm>
            <a:off x="560388" y="3836988"/>
            <a:ext cx="846137"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tabLst>
                <a:tab pos="0" algn="l"/>
              </a:tabLst>
              <a:defRPr sz="2000" b="1">
                <a:solidFill>
                  <a:srgbClr val="000000"/>
                </a:solidFill>
                <a:latin typeface="Arial" panose="020B0604020202020204" pitchFamily="34" charset="0"/>
              </a:defRPr>
            </a:lvl1pPr>
            <a:lvl2pPr marL="742950" indent="-285750" eaLnBrk="0" hangingPunct="0">
              <a:tabLst>
                <a:tab pos="0" algn="l"/>
              </a:tabLst>
              <a:defRPr sz="2000" b="1">
                <a:solidFill>
                  <a:srgbClr val="000000"/>
                </a:solidFill>
                <a:latin typeface="Arial" panose="020B0604020202020204" pitchFamily="34" charset="0"/>
              </a:defRPr>
            </a:lvl2pPr>
            <a:lvl3pPr marL="1143000" indent="-228600" eaLnBrk="0" hangingPunct="0">
              <a:tabLst>
                <a:tab pos="0" algn="l"/>
              </a:tabLst>
              <a:defRPr sz="2000" b="1">
                <a:solidFill>
                  <a:srgbClr val="000000"/>
                </a:solidFill>
                <a:latin typeface="Arial" panose="020B0604020202020204" pitchFamily="34" charset="0"/>
              </a:defRPr>
            </a:lvl3pPr>
            <a:lvl4pPr marL="1600200" indent="-228600" eaLnBrk="0" hangingPunct="0">
              <a:tabLst>
                <a:tab pos="0" algn="l"/>
              </a:tabLst>
              <a:defRPr sz="2000" b="1">
                <a:solidFill>
                  <a:srgbClr val="000000"/>
                </a:solidFill>
                <a:latin typeface="Arial" panose="020B0604020202020204" pitchFamily="34" charset="0"/>
              </a:defRPr>
            </a:lvl4pPr>
            <a:lvl5pPr marL="2057400" indent="-228600" eaLnBrk="0" hangingPunct="0">
              <a:tabLst>
                <a:tab pos="0" algn="l"/>
              </a:tabLst>
              <a:defRPr sz="2000" b="1">
                <a:solidFill>
                  <a:srgbClr val="000000"/>
                </a:solidFill>
                <a:latin typeface="Arial" panose="020B0604020202020204" pitchFamily="34" charset="0"/>
              </a:defRPr>
            </a:lvl5pPr>
            <a:lvl6pPr marL="2514600" indent="-228600" eaLnBrk="0" fontAlgn="base" hangingPunct="0">
              <a:spcBef>
                <a:spcPct val="0"/>
              </a:spcBef>
              <a:spcAft>
                <a:spcPct val="0"/>
              </a:spcAft>
              <a:tabLst>
                <a:tab pos="0" algn="l"/>
              </a:tabLst>
              <a:defRPr sz="2000" b="1">
                <a:solidFill>
                  <a:srgbClr val="000000"/>
                </a:solidFill>
                <a:latin typeface="Arial" panose="020B0604020202020204" pitchFamily="34" charset="0"/>
              </a:defRPr>
            </a:lvl6pPr>
            <a:lvl7pPr marL="2971800" indent="-228600" eaLnBrk="0" fontAlgn="base" hangingPunct="0">
              <a:spcBef>
                <a:spcPct val="0"/>
              </a:spcBef>
              <a:spcAft>
                <a:spcPct val="0"/>
              </a:spcAft>
              <a:tabLst>
                <a:tab pos="0" algn="l"/>
              </a:tabLst>
              <a:defRPr sz="2000" b="1">
                <a:solidFill>
                  <a:srgbClr val="000000"/>
                </a:solidFill>
                <a:latin typeface="Arial" panose="020B0604020202020204" pitchFamily="34" charset="0"/>
              </a:defRPr>
            </a:lvl7pPr>
            <a:lvl8pPr marL="3429000" indent="-228600" eaLnBrk="0" fontAlgn="base" hangingPunct="0">
              <a:spcBef>
                <a:spcPct val="0"/>
              </a:spcBef>
              <a:spcAft>
                <a:spcPct val="0"/>
              </a:spcAft>
              <a:tabLst>
                <a:tab pos="0" algn="l"/>
              </a:tabLst>
              <a:defRPr sz="2000" b="1">
                <a:solidFill>
                  <a:srgbClr val="000000"/>
                </a:solidFill>
                <a:latin typeface="Arial" panose="020B0604020202020204" pitchFamily="34" charset="0"/>
              </a:defRPr>
            </a:lvl8pPr>
            <a:lvl9pPr marL="3886200" indent="-228600" eaLnBrk="0" fontAlgn="base" hangingPunct="0">
              <a:spcBef>
                <a:spcPct val="0"/>
              </a:spcBef>
              <a:spcAft>
                <a:spcPct val="0"/>
              </a:spcAft>
              <a:tabLst>
                <a:tab pos="0" algn="l"/>
              </a:tabLst>
              <a:defRPr sz="2000" b="1">
                <a:solidFill>
                  <a:srgbClr val="000000"/>
                </a:solidFill>
                <a:latin typeface="Arial" panose="020B0604020202020204" pitchFamily="34" charset="0"/>
              </a:defRPr>
            </a:lvl9pPr>
          </a:lstStyle>
          <a:p>
            <a:pPr algn="just" eaLnBrk="1" hangingPunct="1">
              <a:lnSpc>
                <a:spcPts val="3600"/>
              </a:lnSpc>
              <a:spcAft>
                <a:spcPts val="1600"/>
              </a:spcAft>
            </a:pPr>
            <a:r>
              <a:rPr lang="en-US" altLang="en-US" sz="3000">
                <a:solidFill>
                  <a:schemeClr val="tx1"/>
                </a:solidFill>
              </a:rPr>
              <a:t>D</a:t>
            </a:r>
            <a:r>
              <a:rPr lang="en-US" altLang="en-US" sz="3000" i="1">
                <a:solidFill>
                  <a:schemeClr val="tx1"/>
                </a:solidFill>
              </a:rPr>
              <a:t>X</a:t>
            </a:r>
            <a:r>
              <a:rPr lang="en-US" altLang="en-US" sz="3000" b="0">
                <a:solidFill>
                  <a:schemeClr val="tx1"/>
                </a:solidFill>
              </a:rPr>
              <a:t>:</a:t>
            </a:r>
          </a:p>
          <a:p>
            <a:pPr algn="just" eaLnBrk="1" hangingPunct="1">
              <a:lnSpc>
                <a:spcPts val="3600"/>
              </a:lnSpc>
              <a:spcAft>
                <a:spcPts val="1600"/>
              </a:spcAft>
            </a:pPr>
            <a:endParaRPr lang="en-US" altLang="en-US" sz="3000" b="0">
              <a:solidFill>
                <a:schemeClr val="tx1"/>
              </a:solidFill>
            </a:endParaRPr>
          </a:p>
        </p:txBody>
      </p:sp>
      <p:sp>
        <p:nvSpPr>
          <p:cNvPr id="1034" name="Rectangle 18"/>
          <p:cNvSpPr>
            <a:spLocks/>
          </p:cNvSpPr>
          <p:nvPr/>
        </p:nvSpPr>
        <p:spPr bwMode="auto">
          <a:xfrm>
            <a:off x="0" y="3071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sz="2000" b="1">
                <a:solidFill>
                  <a:srgbClr val="000000"/>
                </a:solidFill>
                <a:latin typeface="Arial" panose="020B0604020202020204" pitchFamily="34" charset="0"/>
              </a:defRPr>
            </a:lvl1pPr>
            <a:lvl2pPr marL="742950" indent="-285750" eaLnBrk="0" hangingPunct="0">
              <a:defRPr sz="2000" b="1">
                <a:solidFill>
                  <a:srgbClr val="000000"/>
                </a:solidFill>
                <a:latin typeface="Arial" panose="020B0604020202020204" pitchFamily="34" charset="0"/>
              </a:defRPr>
            </a:lvl2pPr>
            <a:lvl3pPr marL="1143000" indent="-228600" eaLnBrk="0" hangingPunct="0">
              <a:defRPr sz="2000" b="1">
                <a:solidFill>
                  <a:srgbClr val="000000"/>
                </a:solidFill>
                <a:latin typeface="Arial" panose="020B0604020202020204" pitchFamily="34" charset="0"/>
              </a:defRPr>
            </a:lvl3pPr>
            <a:lvl4pPr marL="1600200" indent="-228600" eaLnBrk="0" hangingPunct="0">
              <a:defRPr sz="2000" b="1">
                <a:solidFill>
                  <a:srgbClr val="000000"/>
                </a:solidFill>
                <a:latin typeface="Arial" panose="020B0604020202020204" pitchFamily="34" charset="0"/>
              </a:defRPr>
            </a:lvl4pPr>
            <a:lvl5pPr marL="2057400" indent="-228600" eaLnBrk="0" hangingPunct="0">
              <a:defRPr sz="2000" b="1">
                <a:solidFill>
                  <a:srgbClr val="000000"/>
                </a:solidFill>
                <a:latin typeface="Arial" panose="020B0604020202020204" pitchFamily="34" charset="0"/>
              </a:defRPr>
            </a:lvl5pPr>
            <a:lvl6pPr marL="2514600" indent="-228600" eaLnBrk="0" fontAlgn="base" hangingPunct="0">
              <a:spcBef>
                <a:spcPct val="0"/>
              </a:spcBef>
              <a:spcAft>
                <a:spcPct val="0"/>
              </a:spcAft>
              <a:defRPr sz="2000" b="1">
                <a:solidFill>
                  <a:srgbClr val="000000"/>
                </a:solidFill>
                <a:latin typeface="Arial" panose="020B0604020202020204" pitchFamily="34" charset="0"/>
              </a:defRPr>
            </a:lvl6pPr>
            <a:lvl7pPr marL="2971800" indent="-228600" eaLnBrk="0" fontAlgn="base" hangingPunct="0">
              <a:spcBef>
                <a:spcPct val="0"/>
              </a:spcBef>
              <a:spcAft>
                <a:spcPct val="0"/>
              </a:spcAft>
              <a:defRPr sz="2000" b="1">
                <a:solidFill>
                  <a:srgbClr val="000000"/>
                </a:solidFill>
                <a:latin typeface="Arial" panose="020B0604020202020204" pitchFamily="34" charset="0"/>
              </a:defRPr>
            </a:lvl7pPr>
            <a:lvl8pPr marL="3429000" indent="-228600" eaLnBrk="0" fontAlgn="base" hangingPunct="0">
              <a:spcBef>
                <a:spcPct val="0"/>
              </a:spcBef>
              <a:spcAft>
                <a:spcPct val="0"/>
              </a:spcAft>
              <a:defRPr sz="2000" b="1">
                <a:solidFill>
                  <a:srgbClr val="000000"/>
                </a:solidFill>
                <a:latin typeface="Arial" panose="020B0604020202020204" pitchFamily="34" charset="0"/>
              </a:defRPr>
            </a:lvl8pPr>
            <a:lvl9pPr marL="3886200" indent="-228600" eaLnBrk="0" fontAlgn="base" hangingPunct="0">
              <a:spcBef>
                <a:spcPct val="0"/>
              </a:spcBef>
              <a:spcAft>
                <a:spcPct val="0"/>
              </a:spcAft>
              <a:defRPr sz="2000" b="1">
                <a:solidFill>
                  <a:srgbClr val="000000"/>
                </a:solidFill>
                <a:latin typeface="Arial" panose="020B0604020202020204" pitchFamily="34" charset="0"/>
              </a:defRPr>
            </a:lvl9pPr>
          </a:lstStyle>
          <a:p>
            <a:pPr eaLnBrk="1" hangingPunct="1"/>
            <a:endParaRPr lang="en-US" altLang="en-US"/>
          </a:p>
        </p:txBody>
      </p:sp>
      <p:graphicFrame>
        <p:nvGraphicFramePr>
          <p:cNvPr id="1026" name="Object 17"/>
          <p:cNvGraphicFramePr>
            <a:graphicFrameLocks noChangeAspect="1"/>
          </p:cNvGraphicFramePr>
          <p:nvPr/>
        </p:nvGraphicFramePr>
        <p:xfrm>
          <a:off x="5181600" y="4191000"/>
          <a:ext cx="409575" cy="714375"/>
        </p:xfrm>
        <a:graphic>
          <a:graphicData uri="http://schemas.openxmlformats.org/presentationml/2006/ole">
            <mc:AlternateContent xmlns:mc="http://schemas.openxmlformats.org/markup-compatibility/2006">
              <mc:Choice xmlns:v="urn:schemas-microsoft-com:vml" Requires="v">
                <p:oleObj spid="_x0000_s1035" name="Equation" r:id="rId3" imgW="406224" imgH="710891" progId="Equation.3">
                  <p:embed/>
                </p:oleObj>
              </mc:Choice>
              <mc:Fallback>
                <p:oleObj name="Equation" r:id="rId3" imgW="406224" imgH="710891" progId="Equation.3">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4191000"/>
                        <a:ext cx="409575"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ChangeArrowheads="1"/>
          </p:cNvSpPr>
          <p:nvPr>
            <p:ph type="title"/>
          </p:nvPr>
        </p:nvSpPr>
        <p:spPr/>
        <p:txBody>
          <a:bodyPr/>
          <a:lstStyle/>
          <a:p>
            <a:pPr eaLnBrk="1" hangingPunct="1">
              <a:lnSpc>
                <a:spcPct val="100000"/>
              </a:lnSpc>
              <a:spcAft>
                <a:spcPts val="13"/>
              </a:spcAft>
            </a:pPr>
            <a:r>
              <a:rPr lang="en-US" altLang="en-US" sz="4000" smtClean="0"/>
              <a:t>One More Partial Digest Example</a:t>
            </a:r>
          </a:p>
        </p:txBody>
      </p:sp>
      <p:graphicFrame>
        <p:nvGraphicFramePr>
          <p:cNvPr id="23554" name="Group 2"/>
          <p:cNvGraphicFramePr>
            <a:graphicFrameLocks noGrp="1"/>
          </p:cNvGraphicFramePr>
          <p:nvPr/>
        </p:nvGraphicFramePr>
        <p:xfrm>
          <a:off x="2743200" y="1219200"/>
          <a:ext cx="3429000" cy="2802575"/>
        </p:xfrm>
        <a:graphic>
          <a:graphicData uri="http://schemas.openxmlformats.org/drawingml/2006/table">
            <a:tbl>
              <a:tblPr/>
              <a:tblGrid>
                <a:gridCol w="571500"/>
                <a:gridCol w="571500"/>
                <a:gridCol w="571500"/>
                <a:gridCol w="571500"/>
                <a:gridCol w="571500"/>
                <a:gridCol w="571500"/>
              </a:tblGrid>
              <a:tr h="457200">
                <a:tc>
                  <a:txBody>
                    <a:bodyPr/>
                    <a:lstStyle/>
                    <a:p>
                      <a:pPr marL="0" marR="0" lvl="0" indent="0" algn="ctr" defTabSz="914400" rtl="0" eaLnBrk="1" fontAlgn="base" latinLnBrk="0" hangingPunct="1">
                        <a:lnSpc>
                          <a:spcPts val="2600"/>
                        </a:lnSpc>
                        <a:spcBef>
                          <a:spcPct val="0"/>
                        </a:spcBef>
                        <a:spcAft>
                          <a:spcPct val="0"/>
                        </a:spcAft>
                        <a:buClr>
                          <a:srgbClr val="CC9900"/>
                        </a:buClr>
                        <a:buSzPct val="64000"/>
                        <a:buFont typeface="Arial" charset="0"/>
                        <a:buNone/>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2200" b="0" i="0" u="none" strike="noStrike" cap="none" normalizeH="0" baseline="0" dirty="0" smtClean="0">
                          <a:ln>
                            <a:noFill/>
                          </a:ln>
                          <a:solidFill>
                            <a:schemeClr val="tx1"/>
                          </a:solidFill>
                          <a:effectLst/>
                          <a:latin typeface="Helvetica" pitchFamily="34" charset="0"/>
                        </a:rPr>
                        <a:t>X</a:t>
                      </a:r>
                    </a:p>
                  </a:txBody>
                  <a:tcPr horzOverflow="overflow">
                    <a:lnL cap="flat">
                      <a:noFill/>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600"/>
                        </a:lnSpc>
                        <a:spcBef>
                          <a:spcPct val="0"/>
                        </a:spcBef>
                        <a:spcAft>
                          <a:spcPct val="0"/>
                        </a:spcAft>
                        <a:buClr>
                          <a:srgbClr val="CC9900"/>
                        </a:buClr>
                        <a:buSzPct val="64000"/>
                        <a:buFont typeface="Arial" charset="0"/>
                        <a:buNone/>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2200" b="0" i="0" u="none" strike="noStrike" cap="none" normalizeH="0" baseline="0" smtClean="0">
                          <a:ln>
                            <a:noFill/>
                          </a:ln>
                          <a:solidFill>
                            <a:schemeClr val="tx1"/>
                          </a:solidFill>
                          <a:effectLst/>
                          <a:latin typeface="Helvetica" pitchFamily="34" charset="0"/>
                        </a:rPr>
                        <a:t>0</a:t>
                      </a:r>
                    </a:p>
                  </a:txBody>
                  <a:tcPr horzOverflow="overflow">
                    <a:lnL w="12700" cap="flat" cmpd="sng" algn="ctr">
                      <a:solidFill>
                        <a:srgbClr val="000000"/>
                      </a:solidFill>
                      <a:prstDash val="solid"/>
                      <a:round/>
                      <a:headEnd type="none" w="med" len="med"/>
                      <a:tailEnd type="none" w="med" len="med"/>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600"/>
                        </a:lnSpc>
                        <a:spcBef>
                          <a:spcPct val="0"/>
                        </a:spcBef>
                        <a:spcAft>
                          <a:spcPct val="0"/>
                        </a:spcAft>
                        <a:buClr>
                          <a:srgbClr val="CC9900"/>
                        </a:buClr>
                        <a:buSzPct val="64000"/>
                        <a:buFont typeface="Arial" charset="0"/>
                        <a:buNone/>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2200" b="0" i="0" u="none" strike="noStrike" cap="none" normalizeH="0" baseline="0" smtClean="0">
                          <a:ln>
                            <a:noFill/>
                          </a:ln>
                          <a:solidFill>
                            <a:schemeClr val="tx1"/>
                          </a:solidFill>
                          <a:effectLst/>
                          <a:latin typeface="Helvetica" pitchFamily="34" charset="0"/>
                        </a:rPr>
                        <a:t>2</a:t>
                      </a:r>
                    </a:p>
                  </a:txBody>
                  <a:tcP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600"/>
                        </a:lnSpc>
                        <a:spcBef>
                          <a:spcPct val="0"/>
                        </a:spcBef>
                        <a:spcAft>
                          <a:spcPct val="0"/>
                        </a:spcAft>
                        <a:buClr>
                          <a:srgbClr val="CC9900"/>
                        </a:buClr>
                        <a:buSzPct val="64000"/>
                        <a:buFont typeface="Arial" charset="0"/>
                        <a:buNone/>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2200" b="0" i="0" u="none" strike="noStrike" cap="none" normalizeH="0" baseline="0" smtClean="0">
                          <a:ln>
                            <a:noFill/>
                          </a:ln>
                          <a:solidFill>
                            <a:schemeClr val="tx1"/>
                          </a:solidFill>
                          <a:effectLst/>
                          <a:latin typeface="Helvetica" pitchFamily="34" charset="0"/>
                        </a:rPr>
                        <a:t>4</a:t>
                      </a:r>
                    </a:p>
                  </a:txBody>
                  <a:tcP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600"/>
                        </a:lnSpc>
                        <a:spcBef>
                          <a:spcPct val="0"/>
                        </a:spcBef>
                        <a:spcAft>
                          <a:spcPct val="0"/>
                        </a:spcAft>
                        <a:buClr>
                          <a:srgbClr val="CC9900"/>
                        </a:buClr>
                        <a:buSzPct val="64000"/>
                        <a:buFont typeface="Arial" charset="0"/>
                        <a:buNone/>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2200" b="0" i="0" u="none" strike="noStrike" cap="none" normalizeH="0" baseline="0" smtClean="0">
                          <a:ln>
                            <a:noFill/>
                          </a:ln>
                          <a:solidFill>
                            <a:schemeClr val="tx1"/>
                          </a:solidFill>
                          <a:effectLst/>
                          <a:latin typeface="Helvetica" pitchFamily="34" charset="0"/>
                        </a:rPr>
                        <a:t>7</a:t>
                      </a:r>
                    </a:p>
                  </a:txBody>
                  <a:tcP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600"/>
                        </a:lnSpc>
                        <a:spcBef>
                          <a:spcPct val="0"/>
                        </a:spcBef>
                        <a:spcAft>
                          <a:spcPct val="0"/>
                        </a:spcAft>
                        <a:buClr>
                          <a:srgbClr val="CC9900"/>
                        </a:buClr>
                        <a:buSzPct val="64000"/>
                        <a:buFont typeface="Arial" charset="0"/>
                        <a:buNone/>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2200" b="0" i="0" u="none" strike="noStrike" cap="none" normalizeH="0" baseline="0" smtClean="0">
                          <a:ln>
                            <a:noFill/>
                          </a:ln>
                          <a:solidFill>
                            <a:schemeClr val="tx1"/>
                          </a:solidFill>
                          <a:effectLst/>
                          <a:latin typeface="Helvetica" pitchFamily="34" charset="0"/>
                        </a:rPr>
                        <a:t>10</a:t>
                      </a:r>
                    </a:p>
                  </a:txBody>
                  <a:tcP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ts val="2600"/>
                        </a:lnSpc>
                        <a:spcBef>
                          <a:spcPct val="0"/>
                        </a:spcBef>
                        <a:spcAft>
                          <a:spcPct val="0"/>
                        </a:spcAft>
                        <a:buClr>
                          <a:srgbClr val="CC9900"/>
                        </a:buClr>
                        <a:buSzPct val="64000"/>
                        <a:buFont typeface="Arial" charset="0"/>
                        <a:buNone/>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2200" b="0" i="0" u="none" strike="noStrike" cap="none" normalizeH="0" baseline="0" smtClean="0">
                          <a:ln>
                            <a:noFill/>
                          </a:ln>
                          <a:solidFill>
                            <a:schemeClr val="tx1"/>
                          </a:solidFill>
                          <a:effectLst/>
                          <a:latin typeface="Helvetica" pitchFamily="34" charset="0"/>
                        </a:rPr>
                        <a:t>0</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496888" marR="0" lvl="0" indent="-471488" algn="l" defTabSz="914400" rtl="0" eaLnBrk="1" fontAlgn="base" latinLnBrk="0" hangingPunct="1">
                        <a:lnSpc>
                          <a:spcPts val="3600"/>
                        </a:lnSpc>
                        <a:spcBef>
                          <a:spcPct val="0"/>
                        </a:spcBef>
                        <a:spcAft>
                          <a:spcPct val="0"/>
                        </a:spcAft>
                        <a:buClr>
                          <a:srgbClr val="CC9900"/>
                        </a:buClr>
                        <a:buSzPct val="64000"/>
                        <a:buFont typeface="Arial" charset="0"/>
                        <a:buNone/>
                        <a:tabLst/>
                      </a:pPr>
                      <a:r>
                        <a:rPr kumimoji="0" lang="en-US" sz="1200" b="0" i="0" u="none" strike="noStrike" cap="none" normalizeH="0" baseline="0" smtClean="0">
                          <a:ln>
                            <a:noFill/>
                          </a:ln>
                          <a:solidFill>
                            <a:schemeClr val="tx1"/>
                          </a:solidFill>
                          <a:effectLst/>
                          <a:latin typeface="Helvetica" pitchFamily="34" charset="0"/>
                        </a:rPr>
                        <a:t> </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ts val="2600"/>
                        </a:lnSpc>
                        <a:spcBef>
                          <a:spcPct val="0"/>
                        </a:spcBef>
                        <a:spcAft>
                          <a:spcPct val="0"/>
                        </a:spcAft>
                        <a:buClr>
                          <a:srgbClr val="CC9900"/>
                        </a:buClr>
                        <a:buSzPct val="64000"/>
                        <a:buFont typeface="Arial" charset="0"/>
                        <a:buNone/>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2200" b="0" i="0" u="none" strike="noStrike" cap="none" normalizeH="0" baseline="0" smtClean="0">
                          <a:ln>
                            <a:noFill/>
                          </a:ln>
                          <a:solidFill>
                            <a:schemeClr val="tx1"/>
                          </a:solidFill>
                          <a:effectLst/>
                          <a:latin typeface="Helvetica" pitchFamily="34" charset="0"/>
                        </a:rPr>
                        <a:t>2</a:t>
                      </a:r>
                    </a:p>
                  </a:txBody>
                  <a:tcPr horzOverflow="overflow">
                    <a:lnL cap="flat">
                      <a:noFill/>
                    </a:lnL>
                    <a:lnR cap="flat">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ts val="2600"/>
                        </a:lnSpc>
                        <a:spcBef>
                          <a:spcPct val="0"/>
                        </a:spcBef>
                        <a:spcAft>
                          <a:spcPct val="0"/>
                        </a:spcAft>
                        <a:buClr>
                          <a:srgbClr val="CC9900"/>
                        </a:buClr>
                        <a:buSzPct val="64000"/>
                        <a:buFont typeface="Arial" charset="0"/>
                        <a:buNone/>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2200" b="0" i="0" u="none" strike="noStrike" cap="none" normalizeH="0" baseline="0" smtClean="0">
                          <a:ln>
                            <a:noFill/>
                          </a:ln>
                          <a:solidFill>
                            <a:schemeClr val="tx1"/>
                          </a:solidFill>
                          <a:effectLst/>
                          <a:latin typeface="Helvetica" pitchFamily="34" charset="0"/>
                        </a:rPr>
                        <a:t>4</a:t>
                      </a:r>
                    </a:p>
                  </a:txBody>
                  <a:tcPr horzOverflow="overflow">
                    <a:lnL cap="flat">
                      <a:noFill/>
                    </a:lnL>
                    <a:lnR cap="flat">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ts val="2600"/>
                        </a:lnSpc>
                        <a:spcBef>
                          <a:spcPct val="0"/>
                        </a:spcBef>
                        <a:spcAft>
                          <a:spcPct val="0"/>
                        </a:spcAft>
                        <a:buClr>
                          <a:srgbClr val="CC9900"/>
                        </a:buClr>
                        <a:buSzPct val="64000"/>
                        <a:buFont typeface="Arial" charset="0"/>
                        <a:buNone/>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2200" b="0" i="0" u="none" strike="noStrike" cap="none" normalizeH="0" baseline="0" smtClean="0">
                          <a:ln>
                            <a:noFill/>
                          </a:ln>
                          <a:solidFill>
                            <a:schemeClr val="tx1"/>
                          </a:solidFill>
                          <a:effectLst/>
                          <a:latin typeface="Helvetica" pitchFamily="34" charset="0"/>
                        </a:rPr>
                        <a:t>7</a:t>
                      </a:r>
                    </a:p>
                  </a:txBody>
                  <a:tcPr horzOverflow="overflow">
                    <a:lnL cap="flat">
                      <a:noFill/>
                    </a:lnL>
                    <a:lnR cap="flat">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ts val="2600"/>
                        </a:lnSpc>
                        <a:spcBef>
                          <a:spcPct val="0"/>
                        </a:spcBef>
                        <a:spcAft>
                          <a:spcPct val="0"/>
                        </a:spcAft>
                        <a:buClr>
                          <a:srgbClr val="CC9900"/>
                        </a:buClr>
                        <a:buSzPct val="64000"/>
                        <a:buFont typeface="Arial" charset="0"/>
                        <a:buNone/>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2200" b="0" i="0" u="none" strike="noStrike" cap="none" normalizeH="0" baseline="0" smtClean="0">
                          <a:ln>
                            <a:noFill/>
                          </a:ln>
                          <a:solidFill>
                            <a:schemeClr val="tx1"/>
                          </a:solidFill>
                          <a:effectLst/>
                          <a:latin typeface="Helvetica" pitchFamily="34" charset="0"/>
                        </a:rPr>
                        <a:t>10</a:t>
                      </a:r>
                    </a:p>
                  </a:txBody>
                  <a:tcPr horzOverflow="overflow">
                    <a:lnL cap="flat">
                      <a:noFill/>
                    </a:lnL>
                    <a:lnR cap="flat">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r>
              <a:tr h="457200">
                <a:tc>
                  <a:txBody>
                    <a:bodyPr/>
                    <a:lstStyle/>
                    <a:p>
                      <a:pPr marL="0" marR="0" lvl="0" indent="0" algn="ctr" defTabSz="914400" rtl="0" eaLnBrk="1" fontAlgn="base" latinLnBrk="0" hangingPunct="1">
                        <a:lnSpc>
                          <a:spcPts val="2600"/>
                        </a:lnSpc>
                        <a:spcBef>
                          <a:spcPct val="0"/>
                        </a:spcBef>
                        <a:spcAft>
                          <a:spcPct val="0"/>
                        </a:spcAft>
                        <a:buClr>
                          <a:srgbClr val="CC9900"/>
                        </a:buClr>
                        <a:buSzPct val="64000"/>
                        <a:buFont typeface="Arial" charset="0"/>
                        <a:buNone/>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2200" b="0" i="0" u="none" strike="noStrike" cap="none" normalizeH="0" baseline="0" smtClean="0">
                          <a:ln>
                            <a:noFill/>
                          </a:ln>
                          <a:solidFill>
                            <a:schemeClr val="tx1"/>
                          </a:solidFill>
                          <a:effectLst/>
                          <a:latin typeface="Helvetica" pitchFamily="34" charset="0"/>
                        </a:rPr>
                        <a:t>2</a:t>
                      </a:r>
                    </a:p>
                  </a:txBody>
                  <a:tcPr horzOverflow="overflow">
                    <a:lnL cap="flat">
                      <a:noFill/>
                    </a:lnL>
                    <a:lnR w="12700" cap="flat" cmpd="sng" algn="ctr">
                      <a:solidFill>
                        <a:srgbClr val="000000"/>
                      </a:solidFill>
                      <a:prstDash val="solid"/>
                      <a:round/>
                      <a:headEnd type="none" w="med" len="med"/>
                      <a:tailEnd type="none" w="med" len="med"/>
                    </a:lnR>
                    <a:lnT cap="flat">
                      <a:noFill/>
                    </a:lnT>
                    <a:lnB cap="flat">
                      <a:noFill/>
                    </a:lnB>
                    <a:lnTlToBr>
                      <a:noFill/>
                    </a:lnTlToBr>
                    <a:lnBlToTr>
                      <a:noFill/>
                    </a:lnBlToTr>
                    <a:noFill/>
                  </a:tcPr>
                </a:tc>
                <a:tc>
                  <a:txBody>
                    <a:bodyPr/>
                    <a:lstStyle/>
                    <a:p>
                      <a:pPr marL="496888" marR="0" lvl="0" indent="-471488" algn="l" defTabSz="914400" rtl="0" eaLnBrk="1" fontAlgn="base" latinLnBrk="0" hangingPunct="1">
                        <a:lnSpc>
                          <a:spcPts val="3600"/>
                        </a:lnSpc>
                        <a:spcBef>
                          <a:spcPct val="0"/>
                        </a:spcBef>
                        <a:spcAft>
                          <a:spcPct val="0"/>
                        </a:spcAft>
                        <a:buClr>
                          <a:srgbClr val="CC9900"/>
                        </a:buClr>
                        <a:buSzPct val="64000"/>
                        <a:buFont typeface="Arial" charset="0"/>
                        <a:buNone/>
                        <a:tabLst/>
                      </a:pPr>
                      <a:r>
                        <a:rPr kumimoji="0" lang="en-US" sz="1200" b="0" i="0" u="none" strike="noStrike" cap="none" normalizeH="0" baseline="0" smtClean="0">
                          <a:ln>
                            <a:noFill/>
                          </a:ln>
                          <a:solidFill>
                            <a:schemeClr val="tx1"/>
                          </a:solidFill>
                          <a:effectLst/>
                          <a:latin typeface="Helvetica" pitchFamily="34" charset="0"/>
                        </a:rPr>
                        <a:t> </a:t>
                      </a:r>
                    </a:p>
                  </a:txBody>
                  <a:tcPr horzOverflow="overflow">
                    <a:lnL w="127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noFill/>
                  </a:tcPr>
                </a:tc>
                <a:tc>
                  <a:txBody>
                    <a:bodyPr/>
                    <a:lstStyle/>
                    <a:p>
                      <a:pPr marL="496888" marR="0" lvl="0" indent="-471488" algn="l" defTabSz="914400" rtl="0" eaLnBrk="1" fontAlgn="base" latinLnBrk="0" hangingPunct="1">
                        <a:lnSpc>
                          <a:spcPts val="3600"/>
                        </a:lnSpc>
                        <a:spcBef>
                          <a:spcPct val="0"/>
                        </a:spcBef>
                        <a:spcAft>
                          <a:spcPct val="0"/>
                        </a:spcAft>
                        <a:buClr>
                          <a:srgbClr val="CC9900"/>
                        </a:buClr>
                        <a:buSzPct val="64000"/>
                        <a:buFont typeface="Arial" charset="0"/>
                        <a:buNone/>
                        <a:tabLst/>
                      </a:pPr>
                      <a:r>
                        <a:rPr kumimoji="0" lang="en-US" sz="1200" b="0" i="0" u="none" strike="noStrike" cap="none" normalizeH="0" baseline="0" smtClean="0">
                          <a:ln>
                            <a:noFill/>
                          </a:ln>
                          <a:solidFill>
                            <a:schemeClr val="tx1"/>
                          </a:solidFill>
                          <a:effectLst/>
                          <a:latin typeface="Helvetica" pitchFamily="34" charset="0"/>
                        </a:rPr>
                        <a:t> </a:t>
                      </a:r>
                    </a:p>
                  </a:txBody>
                  <a:tcP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ts val="2600"/>
                        </a:lnSpc>
                        <a:spcBef>
                          <a:spcPct val="0"/>
                        </a:spcBef>
                        <a:spcAft>
                          <a:spcPct val="0"/>
                        </a:spcAft>
                        <a:buClr>
                          <a:srgbClr val="CC9900"/>
                        </a:buClr>
                        <a:buSzPct val="64000"/>
                        <a:buFont typeface="Arial" charset="0"/>
                        <a:buNone/>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2200" b="0" i="0" u="none" strike="noStrike" cap="none" normalizeH="0" baseline="0" smtClean="0">
                          <a:ln>
                            <a:noFill/>
                          </a:ln>
                          <a:solidFill>
                            <a:schemeClr val="tx1"/>
                          </a:solidFill>
                          <a:effectLst/>
                          <a:latin typeface="Helvetica" pitchFamily="34" charset="0"/>
                        </a:rPr>
                        <a:t>2</a:t>
                      </a:r>
                    </a:p>
                  </a:txBody>
                  <a:tcP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ts val="2600"/>
                        </a:lnSpc>
                        <a:spcBef>
                          <a:spcPct val="0"/>
                        </a:spcBef>
                        <a:spcAft>
                          <a:spcPct val="0"/>
                        </a:spcAft>
                        <a:buClr>
                          <a:srgbClr val="CC9900"/>
                        </a:buClr>
                        <a:buSzPct val="64000"/>
                        <a:buFont typeface="Arial" charset="0"/>
                        <a:buNone/>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2200" b="0" i="0" u="none" strike="noStrike" cap="none" normalizeH="0" baseline="0" smtClean="0">
                          <a:ln>
                            <a:noFill/>
                          </a:ln>
                          <a:solidFill>
                            <a:schemeClr val="tx1"/>
                          </a:solidFill>
                          <a:effectLst/>
                          <a:latin typeface="Helvetica" pitchFamily="34" charset="0"/>
                        </a:rPr>
                        <a:t>5</a:t>
                      </a:r>
                    </a:p>
                  </a:txBody>
                  <a:tcP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ts val="2600"/>
                        </a:lnSpc>
                        <a:spcBef>
                          <a:spcPct val="0"/>
                        </a:spcBef>
                        <a:spcAft>
                          <a:spcPct val="0"/>
                        </a:spcAft>
                        <a:buClr>
                          <a:srgbClr val="CC9900"/>
                        </a:buClr>
                        <a:buSzPct val="64000"/>
                        <a:buFont typeface="Arial" charset="0"/>
                        <a:buNone/>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2200" b="0" i="0" u="none" strike="noStrike" cap="none" normalizeH="0" baseline="0" smtClean="0">
                          <a:ln>
                            <a:noFill/>
                          </a:ln>
                          <a:solidFill>
                            <a:schemeClr val="tx1"/>
                          </a:solidFill>
                          <a:effectLst/>
                          <a:latin typeface="Helvetica" pitchFamily="34" charset="0"/>
                        </a:rPr>
                        <a:t>8</a:t>
                      </a:r>
                    </a:p>
                  </a:txBody>
                  <a:tcPr horzOverflow="overflow">
                    <a:lnL cap="flat">
                      <a:noFill/>
                    </a:lnL>
                    <a:lnR cap="flat">
                      <a:noFill/>
                    </a:lnR>
                    <a:lnT cap="flat">
                      <a:noFill/>
                    </a:lnT>
                    <a:lnB cap="flat">
                      <a:noFill/>
                    </a:lnB>
                    <a:lnTlToBr>
                      <a:noFill/>
                    </a:lnTlToBr>
                    <a:lnBlToTr>
                      <a:noFill/>
                    </a:lnBlToTr>
                    <a:noFill/>
                  </a:tcPr>
                </a:tc>
              </a:tr>
              <a:tr h="457200">
                <a:tc>
                  <a:txBody>
                    <a:bodyPr/>
                    <a:lstStyle/>
                    <a:p>
                      <a:pPr marL="0" marR="0" lvl="0" indent="0" algn="ctr" defTabSz="914400" rtl="0" eaLnBrk="1" fontAlgn="base" latinLnBrk="0" hangingPunct="1">
                        <a:lnSpc>
                          <a:spcPts val="2600"/>
                        </a:lnSpc>
                        <a:spcBef>
                          <a:spcPct val="0"/>
                        </a:spcBef>
                        <a:spcAft>
                          <a:spcPct val="0"/>
                        </a:spcAft>
                        <a:buClr>
                          <a:srgbClr val="CC9900"/>
                        </a:buClr>
                        <a:buSzPct val="64000"/>
                        <a:buFont typeface="Arial" charset="0"/>
                        <a:buNone/>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2200" b="0" i="0" u="none" strike="noStrike" cap="none" normalizeH="0" baseline="0" smtClean="0">
                          <a:ln>
                            <a:noFill/>
                          </a:ln>
                          <a:solidFill>
                            <a:schemeClr val="tx1"/>
                          </a:solidFill>
                          <a:effectLst/>
                          <a:latin typeface="Helvetica" pitchFamily="34" charset="0"/>
                        </a:rPr>
                        <a:t>4</a:t>
                      </a:r>
                    </a:p>
                  </a:txBody>
                  <a:tcPr horzOverflow="overflow">
                    <a:lnL cap="flat">
                      <a:noFill/>
                    </a:lnL>
                    <a:lnR w="12700" cap="flat" cmpd="sng" algn="ctr">
                      <a:solidFill>
                        <a:srgbClr val="000000"/>
                      </a:solidFill>
                      <a:prstDash val="solid"/>
                      <a:round/>
                      <a:headEnd type="none" w="med" len="med"/>
                      <a:tailEnd type="none" w="med" len="med"/>
                    </a:lnR>
                    <a:lnT cap="flat">
                      <a:noFill/>
                    </a:lnT>
                    <a:lnB cap="flat">
                      <a:noFill/>
                    </a:lnB>
                    <a:lnTlToBr>
                      <a:noFill/>
                    </a:lnTlToBr>
                    <a:lnBlToTr>
                      <a:noFill/>
                    </a:lnBlToTr>
                    <a:noFill/>
                  </a:tcPr>
                </a:tc>
                <a:tc>
                  <a:txBody>
                    <a:bodyPr/>
                    <a:lstStyle/>
                    <a:p>
                      <a:pPr marL="496888" marR="0" lvl="0" indent="-471488" algn="l" defTabSz="914400" rtl="0" eaLnBrk="1" fontAlgn="base" latinLnBrk="0" hangingPunct="1">
                        <a:lnSpc>
                          <a:spcPts val="3600"/>
                        </a:lnSpc>
                        <a:spcBef>
                          <a:spcPct val="0"/>
                        </a:spcBef>
                        <a:spcAft>
                          <a:spcPct val="0"/>
                        </a:spcAft>
                        <a:buClr>
                          <a:srgbClr val="CC9900"/>
                        </a:buClr>
                        <a:buSzPct val="64000"/>
                        <a:buFont typeface="Arial" charset="0"/>
                        <a:buNone/>
                        <a:tabLst/>
                      </a:pPr>
                      <a:r>
                        <a:rPr kumimoji="0" lang="en-US" sz="1200" b="0" i="0" u="none" strike="noStrike" cap="none" normalizeH="0" baseline="0" dirty="0" smtClean="0">
                          <a:ln>
                            <a:noFill/>
                          </a:ln>
                          <a:solidFill>
                            <a:schemeClr val="tx1"/>
                          </a:solidFill>
                          <a:effectLst/>
                          <a:latin typeface="Helvetica" pitchFamily="34" charset="0"/>
                        </a:rPr>
                        <a:t> </a:t>
                      </a:r>
                    </a:p>
                  </a:txBody>
                  <a:tcPr horzOverflow="overflow">
                    <a:lnL w="127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noFill/>
                  </a:tcPr>
                </a:tc>
                <a:tc>
                  <a:txBody>
                    <a:bodyPr/>
                    <a:lstStyle/>
                    <a:p>
                      <a:pPr marL="496888" marR="0" lvl="0" indent="-471488" algn="l" defTabSz="914400" rtl="0" eaLnBrk="1" fontAlgn="base" latinLnBrk="0" hangingPunct="1">
                        <a:lnSpc>
                          <a:spcPts val="3600"/>
                        </a:lnSpc>
                        <a:spcBef>
                          <a:spcPct val="0"/>
                        </a:spcBef>
                        <a:spcAft>
                          <a:spcPct val="0"/>
                        </a:spcAft>
                        <a:buClr>
                          <a:srgbClr val="CC9900"/>
                        </a:buClr>
                        <a:buSzPct val="64000"/>
                        <a:buFont typeface="Arial" charset="0"/>
                        <a:buNone/>
                        <a:tabLst/>
                      </a:pPr>
                      <a:r>
                        <a:rPr kumimoji="0" lang="en-US" sz="1200" b="0" i="0" u="none" strike="noStrike" cap="none" normalizeH="0" baseline="0" smtClean="0">
                          <a:ln>
                            <a:noFill/>
                          </a:ln>
                          <a:solidFill>
                            <a:schemeClr val="tx1"/>
                          </a:solidFill>
                          <a:effectLst/>
                          <a:latin typeface="Helvetica" pitchFamily="34" charset="0"/>
                        </a:rPr>
                        <a:t> </a:t>
                      </a:r>
                    </a:p>
                  </a:txBody>
                  <a:tcPr horzOverflow="overflow">
                    <a:lnL cap="flat">
                      <a:noFill/>
                    </a:lnL>
                    <a:lnR cap="flat">
                      <a:noFill/>
                    </a:lnR>
                    <a:lnT cap="flat">
                      <a:noFill/>
                    </a:lnT>
                    <a:lnB cap="flat">
                      <a:noFill/>
                    </a:lnB>
                    <a:lnTlToBr>
                      <a:noFill/>
                    </a:lnTlToBr>
                    <a:lnBlToTr>
                      <a:noFill/>
                    </a:lnBlToTr>
                    <a:noFill/>
                  </a:tcPr>
                </a:tc>
                <a:tc>
                  <a:txBody>
                    <a:bodyPr/>
                    <a:lstStyle/>
                    <a:p>
                      <a:pPr marL="496888" marR="0" lvl="0" indent="-471488" algn="l" defTabSz="914400" rtl="0" eaLnBrk="1" fontAlgn="base" latinLnBrk="0" hangingPunct="1">
                        <a:lnSpc>
                          <a:spcPts val="3600"/>
                        </a:lnSpc>
                        <a:spcBef>
                          <a:spcPct val="0"/>
                        </a:spcBef>
                        <a:spcAft>
                          <a:spcPct val="0"/>
                        </a:spcAft>
                        <a:buClr>
                          <a:srgbClr val="CC9900"/>
                        </a:buClr>
                        <a:buSzPct val="64000"/>
                        <a:buFont typeface="Arial" charset="0"/>
                        <a:buNone/>
                        <a:tabLst/>
                      </a:pPr>
                      <a:r>
                        <a:rPr kumimoji="0" lang="en-US" sz="1200" b="0" i="0" u="none" strike="noStrike" cap="none" normalizeH="0" baseline="0" smtClean="0">
                          <a:ln>
                            <a:noFill/>
                          </a:ln>
                          <a:solidFill>
                            <a:schemeClr val="tx1"/>
                          </a:solidFill>
                          <a:effectLst/>
                          <a:latin typeface="Helvetica" pitchFamily="34" charset="0"/>
                        </a:rPr>
                        <a:t> </a:t>
                      </a:r>
                    </a:p>
                  </a:txBody>
                  <a:tcP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ts val="2600"/>
                        </a:lnSpc>
                        <a:spcBef>
                          <a:spcPct val="0"/>
                        </a:spcBef>
                        <a:spcAft>
                          <a:spcPct val="0"/>
                        </a:spcAft>
                        <a:buClr>
                          <a:srgbClr val="CC9900"/>
                        </a:buClr>
                        <a:buSzPct val="64000"/>
                        <a:buFont typeface="Arial" charset="0"/>
                        <a:buNone/>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2200" b="0" i="0" u="none" strike="noStrike" cap="none" normalizeH="0" baseline="0" smtClean="0">
                          <a:ln>
                            <a:noFill/>
                          </a:ln>
                          <a:solidFill>
                            <a:schemeClr val="tx1"/>
                          </a:solidFill>
                          <a:effectLst/>
                          <a:latin typeface="Helvetica" pitchFamily="34" charset="0"/>
                        </a:rPr>
                        <a:t>3</a:t>
                      </a:r>
                    </a:p>
                  </a:txBody>
                  <a:tcP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ts val="2600"/>
                        </a:lnSpc>
                        <a:spcBef>
                          <a:spcPct val="0"/>
                        </a:spcBef>
                        <a:spcAft>
                          <a:spcPct val="0"/>
                        </a:spcAft>
                        <a:buClr>
                          <a:srgbClr val="CC9900"/>
                        </a:buClr>
                        <a:buSzPct val="64000"/>
                        <a:buFont typeface="Arial" charset="0"/>
                        <a:buNone/>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2200" b="0" i="0" u="none" strike="noStrike" cap="none" normalizeH="0" baseline="0" smtClean="0">
                          <a:ln>
                            <a:noFill/>
                          </a:ln>
                          <a:solidFill>
                            <a:schemeClr val="tx1"/>
                          </a:solidFill>
                          <a:effectLst/>
                          <a:latin typeface="Helvetica" pitchFamily="34" charset="0"/>
                        </a:rPr>
                        <a:t>6</a:t>
                      </a:r>
                    </a:p>
                  </a:txBody>
                  <a:tcPr horzOverflow="overflow">
                    <a:lnL cap="flat">
                      <a:noFill/>
                    </a:lnL>
                    <a:lnR cap="flat">
                      <a:noFill/>
                    </a:lnR>
                    <a:lnT cap="flat">
                      <a:noFill/>
                    </a:lnT>
                    <a:lnB cap="flat">
                      <a:noFill/>
                    </a:lnB>
                    <a:lnTlToBr>
                      <a:noFill/>
                    </a:lnTlToBr>
                    <a:lnBlToTr>
                      <a:noFill/>
                    </a:lnBlToTr>
                    <a:noFill/>
                  </a:tcPr>
                </a:tc>
              </a:tr>
              <a:tr h="457200">
                <a:tc>
                  <a:txBody>
                    <a:bodyPr/>
                    <a:lstStyle/>
                    <a:p>
                      <a:pPr marL="0" marR="0" lvl="0" indent="0" algn="ctr" defTabSz="914400" rtl="0" eaLnBrk="1" fontAlgn="base" latinLnBrk="0" hangingPunct="1">
                        <a:lnSpc>
                          <a:spcPts val="2600"/>
                        </a:lnSpc>
                        <a:spcBef>
                          <a:spcPct val="0"/>
                        </a:spcBef>
                        <a:spcAft>
                          <a:spcPct val="0"/>
                        </a:spcAft>
                        <a:buClr>
                          <a:srgbClr val="CC9900"/>
                        </a:buClr>
                        <a:buSzPct val="64000"/>
                        <a:buFont typeface="Arial" charset="0"/>
                        <a:buNone/>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2200" b="0" i="0" u="none" strike="noStrike" cap="none" normalizeH="0" baseline="0" smtClean="0">
                          <a:ln>
                            <a:noFill/>
                          </a:ln>
                          <a:solidFill>
                            <a:schemeClr val="tx1"/>
                          </a:solidFill>
                          <a:effectLst/>
                          <a:latin typeface="Helvetica" pitchFamily="34" charset="0"/>
                        </a:rPr>
                        <a:t>7</a:t>
                      </a:r>
                    </a:p>
                  </a:txBody>
                  <a:tcPr horzOverflow="overflow">
                    <a:lnL cap="flat">
                      <a:noFill/>
                    </a:lnL>
                    <a:lnR w="12700" cap="flat" cmpd="sng" algn="ctr">
                      <a:solidFill>
                        <a:srgbClr val="000000"/>
                      </a:solidFill>
                      <a:prstDash val="solid"/>
                      <a:round/>
                      <a:headEnd type="none" w="med" len="med"/>
                      <a:tailEnd type="none" w="med" len="med"/>
                    </a:lnR>
                    <a:lnT cap="flat">
                      <a:noFill/>
                    </a:lnT>
                    <a:lnB cap="flat">
                      <a:noFill/>
                    </a:lnB>
                    <a:lnTlToBr>
                      <a:noFill/>
                    </a:lnTlToBr>
                    <a:lnBlToTr>
                      <a:noFill/>
                    </a:lnBlToTr>
                    <a:noFill/>
                  </a:tcPr>
                </a:tc>
                <a:tc>
                  <a:txBody>
                    <a:bodyPr/>
                    <a:lstStyle/>
                    <a:p>
                      <a:pPr marL="496888" marR="0" lvl="0" indent="-471488" algn="l" defTabSz="914400" rtl="0" eaLnBrk="1" fontAlgn="base" latinLnBrk="0" hangingPunct="1">
                        <a:lnSpc>
                          <a:spcPts val="3600"/>
                        </a:lnSpc>
                        <a:spcBef>
                          <a:spcPct val="0"/>
                        </a:spcBef>
                        <a:spcAft>
                          <a:spcPct val="0"/>
                        </a:spcAft>
                        <a:buClr>
                          <a:srgbClr val="CC9900"/>
                        </a:buClr>
                        <a:buSzPct val="64000"/>
                        <a:buFont typeface="Arial" charset="0"/>
                        <a:buNone/>
                        <a:tabLst/>
                      </a:pPr>
                      <a:r>
                        <a:rPr kumimoji="0" lang="en-US" sz="1200" b="0" i="0" u="none" strike="noStrike" cap="none" normalizeH="0" baseline="0" smtClean="0">
                          <a:ln>
                            <a:noFill/>
                          </a:ln>
                          <a:solidFill>
                            <a:schemeClr val="tx1"/>
                          </a:solidFill>
                          <a:effectLst/>
                          <a:latin typeface="Helvetica" pitchFamily="34" charset="0"/>
                        </a:rPr>
                        <a:t> </a:t>
                      </a:r>
                    </a:p>
                  </a:txBody>
                  <a:tcPr horzOverflow="overflow">
                    <a:lnL w="127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noFill/>
                  </a:tcPr>
                </a:tc>
                <a:tc>
                  <a:txBody>
                    <a:bodyPr/>
                    <a:lstStyle/>
                    <a:p>
                      <a:pPr marL="496888" marR="0" lvl="0" indent="-471488" algn="l" defTabSz="914400" rtl="0" eaLnBrk="1" fontAlgn="base" latinLnBrk="0" hangingPunct="1">
                        <a:lnSpc>
                          <a:spcPts val="3600"/>
                        </a:lnSpc>
                        <a:spcBef>
                          <a:spcPct val="0"/>
                        </a:spcBef>
                        <a:spcAft>
                          <a:spcPct val="0"/>
                        </a:spcAft>
                        <a:buClr>
                          <a:srgbClr val="CC9900"/>
                        </a:buClr>
                        <a:buSzPct val="64000"/>
                        <a:buFont typeface="Arial" charset="0"/>
                        <a:buNone/>
                        <a:tabLst/>
                      </a:pPr>
                      <a:r>
                        <a:rPr kumimoji="0" lang="en-US" sz="1200" b="0" i="0" u="none" strike="noStrike" cap="none" normalizeH="0" baseline="0" smtClean="0">
                          <a:ln>
                            <a:noFill/>
                          </a:ln>
                          <a:solidFill>
                            <a:schemeClr val="tx1"/>
                          </a:solidFill>
                          <a:effectLst/>
                          <a:latin typeface="Helvetica" pitchFamily="34" charset="0"/>
                        </a:rPr>
                        <a:t> </a:t>
                      </a:r>
                    </a:p>
                  </a:txBody>
                  <a:tcPr horzOverflow="overflow">
                    <a:lnL cap="flat">
                      <a:noFill/>
                    </a:lnL>
                    <a:lnR cap="flat">
                      <a:noFill/>
                    </a:lnR>
                    <a:lnT cap="flat">
                      <a:noFill/>
                    </a:lnT>
                    <a:lnB cap="flat">
                      <a:noFill/>
                    </a:lnB>
                    <a:lnTlToBr>
                      <a:noFill/>
                    </a:lnTlToBr>
                    <a:lnBlToTr>
                      <a:noFill/>
                    </a:lnBlToTr>
                    <a:noFill/>
                  </a:tcPr>
                </a:tc>
                <a:tc>
                  <a:txBody>
                    <a:bodyPr/>
                    <a:lstStyle/>
                    <a:p>
                      <a:pPr marL="496888" marR="0" lvl="0" indent="-471488" algn="l" defTabSz="914400" rtl="0" eaLnBrk="1" fontAlgn="base" latinLnBrk="0" hangingPunct="1">
                        <a:lnSpc>
                          <a:spcPts val="3600"/>
                        </a:lnSpc>
                        <a:spcBef>
                          <a:spcPct val="0"/>
                        </a:spcBef>
                        <a:spcAft>
                          <a:spcPct val="0"/>
                        </a:spcAft>
                        <a:buClr>
                          <a:srgbClr val="CC9900"/>
                        </a:buClr>
                        <a:buSzPct val="64000"/>
                        <a:buFont typeface="Arial" charset="0"/>
                        <a:buNone/>
                        <a:tabLst/>
                      </a:pPr>
                      <a:r>
                        <a:rPr kumimoji="0" lang="en-US" sz="1200" b="0" i="0" u="none" strike="noStrike" cap="none" normalizeH="0" baseline="0" smtClean="0">
                          <a:ln>
                            <a:noFill/>
                          </a:ln>
                          <a:solidFill>
                            <a:schemeClr val="tx1"/>
                          </a:solidFill>
                          <a:effectLst/>
                          <a:latin typeface="Helvetica" pitchFamily="34" charset="0"/>
                        </a:rPr>
                        <a:t> </a:t>
                      </a:r>
                    </a:p>
                  </a:txBody>
                  <a:tcPr horzOverflow="overflow">
                    <a:lnL cap="flat">
                      <a:noFill/>
                    </a:lnL>
                    <a:lnR cap="flat">
                      <a:noFill/>
                    </a:lnR>
                    <a:lnT cap="flat">
                      <a:noFill/>
                    </a:lnT>
                    <a:lnB cap="flat">
                      <a:noFill/>
                    </a:lnB>
                    <a:lnTlToBr>
                      <a:noFill/>
                    </a:lnTlToBr>
                    <a:lnBlToTr>
                      <a:noFill/>
                    </a:lnBlToTr>
                    <a:noFill/>
                  </a:tcPr>
                </a:tc>
                <a:tc>
                  <a:txBody>
                    <a:bodyPr/>
                    <a:lstStyle/>
                    <a:p>
                      <a:pPr marL="496888" marR="0" lvl="0" indent="-471488" algn="l" defTabSz="914400" rtl="0" eaLnBrk="1" fontAlgn="base" latinLnBrk="0" hangingPunct="1">
                        <a:lnSpc>
                          <a:spcPts val="3600"/>
                        </a:lnSpc>
                        <a:spcBef>
                          <a:spcPct val="0"/>
                        </a:spcBef>
                        <a:spcAft>
                          <a:spcPct val="0"/>
                        </a:spcAft>
                        <a:buClr>
                          <a:srgbClr val="CC9900"/>
                        </a:buClr>
                        <a:buSzPct val="64000"/>
                        <a:buFont typeface="Arial" charset="0"/>
                        <a:buNone/>
                        <a:tabLst/>
                      </a:pPr>
                      <a:r>
                        <a:rPr kumimoji="0" lang="en-US" sz="1200" b="0" i="0" u="none" strike="noStrike" cap="none" normalizeH="0" baseline="0" smtClean="0">
                          <a:ln>
                            <a:noFill/>
                          </a:ln>
                          <a:solidFill>
                            <a:schemeClr val="tx1"/>
                          </a:solidFill>
                          <a:effectLst/>
                          <a:latin typeface="Helvetica" pitchFamily="34" charset="0"/>
                        </a:rPr>
                        <a:t> </a:t>
                      </a:r>
                    </a:p>
                  </a:txBody>
                  <a:tcP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ts val="2600"/>
                        </a:lnSpc>
                        <a:spcBef>
                          <a:spcPct val="0"/>
                        </a:spcBef>
                        <a:spcAft>
                          <a:spcPct val="0"/>
                        </a:spcAft>
                        <a:buClr>
                          <a:srgbClr val="CC9900"/>
                        </a:buClr>
                        <a:buSzPct val="64000"/>
                        <a:buFont typeface="Arial" charset="0"/>
                        <a:buNone/>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2200" b="0" i="0" u="none" strike="noStrike" cap="none" normalizeH="0" baseline="0" smtClean="0">
                          <a:ln>
                            <a:noFill/>
                          </a:ln>
                          <a:solidFill>
                            <a:schemeClr val="tx1"/>
                          </a:solidFill>
                          <a:effectLst/>
                          <a:latin typeface="Helvetica" pitchFamily="34" charset="0"/>
                        </a:rPr>
                        <a:t>3</a:t>
                      </a:r>
                    </a:p>
                  </a:txBody>
                  <a:tcPr horzOverflow="overflow">
                    <a:lnL cap="flat">
                      <a:noFill/>
                    </a:lnL>
                    <a:lnR cap="flat">
                      <a:noFill/>
                    </a:lnR>
                    <a:lnT cap="flat">
                      <a:noFill/>
                    </a:lnT>
                    <a:lnB cap="flat">
                      <a:noFill/>
                    </a:lnB>
                    <a:lnTlToBr>
                      <a:noFill/>
                    </a:lnTlToBr>
                    <a:lnBlToTr>
                      <a:noFill/>
                    </a:lnBlToTr>
                    <a:noFill/>
                  </a:tcPr>
                </a:tc>
              </a:tr>
              <a:tr h="457200">
                <a:tc>
                  <a:txBody>
                    <a:bodyPr/>
                    <a:lstStyle/>
                    <a:p>
                      <a:pPr marL="0" marR="0" lvl="0" indent="0" algn="ctr" defTabSz="914400" rtl="0" eaLnBrk="1" fontAlgn="base" latinLnBrk="0" hangingPunct="1">
                        <a:lnSpc>
                          <a:spcPts val="2600"/>
                        </a:lnSpc>
                        <a:spcBef>
                          <a:spcPct val="0"/>
                        </a:spcBef>
                        <a:spcAft>
                          <a:spcPct val="0"/>
                        </a:spcAft>
                        <a:buClr>
                          <a:srgbClr val="CC9900"/>
                        </a:buClr>
                        <a:buSzPct val="64000"/>
                        <a:buFont typeface="Arial" charset="0"/>
                        <a:buNone/>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2200" b="0" i="0" u="none" strike="noStrike" cap="none" normalizeH="0" baseline="0" smtClean="0">
                          <a:ln>
                            <a:noFill/>
                          </a:ln>
                          <a:solidFill>
                            <a:schemeClr val="tx1"/>
                          </a:solidFill>
                          <a:effectLst/>
                          <a:latin typeface="Helvetica" pitchFamily="34" charset="0"/>
                        </a:rPr>
                        <a:t>10</a:t>
                      </a:r>
                    </a:p>
                  </a:txBody>
                  <a:tcPr horzOverflow="overflow">
                    <a:lnL cap="flat">
                      <a:noFill/>
                    </a:lnL>
                    <a:lnR w="12700" cap="flat" cmpd="sng" algn="ctr">
                      <a:solidFill>
                        <a:srgbClr val="000000"/>
                      </a:solidFill>
                      <a:prstDash val="solid"/>
                      <a:round/>
                      <a:headEnd type="none" w="med" len="med"/>
                      <a:tailEnd type="none" w="med" len="med"/>
                    </a:lnR>
                    <a:lnT cap="flat">
                      <a:noFill/>
                    </a:lnT>
                    <a:lnB cap="flat">
                      <a:noFill/>
                    </a:lnB>
                    <a:lnTlToBr>
                      <a:noFill/>
                    </a:lnTlToBr>
                    <a:lnBlToTr>
                      <a:noFill/>
                    </a:lnBlToTr>
                    <a:noFill/>
                  </a:tcPr>
                </a:tc>
                <a:tc>
                  <a:txBody>
                    <a:bodyPr/>
                    <a:lstStyle/>
                    <a:p>
                      <a:pPr marL="496888" marR="0" lvl="0" indent="-471488" algn="l" defTabSz="914400" rtl="0" eaLnBrk="1" fontAlgn="base" latinLnBrk="0" hangingPunct="1">
                        <a:lnSpc>
                          <a:spcPts val="3600"/>
                        </a:lnSpc>
                        <a:spcBef>
                          <a:spcPct val="0"/>
                        </a:spcBef>
                        <a:spcAft>
                          <a:spcPct val="0"/>
                        </a:spcAft>
                        <a:buClr>
                          <a:srgbClr val="CC9900"/>
                        </a:buClr>
                        <a:buSzPct val="64000"/>
                        <a:buFont typeface="Arial" charset="0"/>
                        <a:buNone/>
                        <a:tabLst/>
                      </a:pPr>
                      <a:r>
                        <a:rPr kumimoji="0" lang="en-US" sz="1200" b="0" i="0" u="none" strike="noStrike" cap="none" normalizeH="0" baseline="0" smtClean="0">
                          <a:ln>
                            <a:noFill/>
                          </a:ln>
                          <a:solidFill>
                            <a:schemeClr val="tx1"/>
                          </a:solidFill>
                          <a:effectLst/>
                          <a:latin typeface="Helvetica" pitchFamily="34" charset="0"/>
                        </a:rPr>
                        <a:t> </a:t>
                      </a:r>
                    </a:p>
                  </a:txBody>
                  <a:tcPr horzOverflow="overflow">
                    <a:lnL w="127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noFill/>
                  </a:tcPr>
                </a:tc>
                <a:tc>
                  <a:txBody>
                    <a:bodyPr/>
                    <a:lstStyle/>
                    <a:p>
                      <a:pPr marL="496888" marR="0" lvl="0" indent="-471488" algn="l" defTabSz="914400" rtl="0" eaLnBrk="1" fontAlgn="base" latinLnBrk="0" hangingPunct="1">
                        <a:lnSpc>
                          <a:spcPts val="3600"/>
                        </a:lnSpc>
                        <a:spcBef>
                          <a:spcPct val="0"/>
                        </a:spcBef>
                        <a:spcAft>
                          <a:spcPct val="0"/>
                        </a:spcAft>
                        <a:buClr>
                          <a:srgbClr val="CC9900"/>
                        </a:buClr>
                        <a:buSzPct val="64000"/>
                        <a:buFont typeface="Arial" charset="0"/>
                        <a:buNone/>
                        <a:tabLst/>
                      </a:pPr>
                      <a:r>
                        <a:rPr kumimoji="0" lang="en-US" sz="1200" b="0" i="0" u="none" strike="noStrike" cap="none" normalizeH="0" baseline="0" smtClean="0">
                          <a:ln>
                            <a:noFill/>
                          </a:ln>
                          <a:solidFill>
                            <a:schemeClr val="tx1"/>
                          </a:solidFill>
                          <a:effectLst/>
                          <a:latin typeface="Helvetica" pitchFamily="34" charset="0"/>
                        </a:rPr>
                        <a:t> </a:t>
                      </a:r>
                    </a:p>
                  </a:txBody>
                  <a:tcPr horzOverflow="overflow">
                    <a:lnL cap="flat">
                      <a:noFill/>
                    </a:lnL>
                    <a:lnR cap="flat">
                      <a:noFill/>
                    </a:lnR>
                    <a:lnT cap="flat">
                      <a:noFill/>
                    </a:lnT>
                    <a:lnB cap="flat">
                      <a:noFill/>
                    </a:lnB>
                    <a:lnTlToBr>
                      <a:noFill/>
                    </a:lnTlToBr>
                    <a:lnBlToTr>
                      <a:noFill/>
                    </a:lnBlToTr>
                    <a:noFill/>
                  </a:tcPr>
                </a:tc>
                <a:tc>
                  <a:txBody>
                    <a:bodyPr/>
                    <a:lstStyle/>
                    <a:p>
                      <a:pPr marL="496888" marR="0" lvl="0" indent="-471488" algn="l" defTabSz="914400" rtl="0" eaLnBrk="1" fontAlgn="base" latinLnBrk="0" hangingPunct="1">
                        <a:lnSpc>
                          <a:spcPts val="3600"/>
                        </a:lnSpc>
                        <a:spcBef>
                          <a:spcPct val="0"/>
                        </a:spcBef>
                        <a:spcAft>
                          <a:spcPct val="0"/>
                        </a:spcAft>
                        <a:buClr>
                          <a:srgbClr val="CC9900"/>
                        </a:buClr>
                        <a:buSzPct val="64000"/>
                        <a:buFont typeface="Arial" charset="0"/>
                        <a:buNone/>
                        <a:tabLst/>
                      </a:pPr>
                      <a:r>
                        <a:rPr kumimoji="0" lang="en-US" sz="1200" b="0" i="0" u="none" strike="noStrike" cap="none" normalizeH="0" baseline="0" smtClean="0">
                          <a:ln>
                            <a:noFill/>
                          </a:ln>
                          <a:solidFill>
                            <a:schemeClr val="tx1"/>
                          </a:solidFill>
                          <a:effectLst/>
                          <a:latin typeface="Helvetica" pitchFamily="34" charset="0"/>
                        </a:rPr>
                        <a:t> </a:t>
                      </a:r>
                    </a:p>
                  </a:txBody>
                  <a:tcPr horzOverflow="overflow">
                    <a:lnL cap="flat">
                      <a:noFill/>
                    </a:lnL>
                    <a:lnR cap="flat">
                      <a:noFill/>
                    </a:lnR>
                    <a:lnT cap="flat">
                      <a:noFill/>
                    </a:lnT>
                    <a:lnB cap="flat">
                      <a:noFill/>
                    </a:lnB>
                    <a:lnTlToBr>
                      <a:noFill/>
                    </a:lnTlToBr>
                    <a:lnBlToTr>
                      <a:noFill/>
                    </a:lnBlToTr>
                    <a:noFill/>
                  </a:tcPr>
                </a:tc>
                <a:tc>
                  <a:txBody>
                    <a:bodyPr/>
                    <a:lstStyle/>
                    <a:p>
                      <a:pPr marL="496888" marR="0" lvl="0" indent="-471488" algn="l" defTabSz="914400" rtl="0" eaLnBrk="1" fontAlgn="base" latinLnBrk="0" hangingPunct="1">
                        <a:lnSpc>
                          <a:spcPts val="3600"/>
                        </a:lnSpc>
                        <a:spcBef>
                          <a:spcPct val="0"/>
                        </a:spcBef>
                        <a:spcAft>
                          <a:spcPct val="0"/>
                        </a:spcAft>
                        <a:buClr>
                          <a:srgbClr val="CC9900"/>
                        </a:buClr>
                        <a:buSzPct val="64000"/>
                        <a:buFont typeface="Arial" charset="0"/>
                        <a:buNone/>
                        <a:tabLst/>
                      </a:pPr>
                      <a:r>
                        <a:rPr kumimoji="0" lang="en-US" sz="1200" b="0" i="0" u="none" strike="noStrike" cap="none" normalizeH="0" baseline="0" smtClean="0">
                          <a:ln>
                            <a:noFill/>
                          </a:ln>
                          <a:solidFill>
                            <a:schemeClr val="tx1"/>
                          </a:solidFill>
                          <a:effectLst/>
                          <a:latin typeface="Helvetica" pitchFamily="34" charset="0"/>
                        </a:rPr>
                        <a:t> </a:t>
                      </a:r>
                    </a:p>
                  </a:txBody>
                  <a:tcPr horzOverflow="overflow">
                    <a:lnL cap="flat">
                      <a:noFill/>
                    </a:lnL>
                    <a:lnR cap="flat">
                      <a:noFill/>
                    </a:lnR>
                    <a:lnT cap="flat">
                      <a:noFill/>
                    </a:lnT>
                    <a:lnB cap="flat">
                      <a:noFill/>
                    </a:lnB>
                    <a:lnTlToBr>
                      <a:noFill/>
                    </a:lnTlToBr>
                    <a:lnBlToTr>
                      <a:noFill/>
                    </a:lnBlToTr>
                    <a:noFill/>
                  </a:tcPr>
                </a:tc>
                <a:tc>
                  <a:txBody>
                    <a:bodyPr/>
                    <a:lstStyle/>
                    <a:p>
                      <a:pPr marL="496888" marR="0" lvl="0" indent="-471488" algn="l" defTabSz="914400" rtl="0" eaLnBrk="1" fontAlgn="base" latinLnBrk="0" hangingPunct="1">
                        <a:lnSpc>
                          <a:spcPts val="3600"/>
                        </a:lnSpc>
                        <a:spcBef>
                          <a:spcPct val="0"/>
                        </a:spcBef>
                        <a:spcAft>
                          <a:spcPct val="0"/>
                        </a:spcAft>
                        <a:buClr>
                          <a:srgbClr val="CC9900"/>
                        </a:buClr>
                        <a:buSzPct val="64000"/>
                        <a:buFont typeface="Arial" charset="0"/>
                        <a:buNone/>
                        <a:tabLst/>
                      </a:pPr>
                      <a:r>
                        <a:rPr kumimoji="0" lang="en-US" sz="1200" b="0" i="0" u="none" strike="noStrike" cap="none" normalizeH="0" baseline="0" dirty="0" smtClean="0">
                          <a:ln>
                            <a:noFill/>
                          </a:ln>
                          <a:solidFill>
                            <a:schemeClr val="tx1"/>
                          </a:solidFill>
                          <a:effectLst/>
                          <a:latin typeface="Helvetica" pitchFamily="34" charset="0"/>
                        </a:rPr>
                        <a:t> </a:t>
                      </a:r>
                    </a:p>
                  </a:txBody>
                  <a:tcPr horzOverflow="overflow">
                    <a:lnL cap="flat">
                      <a:noFill/>
                    </a:lnL>
                    <a:lnR cap="flat">
                      <a:noFill/>
                    </a:lnR>
                    <a:lnT cap="flat">
                      <a:noFill/>
                    </a:lnT>
                    <a:lnB cap="flat">
                      <a:noFill/>
                    </a:lnB>
                    <a:lnTlToBr>
                      <a:noFill/>
                    </a:lnTlToBr>
                    <a:lnBlToTr>
                      <a:noFill/>
                    </a:lnBlToTr>
                    <a:noFill/>
                  </a:tcPr>
                </a:tc>
              </a:tr>
            </a:tbl>
          </a:graphicData>
        </a:graphic>
      </p:graphicFrame>
      <p:sp>
        <p:nvSpPr>
          <p:cNvPr id="18474" name="Text Box 53"/>
          <p:cNvSpPr txBox="1">
            <a:spLocks noChangeArrowheads="1"/>
          </p:cNvSpPr>
          <p:nvPr/>
        </p:nvSpPr>
        <p:spPr bwMode="auto">
          <a:xfrm>
            <a:off x="636588" y="4545013"/>
            <a:ext cx="8161337" cy="147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Lst>
              <a:defRPr sz="2000" b="1">
                <a:solidFill>
                  <a:srgbClr val="000000"/>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Lst>
              <a:defRPr sz="2000" b="1">
                <a:solidFill>
                  <a:srgbClr val="000000"/>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Lst>
              <a:defRPr sz="2000" b="1">
                <a:solidFill>
                  <a:srgbClr val="000000"/>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Lst>
              <a:defRPr sz="2000" b="1">
                <a:solidFill>
                  <a:srgbClr val="000000"/>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Lst>
              <a:defRPr sz="2000" b="1">
                <a:solidFill>
                  <a:srgbClr val="000000"/>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Lst>
              <a:defRPr sz="2000" b="1">
                <a:solidFill>
                  <a:srgbClr val="000000"/>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Lst>
              <a:defRPr sz="2000" b="1">
                <a:solidFill>
                  <a:srgbClr val="000000"/>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Lst>
              <a:defRPr sz="2000" b="1">
                <a:solidFill>
                  <a:srgbClr val="000000"/>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Lst>
              <a:defRPr sz="2000" b="1">
                <a:solidFill>
                  <a:srgbClr val="000000"/>
                </a:solidFill>
                <a:latin typeface="Arial" panose="020B0604020202020204" pitchFamily="34" charset="0"/>
              </a:defRPr>
            </a:lvl9pPr>
          </a:lstStyle>
          <a:p>
            <a:pPr algn="just" eaLnBrk="1" hangingPunct="1">
              <a:lnSpc>
                <a:spcPts val="2600"/>
              </a:lnSpc>
              <a:spcAft>
                <a:spcPts val="1100"/>
              </a:spcAft>
            </a:pPr>
            <a:r>
              <a:rPr lang="en-US" altLang="en-US" sz="2200" b="0">
                <a:solidFill>
                  <a:schemeClr val="tx1"/>
                </a:solidFill>
              </a:rPr>
              <a:t>Representation of D</a:t>
            </a:r>
            <a:r>
              <a:rPr lang="en-US" altLang="en-US" sz="2200" i="1">
                <a:solidFill>
                  <a:schemeClr val="tx1"/>
                </a:solidFill>
              </a:rPr>
              <a:t>X</a:t>
            </a:r>
            <a:r>
              <a:rPr lang="en-US" altLang="en-US" sz="2200" b="0" i="1">
                <a:solidFill>
                  <a:schemeClr val="tx1"/>
                </a:solidFill>
              </a:rPr>
              <a:t> </a:t>
            </a:r>
            <a:r>
              <a:rPr lang="en-US" altLang="en-US" sz="2200" b="0">
                <a:solidFill>
                  <a:schemeClr val="tx1"/>
                </a:solidFill>
              </a:rPr>
              <a:t>= {2, 2, 3, 3, 4, 5, 6, 7, 8, 10} as a two dimensional table, with elements of  </a:t>
            </a:r>
            <a:r>
              <a:rPr lang="en-US" altLang="en-US" sz="2200" i="1">
                <a:solidFill>
                  <a:schemeClr val="tx1"/>
                </a:solidFill>
              </a:rPr>
              <a:t>X</a:t>
            </a:r>
            <a:r>
              <a:rPr lang="en-US" altLang="en-US" sz="2200" b="0">
                <a:solidFill>
                  <a:schemeClr val="tx1"/>
                </a:solidFill>
              </a:rPr>
              <a:t> = {0, 2, 4, 7, 10} </a:t>
            </a:r>
          </a:p>
          <a:p>
            <a:pPr algn="just" eaLnBrk="1" hangingPunct="1">
              <a:lnSpc>
                <a:spcPts val="2600"/>
              </a:lnSpc>
            </a:pPr>
            <a:r>
              <a:rPr lang="en-US" altLang="en-US" sz="2200" b="0">
                <a:solidFill>
                  <a:schemeClr val="tx1"/>
                </a:solidFill>
              </a:rPr>
              <a:t>along both the top and left side.  The elements at (</a:t>
            </a:r>
            <a:r>
              <a:rPr lang="en-US" altLang="en-US" sz="2200" b="0" i="1">
                <a:solidFill>
                  <a:schemeClr val="tx1"/>
                </a:solidFill>
              </a:rPr>
              <a:t>i</a:t>
            </a:r>
            <a:r>
              <a:rPr lang="en-US" altLang="en-US" sz="2200" b="0">
                <a:solidFill>
                  <a:schemeClr val="tx1"/>
                </a:solidFill>
              </a:rPr>
              <a:t>, </a:t>
            </a:r>
            <a:r>
              <a:rPr lang="en-US" altLang="en-US" sz="2200" b="0" i="1">
                <a:solidFill>
                  <a:schemeClr val="tx1"/>
                </a:solidFill>
              </a:rPr>
              <a:t>j</a:t>
            </a:r>
            <a:r>
              <a:rPr lang="en-US" altLang="en-US" sz="2200" b="0">
                <a:solidFill>
                  <a:schemeClr val="tx1"/>
                </a:solidFill>
              </a:rPr>
              <a:t>) in the table is  </a:t>
            </a:r>
            <a:r>
              <a:rPr lang="en-US" altLang="en-US" sz="2200" b="0" i="1">
                <a:solidFill>
                  <a:schemeClr val="tx1"/>
                </a:solidFill>
              </a:rPr>
              <a:t>x</a:t>
            </a:r>
            <a:r>
              <a:rPr lang="en-US" altLang="en-US" sz="3300" b="0" i="1" baseline="-25000">
                <a:solidFill>
                  <a:schemeClr val="tx1"/>
                </a:solidFill>
              </a:rPr>
              <a:t>j</a:t>
            </a:r>
            <a:r>
              <a:rPr lang="en-US" altLang="en-US" sz="2200" b="0">
                <a:solidFill>
                  <a:schemeClr val="tx1"/>
                </a:solidFill>
              </a:rPr>
              <a:t> – </a:t>
            </a:r>
            <a:r>
              <a:rPr lang="en-US" altLang="en-US" sz="2200" b="0" i="1">
                <a:solidFill>
                  <a:schemeClr val="tx1"/>
                </a:solidFill>
              </a:rPr>
              <a:t>x</a:t>
            </a:r>
            <a:r>
              <a:rPr lang="en-US" altLang="en-US" sz="3300" b="0" i="1" baseline="-25000">
                <a:solidFill>
                  <a:schemeClr val="tx1"/>
                </a:solidFill>
              </a:rPr>
              <a:t>i</a:t>
            </a:r>
            <a:r>
              <a:rPr lang="en-US" altLang="en-US" sz="2200" b="0">
                <a:solidFill>
                  <a:schemeClr val="tx1"/>
                </a:solidFill>
              </a:rPr>
              <a:t> for 1 ≤  </a:t>
            </a:r>
            <a:r>
              <a:rPr lang="en-US" altLang="en-US" sz="2200" b="0" i="1">
                <a:solidFill>
                  <a:schemeClr val="tx1"/>
                </a:solidFill>
              </a:rPr>
              <a:t>i</a:t>
            </a:r>
            <a:r>
              <a:rPr lang="en-US" altLang="en-US" sz="2200" b="0">
                <a:solidFill>
                  <a:schemeClr val="tx1"/>
                </a:solidFill>
              </a:rPr>
              <a:t> &lt; </a:t>
            </a:r>
            <a:r>
              <a:rPr lang="en-US" altLang="en-US" sz="2200" b="0" i="1">
                <a:solidFill>
                  <a:schemeClr val="tx1"/>
                </a:solidFill>
              </a:rPr>
              <a:t>j</a:t>
            </a:r>
            <a:r>
              <a:rPr lang="en-US" altLang="en-US" sz="2200" b="0">
                <a:solidFill>
                  <a:schemeClr val="tx1"/>
                </a:solidFill>
              </a:rPr>
              <a:t> ≤  </a:t>
            </a:r>
            <a:r>
              <a:rPr lang="en-US" altLang="en-US" sz="2200" b="0" i="1">
                <a:solidFill>
                  <a:schemeClr val="tx1"/>
                </a:solidFill>
              </a:rPr>
              <a:t>n</a:t>
            </a:r>
            <a:r>
              <a:rPr lang="en-US" altLang="en-US" sz="2200" b="0">
                <a:solidFill>
                  <a:schemeClr val="tx1"/>
                </a:solidFill>
              </a:rPr>
              <a:t>.</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ChangeArrowheads="1"/>
          </p:cNvSpPr>
          <p:nvPr>
            <p:ph type="title"/>
          </p:nvPr>
        </p:nvSpPr>
        <p:spPr>
          <a:xfrm>
            <a:off x="369888" y="438150"/>
            <a:ext cx="8866187" cy="2787650"/>
          </a:xfrm>
        </p:spPr>
        <p:txBody>
          <a:bodyPr/>
          <a:lstStyle/>
          <a:p>
            <a:pPr eaLnBrk="1" hangingPunct="1">
              <a:lnSpc>
                <a:spcPts val="4300"/>
              </a:lnSpc>
              <a:spcAft>
                <a:spcPts val="13"/>
              </a:spcAft>
              <a:tabLst>
                <a:tab pos="0" algn="l"/>
                <a:tab pos="914400" algn="l"/>
                <a:tab pos="1828800" algn="l"/>
                <a:tab pos="2743200" algn="l"/>
                <a:tab pos="3657600" algn="l"/>
                <a:tab pos="4572000" algn="l"/>
                <a:tab pos="5486400" algn="l"/>
                <a:tab pos="6400800" algn="l"/>
                <a:tab pos="7315200" algn="l"/>
                <a:tab pos="8229600" algn="l"/>
              </a:tabLst>
            </a:pPr>
            <a:r>
              <a:rPr lang="en-US" altLang="en-US" sz="3600" smtClean="0"/>
              <a:t>Partial Digest Problem: Formulation</a:t>
            </a:r>
          </a:p>
        </p:txBody>
      </p:sp>
      <p:sp>
        <p:nvSpPr>
          <p:cNvPr id="19459" name="Rectangle 2"/>
          <p:cNvSpPr>
            <a:spLocks noChangeArrowheads="1"/>
          </p:cNvSpPr>
          <p:nvPr>
            <p:ph type="body" idx="1"/>
          </p:nvPr>
        </p:nvSpPr>
        <p:spPr>
          <a:xfrm>
            <a:off x="484188" y="1631950"/>
            <a:ext cx="8161337" cy="4387850"/>
          </a:xfrm>
        </p:spPr>
        <p:txBody>
          <a:bodyPr/>
          <a:lstStyle/>
          <a:p>
            <a:pPr marL="406400" indent="-406400" eaLnBrk="1" hangingPunct="1">
              <a:buFont typeface="Arial" panose="020B0604020202020204" pitchFamily="34" charset="0"/>
              <a:buNone/>
              <a:tabLst>
                <a:tab pos="342900" algn="l"/>
                <a:tab pos="914400" algn="l"/>
                <a:tab pos="1828800" algn="l"/>
                <a:tab pos="2743200" algn="l"/>
                <a:tab pos="3657600" algn="l"/>
                <a:tab pos="4572000" algn="l"/>
                <a:tab pos="5486400" algn="l"/>
                <a:tab pos="6400800" algn="l"/>
                <a:tab pos="7315200" algn="l"/>
              </a:tabLst>
            </a:pPr>
            <a:r>
              <a:rPr lang="en-US" altLang="en-US" b="1" i="1" smtClean="0"/>
              <a:t>   </a:t>
            </a:r>
            <a:r>
              <a:rPr lang="en-US" altLang="en-US" u="sng" smtClean="0"/>
              <a:t>Goal</a:t>
            </a:r>
            <a:r>
              <a:rPr lang="en-US" altLang="en-US" b="1" i="1" smtClean="0"/>
              <a:t>:</a:t>
            </a:r>
            <a:r>
              <a:rPr lang="en-US" altLang="en-US" smtClean="0"/>
              <a:t> Given all pairwise distances between points on a line, reconstruct the positions of those points</a:t>
            </a:r>
          </a:p>
          <a:p>
            <a:pPr marL="406400" indent="-406400" eaLnBrk="1" hangingPunct="1">
              <a:tabLst>
                <a:tab pos="342900" algn="l"/>
                <a:tab pos="914400" algn="l"/>
                <a:tab pos="1828800" algn="l"/>
                <a:tab pos="2743200" algn="l"/>
                <a:tab pos="3657600" algn="l"/>
                <a:tab pos="4572000" algn="l"/>
                <a:tab pos="5486400" algn="l"/>
                <a:tab pos="6400800" algn="l"/>
                <a:tab pos="7315200" algn="l"/>
              </a:tabLst>
            </a:pPr>
            <a:endParaRPr lang="en-US" altLang="en-US" smtClean="0"/>
          </a:p>
          <a:p>
            <a:pPr marL="406400" indent="-406400" eaLnBrk="1" hangingPunct="1">
              <a:buSzPct val="100000"/>
              <a:tabLst>
                <a:tab pos="342900" algn="l"/>
                <a:tab pos="914400" algn="l"/>
                <a:tab pos="1828800" algn="l"/>
                <a:tab pos="2743200" algn="l"/>
                <a:tab pos="3657600" algn="l"/>
                <a:tab pos="4572000" algn="l"/>
                <a:tab pos="5486400" algn="l"/>
                <a:tab pos="6400800" algn="l"/>
                <a:tab pos="7315200" algn="l"/>
              </a:tabLst>
            </a:pPr>
            <a:r>
              <a:rPr lang="en-US" altLang="en-US" u="sng" smtClean="0"/>
              <a:t>Input</a:t>
            </a:r>
            <a:r>
              <a:rPr lang="en-US" altLang="en-US" smtClean="0"/>
              <a:t>: The multiset of pairwise distances </a:t>
            </a:r>
            <a:r>
              <a:rPr lang="en-US" altLang="en-US" i="1" smtClean="0"/>
              <a:t>L</a:t>
            </a:r>
            <a:r>
              <a:rPr lang="en-US" altLang="en-US" smtClean="0"/>
              <a:t>, containing </a:t>
            </a:r>
            <a:r>
              <a:rPr lang="en-US" altLang="en-US" i="1" smtClean="0"/>
              <a:t>n(n-1)/2</a:t>
            </a:r>
            <a:r>
              <a:rPr lang="en-US" altLang="en-US" smtClean="0"/>
              <a:t> integers</a:t>
            </a:r>
          </a:p>
          <a:p>
            <a:pPr marL="406400" indent="-406400" eaLnBrk="1" hangingPunct="1">
              <a:buSzPct val="100000"/>
              <a:tabLst>
                <a:tab pos="342900" algn="l"/>
                <a:tab pos="914400" algn="l"/>
                <a:tab pos="1828800" algn="l"/>
                <a:tab pos="2743200" algn="l"/>
                <a:tab pos="3657600" algn="l"/>
                <a:tab pos="4572000" algn="l"/>
                <a:tab pos="5486400" algn="l"/>
                <a:tab pos="6400800" algn="l"/>
                <a:tab pos="7315200" algn="l"/>
              </a:tabLst>
            </a:pPr>
            <a:r>
              <a:rPr lang="en-US" altLang="en-US" u="sng" smtClean="0"/>
              <a:t>Output</a:t>
            </a:r>
            <a:r>
              <a:rPr lang="en-US" altLang="en-US" smtClean="0"/>
              <a:t>: A set </a:t>
            </a:r>
            <a:r>
              <a:rPr lang="en-US" altLang="en-US" i="1" smtClean="0"/>
              <a:t>X</a:t>
            </a:r>
            <a:r>
              <a:rPr lang="en-US" altLang="en-US" smtClean="0"/>
              <a:t>, of </a:t>
            </a:r>
            <a:r>
              <a:rPr lang="en-US" altLang="en-US" i="1" smtClean="0"/>
              <a:t>n</a:t>
            </a:r>
            <a:r>
              <a:rPr lang="en-US" altLang="en-US" smtClean="0"/>
              <a:t> integers, such that </a:t>
            </a:r>
            <a:br>
              <a:rPr lang="en-US" altLang="en-US" smtClean="0"/>
            </a:br>
            <a:r>
              <a:rPr lang="en-US" altLang="en-US" smtClean="0"/>
              <a:t>D</a:t>
            </a:r>
            <a:r>
              <a:rPr lang="en-US" altLang="en-US" i="1" smtClean="0"/>
              <a:t>X</a:t>
            </a:r>
            <a:r>
              <a:rPr lang="en-US" altLang="en-US" smtClean="0"/>
              <a:t> = </a:t>
            </a:r>
            <a:r>
              <a:rPr lang="en-US" altLang="en-US" i="1" smtClean="0"/>
              <a:t>L</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ChangeArrowheads="1"/>
          </p:cNvSpPr>
          <p:nvPr>
            <p:ph type="title"/>
          </p:nvPr>
        </p:nvSpPr>
        <p:spPr/>
        <p:txBody>
          <a:bodyPr/>
          <a:lstStyle/>
          <a:p>
            <a:pPr eaLnBrk="1" hangingPunct="1">
              <a:lnSpc>
                <a:spcPts val="4300"/>
              </a:lnSpc>
              <a:spcAft>
                <a:spcPts val="13"/>
              </a:spcAft>
            </a:pPr>
            <a:r>
              <a:rPr lang="en-US" altLang="en-US" sz="3600" smtClean="0"/>
              <a:t>Partial Digest: Multiple  Solutions</a:t>
            </a:r>
          </a:p>
        </p:txBody>
      </p:sp>
      <p:sp>
        <p:nvSpPr>
          <p:cNvPr id="20483" name="Rectangle 2"/>
          <p:cNvSpPr>
            <a:spLocks noChangeArrowheads="1"/>
          </p:cNvSpPr>
          <p:nvPr>
            <p:ph type="body" idx="1"/>
          </p:nvPr>
        </p:nvSpPr>
        <p:spPr>
          <a:xfrm>
            <a:off x="484188" y="1250950"/>
            <a:ext cx="8355012" cy="4540250"/>
          </a:xfrm>
        </p:spPr>
        <p:txBody>
          <a:bodyPr/>
          <a:lstStyle/>
          <a:p>
            <a:pPr marL="342900" indent="-342900" eaLnBrk="1" hangingPunct="1">
              <a:lnSpc>
                <a:spcPts val="2600"/>
              </a:lnSpc>
              <a:spcAft>
                <a:spcPts val="1400"/>
              </a:spcAft>
              <a:buSzPct val="150000"/>
              <a:tabLst>
                <a:tab pos="342900" algn="l"/>
                <a:tab pos="914400" algn="l"/>
                <a:tab pos="1828800" algn="l"/>
                <a:tab pos="2743200" algn="l"/>
                <a:tab pos="3657600" algn="l"/>
                <a:tab pos="4572000" algn="l"/>
                <a:tab pos="5486400" algn="l"/>
                <a:tab pos="6400800" algn="l"/>
                <a:tab pos="7315200" algn="l"/>
                <a:tab pos="8229600" algn="l"/>
              </a:tabLst>
            </a:pPr>
            <a:r>
              <a:rPr lang="en-US" altLang="en-US" sz="2200" smtClean="0"/>
              <a:t>It is not always possible to uniquely reconstruct a set </a:t>
            </a:r>
            <a:r>
              <a:rPr lang="en-US" altLang="en-US" sz="2200" b="1" i="1" smtClean="0"/>
              <a:t>X</a:t>
            </a:r>
            <a:r>
              <a:rPr lang="en-US" altLang="en-US" sz="2200" smtClean="0"/>
              <a:t> based only on D</a:t>
            </a:r>
            <a:r>
              <a:rPr lang="en-US" altLang="en-US" sz="2200" b="1" i="1" smtClean="0"/>
              <a:t>X</a:t>
            </a:r>
            <a:r>
              <a:rPr lang="en-US" altLang="en-US" sz="2200" smtClean="0"/>
              <a:t>.</a:t>
            </a:r>
          </a:p>
          <a:p>
            <a:pPr marL="342900" indent="-342900" eaLnBrk="1" hangingPunct="1">
              <a:lnSpc>
                <a:spcPts val="2600"/>
              </a:lnSpc>
              <a:spcAft>
                <a:spcPts val="1400"/>
              </a:spcAft>
              <a:buSzPct val="150000"/>
              <a:tabLst>
                <a:tab pos="342900" algn="l"/>
                <a:tab pos="914400" algn="l"/>
                <a:tab pos="1828800" algn="l"/>
                <a:tab pos="2743200" algn="l"/>
                <a:tab pos="3657600" algn="l"/>
                <a:tab pos="4572000" algn="l"/>
                <a:tab pos="5486400" algn="l"/>
                <a:tab pos="6400800" algn="l"/>
                <a:tab pos="7315200" algn="l"/>
                <a:tab pos="8229600" algn="l"/>
              </a:tabLst>
            </a:pPr>
            <a:r>
              <a:rPr lang="en-US" altLang="en-US" sz="2200" smtClean="0"/>
              <a:t>For example, the set </a:t>
            </a:r>
          </a:p>
          <a:p>
            <a:pPr marL="342900" indent="-342900" eaLnBrk="1" hangingPunct="1">
              <a:lnSpc>
                <a:spcPts val="2600"/>
              </a:lnSpc>
              <a:spcAft>
                <a:spcPts val="1400"/>
              </a:spcAft>
              <a:buSzPct val="150000"/>
              <a:buFont typeface="Arial" panose="020B0604020202020204" pitchFamily="34" charset="0"/>
              <a:buNone/>
              <a:tabLst>
                <a:tab pos="342900" algn="l"/>
                <a:tab pos="914400" algn="l"/>
                <a:tab pos="1828800" algn="l"/>
                <a:tab pos="2743200" algn="l"/>
                <a:tab pos="3657600" algn="l"/>
                <a:tab pos="4572000" algn="l"/>
                <a:tab pos="5486400" algn="l"/>
                <a:tab pos="6400800" algn="l"/>
                <a:tab pos="7315200" algn="l"/>
                <a:tab pos="8229600" algn="l"/>
              </a:tabLst>
            </a:pPr>
            <a:r>
              <a:rPr lang="en-US" altLang="en-US" sz="2200" i="1" smtClean="0">
                <a:latin typeface="Helvetica" panose="020B0604020202020204" pitchFamily="34" charset="0"/>
              </a:rPr>
              <a:t>                       X</a:t>
            </a:r>
            <a:r>
              <a:rPr lang="en-US" altLang="en-US" sz="2200" smtClean="0">
                <a:latin typeface="Helvetica" panose="020B0604020202020204" pitchFamily="34" charset="0"/>
              </a:rPr>
              <a:t> = {0, 2, 5}</a:t>
            </a:r>
            <a:r>
              <a:rPr lang="en-US" altLang="en-US" sz="2200" smtClean="0"/>
              <a:t> </a:t>
            </a:r>
          </a:p>
          <a:p>
            <a:pPr marL="342900" indent="-342900" eaLnBrk="1" hangingPunct="1">
              <a:lnSpc>
                <a:spcPts val="2600"/>
              </a:lnSpc>
              <a:spcAft>
                <a:spcPts val="1400"/>
              </a:spcAft>
              <a:buSzPct val="150000"/>
              <a:buFont typeface="Arial" panose="020B0604020202020204" pitchFamily="34" charset="0"/>
              <a:buNone/>
              <a:tabLst>
                <a:tab pos="342900" algn="l"/>
                <a:tab pos="914400" algn="l"/>
                <a:tab pos="1828800" algn="l"/>
                <a:tab pos="2743200" algn="l"/>
                <a:tab pos="3657600" algn="l"/>
                <a:tab pos="4572000" algn="l"/>
                <a:tab pos="5486400" algn="l"/>
                <a:tab pos="6400800" algn="l"/>
                <a:tab pos="7315200" algn="l"/>
                <a:tab pos="8229600" algn="l"/>
              </a:tabLst>
            </a:pPr>
            <a:r>
              <a:rPr lang="en-US" altLang="en-US" sz="2200" smtClean="0"/>
              <a:t>    and </a:t>
            </a:r>
            <a:br>
              <a:rPr lang="en-US" altLang="en-US" sz="2200" smtClean="0"/>
            </a:br>
            <a:r>
              <a:rPr lang="en-US" altLang="en-US" sz="2200" smtClean="0"/>
              <a:t>           (</a:t>
            </a:r>
            <a:r>
              <a:rPr lang="en-US" altLang="en-US" sz="2200" i="1" smtClean="0"/>
              <a:t>X</a:t>
            </a:r>
            <a:r>
              <a:rPr lang="en-US" altLang="en-US" sz="2200" i="1" smtClean="0">
                <a:latin typeface="Helvetica" panose="020B0604020202020204" pitchFamily="34" charset="0"/>
              </a:rPr>
              <a:t> </a:t>
            </a:r>
            <a:r>
              <a:rPr lang="en-US" altLang="en-US" sz="2200" smtClean="0"/>
              <a:t>+</a:t>
            </a:r>
            <a:r>
              <a:rPr lang="en-US" altLang="en-US" sz="2200" smtClean="0">
                <a:latin typeface="Helvetica" panose="020B0604020202020204" pitchFamily="34" charset="0"/>
              </a:rPr>
              <a:t> 10) = {10, 12, 15}</a:t>
            </a:r>
            <a:r>
              <a:rPr lang="en-US" altLang="en-US" sz="2200" smtClean="0"/>
              <a:t> </a:t>
            </a:r>
          </a:p>
          <a:p>
            <a:pPr marL="342900" indent="-342900" eaLnBrk="1" hangingPunct="1">
              <a:lnSpc>
                <a:spcPts val="2600"/>
              </a:lnSpc>
              <a:spcAft>
                <a:spcPts val="1400"/>
              </a:spcAft>
              <a:buSzPct val="150000"/>
              <a:buFont typeface="Arial" panose="020B0604020202020204" pitchFamily="34" charset="0"/>
              <a:buNone/>
              <a:tabLst>
                <a:tab pos="342900" algn="l"/>
                <a:tab pos="914400" algn="l"/>
                <a:tab pos="1828800" algn="l"/>
                <a:tab pos="2743200" algn="l"/>
                <a:tab pos="3657600" algn="l"/>
                <a:tab pos="4572000" algn="l"/>
                <a:tab pos="5486400" algn="l"/>
                <a:tab pos="6400800" algn="l"/>
                <a:tab pos="7315200" algn="l"/>
                <a:tab pos="8229600" algn="l"/>
              </a:tabLst>
            </a:pPr>
            <a:r>
              <a:rPr lang="en-US" altLang="en-US" sz="2200" smtClean="0"/>
              <a:t>    both produce D</a:t>
            </a:r>
            <a:r>
              <a:rPr lang="en-US" altLang="en-US" sz="2200" b="1" i="1" smtClean="0"/>
              <a:t>X </a:t>
            </a:r>
            <a:r>
              <a:rPr lang="en-US" altLang="en-US" sz="2200" i="1" smtClean="0"/>
              <a:t>= </a:t>
            </a:r>
            <a:r>
              <a:rPr lang="en-US" altLang="en-US" sz="2200" smtClean="0"/>
              <a:t>{2, 3, 5} as their partial digest set.</a:t>
            </a:r>
          </a:p>
          <a:p>
            <a:pPr marL="342900" indent="-342900" eaLnBrk="1" hangingPunct="1">
              <a:lnSpc>
                <a:spcPts val="2600"/>
              </a:lnSpc>
              <a:spcAft>
                <a:spcPts val="1400"/>
              </a:spcAft>
              <a:buSzPct val="150000"/>
              <a:tabLst>
                <a:tab pos="342900" algn="l"/>
                <a:tab pos="914400" algn="l"/>
                <a:tab pos="1828800" algn="l"/>
                <a:tab pos="2743200" algn="l"/>
                <a:tab pos="3657600" algn="l"/>
                <a:tab pos="4572000" algn="l"/>
                <a:tab pos="5486400" algn="l"/>
                <a:tab pos="6400800" algn="l"/>
                <a:tab pos="7315200" algn="l"/>
                <a:tab pos="8229600" algn="l"/>
              </a:tabLst>
            </a:pPr>
            <a:r>
              <a:rPr lang="en-US" altLang="en-US" sz="2200" smtClean="0"/>
              <a:t>The sets {0,1,3,8,9,11,12,13,15} and {0,1,3,4,5,7,12,13,15} present a less trivial example of non-uniqueness.  They both digest into same multiset.</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ph type="title"/>
          </p:nvPr>
        </p:nvSpPr>
        <p:spPr/>
        <p:txBody>
          <a:bodyPr/>
          <a:lstStyle/>
          <a:p>
            <a:pPr eaLnBrk="1" hangingPunct="1">
              <a:lnSpc>
                <a:spcPct val="100000"/>
              </a:lnSpc>
              <a:spcAft>
                <a:spcPts val="13"/>
              </a:spcAft>
            </a:pPr>
            <a:r>
              <a:rPr lang="en-US" altLang="en-US" sz="4000" smtClean="0"/>
              <a:t>Homometric Sets</a:t>
            </a:r>
          </a:p>
        </p:txBody>
      </p:sp>
      <p:sp>
        <p:nvSpPr>
          <p:cNvPr id="21507" name="Rectangle 170"/>
          <p:cNvSpPr>
            <a:spLocks noChangeArrowheads="1"/>
          </p:cNvSpPr>
          <p:nvPr>
            <p:ph type="body" idx="1"/>
          </p:nvPr>
        </p:nvSpPr>
        <p:spPr>
          <a:xfrm>
            <a:off x="484188" y="1295400"/>
            <a:ext cx="8431212" cy="4572000"/>
          </a:xfrm>
        </p:spPr>
        <p:txBody>
          <a:bodyPr/>
          <a:lstStyle/>
          <a:p>
            <a:pPr marL="406400" indent="-406400" eaLnBrk="1" hangingPunct="1">
              <a:buSzPct val="100000"/>
              <a:tabLst>
                <a:tab pos="342900" algn="l"/>
                <a:tab pos="914400" algn="l"/>
                <a:tab pos="1828800" algn="l"/>
                <a:tab pos="2743200" algn="l"/>
                <a:tab pos="3657600" algn="l"/>
                <a:tab pos="4572000" algn="l"/>
                <a:tab pos="5486400" algn="l"/>
                <a:tab pos="6400800" algn="l"/>
                <a:tab pos="7315200" algn="l"/>
              </a:tabLst>
            </a:pPr>
            <a:r>
              <a:rPr lang="en-US" altLang="en-US" sz="2400" smtClean="0"/>
              <a:t>Two sets </a:t>
            </a:r>
            <a:r>
              <a:rPr lang="en-US" altLang="en-US" sz="2400" i="1" smtClean="0"/>
              <a:t>A</a:t>
            </a:r>
            <a:r>
              <a:rPr lang="en-US" altLang="en-US" sz="2400" smtClean="0"/>
              <a:t> and </a:t>
            </a:r>
            <a:r>
              <a:rPr lang="en-US" altLang="en-US" sz="2400" i="1" smtClean="0"/>
              <a:t>B</a:t>
            </a:r>
            <a:r>
              <a:rPr lang="en-US" altLang="en-US" sz="2400" smtClean="0"/>
              <a:t> are said to be homometric if D</a:t>
            </a:r>
            <a:r>
              <a:rPr lang="en-US" altLang="en-US" sz="2400" i="1" smtClean="0"/>
              <a:t>A</a:t>
            </a:r>
            <a:r>
              <a:rPr lang="en-US" altLang="en-US" sz="2400" smtClean="0"/>
              <a:t> = D</a:t>
            </a:r>
            <a:r>
              <a:rPr lang="en-US" altLang="en-US" sz="2400" i="1" smtClean="0"/>
              <a:t>B</a:t>
            </a:r>
            <a:r>
              <a:rPr lang="en-US" altLang="en-US" sz="2400" smtClean="0"/>
              <a:t>.</a:t>
            </a:r>
          </a:p>
          <a:p>
            <a:pPr marL="406400" indent="-406400" eaLnBrk="1" hangingPunct="1">
              <a:spcAft>
                <a:spcPct val="0"/>
              </a:spcAft>
              <a:buSzPct val="100000"/>
              <a:tabLst>
                <a:tab pos="342900" algn="l"/>
                <a:tab pos="914400" algn="l"/>
                <a:tab pos="1828800" algn="l"/>
                <a:tab pos="2743200" algn="l"/>
                <a:tab pos="3657600" algn="l"/>
                <a:tab pos="4572000" algn="l"/>
                <a:tab pos="5486400" algn="l"/>
                <a:tab pos="6400800" algn="l"/>
                <a:tab pos="7315200" algn="l"/>
              </a:tabLst>
            </a:pPr>
            <a:r>
              <a:rPr lang="en-US" altLang="en-US" sz="2400" smtClean="0"/>
              <a:t>Let </a:t>
            </a:r>
            <a:r>
              <a:rPr lang="en-US" altLang="en-US" sz="2400" i="1" smtClean="0"/>
              <a:t>U</a:t>
            </a:r>
            <a:r>
              <a:rPr lang="en-US" altLang="en-US" sz="2400" smtClean="0"/>
              <a:t> </a:t>
            </a:r>
            <a:r>
              <a:rPr lang="en-US" altLang="en-US" sz="2400" smtClean="0">
                <a:sym typeface="Symbol" panose="05050102010706020507" pitchFamily="18" charset="2"/>
              </a:rPr>
              <a:t></a:t>
            </a:r>
            <a:r>
              <a:rPr lang="en-US" altLang="en-US" sz="2400" smtClean="0"/>
              <a:t> </a:t>
            </a:r>
            <a:r>
              <a:rPr lang="en-US" altLang="en-US" sz="2400" i="1" smtClean="0"/>
              <a:t>V</a:t>
            </a:r>
            <a:r>
              <a:rPr lang="en-US" altLang="en-US" sz="2400" smtClean="0"/>
              <a:t> = {</a:t>
            </a:r>
            <a:r>
              <a:rPr lang="en-US" altLang="en-US" sz="2400" i="1" smtClean="0"/>
              <a:t>u</a:t>
            </a:r>
            <a:r>
              <a:rPr lang="en-US" altLang="en-US" sz="2400" smtClean="0"/>
              <a:t> + </a:t>
            </a:r>
            <a:r>
              <a:rPr lang="en-US" altLang="en-US" sz="2400" i="1" smtClean="0"/>
              <a:t>v</a:t>
            </a:r>
            <a:r>
              <a:rPr lang="en-US" altLang="en-US" sz="2400" smtClean="0"/>
              <a:t> : </a:t>
            </a:r>
            <a:r>
              <a:rPr lang="en-US" altLang="en-US" sz="2400" i="1" smtClean="0"/>
              <a:t>u</a:t>
            </a:r>
            <a:r>
              <a:rPr lang="en-US" altLang="en-US" sz="2400" smtClean="0"/>
              <a:t> </a:t>
            </a:r>
            <a:r>
              <a:rPr lang="en-US" altLang="en-US" sz="2400" smtClean="0">
                <a:sym typeface="Symbol" panose="05050102010706020507" pitchFamily="18" charset="2"/>
              </a:rPr>
              <a:t> </a:t>
            </a:r>
            <a:r>
              <a:rPr lang="en-US" altLang="en-US" sz="2400" i="1" smtClean="0">
                <a:sym typeface="Symbol" panose="05050102010706020507" pitchFamily="18" charset="2"/>
              </a:rPr>
              <a:t>U</a:t>
            </a:r>
            <a:r>
              <a:rPr lang="en-US" altLang="en-US" sz="2400" smtClean="0">
                <a:sym typeface="Symbol" panose="05050102010706020507" pitchFamily="18" charset="2"/>
              </a:rPr>
              <a:t>, </a:t>
            </a:r>
            <a:r>
              <a:rPr lang="en-US" altLang="en-US" sz="2400" i="1" smtClean="0"/>
              <a:t>v</a:t>
            </a:r>
            <a:r>
              <a:rPr lang="en-US" altLang="en-US" sz="2400" smtClean="0"/>
              <a:t> </a:t>
            </a:r>
            <a:r>
              <a:rPr lang="en-US" altLang="en-US" sz="2400" smtClean="0">
                <a:sym typeface="Symbol" panose="05050102010706020507" pitchFamily="18" charset="2"/>
              </a:rPr>
              <a:t> </a:t>
            </a:r>
            <a:r>
              <a:rPr lang="en-US" altLang="en-US" sz="2400" i="1" smtClean="0">
                <a:sym typeface="Symbol" panose="05050102010706020507" pitchFamily="18" charset="2"/>
              </a:rPr>
              <a:t>V</a:t>
            </a:r>
            <a:r>
              <a:rPr lang="en-US" altLang="en-US" sz="2400" smtClean="0">
                <a:sym typeface="Symbol" panose="05050102010706020507" pitchFamily="18" charset="2"/>
              </a:rPr>
              <a:t>}, and </a:t>
            </a:r>
          </a:p>
          <a:p>
            <a:pPr marL="406400" indent="-406400" eaLnBrk="1" hangingPunct="1">
              <a:spcAft>
                <a:spcPct val="0"/>
              </a:spcAft>
              <a:buSzPct val="100000"/>
              <a:buFont typeface="Arial" panose="020B0604020202020204" pitchFamily="34" charset="0"/>
              <a:buNone/>
              <a:tabLst>
                <a:tab pos="342900" algn="l"/>
                <a:tab pos="914400" algn="l"/>
                <a:tab pos="1828800" algn="l"/>
                <a:tab pos="2743200" algn="l"/>
                <a:tab pos="3657600" algn="l"/>
                <a:tab pos="4572000" algn="l"/>
                <a:tab pos="5486400" algn="l"/>
                <a:tab pos="6400800" algn="l"/>
                <a:tab pos="7315200" algn="l"/>
              </a:tabLst>
            </a:pPr>
            <a:r>
              <a:rPr lang="en-US" altLang="en-US" sz="2400" smtClean="0">
                <a:sym typeface="Symbol" panose="05050102010706020507" pitchFamily="18" charset="2"/>
              </a:rPr>
              <a:t>			</a:t>
            </a:r>
            <a:r>
              <a:rPr lang="en-US" altLang="en-US" sz="2400" i="1" smtClean="0"/>
              <a:t>U</a:t>
            </a:r>
            <a:r>
              <a:rPr lang="en-US" altLang="en-US" sz="2400" smtClean="0"/>
              <a:t> </a:t>
            </a:r>
            <a:r>
              <a:rPr lang="en-US" altLang="en-US" sz="2400" smtClean="0">
                <a:sym typeface="Symbol" panose="05050102010706020507" pitchFamily="18" charset="2"/>
              </a:rPr>
              <a:t></a:t>
            </a:r>
            <a:r>
              <a:rPr lang="en-US" altLang="en-US" sz="2400" smtClean="0"/>
              <a:t> </a:t>
            </a:r>
            <a:r>
              <a:rPr lang="en-US" altLang="en-US" sz="2400" i="1" smtClean="0"/>
              <a:t>V</a:t>
            </a:r>
            <a:r>
              <a:rPr lang="en-US" altLang="en-US" sz="2400" smtClean="0"/>
              <a:t> = {</a:t>
            </a:r>
            <a:r>
              <a:rPr lang="en-US" altLang="en-US" sz="2400" i="1" smtClean="0"/>
              <a:t>u</a:t>
            </a:r>
            <a:r>
              <a:rPr lang="en-US" altLang="en-US" sz="2400" smtClean="0"/>
              <a:t> - </a:t>
            </a:r>
            <a:r>
              <a:rPr lang="en-US" altLang="en-US" sz="2400" i="1" smtClean="0"/>
              <a:t>v</a:t>
            </a:r>
            <a:r>
              <a:rPr lang="en-US" altLang="en-US" sz="2400" smtClean="0"/>
              <a:t> : </a:t>
            </a:r>
            <a:r>
              <a:rPr lang="en-US" altLang="en-US" sz="2400" i="1" smtClean="0"/>
              <a:t>u</a:t>
            </a:r>
            <a:r>
              <a:rPr lang="en-US" altLang="en-US" sz="2400" smtClean="0"/>
              <a:t> </a:t>
            </a:r>
            <a:r>
              <a:rPr lang="en-US" altLang="en-US" sz="2400" smtClean="0">
                <a:sym typeface="Symbol" panose="05050102010706020507" pitchFamily="18" charset="2"/>
              </a:rPr>
              <a:t> </a:t>
            </a:r>
            <a:r>
              <a:rPr lang="en-US" altLang="en-US" sz="2400" i="1" smtClean="0">
                <a:sym typeface="Symbol" panose="05050102010706020507" pitchFamily="18" charset="2"/>
              </a:rPr>
              <a:t>U</a:t>
            </a:r>
            <a:r>
              <a:rPr lang="en-US" altLang="en-US" sz="2400" smtClean="0">
                <a:sym typeface="Symbol" panose="05050102010706020507" pitchFamily="18" charset="2"/>
              </a:rPr>
              <a:t>, </a:t>
            </a:r>
            <a:r>
              <a:rPr lang="en-US" altLang="en-US" sz="2400" i="1" smtClean="0"/>
              <a:t>v</a:t>
            </a:r>
            <a:r>
              <a:rPr lang="en-US" altLang="en-US" sz="2400" smtClean="0"/>
              <a:t> </a:t>
            </a:r>
            <a:r>
              <a:rPr lang="en-US" altLang="en-US" sz="2400" smtClean="0">
                <a:sym typeface="Symbol" panose="05050102010706020507" pitchFamily="18" charset="2"/>
              </a:rPr>
              <a:t> </a:t>
            </a:r>
            <a:r>
              <a:rPr lang="en-US" altLang="en-US" sz="2400" i="1" smtClean="0">
                <a:sym typeface="Symbol" panose="05050102010706020507" pitchFamily="18" charset="2"/>
              </a:rPr>
              <a:t>V</a:t>
            </a:r>
            <a:r>
              <a:rPr lang="en-US" altLang="en-US" sz="2400" smtClean="0">
                <a:sym typeface="Symbol" panose="05050102010706020507" pitchFamily="18" charset="2"/>
              </a:rPr>
              <a:t>}, </a:t>
            </a:r>
          </a:p>
          <a:p>
            <a:pPr marL="406400" indent="-406400" eaLnBrk="1" hangingPunct="1">
              <a:buSzPct val="100000"/>
              <a:buFont typeface="Arial" panose="020B0604020202020204" pitchFamily="34" charset="0"/>
              <a:buNone/>
              <a:tabLst>
                <a:tab pos="342900" algn="l"/>
                <a:tab pos="914400" algn="l"/>
                <a:tab pos="1828800" algn="l"/>
                <a:tab pos="2743200" algn="l"/>
                <a:tab pos="3657600" algn="l"/>
                <a:tab pos="4572000" algn="l"/>
                <a:tab pos="5486400" algn="l"/>
                <a:tab pos="6400800" algn="l"/>
                <a:tab pos="7315200" algn="l"/>
              </a:tabLst>
            </a:pPr>
            <a:r>
              <a:rPr lang="en-US" altLang="en-US" sz="2400" smtClean="0">
                <a:sym typeface="Symbol" panose="05050102010706020507" pitchFamily="18" charset="2"/>
              </a:rPr>
              <a:t>			where </a:t>
            </a:r>
            <a:r>
              <a:rPr lang="en-US" altLang="en-US" sz="2400" i="1" smtClean="0">
                <a:sym typeface="Symbol" panose="05050102010706020507" pitchFamily="18" charset="2"/>
              </a:rPr>
              <a:t>U</a:t>
            </a:r>
            <a:r>
              <a:rPr lang="en-US" altLang="en-US" sz="2400" smtClean="0">
                <a:sym typeface="Symbol" panose="05050102010706020507" pitchFamily="18" charset="2"/>
              </a:rPr>
              <a:t> and </a:t>
            </a:r>
            <a:r>
              <a:rPr lang="en-US" altLang="en-US" sz="2400" i="1" smtClean="0">
                <a:sym typeface="Symbol" panose="05050102010706020507" pitchFamily="18" charset="2"/>
              </a:rPr>
              <a:t>V</a:t>
            </a:r>
            <a:r>
              <a:rPr lang="en-US" altLang="en-US" sz="2400" smtClean="0">
                <a:sym typeface="Symbol" panose="05050102010706020507" pitchFamily="18" charset="2"/>
              </a:rPr>
              <a:t> are two sets of numbers.</a:t>
            </a:r>
          </a:p>
          <a:p>
            <a:pPr marL="406400" indent="-406400" eaLnBrk="1" hangingPunct="1">
              <a:buSzPct val="100000"/>
              <a:buFont typeface="Arial" panose="020B0604020202020204" pitchFamily="34" charset="0"/>
              <a:buNone/>
              <a:tabLst>
                <a:tab pos="342900" algn="l"/>
                <a:tab pos="914400" algn="l"/>
                <a:tab pos="1828800" algn="l"/>
                <a:tab pos="2743200" algn="l"/>
                <a:tab pos="3657600" algn="l"/>
                <a:tab pos="4572000" algn="l"/>
                <a:tab pos="5486400" algn="l"/>
                <a:tab pos="6400800" algn="l"/>
                <a:tab pos="7315200" algn="l"/>
              </a:tabLst>
            </a:pPr>
            <a:r>
              <a:rPr lang="en-US" altLang="en-US" sz="2400" smtClean="0"/>
              <a:t>	Then the multisets </a:t>
            </a:r>
            <a:r>
              <a:rPr lang="en-US" altLang="en-US" sz="2400" i="1" smtClean="0"/>
              <a:t>U</a:t>
            </a:r>
            <a:r>
              <a:rPr lang="en-US" altLang="en-US" sz="2400" smtClean="0"/>
              <a:t> </a:t>
            </a:r>
            <a:r>
              <a:rPr lang="en-US" altLang="en-US" sz="2400" smtClean="0">
                <a:sym typeface="Symbol" panose="05050102010706020507" pitchFamily="18" charset="2"/>
              </a:rPr>
              <a:t></a:t>
            </a:r>
            <a:r>
              <a:rPr lang="en-US" altLang="en-US" sz="2400" smtClean="0"/>
              <a:t> </a:t>
            </a:r>
            <a:r>
              <a:rPr lang="en-US" altLang="en-US" sz="2400" i="1" smtClean="0"/>
              <a:t>V</a:t>
            </a:r>
            <a:r>
              <a:rPr lang="en-US" altLang="en-US" sz="2400" smtClean="0"/>
              <a:t> and </a:t>
            </a:r>
            <a:r>
              <a:rPr lang="en-US" altLang="en-US" sz="2400" i="1" smtClean="0"/>
              <a:t>U</a:t>
            </a:r>
            <a:r>
              <a:rPr lang="en-US" altLang="en-US" sz="2400" smtClean="0"/>
              <a:t> </a:t>
            </a:r>
            <a:r>
              <a:rPr lang="en-US" altLang="en-US" sz="2400" smtClean="0">
                <a:sym typeface="Symbol" panose="05050102010706020507" pitchFamily="18" charset="2"/>
              </a:rPr>
              <a:t></a:t>
            </a:r>
            <a:r>
              <a:rPr lang="en-US" altLang="en-US" sz="2400" smtClean="0"/>
              <a:t> </a:t>
            </a:r>
            <a:r>
              <a:rPr lang="en-US" altLang="en-US" sz="2400" i="1" smtClean="0"/>
              <a:t>V</a:t>
            </a:r>
            <a:r>
              <a:rPr lang="en-US" altLang="en-US" sz="2400" smtClean="0"/>
              <a:t> are homometric.</a:t>
            </a:r>
          </a:p>
          <a:p>
            <a:pPr marL="406400" indent="-406400" eaLnBrk="1" hangingPunct="1">
              <a:spcAft>
                <a:spcPct val="0"/>
              </a:spcAft>
              <a:buSzPct val="100000"/>
              <a:tabLst>
                <a:tab pos="342900" algn="l"/>
                <a:tab pos="914400" algn="l"/>
                <a:tab pos="1828800" algn="l"/>
                <a:tab pos="2743200" algn="l"/>
                <a:tab pos="3657600" algn="l"/>
                <a:tab pos="4572000" algn="l"/>
                <a:tab pos="5486400" algn="l"/>
                <a:tab pos="6400800" algn="l"/>
                <a:tab pos="7315200" algn="l"/>
              </a:tabLst>
            </a:pPr>
            <a:endParaRPr lang="en-US" altLang="en-US" sz="2400" smtClean="0"/>
          </a:p>
          <a:p>
            <a:pPr marL="406400" indent="-406400" eaLnBrk="1" hangingPunct="1">
              <a:spcAft>
                <a:spcPct val="0"/>
              </a:spcAft>
              <a:buSzPct val="100000"/>
              <a:tabLst>
                <a:tab pos="342900" algn="l"/>
                <a:tab pos="914400" algn="l"/>
                <a:tab pos="1828800" algn="l"/>
                <a:tab pos="2743200" algn="l"/>
                <a:tab pos="3657600" algn="l"/>
                <a:tab pos="4572000" algn="l"/>
                <a:tab pos="5486400" algn="l"/>
                <a:tab pos="6400800" algn="l"/>
                <a:tab pos="7315200" algn="l"/>
              </a:tabLst>
            </a:pPr>
            <a:r>
              <a:rPr lang="en-US" altLang="en-US" sz="2400" smtClean="0"/>
              <a:t>Let U = {6, 7, 9} and V = {-6, 2, 6}. Then</a:t>
            </a:r>
          </a:p>
          <a:p>
            <a:pPr marL="406400" indent="-406400" eaLnBrk="1" hangingPunct="1">
              <a:spcAft>
                <a:spcPct val="0"/>
              </a:spcAft>
              <a:buSzPct val="100000"/>
              <a:buFont typeface="Arial" panose="020B0604020202020204" pitchFamily="34" charset="0"/>
              <a:buNone/>
              <a:tabLst>
                <a:tab pos="342900" algn="l"/>
                <a:tab pos="914400" algn="l"/>
                <a:tab pos="1828800" algn="l"/>
                <a:tab pos="2743200" algn="l"/>
                <a:tab pos="3657600" algn="l"/>
                <a:tab pos="4572000" algn="l"/>
                <a:tab pos="5486400" algn="l"/>
                <a:tab pos="6400800" algn="l"/>
                <a:tab pos="7315200" algn="l"/>
              </a:tabLst>
            </a:pPr>
            <a:r>
              <a:rPr lang="en-US" altLang="en-US" sz="2400" i="1" smtClean="0"/>
              <a:t>			U</a:t>
            </a:r>
            <a:r>
              <a:rPr lang="en-US" altLang="en-US" sz="2400" smtClean="0"/>
              <a:t> </a:t>
            </a:r>
            <a:r>
              <a:rPr lang="en-US" altLang="en-US" sz="2400" smtClean="0">
                <a:sym typeface="Symbol" panose="05050102010706020507" pitchFamily="18" charset="2"/>
              </a:rPr>
              <a:t></a:t>
            </a:r>
            <a:r>
              <a:rPr lang="en-US" altLang="en-US" sz="2400" smtClean="0"/>
              <a:t> </a:t>
            </a:r>
            <a:r>
              <a:rPr lang="en-US" altLang="en-US" sz="2400" i="1" smtClean="0"/>
              <a:t>V</a:t>
            </a:r>
            <a:r>
              <a:rPr lang="en-US" altLang="en-US" sz="2400" smtClean="0"/>
              <a:t> = {0,1,3,8,9,11,12,13,15</a:t>
            </a:r>
            <a:r>
              <a:rPr lang="en-US" altLang="en-US" sz="2400" smtClean="0">
                <a:sym typeface="Symbol" panose="05050102010706020507" pitchFamily="18" charset="2"/>
              </a:rPr>
              <a:t>}, and </a:t>
            </a:r>
          </a:p>
          <a:p>
            <a:pPr marL="406400" indent="-406400" eaLnBrk="1" hangingPunct="1">
              <a:spcAft>
                <a:spcPct val="0"/>
              </a:spcAft>
              <a:buSzPct val="100000"/>
              <a:buFont typeface="Arial" panose="020B0604020202020204" pitchFamily="34" charset="0"/>
              <a:buNone/>
              <a:tabLst>
                <a:tab pos="342900" algn="l"/>
                <a:tab pos="914400" algn="l"/>
                <a:tab pos="1828800" algn="l"/>
                <a:tab pos="2743200" algn="l"/>
                <a:tab pos="3657600" algn="l"/>
                <a:tab pos="4572000" algn="l"/>
                <a:tab pos="5486400" algn="l"/>
                <a:tab pos="6400800" algn="l"/>
                <a:tab pos="7315200" algn="l"/>
              </a:tabLst>
            </a:pPr>
            <a:r>
              <a:rPr lang="en-US" altLang="en-US" sz="2400" i="1" smtClean="0"/>
              <a:t>			U</a:t>
            </a:r>
            <a:r>
              <a:rPr lang="en-US" altLang="en-US" sz="2400" smtClean="0"/>
              <a:t> </a:t>
            </a:r>
            <a:r>
              <a:rPr lang="en-US" altLang="en-US" sz="2400" smtClean="0">
                <a:sym typeface="Symbol" panose="05050102010706020507" pitchFamily="18" charset="2"/>
              </a:rPr>
              <a:t></a:t>
            </a:r>
            <a:r>
              <a:rPr lang="en-US" altLang="en-US" sz="2400" smtClean="0"/>
              <a:t> </a:t>
            </a:r>
            <a:r>
              <a:rPr lang="en-US" altLang="en-US" sz="2400" i="1" smtClean="0"/>
              <a:t>V</a:t>
            </a:r>
            <a:r>
              <a:rPr lang="en-US" altLang="en-US" sz="2400" smtClean="0"/>
              <a:t> = {0,1,3,4,5,7,12,13,15</a:t>
            </a:r>
            <a:r>
              <a:rPr lang="en-US" altLang="en-US" sz="2400" smtClean="0">
                <a:sym typeface="Symbol" panose="05050102010706020507" pitchFamily="18" charset="2"/>
              </a:rPr>
              <a:t>}.</a:t>
            </a:r>
            <a:endParaRPr lang="en-US" altLang="en-US" sz="2400" smtClean="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ChangeArrowheads="1"/>
          </p:cNvSpPr>
          <p:nvPr>
            <p:ph type="title"/>
          </p:nvPr>
        </p:nvSpPr>
        <p:spPr>
          <a:xfrm>
            <a:off x="381000" y="457200"/>
            <a:ext cx="8408988" cy="762000"/>
          </a:xfrm>
        </p:spPr>
        <p:txBody>
          <a:bodyPr/>
          <a:lstStyle/>
          <a:p>
            <a:pPr eaLnBrk="1" hangingPunct="1">
              <a:lnSpc>
                <a:spcPct val="100000"/>
              </a:lnSpc>
              <a:spcAft>
                <a:spcPts val="13"/>
              </a:spcAft>
            </a:pPr>
            <a:r>
              <a:rPr lang="en-US" altLang="en-US" sz="4000" smtClean="0"/>
              <a:t>Homometric Sets</a:t>
            </a:r>
          </a:p>
        </p:txBody>
      </p:sp>
      <p:graphicFrame>
        <p:nvGraphicFramePr>
          <p:cNvPr id="26802" name="Group 178"/>
          <p:cNvGraphicFramePr>
            <a:graphicFrameLocks noGrp="1"/>
          </p:cNvGraphicFramePr>
          <p:nvPr/>
        </p:nvGraphicFramePr>
        <p:xfrm>
          <a:off x="838200" y="2438400"/>
          <a:ext cx="3657600" cy="3505200"/>
        </p:xfrm>
        <a:graphic>
          <a:graphicData uri="http://schemas.openxmlformats.org/drawingml/2006/table">
            <a:tbl>
              <a:tblPr/>
              <a:tblGrid>
                <a:gridCol w="460375"/>
                <a:gridCol w="460375"/>
                <a:gridCol w="447675"/>
                <a:gridCol w="460375"/>
                <a:gridCol w="460375"/>
                <a:gridCol w="460375"/>
                <a:gridCol w="447675"/>
                <a:gridCol w="460375"/>
              </a:tblGrid>
              <a:tr h="438150">
                <a:tc>
                  <a:txBody>
                    <a:bodyPr/>
                    <a:lstStyle/>
                    <a:p>
                      <a:pPr marL="471488" marR="0" lvl="0" indent="-471488" algn="l" defTabSz="914400" rtl="0" eaLnBrk="1" fontAlgn="base" latinLnBrk="0" hangingPunct="1">
                        <a:lnSpc>
                          <a:spcPct val="100000"/>
                        </a:lnSpc>
                        <a:spcBef>
                          <a:spcPct val="0"/>
                        </a:spcBef>
                        <a:spcAft>
                          <a:spcPct val="0"/>
                        </a:spcAft>
                        <a:buClr>
                          <a:srgbClr val="CC9900"/>
                        </a:buClr>
                        <a:buSzPct val="64000"/>
                        <a:buFont typeface="Arial" charset="0"/>
                        <a:buNone/>
                        <a:tabLst/>
                      </a:pPr>
                      <a:r>
                        <a:rPr kumimoji="0" lang="en-US" sz="1800" b="0" i="0" u="none" strike="noStrike" cap="none" normalizeH="0" baseline="0" smtClean="0">
                          <a:ln>
                            <a:noFill/>
                          </a:ln>
                          <a:solidFill>
                            <a:schemeClr val="tx1"/>
                          </a:solidFill>
                          <a:effectLst/>
                          <a:latin typeface="Helvetica" pitchFamily="34" charset="0"/>
                        </a:rPr>
                        <a:t> </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CC9900"/>
                        </a:buClr>
                        <a:buSzPct val="64000"/>
                        <a:buFont typeface="Arial" charset="0"/>
                        <a:buNone/>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800" b="1" i="0" u="none" strike="noStrike" cap="none" normalizeH="0" baseline="0" smtClean="0">
                          <a:ln>
                            <a:noFill/>
                          </a:ln>
                          <a:solidFill>
                            <a:schemeClr val="tx1"/>
                          </a:solidFill>
                          <a:effectLst/>
                          <a:latin typeface="Arial"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CC9900"/>
                        </a:buClr>
                        <a:buSzPct val="64000"/>
                        <a:buFont typeface="Arial" charset="0"/>
                        <a:buNone/>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800" b="1" i="0" u="none" strike="noStrike" cap="none" normalizeH="0" baseline="0" smtClean="0">
                          <a:ln>
                            <a:noFill/>
                          </a:ln>
                          <a:solidFill>
                            <a:schemeClr val="tx1"/>
                          </a:solidFill>
                          <a:effectLst/>
                          <a:latin typeface="Arial"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CC9900"/>
                        </a:buClr>
                        <a:buSzPct val="64000"/>
                        <a:buFont typeface="Arial" charset="0"/>
                        <a:buNone/>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800" b="1" i="0" u="none" strike="noStrike" cap="none" normalizeH="0" baseline="0" smtClean="0">
                          <a:ln>
                            <a:noFill/>
                          </a:ln>
                          <a:solidFill>
                            <a:schemeClr val="tx1"/>
                          </a:solidFill>
                          <a:effectLst/>
                          <a:latin typeface="Arial"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CC9900"/>
                        </a:buClr>
                        <a:buSzPct val="64000"/>
                        <a:buFont typeface="Arial" charset="0"/>
                        <a:buNone/>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800" b="1" i="0" u="none" strike="noStrike" cap="none" normalizeH="0" baseline="0" smtClean="0">
                          <a:ln>
                            <a:noFill/>
                          </a:ln>
                          <a:solidFill>
                            <a:schemeClr val="tx1"/>
                          </a:solidFill>
                          <a:effectLst/>
                          <a:latin typeface="Arial" charset="0"/>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CC9900"/>
                        </a:buClr>
                        <a:buSzPct val="64000"/>
                        <a:buFont typeface="Arial" charset="0"/>
                        <a:buNone/>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800" b="1" i="0" u="none" strike="noStrike" cap="none" normalizeH="0" baseline="0" smtClean="0">
                          <a:ln>
                            <a:noFill/>
                          </a:ln>
                          <a:solidFill>
                            <a:schemeClr val="tx1"/>
                          </a:solidFill>
                          <a:effectLst/>
                          <a:latin typeface="Arial" charset="0"/>
                        </a:rPr>
                        <a:t>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CC9900"/>
                        </a:buClr>
                        <a:buSzPct val="64000"/>
                        <a:buFont typeface="Arial" charset="0"/>
                        <a:buNone/>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800" b="1" i="0" u="none" strike="noStrike" cap="none" normalizeH="0" baseline="0" smtClean="0">
                          <a:ln>
                            <a:noFill/>
                          </a:ln>
                          <a:solidFill>
                            <a:schemeClr val="tx1"/>
                          </a:solidFill>
                          <a:effectLst/>
                          <a:latin typeface="Arial" charset="0"/>
                        </a:rPr>
                        <a:t>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CC9900"/>
                        </a:buClr>
                        <a:buSzPct val="64000"/>
                        <a:buFont typeface="Arial" charset="0"/>
                        <a:buNone/>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800" b="1" i="0" u="none" strike="noStrike" cap="none" normalizeH="0" baseline="0" smtClean="0">
                          <a:ln>
                            <a:noFill/>
                          </a:ln>
                          <a:solidFill>
                            <a:schemeClr val="tx1"/>
                          </a:solidFill>
                          <a:effectLst/>
                          <a:latin typeface="Arial" charset="0"/>
                        </a:rPr>
                        <a:t>12</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8150">
                <a:tc>
                  <a:txBody>
                    <a:bodyPr/>
                    <a:lstStyle/>
                    <a:p>
                      <a:pPr marL="0" marR="0" lvl="0" indent="0" algn="l" defTabSz="914400" rtl="0" eaLnBrk="1" fontAlgn="base" latinLnBrk="0" hangingPunct="1">
                        <a:lnSpc>
                          <a:spcPct val="100000"/>
                        </a:lnSpc>
                        <a:spcBef>
                          <a:spcPct val="0"/>
                        </a:spcBef>
                        <a:spcAft>
                          <a:spcPct val="0"/>
                        </a:spcAft>
                        <a:buClr>
                          <a:srgbClr val="CC9900"/>
                        </a:buClr>
                        <a:buSzPct val="64000"/>
                        <a:buFont typeface="Arial" charset="0"/>
                        <a:buNone/>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800" b="1" i="0" u="none" strike="noStrike" cap="none" normalizeH="0" baseline="0" smtClean="0">
                          <a:ln>
                            <a:noFill/>
                          </a:ln>
                          <a:solidFill>
                            <a:schemeClr val="tx1"/>
                          </a:solidFill>
                          <a:effectLst/>
                          <a:latin typeface="Arial" charset="0"/>
                        </a:rPr>
                        <a:t>0</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96888" marR="0" lvl="0" indent="-471488" algn="l" defTabSz="914400" rtl="0" eaLnBrk="1" fontAlgn="base" latinLnBrk="0" hangingPunct="1">
                        <a:lnSpc>
                          <a:spcPct val="100000"/>
                        </a:lnSpc>
                        <a:spcBef>
                          <a:spcPct val="0"/>
                        </a:spcBef>
                        <a:spcAft>
                          <a:spcPct val="0"/>
                        </a:spcAft>
                        <a:buClr>
                          <a:srgbClr val="CC9900"/>
                        </a:buClr>
                        <a:buSzPct val="64000"/>
                        <a:buFont typeface="Arial" charset="0"/>
                        <a:buNone/>
                        <a:tabLst/>
                      </a:pPr>
                      <a:r>
                        <a:rPr kumimoji="0" lang="en-US" sz="1800" b="0" i="0" u="none" strike="noStrike" cap="none" normalizeH="0" baseline="0" smtClean="0">
                          <a:ln>
                            <a:noFill/>
                          </a:ln>
                          <a:solidFill>
                            <a:schemeClr val="tx1"/>
                          </a:solidFill>
                          <a:effectLst/>
                          <a:latin typeface="Helvetica" pitchFamily="34"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CC9900"/>
                        </a:buClr>
                        <a:buSzPct val="64000"/>
                        <a:buFont typeface="Arial" charset="0"/>
                        <a:buNone/>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800" b="1" i="0" u="none" strike="noStrike" cap="none" normalizeH="0" baseline="0" smtClean="0">
                          <a:ln>
                            <a:noFill/>
                          </a:ln>
                          <a:solidFill>
                            <a:srgbClr val="FF0000"/>
                          </a:solidFill>
                          <a:effectLst/>
                          <a:latin typeface="Arial"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CC9900"/>
                        </a:buClr>
                        <a:buSzPct val="64000"/>
                        <a:buFont typeface="Arial" charset="0"/>
                        <a:buNone/>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800" b="1" i="0" u="none" strike="noStrike" cap="none" normalizeH="0" baseline="0" smtClean="0">
                          <a:ln>
                            <a:noFill/>
                          </a:ln>
                          <a:solidFill>
                            <a:srgbClr val="006633"/>
                          </a:solidFill>
                          <a:effectLst/>
                          <a:latin typeface="Arial"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CC9900"/>
                        </a:buClr>
                        <a:buSzPct val="64000"/>
                        <a:buFont typeface="Arial" charset="0"/>
                        <a:buNone/>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800" b="1" i="0" u="none" strike="noStrike" cap="none" normalizeH="0" baseline="0" smtClean="0">
                          <a:ln>
                            <a:noFill/>
                          </a:ln>
                          <a:solidFill>
                            <a:srgbClr val="3333FF"/>
                          </a:solidFill>
                          <a:effectLst/>
                          <a:latin typeface="Arial" charset="0"/>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CC9900"/>
                        </a:buClr>
                        <a:buSzPct val="64000"/>
                        <a:buFont typeface="Arial" charset="0"/>
                        <a:buNone/>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800" b="1" i="0" u="none" strike="noStrike" cap="none" normalizeH="0" baseline="0" smtClean="0">
                          <a:ln>
                            <a:noFill/>
                          </a:ln>
                          <a:solidFill>
                            <a:srgbClr val="AFBF39"/>
                          </a:solidFill>
                          <a:effectLst/>
                          <a:latin typeface="Arial" charset="0"/>
                        </a:rPr>
                        <a:t>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CC9900"/>
                        </a:buClr>
                        <a:buSzPct val="64000"/>
                        <a:buFont typeface="Arial" charset="0"/>
                        <a:buNone/>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800" b="1" i="0" u="none" strike="noStrike" cap="none" normalizeH="0" baseline="0" smtClean="0">
                          <a:ln>
                            <a:noFill/>
                          </a:ln>
                          <a:solidFill>
                            <a:schemeClr val="tx1"/>
                          </a:solidFill>
                          <a:effectLst/>
                          <a:latin typeface="Arial" charset="0"/>
                        </a:rPr>
                        <a:t>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CC9900"/>
                        </a:buClr>
                        <a:buSzPct val="64000"/>
                        <a:buFont typeface="Arial" charset="0"/>
                        <a:buNone/>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800" b="1" i="0" u="none" strike="noStrike" cap="none" normalizeH="0" baseline="0" smtClean="0">
                          <a:ln>
                            <a:noFill/>
                          </a:ln>
                          <a:solidFill>
                            <a:schemeClr val="tx1"/>
                          </a:solidFill>
                          <a:effectLst/>
                          <a:latin typeface="Arial" charset="0"/>
                        </a:rPr>
                        <a:t>12</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8150">
                <a:tc>
                  <a:txBody>
                    <a:bodyPr/>
                    <a:lstStyle/>
                    <a:p>
                      <a:pPr marL="0" marR="0" lvl="0" indent="0" algn="l" defTabSz="914400" rtl="0" eaLnBrk="1" fontAlgn="base" latinLnBrk="0" hangingPunct="1">
                        <a:lnSpc>
                          <a:spcPct val="100000"/>
                        </a:lnSpc>
                        <a:spcBef>
                          <a:spcPct val="0"/>
                        </a:spcBef>
                        <a:spcAft>
                          <a:spcPct val="0"/>
                        </a:spcAft>
                        <a:buClr>
                          <a:srgbClr val="CC9900"/>
                        </a:buClr>
                        <a:buSzPct val="64000"/>
                        <a:buFont typeface="Arial" charset="0"/>
                        <a:buNone/>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800" b="1" i="0" u="none" strike="noStrike" cap="none" normalizeH="0" baseline="0" smtClean="0">
                          <a:ln>
                            <a:noFill/>
                          </a:ln>
                          <a:solidFill>
                            <a:schemeClr val="tx1"/>
                          </a:solidFill>
                          <a:effectLst/>
                          <a:latin typeface="Arial" charset="0"/>
                        </a:rPr>
                        <a:t>1</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96888" marR="0" lvl="0" indent="-471488" algn="l" defTabSz="914400" rtl="0" eaLnBrk="1" fontAlgn="base" latinLnBrk="0" hangingPunct="1">
                        <a:lnSpc>
                          <a:spcPct val="100000"/>
                        </a:lnSpc>
                        <a:spcBef>
                          <a:spcPct val="0"/>
                        </a:spcBef>
                        <a:spcAft>
                          <a:spcPct val="0"/>
                        </a:spcAft>
                        <a:buClr>
                          <a:srgbClr val="CC9900"/>
                        </a:buClr>
                        <a:buSzPct val="64000"/>
                        <a:buFont typeface="Arial" charset="0"/>
                        <a:buNone/>
                        <a:tabLst/>
                      </a:pPr>
                      <a:r>
                        <a:rPr kumimoji="0" lang="en-US" sz="1800" b="0" i="0" u="none" strike="noStrike" cap="none" normalizeH="0" baseline="0" smtClean="0">
                          <a:ln>
                            <a:noFill/>
                          </a:ln>
                          <a:solidFill>
                            <a:schemeClr val="tx1"/>
                          </a:solidFill>
                          <a:effectLst/>
                          <a:latin typeface="Helvetica" pitchFamily="34"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96888" marR="0" lvl="0" indent="-471488" algn="l" defTabSz="914400" rtl="0" eaLnBrk="1" fontAlgn="base" latinLnBrk="0" hangingPunct="1">
                        <a:lnSpc>
                          <a:spcPct val="100000"/>
                        </a:lnSpc>
                        <a:spcBef>
                          <a:spcPct val="0"/>
                        </a:spcBef>
                        <a:spcAft>
                          <a:spcPct val="0"/>
                        </a:spcAft>
                        <a:buClr>
                          <a:srgbClr val="CC9900"/>
                        </a:buClr>
                        <a:buSzPct val="64000"/>
                        <a:buFont typeface="Arial" charset="0"/>
                        <a:buNone/>
                        <a:tabLst/>
                      </a:pPr>
                      <a:r>
                        <a:rPr kumimoji="0" lang="en-US" sz="1800" b="0" i="0" u="none" strike="noStrike" cap="none" normalizeH="0" baseline="0" smtClean="0">
                          <a:ln>
                            <a:noFill/>
                          </a:ln>
                          <a:solidFill>
                            <a:schemeClr val="tx1"/>
                          </a:solidFill>
                          <a:effectLst/>
                          <a:latin typeface="Helvetica" pitchFamily="34"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CC9900"/>
                        </a:buClr>
                        <a:buSzPct val="64000"/>
                        <a:buFont typeface="Arial" charset="0"/>
                        <a:buNone/>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800" b="1" i="0" u="none" strike="noStrike" cap="none" normalizeH="0" baseline="0" smtClean="0">
                          <a:ln>
                            <a:noFill/>
                          </a:ln>
                          <a:solidFill>
                            <a:srgbClr val="FF0000"/>
                          </a:solidFill>
                          <a:effectLst/>
                          <a:latin typeface="Arial"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CC9900"/>
                        </a:buClr>
                        <a:buSzPct val="64000"/>
                        <a:buFont typeface="Arial" charset="0"/>
                        <a:buNone/>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800" b="1" i="0" u="none" strike="noStrike" cap="none" normalizeH="0" baseline="0" smtClean="0">
                          <a:ln>
                            <a:noFill/>
                          </a:ln>
                          <a:solidFill>
                            <a:srgbClr val="996633"/>
                          </a:solidFill>
                          <a:effectLst/>
                          <a:latin typeface="Arial" charset="0"/>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CC9900"/>
                        </a:buClr>
                        <a:buSzPct val="64000"/>
                        <a:buFont typeface="Arial" charset="0"/>
                        <a:buNone/>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800" b="1" i="0" u="none" strike="noStrike" cap="none" normalizeH="0" baseline="0" smtClean="0">
                          <a:ln>
                            <a:noFill/>
                          </a:ln>
                          <a:solidFill>
                            <a:schemeClr val="tx1"/>
                          </a:solidFill>
                          <a:effectLst/>
                          <a:latin typeface="Arial" charset="0"/>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CC9900"/>
                        </a:buClr>
                        <a:buSzPct val="64000"/>
                        <a:buFont typeface="Arial" charset="0"/>
                        <a:buNone/>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800" b="1" i="0" u="none" strike="noStrike" cap="none" normalizeH="0" baseline="0" smtClean="0">
                          <a:ln>
                            <a:noFill/>
                          </a:ln>
                          <a:solidFill>
                            <a:schemeClr val="tx1"/>
                          </a:solidFill>
                          <a:effectLst/>
                          <a:latin typeface="Arial" charset="0"/>
                        </a:rPr>
                        <a:t>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CC9900"/>
                        </a:buClr>
                        <a:buSzPct val="64000"/>
                        <a:buFont typeface="Arial" charset="0"/>
                        <a:buNone/>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800" b="1" i="0" u="none" strike="noStrike" cap="none" normalizeH="0" baseline="0" smtClean="0">
                          <a:ln>
                            <a:noFill/>
                          </a:ln>
                          <a:solidFill>
                            <a:schemeClr val="tx1"/>
                          </a:solidFill>
                          <a:effectLst/>
                          <a:latin typeface="Arial" charset="0"/>
                        </a:rPr>
                        <a:t>11</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8150">
                <a:tc>
                  <a:txBody>
                    <a:bodyPr/>
                    <a:lstStyle/>
                    <a:p>
                      <a:pPr marL="0" marR="0" lvl="0" indent="0" algn="l" defTabSz="914400" rtl="0" eaLnBrk="1" fontAlgn="base" latinLnBrk="0" hangingPunct="1">
                        <a:lnSpc>
                          <a:spcPct val="100000"/>
                        </a:lnSpc>
                        <a:spcBef>
                          <a:spcPct val="0"/>
                        </a:spcBef>
                        <a:spcAft>
                          <a:spcPct val="0"/>
                        </a:spcAft>
                        <a:buClr>
                          <a:srgbClr val="CC9900"/>
                        </a:buClr>
                        <a:buSzPct val="64000"/>
                        <a:buFont typeface="Arial" charset="0"/>
                        <a:buNone/>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800" b="1" i="0" u="none" strike="noStrike" cap="none" normalizeH="0" baseline="0" smtClean="0">
                          <a:ln>
                            <a:noFill/>
                          </a:ln>
                          <a:solidFill>
                            <a:schemeClr val="tx1"/>
                          </a:solidFill>
                          <a:effectLst/>
                          <a:latin typeface="Arial" charset="0"/>
                        </a:rPr>
                        <a:t>2</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96888" marR="0" lvl="0" indent="-471488" algn="l" defTabSz="914400" rtl="0" eaLnBrk="1" fontAlgn="base" latinLnBrk="0" hangingPunct="1">
                        <a:lnSpc>
                          <a:spcPct val="100000"/>
                        </a:lnSpc>
                        <a:spcBef>
                          <a:spcPct val="0"/>
                        </a:spcBef>
                        <a:spcAft>
                          <a:spcPct val="0"/>
                        </a:spcAft>
                        <a:buClr>
                          <a:srgbClr val="CC9900"/>
                        </a:buClr>
                        <a:buSzPct val="64000"/>
                        <a:buFont typeface="Arial" charset="0"/>
                        <a:buNone/>
                        <a:tabLst/>
                      </a:pPr>
                      <a:r>
                        <a:rPr kumimoji="0" lang="en-US" sz="1800" b="0" i="0" u="none" strike="noStrike" cap="none" normalizeH="0" baseline="0" smtClean="0">
                          <a:ln>
                            <a:noFill/>
                          </a:ln>
                          <a:solidFill>
                            <a:schemeClr val="tx1"/>
                          </a:solidFill>
                          <a:effectLst/>
                          <a:latin typeface="Helvetica" pitchFamily="34"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96888" marR="0" lvl="0" indent="-471488" algn="l" defTabSz="914400" rtl="0" eaLnBrk="1" fontAlgn="base" latinLnBrk="0" hangingPunct="1">
                        <a:lnSpc>
                          <a:spcPct val="100000"/>
                        </a:lnSpc>
                        <a:spcBef>
                          <a:spcPct val="0"/>
                        </a:spcBef>
                        <a:spcAft>
                          <a:spcPct val="0"/>
                        </a:spcAft>
                        <a:buClr>
                          <a:srgbClr val="CC9900"/>
                        </a:buClr>
                        <a:buSzPct val="64000"/>
                        <a:buFont typeface="Arial" charset="0"/>
                        <a:buNone/>
                        <a:tabLst/>
                      </a:pPr>
                      <a:r>
                        <a:rPr kumimoji="0" lang="en-US" sz="1800" b="0" i="0" u="none" strike="noStrike" cap="none" normalizeH="0" baseline="0" smtClean="0">
                          <a:ln>
                            <a:noFill/>
                          </a:ln>
                          <a:solidFill>
                            <a:schemeClr val="tx1"/>
                          </a:solidFill>
                          <a:effectLst/>
                          <a:latin typeface="Helvetica" pitchFamily="34"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96888" marR="0" lvl="0" indent="-471488" algn="l" defTabSz="914400" rtl="0" eaLnBrk="1" fontAlgn="base" latinLnBrk="0" hangingPunct="1">
                        <a:lnSpc>
                          <a:spcPct val="100000"/>
                        </a:lnSpc>
                        <a:spcBef>
                          <a:spcPct val="0"/>
                        </a:spcBef>
                        <a:spcAft>
                          <a:spcPct val="0"/>
                        </a:spcAft>
                        <a:buClr>
                          <a:srgbClr val="CC9900"/>
                        </a:buClr>
                        <a:buSzPct val="64000"/>
                        <a:buFont typeface="Arial" charset="0"/>
                        <a:buNone/>
                        <a:tabLst/>
                      </a:pPr>
                      <a:r>
                        <a:rPr kumimoji="0" lang="en-US" sz="1800" b="0" i="0" u="none" strike="noStrike" cap="none" normalizeH="0" baseline="0" smtClean="0">
                          <a:ln>
                            <a:noFill/>
                          </a:ln>
                          <a:solidFill>
                            <a:schemeClr val="tx1"/>
                          </a:solidFill>
                          <a:effectLst/>
                          <a:latin typeface="Helvetica" pitchFamily="34"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CC9900"/>
                        </a:buClr>
                        <a:buSzPct val="64000"/>
                        <a:buFont typeface="Arial" charset="0"/>
                        <a:buNone/>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800" b="1" i="0" u="none" strike="noStrike" cap="none" normalizeH="0" baseline="0" smtClean="0">
                          <a:ln>
                            <a:noFill/>
                          </a:ln>
                          <a:solidFill>
                            <a:srgbClr val="CC9900"/>
                          </a:solidFill>
                          <a:effectLst/>
                          <a:latin typeface="Arial" charset="0"/>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CC9900"/>
                        </a:buClr>
                        <a:buSzPct val="64000"/>
                        <a:buFont typeface="Arial" charset="0"/>
                        <a:buNone/>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800" b="1" i="0" u="none" strike="noStrike" cap="none" normalizeH="0" baseline="0" smtClean="0">
                          <a:ln>
                            <a:noFill/>
                          </a:ln>
                          <a:solidFill>
                            <a:srgbClr val="3333FF"/>
                          </a:solidFill>
                          <a:effectLst/>
                          <a:latin typeface="Arial" charset="0"/>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CC9900"/>
                        </a:buClr>
                        <a:buSzPct val="64000"/>
                        <a:buFont typeface="Arial" charset="0"/>
                        <a:buNone/>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800" b="1" i="0" u="none" strike="noStrike" cap="none" normalizeH="0" baseline="0" smtClean="0">
                          <a:ln>
                            <a:noFill/>
                          </a:ln>
                          <a:solidFill>
                            <a:srgbClr val="AFBF39"/>
                          </a:solidFill>
                          <a:effectLst/>
                          <a:latin typeface="Arial" charset="0"/>
                        </a:rPr>
                        <a:t>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CC9900"/>
                        </a:buClr>
                        <a:buSzPct val="64000"/>
                        <a:buFont typeface="Arial" charset="0"/>
                        <a:buNone/>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800" b="1" i="0" u="none" strike="noStrike" cap="none" normalizeH="0" baseline="0" smtClean="0">
                          <a:ln>
                            <a:noFill/>
                          </a:ln>
                          <a:solidFill>
                            <a:schemeClr val="tx1"/>
                          </a:solidFill>
                          <a:effectLst/>
                          <a:latin typeface="Arial" charset="0"/>
                        </a:rPr>
                        <a:t>10</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8150">
                <a:tc>
                  <a:txBody>
                    <a:bodyPr/>
                    <a:lstStyle/>
                    <a:p>
                      <a:pPr marL="0" marR="0" lvl="0" indent="0" algn="l" defTabSz="914400" rtl="0" eaLnBrk="1" fontAlgn="base" latinLnBrk="0" hangingPunct="1">
                        <a:lnSpc>
                          <a:spcPct val="100000"/>
                        </a:lnSpc>
                        <a:spcBef>
                          <a:spcPct val="0"/>
                        </a:spcBef>
                        <a:spcAft>
                          <a:spcPct val="0"/>
                        </a:spcAft>
                        <a:buClr>
                          <a:srgbClr val="CC9900"/>
                        </a:buClr>
                        <a:buSzPct val="64000"/>
                        <a:buFont typeface="Arial" charset="0"/>
                        <a:buNone/>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800" b="1" i="0" u="none" strike="noStrike" cap="none" normalizeH="0" baseline="0" smtClean="0">
                          <a:ln>
                            <a:noFill/>
                          </a:ln>
                          <a:solidFill>
                            <a:schemeClr val="tx1"/>
                          </a:solidFill>
                          <a:effectLst/>
                          <a:latin typeface="Arial" charset="0"/>
                        </a:rPr>
                        <a:t>5</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96888" marR="0" lvl="0" indent="-471488" algn="l" defTabSz="914400" rtl="0" eaLnBrk="1" fontAlgn="base" latinLnBrk="0" hangingPunct="1">
                        <a:lnSpc>
                          <a:spcPct val="100000"/>
                        </a:lnSpc>
                        <a:spcBef>
                          <a:spcPct val="0"/>
                        </a:spcBef>
                        <a:spcAft>
                          <a:spcPct val="0"/>
                        </a:spcAft>
                        <a:buClr>
                          <a:srgbClr val="CC9900"/>
                        </a:buClr>
                        <a:buSzPct val="64000"/>
                        <a:buFont typeface="Arial" charset="0"/>
                        <a:buNone/>
                        <a:tabLst/>
                      </a:pPr>
                      <a:r>
                        <a:rPr kumimoji="0" lang="en-US" sz="1800" b="0" i="0" u="none" strike="noStrike" cap="none" normalizeH="0" baseline="0" smtClean="0">
                          <a:ln>
                            <a:noFill/>
                          </a:ln>
                          <a:solidFill>
                            <a:schemeClr val="tx1"/>
                          </a:solidFill>
                          <a:effectLst/>
                          <a:latin typeface="Helvetica" pitchFamily="34"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96888" marR="0" lvl="0" indent="-471488" algn="l" defTabSz="914400" rtl="0" eaLnBrk="1" fontAlgn="base" latinLnBrk="0" hangingPunct="1">
                        <a:lnSpc>
                          <a:spcPct val="100000"/>
                        </a:lnSpc>
                        <a:spcBef>
                          <a:spcPct val="0"/>
                        </a:spcBef>
                        <a:spcAft>
                          <a:spcPct val="0"/>
                        </a:spcAft>
                        <a:buClr>
                          <a:srgbClr val="CC9900"/>
                        </a:buClr>
                        <a:buSzPct val="64000"/>
                        <a:buFont typeface="Arial" charset="0"/>
                        <a:buNone/>
                        <a:tabLst/>
                      </a:pPr>
                      <a:r>
                        <a:rPr kumimoji="0" lang="en-US" sz="1800" b="0" i="0" u="none" strike="noStrike" cap="none" normalizeH="0" baseline="0" smtClean="0">
                          <a:ln>
                            <a:noFill/>
                          </a:ln>
                          <a:solidFill>
                            <a:schemeClr val="tx1"/>
                          </a:solidFill>
                          <a:effectLst/>
                          <a:latin typeface="Helvetica" pitchFamily="34"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96888" marR="0" lvl="0" indent="-471488" algn="l" defTabSz="914400" rtl="0" eaLnBrk="1" fontAlgn="base" latinLnBrk="0" hangingPunct="1">
                        <a:lnSpc>
                          <a:spcPct val="100000"/>
                        </a:lnSpc>
                        <a:spcBef>
                          <a:spcPct val="0"/>
                        </a:spcBef>
                        <a:spcAft>
                          <a:spcPct val="0"/>
                        </a:spcAft>
                        <a:buClr>
                          <a:srgbClr val="CC9900"/>
                        </a:buClr>
                        <a:buSzPct val="64000"/>
                        <a:buFont typeface="Arial" charset="0"/>
                        <a:buNone/>
                        <a:tabLst/>
                      </a:pPr>
                      <a:r>
                        <a:rPr kumimoji="0" lang="en-US" sz="1800" b="0" i="0" u="none" strike="noStrike" cap="none" normalizeH="0" baseline="0" smtClean="0">
                          <a:ln>
                            <a:noFill/>
                          </a:ln>
                          <a:solidFill>
                            <a:schemeClr val="tx1"/>
                          </a:solidFill>
                          <a:effectLst/>
                          <a:latin typeface="Helvetica" pitchFamily="34"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96888" marR="0" lvl="0" indent="-471488" algn="l" defTabSz="914400" rtl="0" eaLnBrk="1" fontAlgn="base" latinLnBrk="0" hangingPunct="1">
                        <a:lnSpc>
                          <a:spcPct val="100000"/>
                        </a:lnSpc>
                        <a:spcBef>
                          <a:spcPct val="0"/>
                        </a:spcBef>
                        <a:spcAft>
                          <a:spcPct val="0"/>
                        </a:spcAft>
                        <a:buClr>
                          <a:srgbClr val="CC9900"/>
                        </a:buClr>
                        <a:buSzPct val="64000"/>
                        <a:buFont typeface="Arial" charset="0"/>
                        <a:buNone/>
                        <a:tabLst/>
                      </a:pPr>
                      <a:r>
                        <a:rPr kumimoji="0" lang="en-US" sz="1800" b="0" i="0" u="none" strike="noStrike" cap="none" normalizeH="0" baseline="0" smtClean="0">
                          <a:ln>
                            <a:noFill/>
                          </a:ln>
                          <a:solidFill>
                            <a:schemeClr val="tx1"/>
                          </a:solidFill>
                          <a:effectLst/>
                          <a:latin typeface="Helvetica" pitchFamily="34"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CC9900"/>
                        </a:buClr>
                        <a:buSzPct val="64000"/>
                        <a:buFont typeface="Arial" charset="0"/>
                        <a:buNone/>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800" b="1" i="0" u="none" strike="noStrike" cap="none" normalizeH="0" baseline="0" smtClean="0">
                          <a:ln>
                            <a:noFill/>
                          </a:ln>
                          <a:solidFill>
                            <a:srgbClr val="006633"/>
                          </a:solidFill>
                          <a:effectLst/>
                          <a:latin typeface="Arial"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CC9900"/>
                        </a:buClr>
                        <a:buSzPct val="64000"/>
                        <a:buFont typeface="Arial" charset="0"/>
                        <a:buNone/>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800" b="1" i="0" u="none" strike="noStrike" cap="none" normalizeH="0" baseline="0" smtClean="0">
                          <a:ln>
                            <a:noFill/>
                          </a:ln>
                          <a:solidFill>
                            <a:srgbClr val="996633"/>
                          </a:solidFill>
                          <a:effectLst/>
                          <a:latin typeface="Arial" charset="0"/>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CC9900"/>
                        </a:buClr>
                        <a:buSzPct val="64000"/>
                        <a:buFont typeface="Arial" charset="0"/>
                        <a:buNone/>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800" b="1" i="0" u="none" strike="noStrike" cap="none" normalizeH="0" baseline="0" smtClean="0">
                          <a:ln>
                            <a:noFill/>
                          </a:ln>
                          <a:solidFill>
                            <a:srgbClr val="996633"/>
                          </a:solidFill>
                          <a:effectLst/>
                          <a:latin typeface="Arial" charset="0"/>
                        </a:rPr>
                        <a:t>7</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8150">
                <a:tc>
                  <a:txBody>
                    <a:bodyPr/>
                    <a:lstStyle/>
                    <a:p>
                      <a:pPr marL="0" marR="0" lvl="0" indent="0" algn="l" defTabSz="914400" rtl="0" eaLnBrk="1" fontAlgn="base" latinLnBrk="0" hangingPunct="1">
                        <a:lnSpc>
                          <a:spcPct val="100000"/>
                        </a:lnSpc>
                        <a:spcBef>
                          <a:spcPct val="0"/>
                        </a:spcBef>
                        <a:spcAft>
                          <a:spcPct val="0"/>
                        </a:spcAft>
                        <a:buClr>
                          <a:srgbClr val="CC9900"/>
                        </a:buClr>
                        <a:buSzPct val="64000"/>
                        <a:buFont typeface="Arial" charset="0"/>
                        <a:buNone/>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800" b="1" i="0" u="none" strike="noStrike" cap="none" normalizeH="0" baseline="0" smtClean="0">
                          <a:ln>
                            <a:noFill/>
                          </a:ln>
                          <a:solidFill>
                            <a:schemeClr val="tx1"/>
                          </a:solidFill>
                          <a:effectLst/>
                          <a:latin typeface="Arial" charset="0"/>
                        </a:rPr>
                        <a:t>7</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96888" marR="0" lvl="0" indent="-471488" algn="l" defTabSz="914400" rtl="0" eaLnBrk="1" fontAlgn="base" latinLnBrk="0" hangingPunct="1">
                        <a:lnSpc>
                          <a:spcPct val="100000"/>
                        </a:lnSpc>
                        <a:spcBef>
                          <a:spcPct val="0"/>
                        </a:spcBef>
                        <a:spcAft>
                          <a:spcPct val="0"/>
                        </a:spcAft>
                        <a:buClr>
                          <a:srgbClr val="CC9900"/>
                        </a:buClr>
                        <a:buSzPct val="64000"/>
                        <a:buFont typeface="Arial" charset="0"/>
                        <a:buNone/>
                        <a:tabLst/>
                      </a:pPr>
                      <a:r>
                        <a:rPr kumimoji="0" lang="en-US" sz="1800" b="0" i="0" u="none" strike="noStrike" cap="none" normalizeH="0" baseline="0" smtClean="0">
                          <a:ln>
                            <a:noFill/>
                          </a:ln>
                          <a:solidFill>
                            <a:schemeClr val="tx1"/>
                          </a:solidFill>
                          <a:effectLst/>
                          <a:latin typeface="Helvetica" pitchFamily="34"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96888" marR="0" lvl="0" indent="-471488" algn="l" defTabSz="914400" rtl="0" eaLnBrk="1" fontAlgn="base" latinLnBrk="0" hangingPunct="1">
                        <a:lnSpc>
                          <a:spcPct val="100000"/>
                        </a:lnSpc>
                        <a:spcBef>
                          <a:spcPct val="0"/>
                        </a:spcBef>
                        <a:spcAft>
                          <a:spcPct val="0"/>
                        </a:spcAft>
                        <a:buClr>
                          <a:srgbClr val="CC9900"/>
                        </a:buClr>
                        <a:buSzPct val="64000"/>
                        <a:buFont typeface="Arial" charset="0"/>
                        <a:buNone/>
                        <a:tabLst/>
                      </a:pPr>
                      <a:r>
                        <a:rPr kumimoji="0" lang="en-US" sz="1800" b="0" i="0" u="none" strike="noStrike" cap="none" normalizeH="0" baseline="0" smtClean="0">
                          <a:ln>
                            <a:noFill/>
                          </a:ln>
                          <a:solidFill>
                            <a:schemeClr val="tx1"/>
                          </a:solidFill>
                          <a:effectLst/>
                          <a:latin typeface="Helvetica" pitchFamily="34"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96888" marR="0" lvl="0" indent="-471488" algn="l" defTabSz="914400" rtl="0" eaLnBrk="1" fontAlgn="base" latinLnBrk="0" hangingPunct="1">
                        <a:lnSpc>
                          <a:spcPct val="100000"/>
                        </a:lnSpc>
                        <a:spcBef>
                          <a:spcPct val="0"/>
                        </a:spcBef>
                        <a:spcAft>
                          <a:spcPct val="0"/>
                        </a:spcAft>
                        <a:buClr>
                          <a:srgbClr val="CC9900"/>
                        </a:buClr>
                        <a:buSzPct val="64000"/>
                        <a:buFont typeface="Arial" charset="0"/>
                        <a:buNone/>
                        <a:tabLst/>
                      </a:pPr>
                      <a:r>
                        <a:rPr kumimoji="0" lang="en-US" sz="1800" b="0" i="0" u="none" strike="noStrike" cap="none" normalizeH="0" baseline="0" smtClean="0">
                          <a:ln>
                            <a:noFill/>
                          </a:ln>
                          <a:solidFill>
                            <a:schemeClr val="tx1"/>
                          </a:solidFill>
                          <a:effectLst/>
                          <a:latin typeface="Helvetica" pitchFamily="34"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96888" marR="0" lvl="0" indent="-471488" algn="l" defTabSz="914400" rtl="0" eaLnBrk="1" fontAlgn="base" latinLnBrk="0" hangingPunct="1">
                        <a:lnSpc>
                          <a:spcPct val="100000"/>
                        </a:lnSpc>
                        <a:spcBef>
                          <a:spcPct val="0"/>
                        </a:spcBef>
                        <a:spcAft>
                          <a:spcPct val="0"/>
                        </a:spcAft>
                        <a:buClr>
                          <a:srgbClr val="CC9900"/>
                        </a:buClr>
                        <a:buSzPct val="64000"/>
                        <a:buFont typeface="Arial" charset="0"/>
                        <a:buNone/>
                        <a:tabLst/>
                      </a:pPr>
                      <a:r>
                        <a:rPr kumimoji="0" lang="en-US" sz="1800" b="0" i="0" u="none" strike="noStrike" cap="none" normalizeH="0" baseline="0" smtClean="0">
                          <a:ln>
                            <a:noFill/>
                          </a:ln>
                          <a:solidFill>
                            <a:schemeClr val="tx1"/>
                          </a:solidFill>
                          <a:effectLst/>
                          <a:latin typeface="Helvetica" pitchFamily="34"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96888" marR="0" lvl="0" indent="-471488" algn="l" defTabSz="914400" rtl="0" eaLnBrk="1" fontAlgn="base" latinLnBrk="0" hangingPunct="1">
                        <a:lnSpc>
                          <a:spcPct val="100000"/>
                        </a:lnSpc>
                        <a:spcBef>
                          <a:spcPct val="0"/>
                        </a:spcBef>
                        <a:spcAft>
                          <a:spcPct val="0"/>
                        </a:spcAft>
                        <a:buClr>
                          <a:srgbClr val="CC9900"/>
                        </a:buClr>
                        <a:buSzPct val="64000"/>
                        <a:buFont typeface="Arial" charset="0"/>
                        <a:buNone/>
                        <a:tabLst/>
                      </a:pPr>
                      <a:r>
                        <a:rPr kumimoji="0" lang="en-US" sz="1800" b="0" i="0" u="none" strike="noStrike" cap="none" normalizeH="0" baseline="0" smtClean="0">
                          <a:ln>
                            <a:noFill/>
                          </a:ln>
                          <a:solidFill>
                            <a:schemeClr val="tx1"/>
                          </a:solidFill>
                          <a:effectLst/>
                          <a:latin typeface="Helvetica" pitchFamily="34"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CC9900"/>
                        </a:buClr>
                        <a:buSzPct val="64000"/>
                        <a:buFont typeface="Arial" charset="0"/>
                        <a:buNone/>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800" b="1" i="0" u="none" strike="noStrike" cap="none" normalizeH="0" baseline="0" smtClean="0">
                          <a:ln>
                            <a:noFill/>
                          </a:ln>
                          <a:solidFill>
                            <a:srgbClr val="006633"/>
                          </a:solidFill>
                          <a:effectLst/>
                          <a:latin typeface="Arial"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CC9900"/>
                        </a:buClr>
                        <a:buSzPct val="64000"/>
                        <a:buFont typeface="Arial" charset="0"/>
                        <a:buNone/>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800" b="1" i="0" u="none" strike="noStrike" cap="none" normalizeH="0" baseline="0" smtClean="0">
                          <a:ln>
                            <a:noFill/>
                          </a:ln>
                          <a:solidFill>
                            <a:srgbClr val="3333FF"/>
                          </a:solidFill>
                          <a:effectLst/>
                          <a:latin typeface="Arial" charset="0"/>
                        </a:rPr>
                        <a:t>5</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8150">
                <a:tc>
                  <a:txBody>
                    <a:bodyPr/>
                    <a:lstStyle/>
                    <a:p>
                      <a:pPr marL="0" marR="0" lvl="0" indent="0" algn="l" defTabSz="914400" rtl="0" eaLnBrk="1" fontAlgn="base" latinLnBrk="0" hangingPunct="1">
                        <a:lnSpc>
                          <a:spcPct val="100000"/>
                        </a:lnSpc>
                        <a:spcBef>
                          <a:spcPct val="0"/>
                        </a:spcBef>
                        <a:spcAft>
                          <a:spcPct val="0"/>
                        </a:spcAft>
                        <a:buClr>
                          <a:srgbClr val="CC9900"/>
                        </a:buClr>
                        <a:buSzPct val="64000"/>
                        <a:buFont typeface="Arial" charset="0"/>
                        <a:buNone/>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800" b="1" i="0" u="none" strike="noStrike" cap="none" normalizeH="0" baseline="0" smtClean="0">
                          <a:ln>
                            <a:noFill/>
                          </a:ln>
                          <a:solidFill>
                            <a:schemeClr val="tx1"/>
                          </a:solidFill>
                          <a:effectLst/>
                          <a:latin typeface="Arial" charset="0"/>
                        </a:rPr>
                        <a:t>9</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96888" marR="0" lvl="0" indent="-471488" algn="l" defTabSz="914400" rtl="0" eaLnBrk="1" fontAlgn="base" latinLnBrk="0" hangingPunct="1">
                        <a:lnSpc>
                          <a:spcPct val="100000"/>
                        </a:lnSpc>
                        <a:spcBef>
                          <a:spcPct val="0"/>
                        </a:spcBef>
                        <a:spcAft>
                          <a:spcPct val="0"/>
                        </a:spcAft>
                        <a:buClr>
                          <a:srgbClr val="CC9900"/>
                        </a:buClr>
                        <a:buSzPct val="64000"/>
                        <a:buFont typeface="Arial" charset="0"/>
                        <a:buNone/>
                        <a:tabLst/>
                      </a:pPr>
                      <a:r>
                        <a:rPr kumimoji="0" lang="en-US" sz="1800" b="0" i="0" u="none" strike="noStrike" cap="none" normalizeH="0" baseline="0" smtClean="0">
                          <a:ln>
                            <a:noFill/>
                          </a:ln>
                          <a:solidFill>
                            <a:schemeClr val="tx1"/>
                          </a:solidFill>
                          <a:effectLst/>
                          <a:latin typeface="Helvetica" pitchFamily="34"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96888" marR="0" lvl="0" indent="-471488" algn="l" defTabSz="914400" rtl="0" eaLnBrk="1" fontAlgn="base" latinLnBrk="0" hangingPunct="1">
                        <a:lnSpc>
                          <a:spcPct val="100000"/>
                        </a:lnSpc>
                        <a:spcBef>
                          <a:spcPct val="0"/>
                        </a:spcBef>
                        <a:spcAft>
                          <a:spcPct val="0"/>
                        </a:spcAft>
                        <a:buClr>
                          <a:srgbClr val="CC9900"/>
                        </a:buClr>
                        <a:buSzPct val="64000"/>
                        <a:buFont typeface="Arial" charset="0"/>
                        <a:buNone/>
                        <a:tabLst/>
                      </a:pPr>
                      <a:r>
                        <a:rPr kumimoji="0" lang="en-US" sz="1800" b="0" i="0" u="none" strike="noStrike" cap="none" normalizeH="0" baseline="0" smtClean="0">
                          <a:ln>
                            <a:noFill/>
                          </a:ln>
                          <a:solidFill>
                            <a:schemeClr val="tx1"/>
                          </a:solidFill>
                          <a:effectLst/>
                          <a:latin typeface="Helvetica" pitchFamily="34"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96888" marR="0" lvl="0" indent="-471488" algn="l" defTabSz="914400" rtl="0" eaLnBrk="1" fontAlgn="base" latinLnBrk="0" hangingPunct="1">
                        <a:lnSpc>
                          <a:spcPct val="100000"/>
                        </a:lnSpc>
                        <a:spcBef>
                          <a:spcPct val="0"/>
                        </a:spcBef>
                        <a:spcAft>
                          <a:spcPct val="0"/>
                        </a:spcAft>
                        <a:buClr>
                          <a:srgbClr val="CC9900"/>
                        </a:buClr>
                        <a:buSzPct val="64000"/>
                        <a:buFont typeface="Arial" charset="0"/>
                        <a:buNone/>
                        <a:tabLst/>
                      </a:pPr>
                      <a:r>
                        <a:rPr kumimoji="0" lang="en-US" sz="1800" b="0" i="0" u="none" strike="noStrike" cap="none" normalizeH="0" baseline="0" smtClean="0">
                          <a:ln>
                            <a:noFill/>
                          </a:ln>
                          <a:solidFill>
                            <a:schemeClr val="tx1"/>
                          </a:solidFill>
                          <a:effectLst/>
                          <a:latin typeface="Helvetica" pitchFamily="34"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96888" marR="0" lvl="0" indent="-471488" algn="l" defTabSz="914400" rtl="0" eaLnBrk="1" fontAlgn="base" latinLnBrk="0" hangingPunct="1">
                        <a:lnSpc>
                          <a:spcPct val="100000"/>
                        </a:lnSpc>
                        <a:spcBef>
                          <a:spcPct val="0"/>
                        </a:spcBef>
                        <a:spcAft>
                          <a:spcPct val="0"/>
                        </a:spcAft>
                        <a:buClr>
                          <a:srgbClr val="CC9900"/>
                        </a:buClr>
                        <a:buSzPct val="64000"/>
                        <a:buFont typeface="Arial" charset="0"/>
                        <a:buNone/>
                        <a:tabLst/>
                      </a:pPr>
                      <a:r>
                        <a:rPr kumimoji="0" lang="en-US" sz="1800" b="0" i="0" u="none" strike="noStrike" cap="none" normalizeH="0" baseline="0" smtClean="0">
                          <a:ln>
                            <a:noFill/>
                          </a:ln>
                          <a:solidFill>
                            <a:schemeClr val="tx1"/>
                          </a:solidFill>
                          <a:effectLst/>
                          <a:latin typeface="Helvetica" pitchFamily="34"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96888" marR="0" lvl="0" indent="-471488" algn="l" defTabSz="914400" rtl="0" eaLnBrk="1" fontAlgn="base" latinLnBrk="0" hangingPunct="1">
                        <a:lnSpc>
                          <a:spcPct val="100000"/>
                        </a:lnSpc>
                        <a:spcBef>
                          <a:spcPct val="0"/>
                        </a:spcBef>
                        <a:spcAft>
                          <a:spcPct val="0"/>
                        </a:spcAft>
                        <a:buClr>
                          <a:srgbClr val="CC9900"/>
                        </a:buClr>
                        <a:buSzPct val="64000"/>
                        <a:buFont typeface="Arial" charset="0"/>
                        <a:buNone/>
                        <a:tabLst/>
                      </a:pPr>
                      <a:r>
                        <a:rPr kumimoji="0" lang="en-US" sz="1800" b="0" i="0" u="none" strike="noStrike" cap="none" normalizeH="0" baseline="0" smtClean="0">
                          <a:ln>
                            <a:noFill/>
                          </a:ln>
                          <a:solidFill>
                            <a:schemeClr val="tx1"/>
                          </a:solidFill>
                          <a:effectLst/>
                          <a:latin typeface="Helvetica" pitchFamily="34"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96888" marR="0" lvl="0" indent="-471488" algn="l" defTabSz="914400" rtl="0" eaLnBrk="1" fontAlgn="base" latinLnBrk="0" hangingPunct="1">
                        <a:lnSpc>
                          <a:spcPct val="100000"/>
                        </a:lnSpc>
                        <a:spcBef>
                          <a:spcPct val="0"/>
                        </a:spcBef>
                        <a:spcAft>
                          <a:spcPct val="0"/>
                        </a:spcAft>
                        <a:buClr>
                          <a:srgbClr val="CC9900"/>
                        </a:buClr>
                        <a:buSzPct val="64000"/>
                        <a:buFont typeface="Arial" charset="0"/>
                        <a:buNone/>
                        <a:tabLst/>
                      </a:pPr>
                      <a:r>
                        <a:rPr kumimoji="0" lang="en-US" sz="1800" b="0" i="0" u="none" strike="noStrike" cap="none" normalizeH="0" baseline="0" smtClean="0">
                          <a:ln>
                            <a:noFill/>
                          </a:ln>
                          <a:solidFill>
                            <a:schemeClr val="tx1"/>
                          </a:solidFill>
                          <a:effectLst/>
                          <a:latin typeface="Helvetica" pitchFamily="34"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CC9900"/>
                        </a:buClr>
                        <a:buSzPct val="64000"/>
                        <a:buFont typeface="Arial" charset="0"/>
                        <a:buNone/>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800" b="1" i="0" u="none" strike="noStrike" cap="none" normalizeH="0" baseline="0" smtClean="0">
                          <a:ln>
                            <a:noFill/>
                          </a:ln>
                          <a:solidFill>
                            <a:srgbClr val="CC9900"/>
                          </a:solidFill>
                          <a:effectLst/>
                          <a:latin typeface="Arial" charset="0"/>
                        </a:rPr>
                        <a:t>3</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8150">
                <a:tc>
                  <a:txBody>
                    <a:bodyPr/>
                    <a:lstStyle/>
                    <a:p>
                      <a:pPr marL="0" marR="0" lvl="0" indent="0" algn="l" defTabSz="914400" rtl="0" eaLnBrk="1" fontAlgn="base" latinLnBrk="0" hangingPunct="1">
                        <a:lnSpc>
                          <a:spcPct val="100000"/>
                        </a:lnSpc>
                        <a:spcBef>
                          <a:spcPct val="0"/>
                        </a:spcBef>
                        <a:spcAft>
                          <a:spcPct val="0"/>
                        </a:spcAft>
                        <a:buClr>
                          <a:srgbClr val="CC9900"/>
                        </a:buClr>
                        <a:buSzPct val="64000"/>
                        <a:buFont typeface="Arial" charset="0"/>
                        <a:buNone/>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800" b="1" i="0" u="none" strike="noStrike" cap="none" normalizeH="0" baseline="0" smtClean="0">
                          <a:ln>
                            <a:noFill/>
                          </a:ln>
                          <a:solidFill>
                            <a:schemeClr val="tx1"/>
                          </a:solidFill>
                          <a:effectLst/>
                          <a:latin typeface="Arial" charset="0"/>
                        </a:rPr>
                        <a:t>12</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496888" marR="0" lvl="0" indent="-471488" algn="l" defTabSz="914400" rtl="0" eaLnBrk="1" fontAlgn="base" latinLnBrk="0" hangingPunct="1">
                        <a:lnSpc>
                          <a:spcPct val="100000"/>
                        </a:lnSpc>
                        <a:spcBef>
                          <a:spcPct val="0"/>
                        </a:spcBef>
                        <a:spcAft>
                          <a:spcPct val="0"/>
                        </a:spcAft>
                        <a:buClr>
                          <a:srgbClr val="CC9900"/>
                        </a:buClr>
                        <a:buSzPct val="64000"/>
                        <a:buFont typeface="Arial" charset="0"/>
                        <a:buNone/>
                        <a:tabLst/>
                      </a:pPr>
                      <a:r>
                        <a:rPr kumimoji="0" lang="en-US" sz="1800" b="0" i="0" u="none" strike="noStrike" cap="none" normalizeH="0" baseline="0" smtClean="0">
                          <a:ln>
                            <a:noFill/>
                          </a:ln>
                          <a:solidFill>
                            <a:schemeClr val="tx1"/>
                          </a:solidFill>
                          <a:effectLst/>
                          <a:latin typeface="Helvetica" pitchFamily="34"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496888" marR="0" lvl="0" indent="-471488" algn="l" defTabSz="914400" rtl="0" eaLnBrk="1" fontAlgn="base" latinLnBrk="0" hangingPunct="1">
                        <a:lnSpc>
                          <a:spcPct val="100000"/>
                        </a:lnSpc>
                        <a:spcBef>
                          <a:spcPct val="0"/>
                        </a:spcBef>
                        <a:spcAft>
                          <a:spcPct val="0"/>
                        </a:spcAft>
                        <a:buClr>
                          <a:srgbClr val="CC9900"/>
                        </a:buClr>
                        <a:buSzPct val="64000"/>
                        <a:buFont typeface="Arial" charset="0"/>
                        <a:buNone/>
                        <a:tabLst/>
                      </a:pPr>
                      <a:r>
                        <a:rPr kumimoji="0" lang="en-US" sz="1800" b="0" i="0" u="none" strike="noStrike" cap="none" normalizeH="0" baseline="0" smtClean="0">
                          <a:ln>
                            <a:noFill/>
                          </a:ln>
                          <a:solidFill>
                            <a:schemeClr val="tx1"/>
                          </a:solidFill>
                          <a:effectLst/>
                          <a:latin typeface="Helvetica" pitchFamily="34"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496888" marR="0" lvl="0" indent="-471488" algn="l" defTabSz="914400" rtl="0" eaLnBrk="1" fontAlgn="base" latinLnBrk="0" hangingPunct="1">
                        <a:lnSpc>
                          <a:spcPct val="100000"/>
                        </a:lnSpc>
                        <a:spcBef>
                          <a:spcPct val="0"/>
                        </a:spcBef>
                        <a:spcAft>
                          <a:spcPct val="0"/>
                        </a:spcAft>
                        <a:buClr>
                          <a:srgbClr val="CC9900"/>
                        </a:buClr>
                        <a:buSzPct val="64000"/>
                        <a:buFont typeface="Arial" charset="0"/>
                        <a:buNone/>
                        <a:tabLst/>
                      </a:pPr>
                      <a:r>
                        <a:rPr kumimoji="0" lang="en-US" sz="1800" b="0" i="0" u="none" strike="noStrike" cap="none" normalizeH="0" baseline="0" smtClean="0">
                          <a:ln>
                            <a:noFill/>
                          </a:ln>
                          <a:solidFill>
                            <a:schemeClr val="tx1"/>
                          </a:solidFill>
                          <a:effectLst/>
                          <a:latin typeface="Helvetica" pitchFamily="34"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496888" marR="0" lvl="0" indent="-471488" algn="l" defTabSz="914400" rtl="0" eaLnBrk="1" fontAlgn="base" latinLnBrk="0" hangingPunct="1">
                        <a:lnSpc>
                          <a:spcPct val="100000"/>
                        </a:lnSpc>
                        <a:spcBef>
                          <a:spcPct val="0"/>
                        </a:spcBef>
                        <a:spcAft>
                          <a:spcPct val="0"/>
                        </a:spcAft>
                        <a:buClr>
                          <a:srgbClr val="CC9900"/>
                        </a:buClr>
                        <a:buSzPct val="64000"/>
                        <a:buFont typeface="Arial" charset="0"/>
                        <a:buNone/>
                        <a:tabLst/>
                      </a:pPr>
                      <a:r>
                        <a:rPr kumimoji="0" lang="en-US" sz="1800" b="0" i="0" u="none" strike="noStrike" cap="none" normalizeH="0" baseline="0" smtClean="0">
                          <a:ln>
                            <a:noFill/>
                          </a:ln>
                          <a:solidFill>
                            <a:schemeClr val="tx1"/>
                          </a:solidFill>
                          <a:effectLst/>
                          <a:latin typeface="Helvetica" pitchFamily="34"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496888" marR="0" lvl="0" indent="-471488" algn="l" defTabSz="914400" rtl="0" eaLnBrk="1" fontAlgn="base" latinLnBrk="0" hangingPunct="1">
                        <a:lnSpc>
                          <a:spcPct val="100000"/>
                        </a:lnSpc>
                        <a:spcBef>
                          <a:spcPct val="0"/>
                        </a:spcBef>
                        <a:spcAft>
                          <a:spcPct val="0"/>
                        </a:spcAft>
                        <a:buClr>
                          <a:srgbClr val="CC9900"/>
                        </a:buClr>
                        <a:buSzPct val="64000"/>
                        <a:buFont typeface="Arial" charset="0"/>
                        <a:buNone/>
                        <a:tabLst/>
                      </a:pPr>
                      <a:r>
                        <a:rPr kumimoji="0" lang="en-US" sz="1800" b="0" i="0" u="none" strike="noStrike" cap="none" normalizeH="0" baseline="0" smtClean="0">
                          <a:ln>
                            <a:noFill/>
                          </a:ln>
                          <a:solidFill>
                            <a:schemeClr val="tx1"/>
                          </a:solidFill>
                          <a:effectLst/>
                          <a:latin typeface="Helvetica" pitchFamily="34"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496888" marR="0" lvl="0" indent="-471488" algn="l" defTabSz="914400" rtl="0" eaLnBrk="1" fontAlgn="base" latinLnBrk="0" hangingPunct="1">
                        <a:lnSpc>
                          <a:spcPct val="100000"/>
                        </a:lnSpc>
                        <a:spcBef>
                          <a:spcPct val="0"/>
                        </a:spcBef>
                        <a:spcAft>
                          <a:spcPct val="0"/>
                        </a:spcAft>
                        <a:buClr>
                          <a:srgbClr val="CC9900"/>
                        </a:buClr>
                        <a:buSzPct val="64000"/>
                        <a:buFont typeface="Arial" charset="0"/>
                        <a:buNone/>
                        <a:tabLst/>
                      </a:pPr>
                      <a:r>
                        <a:rPr kumimoji="0" lang="en-US" sz="1800" b="0" i="0" u="none" strike="noStrike" cap="none" normalizeH="0" baseline="0" smtClean="0">
                          <a:ln>
                            <a:noFill/>
                          </a:ln>
                          <a:solidFill>
                            <a:schemeClr val="tx1"/>
                          </a:solidFill>
                          <a:effectLst/>
                          <a:latin typeface="Helvetica" pitchFamily="34"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496888" marR="0" lvl="0" indent="-471488" algn="l" defTabSz="914400" rtl="0" eaLnBrk="1" fontAlgn="base" latinLnBrk="0" hangingPunct="1">
                        <a:lnSpc>
                          <a:spcPct val="100000"/>
                        </a:lnSpc>
                        <a:spcBef>
                          <a:spcPct val="0"/>
                        </a:spcBef>
                        <a:spcAft>
                          <a:spcPct val="0"/>
                        </a:spcAft>
                        <a:buClr>
                          <a:srgbClr val="CC9900"/>
                        </a:buClr>
                        <a:buSzPct val="64000"/>
                        <a:buFont typeface="Arial" charset="0"/>
                        <a:buNone/>
                        <a:tabLst/>
                      </a:pPr>
                      <a:r>
                        <a:rPr kumimoji="0" lang="en-US" sz="1800" b="0" i="0" u="none" strike="noStrike" cap="none" normalizeH="0" baseline="0" smtClean="0">
                          <a:ln>
                            <a:noFill/>
                          </a:ln>
                          <a:solidFill>
                            <a:schemeClr val="tx1"/>
                          </a:solidFill>
                          <a:effectLst/>
                          <a:latin typeface="Helvetica" pitchFamily="34" charset="0"/>
                        </a:rPr>
                        <a:t> </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2614" name="Text Box 85"/>
          <p:cNvSpPr txBox="1">
            <a:spLocks noChangeArrowheads="1"/>
          </p:cNvSpPr>
          <p:nvPr/>
        </p:nvSpPr>
        <p:spPr bwMode="auto">
          <a:xfrm>
            <a:off x="636588" y="4159250"/>
            <a:ext cx="8161337"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000" b="1">
                <a:solidFill>
                  <a:srgbClr val="000000"/>
                </a:solidFill>
                <a:latin typeface="Arial" panose="020B0604020202020204" pitchFamily="34" charset="0"/>
              </a:defRPr>
            </a:lvl1pPr>
            <a:lvl2pPr marL="742950" indent="-285750" eaLnBrk="0" hangingPunct="0">
              <a:defRPr sz="2000" b="1">
                <a:solidFill>
                  <a:srgbClr val="000000"/>
                </a:solidFill>
                <a:latin typeface="Arial" panose="020B0604020202020204" pitchFamily="34" charset="0"/>
              </a:defRPr>
            </a:lvl2pPr>
            <a:lvl3pPr marL="1143000" indent="-228600" eaLnBrk="0" hangingPunct="0">
              <a:defRPr sz="2000" b="1">
                <a:solidFill>
                  <a:srgbClr val="000000"/>
                </a:solidFill>
                <a:latin typeface="Arial" panose="020B0604020202020204" pitchFamily="34" charset="0"/>
              </a:defRPr>
            </a:lvl3pPr>
            <a:lvl4pPr marL="1600200" indent="-228600" eaLnBrk="0" hangingPunct="0">
              <a:defRPr sz="2000" b="1">
                <a:solidFill>
                  <a:srgbClr val="000000"/>
                </a:solidFill>
                <a:latin typeface="Arial" panose="020B0604020202020204" pitchFamily="34" charset="0"/>
              </a:defRPr>
            </a:lvl4pPr>
            <a:lvl5pPr marL="2057400" indent="-228600" eaLnBrk="0" hangingPunct="0">
              <a:defRPr sz="2000" b="1">
                <a:solidFill>
                  <a:srgbClr val="000000"/>
                </a:solidFill>
                <a:latin typeface="Arial" panose="020B0604020202020204" pitchFamily="34" charset="0"/>
              </a:defRPr>
            </a:lvl5pPr>
            <a:lvl6pPr marL="2514600" indent="-228600" eaLnBrk="0" fontAlgn="base" hangingPunct="0">
              <a:spcBef>
                <a:spcPct val="0"/>
              </a:spcBef>
              <a:spcAft>
                <a:spcPct val="0"/>
              </a:spcAft>
              <a:defRPr sz="2000" b="1">
                <a:solidFill>
                  <a:srgbClr val="000000"/>
                </a:solidFill>
                <a:latin typeface="Arial" panose="020B0604020202020204" pitchFamily="34" charset="0"/>
              </a:defRPr>
            </a:lvl6pPr>
            <a:lvl7pPr marL="2971800" indent="-228600" eaLnBrk="0" fontAlgn="base" hangingPunct="0">
              <a:spcBef>
                <a:spcPct val="0"/>
              </a:spcBef>
              <a:spcAft>
                <a:spcPct val="0"/>
              </a:spcAft>
              <a:defRPr sz="2000" b="1">
                <a:solidFill>
                  <a:srgbClr val="000000"/>
                </a:solidFill>
                <a:latin typeface="Arial" panose="020B0604020202020204" pitchFamily="34" charset="0"/>
              </a:defRPr>
            </a:lvl7pPr>
            <a:lvl8pPr marL="3429000" indent="-228600" eaLnBrk="0" fontAlgn="base" hangingPunct="0">
              <a:spcBef>
                <a:spcPct val="0"/>
              </a:spcBef>
              <a:spcAft>
                <a:spcPct val="0"/>
              </a:spcAft>
              <a:defRPr sz="2000" b="1">
                <a:solidFill>
                  <a:srgbClr val="000000"/>
                </a:solidFill>
                <a:latin typeface="Arial" panose="020B0604020202020204" pitchFamily="34" charset="0"/>
              </a:defRPr>
            </a:lvl8pPr>
            <a:lvl9pPr marL="3886200" indent="-228600" eaLnBrk="0" fontAlgn="base" hangingPunct="0">
              <a:spcBef>
                <a:spcPct val="0"/>
              </a:spcBef>
              <a:spcAft>
                <a:spcPct val="0"/>
              </a:spcAft>
              <a:defRPr sz="2000" b="1">
                <a:solidFill>
                  <a:srgbClr val="000000"/>
                </a:solidFill>
                <a:latin typeface="Arial" panose="020B0604020202020204" pitchFamily="34" charset="0"/>
              </a:defRPr>
            </a:lvl9pPr>
          </a:lstStyle>
          <a:p>
            <a:pPr eaLnBrk="1" hangingPunct="1"/>
            <a:endParaRPr lang="en-US" altLang="en-US" sz="1200" b="0">
              <a:solidFill>
                <a:schemeClr val="tx1"/>
              </a:solidFill>
            </a:endParaRPr>
          </a:p>
        </p:txBody>
      </p:sp>
      <p:graphicFrame>
        <p:nvGraphicFramePr>
          <p:cNvPr id="26803" name="Group 179"/>
          <p:cNvGraphicFramePr>
            <a:graphicFrameLocks noGrp="1"/>
          </p:cNvGraphicFramePr>
          <p:nvPr/>
        </p:nvGraphicFramePr>
        <p:xfrm>
          <a:off x="5105400" y="2438400"/>
          <a:ext cx="3733800" cy="3505200"/>
        </p:xfrm>
        <a:graphic>
          <a:graphicData uri="http://schemas.openxmlformats.org/drawingml/2006/table">
            <a:tbl>
              <a:tblPr/>
              <a:tblGrid>
                <a:gridCol w="469900"/>
                <a:gridCol w="469900"/>
                <a:gridCol w="457200"/>
                <a:gridCol w="469900"/>
                <a:gridCol w="469900"/>
                <a:gridCol w="469900"/>
                <a:gridCol w="457200"/>
                <a:gridCol w="469900"/>
              </a:tblGrid>
              <a:tr h="438150">
                <a:tc>
                  <a:txBody>
                    <a:bodyPr/>
                    <a:lstStyle/>
                    <a:p>
                      <a:pPr marL="471488" marR="0" lvl="0" indent="-471488" algn="l" defTabSz="914400" rtl="0" eaLnBrk="1" fontAlgn="base" latinLnBrk="0" hangingPunct="1">
                        <a:lnSpc>
                          <a:spcPct val="100000"/>
                        </a:lnSpc>
                        <a:spcBef>
                          <a:spcPct val="0"/>
                        </a:spcBef>
                        <a:spcAft>
                          <a:spcPct val="0"/>
                        </a:spcAft>
                        <a:buClr>
                          <a:srgbClr val="CC9900"/>
                        </a:buClr>
                        <a:buSzPct val="64000"/>
                        <a:buFont typeface="Arial" charset="0"/>
                        <a:buNone/>
                        <a:tabLst/>
                      </a:pPr>
                      <a:r>
                        <a:rPr kumimoji="0" lang="en-US" sz="1800" b="0" i="0" u="none" strike="noStrike" cap="none" normalizeH="0" baseline="0" smtClean="0">
                          <a:ln>
                            <a:noFill/>
                          </a:ln>
                          <a:solidFill>
                            <a:schemeClr val="tx1"/>
                          </a:solidFill>
                          <a:effectLst/>
                          <a:latin typeface="Helvetica" pitchFamily="34" charset="0"/>
                        </a:rPr>
                        <a:t> </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CC9900"/>
                        </a:buClr>
                        <a:buSzPct val="64000"/>
                        <a:buFont typeface="Arial" charset="0"/>
                        <a:buNone/>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800" b="1" i="0" u="none" strike="noStrike" cap="none" normalizeH="0" baseline="0" smtClean="0">
                          <a:ln>
                            <a:noFill/>
                          </a:ln>
                          <a:solidFill>
                            <a:schemeClr val="tx1"/>
                          </a:solidFill>
                          <a:effectLst/>
                          <a:latin typeface="Arial"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CC9900"/>
                        </a:buClr>
                        <a:buSzPct val="64000"/>
                        <a:buFont typeface="Arial" charset="0"/>
                        <a:buNone/>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800" b="1" i="0" u="none" strike="noStrike" cap="none" normalizeH="0" baseline="0" smtClean="0">
                          <a:ln>
                            <a:noFill/>
                          </a:ln>
                          <a:solidFill>
                            <a:schemeClr val="tx1"/>
                          </a:solidFill>
                          <a:effectLst/>
                          <a:latin typeface="Arial"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CC9900"/>
                        </a:buClr>
                        <a:buSzPct val="64000"/>
                        <a:buFont typeface="Arial" charset="0"/>
                        <a:buNone/>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800" b="1" i="0" u="none" strike="noStrike" cap="none" normalizeH="0" baseline="0" smtClean="0">
                          <a:ln>
                            <a:noFill/>
                          </a:ln>
                          <a:solidFill>
                            <a:schemeClr val="tx1"/>
                          </a:solidFill>
                          <a:effectLst/>
                          <a:latin typeface="Arial" charset="0"/>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CC9900"/>
                        </a:buClr>
                        <a:buSzPct val="64000"/>
                        <a:buFont typeface="Arial" charset="0"/>
                        <a:buNone/>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800" b="1" i="0" u="none" strike="noStrike" cap="none" normalizeH="0" baseline="0" smtClean="0">
                          <a:ln>
                            <a:noFill/>
                          </a:ln>
                          <a:solidFill>
                            <a:schemeClr val="tx1"/>
                          </a:solidFill>
                          <a:effectLst/>
                          <a:latin typeface="Arial" charset="0"/>
                        </a:rPr>
                        <a:t>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CC9900"/>
                        </a:buClr>
                        <a:buSzPct val="64000"/>
                        <a:buFont typeface="Arial" charset="0"/>
                        <a:buNone/>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800" b="1" i="0" u="none" strike="noStrike" cap="none" normalizeH="0" baseline="0" smtClean="0">
                          <a:ln>
                            <a:noFill/>
                          </a:ln>
                          <a:solidFill>
                            <a:schemeClr val="tx1"/>
                          </a:solidFill>
                          <a:effectLst/>
                          <a:latin typeface="Arial" charset="0"/>
                        </a:rPr>
                        <a:t>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CC9900"/>
                        </a:buClr>
                        <a:buSzPct val="64000"/>
                        <a:buFont typeface="Arial" charset="0"/>
                        <a:buNone/>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800" b="1" i="0" u="none" strike="noStrike" cap="none" normalizeH="0" baseline="0" smtClean="0">
                          <a:ln>
                            <a:noFill/>
                          </a:ln>
                          <a:solidFill>
                            <a:schemeClr val="tx1"/>
                          </a:solidFill>
                          <a:effectLst/>
                          <a:latin typeface="Arial" charset="0"/>
                        </a:rPr>
                        <a:t>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CC9900"/>
                        </a:buClr>
                        <a:buSzPct val="64000"/>
                        <a:buFont typeface="Arial" charset="0"/>
                        <a:buNone/>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800" b="1" i="0" u="none" strike="noStrike" cap="none" normalizeH="0" baseline="0" smtClean="0">
                          <a:ln>
                            <a:noFill/>
                          </a:ln>
                          <a:solidFill>
                            <a:schemeClr val="tx1"/>
                          </a:solidFill>
                          <a:effectLst/>
                          <a:latin typeface="Arial" charset="0"/>
                        </a:rPr>
                        <a:t>12</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8150">
                <a:tc>
                  <a:txBody>
                    <a:bodyPr/>
                    <a:lstStyle/>
                    <a:p>
                      <a:pPr marL="0" marR="0" lvl="0" indent="0" algn="l" defTabSz="914400" rtl="0" eaLnBrk="1" fontAlgn="base" latinLnBrk="0" hangingPunct="1">
                        <a:lnSpc>
                          <a:spcPct val="100000"/>
                        </a:lnSpc>
                        <a:spcBef>
                          <a:spcPct val="0"/>
                        </a:spcBef>
                        <a:spcAft>
                          <a:spcPct val="0"/>
                        </a:spcAft>
                        <a:buClr>
                          <a:srgbClr val="CC9900"/>
                        </a:buClr>
                        <a:buSzPct val="64000"/>
                        <a:buFont typeface="Arial" charset="0"/>
                        <a:buNone/>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800" b="1" i="0" u="none" strike="noStrike" cap="none" normalizeH="0" baseline="0" smtClean="0">
                          <a:ln>
                            <a:noFill/>
                          </a:ln>
                          <a:solidFill>
                            <a:schemeClr val="tx1"/>
                          </a:solidFill>
                          <a:effectLst/>
                          <a:latin typeface="Arial" charset="0"/>
                        </a:rPr>
                        <a:t>0</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71488" marR="0" lvl="0" indent="-471488" algn="l" defTabSz="914400" rtl="0" eaLnBrk="1" fontAlgn="base" latinLnBrk="0" hangingPunct="1">
                        <a:lnSpc>
                          <a:spcPct val="100000"/>
                        </a:lnSpc>
                        <a:spcBef>
                          <a:spcPct val="0"/>
                        </a:spcBef>
                        <a:spcAft>
                          <a:spcPct val="0"/>
                        </a:spcAft>
                        <a:buClr>
                          <a:srgbClr val="CC9900"/>
                        </a:buClr>
                        <a:buSzPct val="64000"/>
                        <a:buFont typeface="Arial" charset="0"/>
                        <a:buNone/>
                        <a:tabLst/>
                      </a:pPr>
                      <a:r>
                        <a:rPr kumimoji="0" lang="en-US" sz="1800" b="0" i="0" u="none" strike="noStrike" cap="none" normalizeH="0" baseline="0" smtClean="0">
                          <a:ln>
                            <a:noFill/>
                          </a:ln>
                          <a:solidFill>
                            <a:schemeClr val="tx1"/>
                          </a:solidFill>
                          <a:effectLst/>
                          <a:latin typeface="Helvetica" pitchFamily="34"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CC9900"/>
                        </a:buClr>
                        <a:buSzPct val="64000"/>
                        <a:buFont typeface="Arial" charset="0"/>
                        <a:buNone/>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800" b="1" i="0" u="none" strike="noStrike" cap="none" normalizeH="0" baseline="0" smtClean="0">
                          <a:ln>
                            <a:noFill/>
                          </a:ln>
                          <a:solidFill>
                            <a:srgbClr val="FF0000"/>
                          </a:solidFill>
                          <a:effectLst/>
                          <a:latin typeface="Arial"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CC9900"/>
                        </a:buClr>
                        <a:buSzPct val="64000"/>
                        <a:buFont typeface="Arial" charset="0"/>
                        <a:buNone/>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800" b="1" i="0" u="none" strike="noStrike" cap="none" normalizeH="0" baseline="0" smtClean="0">
                          <a:ln>
                            <a:noFill/>
                          </a:ln>
                          <a:solidFill>
                            <a:srgbClr val="3333FF"/>
                          </a:solidFill>
                          <a:effectLst/>
                          <a:latin typeface="Arial" charset="0"/>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CC9900"/>
                        </a:buClr>
                        <a:buSzPct val="64000"/>
                        <a:buFont typeface="Arial" charset="0"/>
                        <a:buNone/>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800" b="1" i="0" u="none" strike="noStrike" cap="none" normalizeH="0" baseline="0" smtClean="0">
                          <a:ln>
                            <a:noFill/>
                          </a:ln>
                          <a:solidFill>
                            <a:srgbClr val="AFBF39"/>
                          </a:solidFill>
                          <a:effectLst/>
                          <a:latin typeface="Arial" charset="0"/>
                        </a:rPr>
                        <a:t>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CC9900"/>
                        </a:buClr>
                        <a:buSzPct val="64000"/>
                        <a:buFont typeface="Arial" charset="0"/>
                        <a:buNone/>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800" b="1" i="0" u="none" strike="noStrike" cap="none" normalizeH="0" baseline="0" smtClean="0">
                          <a:ln>
                            <a:noFill/>
                          </a:ln>
                          <a:solidFill>
                            <a:schemeClr val="tx1"/>
                          </a:solidFill>
                          <a:effectLst/>
                          <a:latin typeface="Arial" charset="0"/>
                        </a:rPr>
                        <a:t>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CC9900"/>
                        </a:buClr>
                        <a:buSzPct val="64000"/>
                        <a:buFont typeface="Arial" charset="0"/>
                        <a:buNone/>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800" b="1" i="0" u="none" strike="noStrike" cap="none" normalizeH="0" baseline="0" smtClean="0">
                          <a:ln>
                            <a:noFill/>
                          </a:ln>
                          <a:solidFill>
                            <a:schemeClr val="tx1"/>
                          </a:solidFill>
                          <a:effectLst/>
                          <a:latin typeface="Arial" charset="0"/>
                        </a:rPr>
                        <a:t>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CC9900"/>
                        </a:buClr>
                        <a:buSzPct val="64000"/>
                        <a:buFont typeface="Arial" charset="0"/>
                        <a:buNone/>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800" b="1" i="0" u="none" strike="noStrike" cap="none" normalizeH="0" baseline="0" smtClean="0">
                          <a:ln>
                            <a:noFill/>
                          </a:ln>
                          <a:solidFill>
                            <a:schemeClr val="tx1"/>
                          </a:solidFill>
                          <a:effectLst/>
                          <a:latin typeface="Arial" charset="0"/>
                        </a:rPr>
                        <a:t>12</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8150">
                <a:tc>
                  <a:txBody>
                    <a:bodyPr/>
                    <a:lstStyle/>
                    <a:p>
                      <a:pPr marL="0" marR="0" lvl="0" indent="0" algn="l" defTabSz="914400" rtl="0" eaLnBrk="1" fontAlgn="base" latinLnBrk="0" hangingPunct="1">
                        <a:lnSpc>
                          <a:spcPct val="100000"/>
                        </a:lnSpc>
                        <a:spcBef>
                          <a:spcPct val="0"/>
                        </a:spcBef>
                        <a:spcAft>
                          <a:spcPct val="0"/>
                        </a:spcAft>
                        <a:buClr>
                          <a:srgbClr val="CC9900"/>
                        </a:buClr>
                        <a:buSzPct val="64000"/>
                        <a:buFont typeface="Arial" charset="0"/>
                        <a:buNone/>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800" b="1" i="0" u="none" strike="noStrike" cap="none" normalizeH="0" baseline="0" smtClean="0">
                          <a:ln>
                            <a:noFill/>
                          </a:ln>
                          <a:solidFill>
                            <a:schemeClr val="tx1"/>
                          </a:solidFill>
                          <a:effectLst/>
                          <a:latin typeface="Arial" charset="0"/>
                        </a:rPr>
                        <a:t>1</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96888" marR="0" lvl="0" indent="-471488" algn="l" defTabSz="914400" rtl="0" eaLnBrk="1" fontAlgn="base" latinLnBrk="0" hangingPunct="1">
                        <a:lnSpc>
                          <a:spcPct val="100000"/>
                        </a:lnSpc>
                        <a:spcBef>
                          <a:spcPct val="0"/>
                        </a:spcBef>
                        <a:spcAft>
                          <a:spcPct val="0"/>
                        </a:spcAft>
                        <a:buClr>
                          <a:srgbClr val="CC9900"/>
                        </a:buClr>
                        <a:buSzPct val="64000"/>
                        <a:buFont typeface="Arial" charset="0"/>
                        <a:buNone/>
                        <a:tabLst/>
                      </a:pPr>
                      <a:r>
                        <a:rPr kumimoji="0" lang="en-US" sz="1800" b="0" i="0" u="none" strike="noStrike" cap="none" normalizeH="0" baseline="0" smtClean="0">
                          <a:ln>
                            <a:noFill/>
                          </a:ln>
                          <a:solidFill>
                            <a:schemeClr val="tx1"/>
                          </a:solidFill>
                          <a:effectLst/>
                          <a:latin typeface="Helvetica" pitchFamily="34"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96888" marR="0" lvl="0" indent="-471488" algn="l" defTabSz="914400" rtl="0" eaLnBrk="1" fontAlgn="base" latinLnBrk="0" hangingPunct="1">
                        <a:lnSpc>
                          <a:spcPct val="100000"/>
                        </a:lnSpc>
                        <a:spcBef>
                          <a:spcPct val="0"/>
                        </a:spcBef>
                        <a:spcAft>
                          <a:spcPct val="0"/>
                        </a:spcAft>
                        <a:buClr>
                          <a:srgbClr val="CC9900"/>
                        </a:buClr>
                        <a:buSzPct val="64000"/>
                        <a:buFont typeface="Arial" charset="0"/>
                        <a:buNone/>
                        <a:tabLst/>
                      </a:pPr>
                      <a:r>
                        <a:rPr kumimoji="0" lang="en-US" sz="1800" b="0" i="0" u="none" strike="noStrike" cap="none" normalizeH="0" baseline="0" smtClean="0">
                          <a:ln>
                            <a:noFill/>
                          </a:ln>
                          <a:solidFill>
                            <a:schemeClr val="tx1"/>
                          </a:solidFill>
                          <a:effectLst/>
                          <a:latin typeface="Helvetica" pitchFamily="34"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CC9900"/>
                        </a:buClr>
                        <a:buSzPct val="64000"/>
                        <a:buFont typeface="Arial" charset="0"/>
                        <a:buNone/>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800" b="1" i="0" u="none" strike="noStrike" cap="none" normalizeH="0" baseline="0" smtClean="0">
                          <a:ln>
                            <a:noFill/>
                          </a:ln>
                          <a:solidFill>
                            <a:srgbClr val="996633"/>
                          </a:solidFill>
                          <a:effectLst/>
                          <a:latin typeface="Arial" charset="0"/>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CC9900"/>
                        </a:buClr>
                        <a:buSzPct val="64000"/>
                        <a:buFont typeface="Arial" charset="0"/>
                        <a:buNone/>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800" b="1" i="0" u="none" strike="noStrike" cap="none" normalizeH="0" baseline="0" smtClean="0">
                          <a:ln>
                            <a:noFill/>
                          </a:ln>
                          <a:solidFill>
                            <a:schemeClr val="tx1"/>
                          </a:solidFill>
                          <a:effectLst/>
                          <a:latin typeface="Arial" charset="0"/>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CC9900"/>
                        </a:buClr>
                        <a:buSzPct val="64000"/>
                        <a:buFont typeface="Arial" charset="0"/>
                        <a:buNone/>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800" b="1" i="0" u="none" strike="noStrike" cap="none" normalizeH="0" baseline="0" smtClean="0">
                          <a:ln>
                            <a:noFill/>
                          </a:ln>
                          <a:solidFill>
                            <a:srgbClr val="AFBF39"/>
                          </a:solidFill>
                          <a:effectLst/>
                          <a:latin typeface="Arial" charset="0"/>
                        </a:rPr>
                        <a:t>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CC9900"/>
                        </a:buClr>
                        <a:buSzPct val="64000"/>
                        <a:buFont typeface="Arial" charset="0"/>
                        <a:buNone/>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800" b="1" i="0" u="none" strike="noStrike" cap="none" normalizeH="0" baseline="0" smtClean="0">
                          <a:ln>
                            <a:noFill/>
                          </a:ln>
                          <a:solidFill>
                            <a:schemeClr val="tx1"/>
                          </a:solidFill>
                          <a:effectLst/>
                          <a:latin typeface="Arial" charset="0"/>
                        </a:rPr>
                        <a:t>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CC9900"/>
                        </a:buClr>
                        <a:buSzPct val="64000"/>
                        <a:buFont typeface="Arial" charset="0"/>
                        <a:buNone/>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800" b="1" i="0" u="none" strike="noStrike" cap="none" normalizeH="0" baseline="0" smtClean="0">
                          <a:ln>
                            <a:noFill/>
                          </a:ln>
                          <a:solidFill>
                            <a:schemeClr val="tx1"/>
                          </a:solidFill>
                          <a:effectLst/>
                          <a:latin typeface="Arial" charset="0"/>
                        </a:rPr>
                        <a:t>11</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8150">
                <a:tc>
                  <a:txBody>
                    <a:bodyPr/>
                    <a:lstStyle/>
                    <a:p>
                      <a:pPr marL="0" marR="0" lvl="0" indent="0" algn="l" defTabSz="914400" rtl="0" eaLnBrk="1" fontAlgn="base" latinLnBrk="0" hangingPunct="1">
                        <a:lnSpc>
                          <a:spcPct val="100000"/>
                        </a:lnSpc>
                        <a:spcBef>
                          <a:spcPct val="0"/>
                        </a:spcBef>
                        <a:spcAft>
                          <a:spcPct val="0"/>
                        </a:spcAft>
                        <a:buClr>
                          <a:srgbClr val="CC9900"/>
                        </a:buClr>
                        <a:buSzPct val="64000"/>
                        <a:buFont typeface="Arial" charset="0"/>
                        <a:buNone/>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800" b="1" i="0" u="none" strike="noStrike" cap="none" normalizeH="0" baseline="0" smtClean="0">
                          <a:ln>
                            <a:noFill/>
                          </a:ln>
                          <a:solidFill>
                            <a:schemeClr val="tx1"/>
                          </a:solidFill>
                          <a:effectLst/>
                          <a:latin typeface="Arial" charset="0"/>
                        </a:rPr>
                        <a:t>5</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96888" marR="0" lvl="0" indent="-471488" algn="l" defTabSz="914400" rtl="0" eaLnBrk="1" fontAlgn="base" latinLnBrk="0" hangingPunct="1">
                        <a:lnSpc>
                          <a:spcPct val="100000"/>
                        </a:lnSpc>
                        <a:spcBef>
                          <a:spcPct val="0"/>
                        </a:spcBef>
                        <a:spcAft>
                          <a:spcPct val="0"/>
                        </a:spcAft>
                        <a:buClr>
                          <a:srgbClr val="CC9900"/>
                        </a:buClr>
                        <a:buSzPct val="64000"/>
                        <a:buFont typeface="Arial" charset="0"/>
                        <a:buNone/>
                        <a:tabLst/>
                      </a:pPr>
                      <a:r>
                        <a:rPr kumimoji="0" lang="en-US" sz="1800" b="0" i="0" u="none" strike="noStrike" cap="none" normalizeH="0" baseline="0" smtClean="0">
                          <a:ln>
                            <a:noFill/>
                          </a:ln>
                          <a:solidFill>
                            <a:schemeClr val="tx1"/>
                          </a:solidFill>
                          <a:effectLst/>
                          <a:latin typeface="Helvetica" pitchFamily="34"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71488" marR="0" lvl="0" indent="-471488" algn="l" defTabSz="914400" rtl="0" eaLnBrk="1" fontAlgn="base" latinLnBrk="0" hangingPunct="1">
                        <a:lnSpc>
                          <a:spcPct val="100000"/>
                        </a:lnSpc>
                        <a:spcBef>
                          <a:spcPct val="0"/>
                        </a:spcBef>
                        <a:spcAft>
                          <a:spcPct val="0"/>
                        </a:spcAft>
                        <a:buClr>
                          <a:srgbClr val="CC9900"/>
                        </a:buClr>
                        <a:buSzPct val="64000"/>
                        <a:buFont typeface="Arial" charset="0"/>
                        <a:buNone/>
                        <a:tabLst/>
                      </a:pPr>
                      <a:r>
                        <a:rPr kumimoji="0" lang="en-US" sz="1800" b="0" i="0" u="none" strike="noStrike" cap="none" normalizeH="0" baseline="0" smtClean="0">
                          <a:ln>
                            <a:noFill/>
                          </a:ln>
                          <a:solidFill>
                            <a:schemeClr val="tx1"/>
                          </a:solidFill>
                          <a:effectLst/>
                          <a:latin typeface="Helvetica" pitchFamily="34"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96888" marR="0" lvl="0" indent="-471488" algn="l" defTabSz="914400" rtl="0" eaLnBrk="1" fontAlgn="base" latinLnBrk="0" hangingPunct="1">
                        <a:lnSpc>
                          <a:spcPct val="100000"/>
                        </a:lnSpc>
                        <a:spcBef>
                          <a:spcPct val="0"/>
                        </a:spcBef>
                        <a:spcAft>
                          <a:spcPct val="0"/>
                        </a:spcAft>
                        <a:buClr>
                          <a:srgbClr val="CC9900"/>
                        </a:buClr>
                        <a:buSzPct val="64000"/>
                        <a:buFont typeface="Arial" charset="0"/>
                        <a:buNone/>
                        <a:tabLst/>
                      </a:pPr>
                      <a:r>
                        <a:rPr kumimoji="0" lang="en-US" sz="1800" b="0" i="0" u="none" strike="noStrike" cap="none" normalizeH="0" baseline="0" smtClean="0">
                          <a:ln>
                            <a:noFill/>
                          </a:ln>
                          <a:solidFill>
                            <a:schemeClr val="tx1"/>
                          </a:solidFill>
                          <a:effectLst/>
                          <a:latin typeface="Helvetica" pitchFamily="34"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CC9900"/>
                        </a:buClr>
                        <a:buSzPct val="64000"/>
                        <a:buFont typeface="Arial" charset="0"/>
                        <a:buNone/>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800" b="1" i="0" u="none" strike="noStrike" cap="none" normalizeH="0" baseline="0" smtClean="0">
                          <a:ln>
                            <a:noFill/>
                          </a:ln>
                          <a:solidFill>
                            <a:srgbClr val="006633"/>
                          </a:solidFill>
                          <a:effectLst/>
                          <a:latin typeface="Arial"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CC9900"/>
                        </a:buClr>
                        <a:buSzPct val="64000"/>
                        <a:buFont typeface="Arial" charset="0"/>
                        <a:buNone/>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800" b="1" i="0" u="none" strike="noStrike" cap="none" normalizeH="0" baseline="0" smtClean="0">
                          <a:ln>
                            <a:noFill/>
                          </a:ln>
                          <a:solidFill>
                            <a:srgbClr val="CC9900"/>
                          </a:solidFill>
                          <a:effectLst/>
                          <a:latin typeface="Arial" charset="0"/>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CC9900"/>
                        </a:buClr>
                        <a:buSzPct val="64000"/>
                        <a:buFont typeface="Arial" charset="0"/>
                        <a:buNone/>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800" b="1" i="0" u="none" strike="noStrike" cap="none" normalizeH="0" baseline="0" smtClean="0">
                          <a:ln>
                            <a:noFill/>
                          </a:ln>
                          <a:solidFill>
                            <a:srgbClr val="3333FF"/>
                          </a:solidFill>
                          <a:effectLst/>
                          <a:latin typeface="Arial" charset="0"/>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CC9900"/>
                        </a:buClr>
                        <a:buSzPct val="64000"/>
                        <a:buFont typeface="Arial" charset="0"/>
                        <a:buNone/>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800" b="1" i="0" u="none" strike="noStrike" cap="none" normalizeH="0" baseline="0" smtClean="0">
                          <a:ln>
                            <a:noFill/>
                          </a:ln>
                          <a:solidFill>
                            <a:srgbClr val="AFBF39"/>
                          </a:solidFill>
                          <a:effectLst/>
                          <a:latin typeface="Arial" charset="0"/>
                        </a:rPr>
                        <a:t>7</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8150">
                <a:tc>
                  <a:txBody>
                    <a:bodyPr/>
                    <a:lstStyle/>
                    <a:p>
                      <a:pPr marL="0" marR="0" lvl="0" indent="0" algn="l" defTabSz="914400" rtl="0" eaLnBrk="1" fontAlgn="base" latinLnBrk="0" hangingPunct="1">
                        <a:lnSpc>
                          <a:spcPct val="100000"/>
                        </a:lnSpc>
                        <a:spcBef>
                          <a:spcPct val="0"/>
                        </a:spcBef>
                        <a:spcAft>
                          <a:spcPct val="0"/>
                        </a:spcAft>
                        <a:buClr>
                          <a:srgbClr val="CC9900"/>
                        </a:buClr>
                        <a:buSzPct val="64000"/>
                        <a:buFont typeface="Arial" charset="0"/>
                        <a:buNone/>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800" b="1" i="0" u="none" strike="noStrike" cap="none" normalizeH="0" baseline="0" smtClean="0">
                          <a:ln>
                            <a:noFill/>
                          </a:ln>
                          <a:solidFill>
                            <a:schemeClr val="tx1"/>
                          </a:solidFill>
                          <a:effectLst/>
                          <a:latin typeface="Arial" charset="0"/>
                        </a:rPr>
                        <a:t>7</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96888" marR="0" lvl="0" indent="-471488" algn="l" defTabSz="914400" rtl="0" eaLnBrk="1" fontAlgn="base" latinLnBrk="0" hangingPunct="1">
                        <a:lnSpc>
                          <a:spcPct val="100000"/>
                        </a:lnSpc>
                        <a:spcBef>
                          <a:spcPct val="0"/>
                        </a:spcBef>
                        <a:spcAft>
                          <a:spcPct val="0"/>
                        </a:spcAft>
                        <a:buClr>
                          <a:srgbClr val="CC9900"/>
                        </a:buClr>
                        <a:buSzPct val="64000"/>
                        <a:buFont typeface="Arial" charset="0"/>
                        <a:buNone/>
                        <a:tabLst/>
                      </a:pPr>
                      <a:r>
                        <a:rPr kumimoji="0" lang="en-US" sz="1800" b="0" i="0" u="none" strike="noStrike" cap="none" normalizeH="0" baseline="0" smtClean="0">
                          <a:ln>
                            <a:noFill/>
                          </a:ln>
                          <a:solidFill>
                            <a:schemeClr val="tx1"/>
                          </a:solidFill>
                          <a:effectLst/>
                          <a:latin typeface="Helvetica" pitchFamily="34"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96888" marR="0" lvl="0" indent="-471488" algn="l" defTabSz="914400" rtl="0" eaLnBrk="1" fontAlgn="base" latinLnBrk="0" hangingPunct="1">
                        <a:lnSpc>
                          <a:spcPct val="100000"/>
                        </a:lnSpc>
                        <a:spcBef>
                          <a:spcPct val="0"/>
                        </a:spcBef>
                        <a:spcAft>
                          <a:spcPct val="0"/>
                        </a:spcAft>
                        <a:buClr>
                          <a:srgbClr val="CC9900"/>
                        </a:buClr>
                        <a:buSzPct val="64000"/>
                        <a:buFont typeface="Arial" charset="0"/>
                        <a:buNone/>
                        <a:tabLst/>
                      </a:pPr>
                      <a:r>
                        <a:rPr kumimoji="0" lang="en-US" sz="1800" b="0" i="0" u="none" strike="noStrike" cap="none" normalizeH="0" baseline="0" smtClean="0">
                          <a:ln>
                            <a:noFill/>
                          </a:ln>
                          <a:solidFill>
                            <a:schemeClr val="tx1"/>
                          </a:solidFill>
                          <a:effectLst/>
                          <a:latin typeface="Helvetica" pitchFamily="34"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96888" marR="0" lvl="0" indent="-471488" algn="l" defTabSz="914400" rtl="0" eaLnBrk="1" fontAlgn="base" latinLnBrk="0" hangingPunct="1">
                        <a:lnSpc>
                          <a:spcPct val="100000"/>
                        </a:lnSpc>
                        <a:spcBef>
                          <a:spcPct val="0"/>
                        </a:spcBef>
                        <a:spcAft>
                          <a:spcPct val="0"/>
                        </a:spcAft>
                        <a:buClr>
                          <a:srgbClr val="CC9900"/>
                        </a:buClr>
                        <a:buSzPct val="64000"/>
                        <a:buFont typeface="Arial" charset="0"/>
                        <a:buNone/>
                        <a:tabLst/>
                      </a:pPr>
                      <a:r>
                        <a:rPr kumimoji="0" lang="en-US" sz="1800" b="0" i="0" u="none" strike="noStrike" cap="none" normalizeH="0" baseline="0" smtClean="0">
                          <a:ln>
                            <a:noFill/>
                          </a:ln>
                          <a:solidFill>
                            <a:schemeClr val="tx1"/>
                          </a:solidFill>
                          <a:effectLst/>
                          <a:latin typeface="Helvetica" pitchFamily="34"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96888" marR="0" lvl="0" indent="-471488" algn="l" defTabSz="914400" rtl="0" eaLnBrk="1" fontAlgn="base" latinLnBrk="0" hangingPunct="1">
                        <a:lnSpc>
                          <a:spcPct val="100000"/>
                        </a:lnSpc>
                        <a:spcBef>
                          <a:spcPct val="0"/>
                        </a:spcBef>
                        <a:spcAft>
                          <a:spcPct val="0"/>
                        </a:spcAft>
                        <a:buClr>
                          <a:srgbClr val="CC9900"/>
                        </a:buClr>
                        <a:buSzPct val="64000"/>
                        <a:buFont typeface="Arial" charset="0"/>
                        <a:buNone/>
                        <a:tabLst/>
                      </a:pPr>
                      <a:r>
                        <a:rPr kumimoji="0" lang="en-US" sz="1800" b="0" i="0" u="none" strike="noStrike" cap="none" normalizeH="0" baseline="0" smtClean="0">
                          <a:ln>
                            <a:noFill/>
                          </a:ln>
                          <a:solidFill>
                            <a:schemeClr val="tx1"/>
                          </a:solidFill>
                          <a:effectLst/>
                          <a:latin typeface="Helvetica" pitchFamily="34"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CC9900"/>
                        </a:buClr>
                        <a:buSzPct val="64000"/>
                        <a:buFont typeface="Arial" charset="0"/>
                        <a:buNone/>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800" b="1" i="0" u="none" strike="noStrike" cap="none" normalizeH="0" baseline="0" smtClean="0">
                          <a:ln>
                            <a:noFill/>
                          </a:ln>
                          <a:solidFill>
                            <a:srgbClr val="FF0000"/>
                          </a:solidFill>
                          <a:effectLst/>
                          <a:latin typeface="Arial"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CC9900"/>
                        </a:buClr>
                        <a:buSzPct val="64000"/>
                        <a:buFont typeface="Arial" charset="0"/>
                        <a:buNone/>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800" b="1" i="0" u="none" strike="noStrike" cap="none" normalizeH="0" baseline="0" smtClean="0">
                          <a:ln>
                            <a:noFill/>
                          </a:ln>
                          <a:solidFill>
                            <a:srgbClr val="CC9900"/>
                          </a:solidFill>
                          <a:effectLst/>
                          <a:latin typeface="Arial" charset="0"/>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CC9900"/>
                        </a:buClr>
                        <a:buSzPct val="64000"/>
                        <a:buFont typeface="Arial" charset="0"/>
                        <a:buNone/>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800" b="1" i="0" u="none" strike="noStrike" cap="none" normalizeH="0" baseline="0" smtClean="0">
                          <a:ln>
                            <a:noFill/>
                          </a:ln>
                          <a:solidFill>
                            <a:srgbClr val="3333FF"/>
                          </a:solidFill>
                          <a:effectLst/>
                          <a:latin typeface="Arial" charset="0"/>
                        </a:rPr>
                        <a:t>5</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8150">
                <a:tc>
                  <a:txBody>
                    <a:bodyPr/>
                    <a:lstStyle/>
                    <a:p>
                      <a:pPr marL="0" marR="0" lvl="0" indent="0" algn="l" defTabSz="914400" rtl="0" eaLnBrk="1" fontAlgn="base" latinLnBrk="0" hangingPunct="1">
                        <a:lnSpc>
                          <a:spcPct val="100000"/>
                        </a:lnSpc>
                        <a:spcBef>
                          <a:spcPct val="0"/>
                        </a:spcBef>
                        <a:spcAft>
                          <a:spcPct val="0"/>
                        </a:spcAft>
                        <a:buClr>
                          <a:srgbClr val="CC9900"/>
                        </a:buClr>
                        <a:buSzPct val="64000"/>
                        <a:buFont typeface="Arial" charset="0"/>
                        <a:buNone/>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800" b="1" i="0" u="none" strike="noStrike" cap="none" normalizeH="0" baseline="0" smtClean="0">
                          <a:ln>
                            <a:noFill/>
                          </a:ln>
                          <a:solidFill>
                            <a:schemeClr val="tx1"/>
                          </a:solidFill>
                          <a:effectLst/>
                          <a:latin typeface="Arial" charset="0"/>
                        </a:rPr>
                        <a:t>8</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96888" marR="0" lvl="0" indent="-471488" algn="l" defTabSz="914400" rtl="0" eaLnBrk="1" fontAlgn="base" latinLnBrk="0" hangingPunct="1">
                        <a:lnSpc>
                          <a:spcPct val="100000"/>
                        </a:lnSpc>
                        <a:spcBef>
                          <a:spcPct val="0"/>
                        </a:spcBef>
                        <a:spcAft>
                          <a:spcPct val="0"/>
                        </a:spcAft>
                        <a:buClr>
                          <a:srgbClr val="CC9900"/>
                        </a:buClr>
                        <a:buSzPct val="64000"/>
                        <a:buFont typeface="Arial" charset="0"/>
                        <a:buNone/>
                        <a:tabLst/>
                      </a:pPr>
                      <a:r>
                        <a:rPr kumimoji="0" lang="en-US" sz="1800" b="0" i="0" u="none" strike="noStrike" cap="none" normalizeH="0" baseline="0" smtClean="0">
                          <a:ln>
                            <a:noFill/>
                          </a:ln>
                          <a:solidFill>
                            <a:schemeClr val="tx1"/>
                          </a:solidFill>
                          <a:effectLst/>
                          <a:latin typeface="Helvetica" pitchFamily="34"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96888" marR="0" lvl="0" indent="-471488" algn="l" defTabSz="914400" rtl="0" eaLnBrk="1" fontAlgn="base" latinLnBrk="0" hangingPunct="1">
                        <a:lnSpc>
                          <a:spcPct val="100000"/>
                        </a:lnSpc>
                        <a:spcBef>
                          <a:spcPct val="0"/>
                        </a:spcBef>
                        <a:spcAft>
                          <a:spcPct val="0"/>
                        </a:spcAft>
                        <a:buClr>
                          <a:srgbClr val="CC9900"/>
                        </a:buClr>
                        <a:buSzPct val="64000"/>
                        <a:buFont typeface="Arial" charset="0"/>
                        <a:buNone/>
                        <a:tabLst/>
                      </a:pPr>
                      <a:r>
                        <a:rPr kumimoji="0" lang="en-US" sz="1800" b="0" i="0" u="none" strike="noStrike" cap="none" normalizeH="0" baseline="0" smtClean="0">
                          <a:ln>
                            <a:noFill/>
                          </a:ln>
                          <a:solidFill>
                            <a:schemeClr val="tx1"/>
                          </a:solidFill>
                          <a:effectLst/>
                          <a:latin typeface="Helvetica" pitchFamily="34"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96888" marR="0" lvl="0" indent="-471488" algn="l" defTabSz="914400" rtl="0" eaLnBrk="1" fontAlgn="base" latinLnBrk="0" hangingPunct="1">
                        <a:lnSpc>
                          <a:spcPct val="100000"/>
                        </a:lnSpc>
                        <a:spcBef>
                          <a:spcPct val="0"/>
                        </a:spcBef>
                        <a:spcAft>
                          <a:spcPct val="0"/>
                        </a:spcAft>
                        <a:buClr>
                          <a:srgbClr val="CC9900"/>
                        </a:buClr>
                        <a:buSzPct val="64000"/>
                        <a:buFont typeface="Arial" charset="0"/>
                        <a:buNone/>
                        <a:tabLst/>
                      </a:pPr>
                      <a:r>
                        <a:rPr kumimoji="0" lang="en-US" sz="1800" b="0" i="0" u="none" strike="noStrike" cap="none" normalizeH="0" baseline="0" smtClean="0">
                          <a:ln>
                            <a:noFill/>
                          </a:ln>
                          <a:solidFill>
                            <a:schemeClr val="tx1"/>
                          </a:solidFill>
                          <a:effectLst/>
                          <a:latin typeface="Helvetica" pitchFamily="34"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96888" marR="0" lvl="0" indent="-471488" algn="l" defTabSz="914400" rtl="0" eaLnBrk="1" fontAlgn="base" latinLnBrk="0" hangingPunct="1">
                        <a:lnSpc>
                          <a:spcPct val="100000"/>
                        </a:lnSpc>
                        <a:spcBef>
                          <a:spcPct val="0"/>
                        </a:spcBef>
                        <a:spcAft>
                          <a:spcPct val="0"/>
                        </a:spcAft>
                        <a:buClr>
                          <a:srgbClr val="CC9900"/>
                        </a:buClr>
                        <a:buSzPct val="64000"/>
                        <a:buFont typeface="Arial" charset="0"/>
                        <a:buNone/>
                        <a:tabLst/>
                      </a:pPr>
                      <a:r>
                        <a:rPr kumimoji="0" lang="en-US" sz="1800" b="0" i="0" u="none" strike="noStrike" cap="none" normalizeH="0" baseline="0" smtClean="0">
                          <a:ln>
                            <a:noFill/>
                          </a:ln>
                          <a:solidFill>
                            <a:schemeClr val="tx1"/>
                          </a:solidFill>
                          <a:effectLst/>
                          <a:latin typeface="Helvetica" pitchFamily="34"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96888" marR="0" lvl="0" indent="-471488" algn="l" defTabSz="914400" rtl="0" eaLnBrk="1" fontAlgn="base" latinLnBrk="0" hangingPunct="1">
                        <a:lnSpc>
                          <a:spcPct val="100000"/>
                        </a:lnSpc>
                        <a:spcBef>
                          <a:spcPct val="0"/>
                        </a:spcBef>
                        <a:spcAft>
                          <a:spcPct val="0"/>
                        </a:spcAft>
                        <a:buClr>
                          <a:srgbClr val="CC9900"/>
                        </a:buClr>
                        <a:buSzPct val="64000"/>
                        <a:buFont typeface="Arial" charset="0"/>
                        <a:buNone/>
                        <a:tabLst/>
                      </a:pPr>
                      <a:r>
                        <a:rPr kumimoji="0" lang="en-US" sz="1800" b="0" i="0" u="none" strike="noStrike" cap="none" normalizeH="0" baseline="0" smtClean="0">
                          <a:ln>
                            <a:noFill/>
                          </a:ln>
                          <a:solidFill>
                            <a:schemeClr val="tx1"/>
                          </a:solidFill>
                          <a:effectLst/>
                          <a:latin typeface="Helvetica" pitchFamily="34"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CC9900"/>
                        </a:buClr>
                        <a:buSzPct val="64000"/>
                        <a:buFont typeface="Arial" charset="0"/>
                        <a:buNone/>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800" b="1" i="0" u="none" strike="noStrike" cap="none" normalizeH="0" baseline="0" smtClean="0">
                          <a:ln>
                            <a:noFill/>
                          </a:ln>
                          <a:solidFill>
                            <a:srgbClr val="006633"/>
                          </a:solidFill>
                          <a:effectLst/>
                          <a:latin typeface="Arial"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CC9900"/>
                        </a:buClr>
                        <a:buSzPct val="64000"/>
                        <a:buFont typeface="Arial" charset="0"/>
                        <a:buNone/>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800" b="1" i="0" u="none" strike="noStrike" cap="none" normalizeH="0" baseline="0" smtClean="0">
                          <a:ln>
                            <a:noFill/>
                          </a:ln>
                          <a:solidFill>
                            <a:srgbClr val="996633"/>
                          </a:solidFill>
                          <a:effectLst/>
                          <a:latin typeface="Arial" charset="0"/>
                        </a:rPr>
                        <a:t>4</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8150">
                <a:tc>
                  <a:txBody>
                    <a:bodyPr/>
                    <a:lstStyle/>
                    <a:p>
                      <a:pPr marL="0" marR="0" lvl="0" indent="0" algn="l" defTabSz="914400" rtl="0" eaLnBrk="1" fontAlgn="base" latinLnBrk="0" hangingPunct="1">
                        <a:lnSpc>
                          <a:spcPct val="100000"/>
                        </a:lnSpc>
                        <a:spcBef>
                          <a:spcPct val="0"/>
                        </a:spcBef>
                        <a:spcAft>
                          <a:spcPct val="0"/>
                        </a:spcAft>
                        <a:buClr>
                          <a:srgbClr val="CC9900"/>
                        </a:buClr>
                        <a:buSzPct val="64000"/>
                        <a:buFont typeface="Arial" charset="0"/>
                        <a:buNone/>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800" b="1" i="0" u="none" strike="noStrike" cap="none" normalizeH="0" baseline="0" smtClean="0">
                          <a:ln>
                            <a:noFill/>
                          </a:ln>
                          <a:solidFill>
                            <a:schemeClr val="tx1"/>
                          </a:solidFill>
                          <a:effectLst/>
                          <a:latin typeface="Arial" charset="0"/>
                        </a:rPr>
                        <a:t>10</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96888" marR="0" lvl="0" indent="-471488" algn="l" defTabSz="914400" rtl="0" eaLnBrk="1" fontAlgn="base" latinLnBrk="0" hangingPunct="1">
                        <a:lnSpc>
                          <a:spcPct val="100000"/>
                        </a:lnSpc>
                        <a:spcBef>
                          <a:spcPct val="0"/>
                        </a:spcBef>
                        <a:spcAft>
                          <a:spcPct val="0"/>
                        </a:spcAft>
                        <a:buClr>
                          <a:srgbClr val="CC9900"/>
                        </a:buClr>
                        <a:buSzPct val="64000"/>
                        <a:buFont typeface="Arial" charset="0"/>
                        <a:buNone/>
                        <a:tabLst/>
                      </a:pPr>
                      <a:r>
                        <a:rPr kumimoji="0" lang="en-US" sz="1800" b="0" i="0" u="none" strike="noStrike" cap="none" normalizeH="0" baseline="0" smtClean="0">
                          <a:ln>
                            <a:noFill/>
                          </a:ln>
                          <a:solidFill>
                            <a:schemeClr val="tx1"/>
                          </a:solidFill>
                          <a:effectLst/>
                          <a:latin typeface="Helvetica" pitchFamily="34"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96888" marR="0" lvl="0" indent="-471488" algn="l" defTabSz="914400" rtl="0" eaLnBrk="1" fontAlgn="base" latinLnBrk="0" hangingPunct="1">
                        <a:lnSpc>
                          <a:spcPct val="100000"/>
                        </a:lnSpc>
                        <a:spcBef>
                          <a:spcPct val="0"/>
                        </a:spcBef>
                        <a:spcAft>
                          <a:spcPct val="0"/>
                        </a:spcAft>
                        <a:buClr>
                          <a:srgbClr val="CC9900"/>
                        </a:buClr>
                        <a:buSzPct val="64000"/>
                        <a:buFont typeface="Arial" charset="0"/>
                        <a:buNone/>
                        <a:tabLst/>
                      </a:pPr>
                      <a:r>
                        <a:rPr kumimoji="0" lang="en-US" sz="1800" b="0" i="0" u="none" strike="noStrike" cap="none" normalizeH="0" baseline="0" smtClean="0">
                          <a:ln>
                            <a:noFill/>
                          </a:ln>
                          <a:solidFill>
                            <a:schemeClr val="tx1"/>
                          </a:solidFill>
                          <a:effectLst/>
                          <a:latin typeface="Helvetica" pitchFamily="34"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96888" marR="0" lvl="0" indent="-471488" algn="l" defTabSz="914400" rtl="0" eaLnBrk="1" fontAlgn="base" latinLnBrk="0" hangingPunct="1">
                        <a:lnSpc>
                          <a:spcPct val="100000"/>
                        </a:lnSpc>
                        <a:spcBef>
                          <a:spcPct val="0"/>
                        </a:spcBef>
                        <a:spcAft>
                          <a:spcPct val="0"/>
                        </a:spcAft>
                        <a:buClr>
                          <a:srgbClr val="CC9900"/>
                        </a:buClr>
                        <a:buSzPct val="64000"/>
                        <a:buFont typeface="Arial" charset="0"/>
                        <a:buNone/>
                        <a:tabLst/>
                      </a:pPr>
                      <a:r>
                        <a:rPr kumimoji="0" lang="en-US" sz="1800" b="0" i="0" u="none" strike="noStrike" cap="none" normalizeH="0" baseline="0" smtClean="0">
                          <a:ln>
                            <a:noFill/>
                          </a:ln>
                          <a:solidFill>
                            <a:schemeClr val="tx1"/>
                          </a:solidFill>
                          <a:effectLst/>
                          <a:latin typeface="Helvetica" pitchFamily="34"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96888" marR="0" lvl="0" indent="-471488" algn="l" defTabSz="914400" rtl="0" eaLnBrk="1" fontAlgn="base" latinLnBrk="0" hangingPunct="1">
                        <a:lnSpc>
                          <a:spcPct val="100000"/>
                        </a:lnSpc>
                        <a:spcBef>
                          <a:spcPct val="0"/>
                        </a:spcBef>
                        <a:spcAft>
                          <a:spcPct val="0"/>
                        </a:spcAft>
                        <a:buClr>
                          <a:srgbClr val="CC9900"/>
                        </a:buClr>
                        <a:buSzPct val="64000"/>
                        <a:buFont typeface="Arial" charset="0"/>
                        <a:buNone/>
                        <a:tabLst/>
                      </a:pPr>
                      <a:r>
                        <a:rPr kumimoji="0" lang="en-US" sz="1800" b="0" i="0" u="none" strike="noStrike" cap="none" normalizeH="0" baseline="0" smtClean="0">
                          <a:ln>
                            <a:noFill/>
                          </a:ln>
                          <a:solidFill>
                            <a:schemeClr val="tx1"/>
                          </a:solidFill>
                          <a:effectLst/>
                          <a:latin typeface="Helvetica" pitchFamily="34"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96888" marR="0" lvl="0" indent="-471488" algn="l" defTabSz="914400" rtl="0" eaLnBrk="1" fontAlgn="base" latinLnBrk="0" hangingPunct="1">
                        <a:lnSpc>
                          <a:spcPct val="100000"/>
                        </a:lnSpc>
                        <a:spcBef>
                          <a:spcPct val="0"/>
                        </a:spcBef>
                        <a:spcAft>
                          <a:spcPct val="0"/>
                        </a:spcAft>
                        <a:buClr>
                          <a:srgbClr val="CC9900"/>
                        </a:buClr>
                        <a:buSzPct val="64000"/>
                        <a:buFont typeface="Arial" charset="0"/>
                        <a:buNone/>
                        <a:tabLst/>
                      </a:pPr>
                      <a:r>
                        <a:rPr kumimoji="0" lang="en-US" sz="1800" b="0" i="0" u="none" strike="noStrike" cap="none" normalizeH="0" baseline="0" smtClean="0">
                          <a:ln>
                            <a:noFill/>
                          </a:ln>
                          <a:solidFill>
                            <a:schemeClr val="tx1"/>
                          </a:solidFill>
                          <a:effectLst/>
                          <a:latin typeface="Helvetica" pitchFamily="34"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96888" marR="0" lvl="0" indent="-471488" algn="l" defTabSz="914400" rtl="0" eaLnBrk="1" fontAlgn="base" latinLnBrk="0" hangingPunct="1">
                        <a:lnSpc>
                          <a:spcPct val="100000"/>
                        </a:lnSpc>
                        <a:spcBef>
                          <a:spcPct val="0"/>
                        </a:spcBef>
                        <a:spcAft>
                          <a:spcPct val="0"/>
                        </a:spcAft>
                        <a:buClr>
                          <a:srgbClr val="CC9900"/>
                        </a:buClr>
                        <a:buSzPct val="64000"/>
                        <a:buFont typeface="Arial" charset="0"/>
                        <a:buNone/>
                        <a:tabLst/>
                      </a:pPr>
                      <a:r>
                        <a:rPr kumimoji="0" lang="en-US" sz="1800" b="0" i="0" u="none" strike="noStrike" cap="none" normalizeH="0" baseline="0" smtClean="0">
                          <a:ln>
                            <a:noFill/>
                          </a:ln>
                          <a:solidFill>
                            <a:schemeClr val="tx1"/>
                          </a:solidFill>
                          <a:effectLst/>
                          <a:latin typeface="Helvetica" pitchFamily="34"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CC9900"/>
                        </a:buClr>
                        <a:buSzPct val="64000"/>
                        <a:buFont typeface="Arial" charset="0"/>
                        <a:buNone/>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800" b="1" i="0" u="none" strike="noStrike" cap="none" normalizeH="0" baseline="0" smtClean="0">
                          <a:ln>
                            <a:noFill/>
                          </a:ln>
                          <a:solidFill>
                            <a:srgbClr val="006633"/>
                          </a:solidFill>
                          <a:effectLst/>
                          <a:latin typeface="Arial" charset="0"/>
                        </a:rPr>
                        <a:t>2</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8150">
                <a:tc>
                  <a:txBody>
                    <a:bodyPr/>
                    <a:lstStyle/>
                    <a:p>
                      <a:pPr marL="0" marR="0" lvl="0" indent="0" algn="l" defTabSz="914400" rtl="0" eaLnBrk="1" fontAlgn="base" latinLnBrk="0" hangingPunct="1">
                        <a:lnSpc>
                          <a:spcPct val="100000"/>
                        </a:lnSpc>
                        <a:spcBef>
                          <a:spcPct val="0"/>
                        </a:spcBef>
                        <a:spcAft>
                          <a:spcPct val="0"/>
                        </a:spcAft>
                        <a:buClr>
                          <a:srgbClr val="CC9900"/>
                        </a:buClr>
                        <a:buSzPct val="64000"/>
                        <a:buFont typeface="Arial" charset="0"/>
                        <a:buNone/>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800" b="1" i="0" u="none" strike="noStrike" cap="none" normalizeH="0" baseline="0" smtClean="0">
                          <a:ln>
                            <a:noFill/>
                          </a:ln>
                          <a:solidFill>
                            <a:schemeClr val="tx1"/>
                          </a:solidFill>
                          <a:effectLst/>
                          <a:latin typeface="Arial" charset="0"/>
                        </a:rPr>
                        <a:t>12</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496888" marR="0" lvl="0" indent="-471488" algn="l" defTabSz="914400" rtl="0" eaLnBrk="1" fontAlgn="base" latinLnBrk="0" hangingPunct="1">
                        <a:lnSpc>
                          <a:spcPct val="100000"/>
                        </a:lnSpc>
                        <a:spcBef>
                          <a:spcPct val="0"/>
                        </a:spcBef>
                        <a:spcAft>
                          <a:spcPct val="0"/>
                        </a:spcAft>
                        <a:buClr>
                          <a:srgbClr val="CC9900"/>
                        </a:buClr>
                        <a:buSzPct val="64000"/>
                        <a:buFont typeface="Arial" charset="0"/>
                        <a:buNone/>
                        <a:tabLst/>
                      </a:pPr>
                      <a:r>
                        <a:rPr kumimoji="0" lang="en-US" sz="1800" b="0" i="0" u="none" strike="noStrike" cap="none" normalizeH="0" baseline="0" smtClean="0">
                          <a:ln>
                            <a:noFill/>
                          </a:ln>
                          <a:solidFill>
                            <a:schemeClr val="tx1"/>
                          </a:solidFill>
                          <a:effectLst/>
                          <a:latin typeface="Helvetica" pitchFamily="34"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496888" marR="0" lvl="0" indent="-471488" algn="l" defTabSz="914400" rtl="0" eaLnBrk="1" fontAlgn="base" latinLnBrk="0" hangingPunct="1">
                        <a:lnSpc>
                          <a:spcPct val="100000"/>
                        </a:lnSpc>
                        <a:spcBef>
                          <a:spcPct val="0"/>
                        </a:spcBef>
                        <a:spcAft>
                          <a:spcPct val="0"/>
                        </a:spcAft>
                        <a:buClr>
                          <a:srgbClr val="CC9900"/>
                        </a:buClr>
                        <a:buSzPct val="64000"/>
                        <a:buFont typeface="Arial" charset="0"/>
                        <a:buNone/>
                        <a:tabLst/>
                      </a:pPr>
                      <a:r>
                        <a:rPr kumimoji="0" lang="en-US" sz="1800" b="0" i="0" u="none" strike="noStrike" cap="none" normalizeH="0" baseline="0" smtClean="0">
                          <a:ln>
                            <a:noFill/>
                          </a:ln>
                          <a:solidFill>
                            <a:schemeClr val="tx1"/>
                          </a:solidFill>
                          <a:effectLst/>
                          <a:latin typeface="Helvetica" pitchFamily="34"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496888" marR="0" lvl="0" indent="-471488" algn="l" defTabSz="914400" rtl="0" eaLnBrk="1" fontAlgn="base" latinLnBrk="0" hangingPunct="1">
                        <a:lnSpc>
                          <a:spcPct val="100000"/>
                        </a:lnSpc>
                        <a:spcBef>
                          <a:spcPct val="0"/>
                        </a:spcBef>
                        <a:spcAft>
                          <a:spcPct val="0"/>
                        </a:spcAft>
                        <a:buClr>
                          <a:srgbClr val="CC9900"/>
                        </a:buClr>
                        <a:buSzPct val="64000"/>
                        <a:buFont typeface="Arial" charset="0"/>
                        <a:buNone/>
                        <a:tabLst/>
                      </a:pPr>
                      <a:r>
                        <a:rPr kumimoji="0" lang="en-US" sz="1800" b="0" i="0" u="none" strike="noStrike" cap="none" normalizeH="0" baseline="0" smtClean="0">
                          <a:ln>
                            <a:noFill/>
                          </a:ln>
                          <a:solidFill>
                            <a:schemeClr val="tx1"/>
                          </a:solidFill>
                          <a:effectLst/>
                          <a:latin typeface="Helvetica" pitchFamily="34"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496888" marR="0" lvl="0" indent="-471488" algn="l" defTabSz="914400" rtl="0" eaLnBrk="1" fontAlgn="base" latinLnBrk="0" hangingPunct="1">
                        <a:lnSpc>
                          <a:spcPct val="100000"/>
                        </a:lnSpc>
                        <a:spcBef>
                          <a:spcPct val="0"/>
                        </a:spcBef>
                        <a:spcAft>
                          <a:spcPct val="0"/>
                        </a:spcAft>
                        <a:buClr>
                          <a:srgbClr val="CC9900"/>
                        </a:buClr>
                        <a:buSzPct val="64000"/>
                        <a:buFont typeface="Arial" charset="0"/>
                        <a:buNone/>
                        <a:tabLst/>
                      </a:pPr>
                      <a:r>
                        <a:rPr kumimoji="0" lang="en-US" sz="1800" b="0" i="0" u="none" strike="noStrike" cap="none" normalizeH="0" baseline="0" smtClean="0">
                          <a:ln>
                            <a:noFill/>
                          </a:ln>
                          <a:solidFill>
                            <a:schemeClr val="tx1"/>
                          </a:solidFill>
                          <a:effectLst/>
                          <a:latin typeface="Helvetica" pitchFamily="34"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496888" marR="0" lvl="0" indent="-471488" algn="l" defTabSz="914400" rtl="0" eaLnBrk="1" fontAlgn="base" latinLnBrk="0" hangingPunct="1">
                        <a:lnSpc>
                          <a:spcPct val="100000"/>
                        </a:lnSpc>
                        <a:spcBef>
                          <a:spcPct val="0"/>
                        </a:spcBef>
                        <a:spcAft>
                          <a:spcPct val="0"/>
                        </a:spcAft>
                        <a:buClr>
                          <a:srgbClr val="CC9900"/>
                        </a:buClr>
                        <a:buSzPct val="64000"/>
                        <a:buFont typeface="Arial" charset="0"/>
                        <a:buNone/>
                        <a:tabLst/>
                      </a:pPr>
                      <a:r>
                        <a:rPr kumimoji="0" lang="en-US" sz="1800" b="0" i="0" u="none" strike="noStrike" cap="none" normalizeH="0" baseline="0" smtClean="0">
                          <a:ln>
                            <a:noFill/>
                          </a:ln>
                          <a:solidFill>
                            <a:schemeClr val="tx1"/>
                          </a:solidFill>
                          <a:effectLst/>
                          <a:latin typeface="Helvetica" pitchFamily="34"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496888" marR="0" lvl="0" indent="-471488" algn="l" defTabSz="914400" rtl="0" eaLnBrk="1" fontAlgn="base" latinLnBrk="0" hangingPunct="1">
                        <a:lnSpc>
                          <a:spcPct val="100000"/>
                        </a:lnSpc>
                        <a:spcBef>
                          <a:spcPct val="0"/>
                        </a:spcBef>
                        <a:spcAft>
                          <a:spcPct val="0"/>
                        </a:spcAft>
                        <a:buClr>
                          <a:srgbClr val="CC9900"/>
                        </a:buClr>
                        <a:buSzPct val="64000"/>
                        <a:buFont typeface="Arial" charset="0"/>
                        <a:buNone/>
                        <a:tabLst/>
                      </a:pPr>
                      <a:r>
                        <a:rPr kumimoji="0" lang="en-US" sz="1800" b="0" i="0" u="none" strike="noStrike" cap="none" normalizeH="0" baseline="0" smtClean="0">
                          <a:ln>
                            <a:noFill/>
                          </a:ln>
                          <a:solidFill>
                            <a:schemeClr val="tx1"/>
                          </a:solidFill>
                          <a:effectLst/>
                          <a:latin typeface="Helvetica" pitchFamily="34"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496888" marR="0" lvl="0" indent="-471488" algn="l" defTabSz="914400" rtl="0" eaLnBrk="1" fontAlgn="base" latinLnBrk="0" hangingPunct="1">
                        <a:lnSpc>
                          <a:spcPct val="100000"/>
                        </a:lnSpc>
                        <a:spcBef>
                          <a:spcPct val="0"/>
                        </a:spcBef>
                        <a:spcAft>
                          <a:spcPct val="0"/>
                        </a:spcAft>
                        <a:buClr>
                          <a:srgbClr val="CC9900"/>
                        </a:buClr>
                        <a:buSzPct val="64000"/>
                        <a:buFont typeface="Arial" charset="0"/>
                        <a:buNone/>
                        <a:tabLst/>
                      </a:pPr>
                      <a:r>
                        <a:rPr kumimoji="0" lang="en-US" sz="1800" b="0" i="0" u="none" strike="noStrike" cap="none" normalizeH="0" baseline="0" smtClean="0">
                          <a:ln>
                            <a:noFill/>
                          </a:ln>
                          <a:solidFill>
                            <a:schemeClr val="tx1"/>
                          </a:solidFill>
                          <a:effectLst/>
                          <a:latin typeface="Helvetica" pitchFamily="34" charset="0"/>
                        </a:rPr>
                        <a:t> </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2698" name="Rectangle 180"/>
          <p:cNvSpPr>
            <a:spLocks noChangeArrowheads="1"/>
          </p:cNvSpPr>
          <p:nvPr>
            <p:ph type="body" idx="1"/>
          </p:nvPr>
        </p:nvSpPr>
        <p:spPr>
          <a:xfrm>
            <a:off x="484188" y="1250950"/>
            <a:ext cx="8355012" cy="1035050"/>
          </a:xfrm>
        </p:spPr>
        <p:txBody>
          <a:bodyPr/>
          <a:lstStyle/>
          <a:p>
            <a:pPr marL="342900" indent="-342900" eaLnBrk="1" hangingPunct="1">
              <a:lnSpc>
                <a:spcPts val="2400"/>
              </a:lnSpc>
              <a:spcAft>
                <a:spcPct val="0"/>
              </a:spcAft>
              <a:buFont typeface="Arial" panose="020B0604020202020204" pitchFamily="34" charset="0"/>
              <a:buNone/>
              <a:tabLst>
                <a:tab pos="342900" algn="l"/>
                <a:tab pos="914400" algn="l"/>
                <a:tab pos="1828800" algn="l"/>
                <a:tab pos="2743200" algn="l"/>
                <a:tab pos="3657600" algn="l"/>
                <a:tab pos="4572000" algn="l"/>
                <a:tab pos="5486400" algn="l"/>
                <a:tab pos="6400800" algn="l"/>
                <a:tab pos="7315200" algn="l"/>
                <a:tab pos="8229600" algn="l"/>
              </a:tabLst>
            </a:pPr>
            <a:r>
              <a:rPr lang="en-US" altLang="en-US" sz="2000" smtClean="0"/>
              <a:t>The sets {0,1,2,5,7,9,12} and {0,1,5,7,8,10,12} present a less trivial example of non-uniqueness.  They both digest into:</a:t>
            </a:r>
          </a:p>
          <a:p>
            <a:pPr marL="342900" indent="-342900" eaLnBrk="1" hangingPunct="1">
              <a:lnSpc>
                <a:spcPts val="2400"/>
              </a:lnSpc>
              <a:spcAft>
                <a:spcPct val="0"/>
              </a:spcAft>
              <a:buFont typeface="Arial" panose="020B0604020202020204" pitchFamily="34" charset="0"/>
              <a:buNone/>
              <a:tabLst>
                <a:tab pos="342900" algn="l"/>
                <a:tab pos="914400" algn="l"/>
                <a:tab pos="1828800" algn="l"/>
                <a:tab pos="2743200" algn="l"/>
                <a:tab pos="3657600" algn="l"/>
                <a:tab pos="4572000" algn="l"/>
                <a:tab pos="5486400" algn="l"/>
                <a:tab pos="6400800" algn="l"/>
                <a:tab pos="7315200" algn="l"/>
                <a:tab pos="8229600" algn="l"/>
              </a:tabLst>
            </a:pPr>
            <a:r>
              <a:rPr lang="en-US" altLang="en-US" sz="2000" smtClean="0"/>
              <a:t>       {1, 1, 2, 2, 2, 3, 3, 4, 4, 5, 5, 5, 6, 7, 7, 7, 8, 9, 10, 11, 12}</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ChangeArrowheads="1"/>
          </p:cNvSpPr>
          <p:nvPr>
            <p:ph type="title"/>
          </p:nvPr>
        </p:nvSpPr>
        <p:spPr/>
        <p:txBody>
          <a:bodyPr/>
          <a:lstStyle/>
          <a:p>
            <a:pPr eaLnBrk="1" hangingPunct="1">
              <a:spcAft>
                <a:spcPts val="13"/>
              </a:spcAft>
            </a:pPr>
            <a:r>
              <a:rPr lang="en-US" altLang="en-US" smtClean="0"/>
              <a:t>Brute Force Algorithms</a:t>
            </a:r>
          </a:p>
        </p:txBody>
      </p:sp>
      <p:sp>
        <p:nvSpPr>
          <p:cNvPr id="23555" name="Rectangle 2"/>
          <p:cNvSpPr>
            <a:spLocks noChangeArrowheads="1"/>
          </p:cNvSpPr>
          <p:nvPr>
            <p:ph type="body" idx="1"/>
          </p:nvPr>
        </p:nvSpPr>
        <p:spPr>
          <a:xfrm>
            <a:off x="484188" y="1631950"/>
            <a:ext cx="8161337" cy="3321050"/>
          </a:xfrm>
        </p:spPr>
        <p:txBody>
          <a:bodyPr/>
          <a:lstStyle/>
          <a:p>
            <a:pPr marL="471488" eaLnBrk="1" hangingPunct="1">
              <a:buSzPct val="100000"/>
              <a:tabLst>
                <a:tab pos="342900" algn="l"/>
                <a:tab pos="914400" algn="l"/>
                <a:tab pos="1828800" algn="l"/>
                <a:tab pos="2743200" algn="l"/>
                <a:tab pos="3657600" algn="l"/>
                <a:tab pos="4572000" algn="l"/>
                <a:tab pos="5486400" algn="l"/>
                <a:tab pos="6400800" algn="l"/>
                <a:tab pos="7315200" algn="l"/>
              </a:tabLst>
            </a:pPr>
            <a:r>
              <a:rPr lang="en-US" altLang="en-US" smtClean="0"/>
              <a:t>Also known as exhaustive search algorithms; examine every possible variant to find a solution</a:t>
            </a:r>
          </a:p>
          <a:p>
            <a:pPr marL="471488" eaLnBrk="1" hangingPunct="1">
              <a:buSzPct val="100000"/>
              <a:tabLst>
                <a:tab pos="342900" algn="l"/>
                <a:tab pos="914400" algn="l"/>
                <a:tab pos="1828800" algn="l"/>
                <a:tab pos="2743200" algn="l"/>
                <a:tab pos="3657600" algn="l"/>
                <a:tab pos="4572000" algn="l"/>
                <a:tab pos="5486400" algn="l"/>
                <a:tab pos="6400800" algn="l"/>
                <a:tab pos="7315200" algn="l"/>
              </a:tabLst>
            </a:pPr>
            <a:endParaRPr lang="en-US" altLang="en-US" smtClean="0"/>
          </a:p>
          <a:p>
            <a:pPr marL="471488" eaLnBrk="1" hangingPunct="1">
              <a:spcAft>
                <a:spcPts val="13"/>
              </a:spcAft>
              <a:buSzPct val="100000"/>
              <a:tabLst>
                <a:tab pos="342900" algn="l"/>
                <a:tab pos="914400" algn="l"/>
                <a:tab pos="1828800" algn="l"/>
                <a:tab pos="2743200" algn="l"/>
                <a:tab pos="3657600" algn="l"/>
                <a:tab pos="4572000" algn="l"/>
                <a:tab pos="5486400" algn="l"/>
                <a:tab pos="6400800" algn="l"/>
                <a:tab pos="7315200" algn="l"/>
              </a:tabLst>
            </a:pPr>
            <a:r>
              <a:rPr lang="en-US" altLang="en-US" smtClean="0"/>
              <a:t>Efficient in rare cases; usually impractical</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ChangeArrowheads="1"/>
          </p:cNvSpPr>
          <p:nvPr>
            <p:ph type="title"/>
          </p:nvPr>
        </p:nvSpPr>
        <p:spPr/>
        <p:txBody>
          <a:bodyPr/>
          <a:lstStyle/>
          <a:p>
            <a:pPr eaLnBrk="1" hangingPunct="1">
              <a:spcAft>
                <a:spcPts val="13"/>
              </a:spcAft>
            </a:pPr>
            <a:r>
              <a:rPr lang="en-US" altLang="en-US" smtClean="0"/>
              <a:t>Molecular Scissors</a:t>
            </a:r>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371600"/>
            <a:ext cx="7016750" cy="467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7172" name="Text Box 3"/>
          <p:cNvSpPr txBox="1">
            <a:spLocks noChangeArrowheads="1"/>
          </p:cNvSpPr>
          <p:nvPr/>
        </p:nvSpPr>
        <p:spPr bwMode="auto">
          <a:xfrm>
            <a:off x="2990850" y="6326188"/>
            <a:ext cx="2413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tabLst>
                <a:tab pos="0" algn="l"/>
                <a:tab pos="914400" algn="l"/>
                <a:tab pos="1828800" algn="l"/>
              </a:tabLst>
              <a:defRPr sz="2000" b="1">
                <a:solidFill>
                  <a:srgbClr val="000000"/>
                </a:solidFill>
                <a:latin typeface="Arial" panose="020B0604020202020204" pitchFamily="34" charset="0"/>
              </a:defRPr>
            </a:lvl1pPr>
            <a:lvl2pPr marL="742950" indent="-285750" eaLnBrk="0" hangingPunct="0">
              <a:tabLst>
                <a:tab pos="0" algn="l"/>
                <a:tab pos="914400" algn="l"/>
                <a:tab pos="1828800" algn="l"/>
              </a:tabLst>
              <a:defRPr sz="2000" b="1">
                <a:solidFill>
                  <a:srgbClr val="000000"/>
                </a:solidFill>
                <a:latin typeface="Arial" panose="020B0604020202020204" pitchFamily="34" charset="0"/>
              </a:defRPr>
            </a:lvl2pPr>
            <a:lvl3pPr marL="1143000" indent="-228600" eaLnBrk="0" hangingPunct="0">
              <a:tabLst>
                <a:tab pos="0" algn="l"/>
                <a:tab pos="914400" algn="l"/>
                <a:tab pos="1828800" algn="l"/>
              </a:tabLst>
              <a:defRPr sz="2000" b="1">
                <a:solidFill>
                  <a:srgbClr val="000000"/>
                </a:solidFill>
                <a:latin typeface="Arial" panose="020B0604020202020204" pitchFamily="34" charset="0"/>
              </a:defRPr>
            </a:lvl3pPr>
            <a:lvl4pPr marL="1600200" indent="-228600" eaLnBrk="0" hangingPunct="0">
              <a:tabLst>
                <a:tab pos="0" algn="l"/>
                <a:tab pos="914400" algn="l"/>
                <a:tab pos="1828800" algn="l"/>
              </a:tabLst>
              <a:defRPr sz="2000" b="1">
                <a:solidFill>
                  <a:srgbClr val="000000"/>
                </a:solidFill>
                <a:latin typeface="Arial" panose="020B0604020202020204" pitchFamily="34" charset="0"/>
              </a:defRPr>
            </a:lvl4pPr>
            <a:lvl5pPr marL="2057400" indent="-228600" eaLnBrk="0" hangingPunct="0">
              <a:tabLst>
                <a:tab pos="0" algn="l"/>
                <a:tab pos="914400" algn="l"/>
                <a:tab pos="1828800" algn="l"/>
              </a:tabLst>
              <a:defRPr sz="2000" b="1">
                <a:solidFill>
                  <a:srgbClr val="000000"/>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Lst>
              <a:defRPr sz="2000" b="1">
                <a:solidFill>
                  <a:srgbClr val="000000"/>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Lst>
              <a:defRPr sz="2000" b="1">
                <a:solidFill>
                  <a:srgbClr val="000000"/>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Lst>
              <a:defRPr sz="2000" b="1">
                <a:solidFill>
                  <a:srgbClr val="000000"/>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Lst>
              <a:defRPr sz="2000" b="1">
                <a:solidFill>
                  <a:srgbClr val="000000"/>
                </a:solidFill>
                <a:latin typeface="Arial" panose="020B0604020202020204" pitchFamily="34" charset="0"/>
              </a:defRPr>
            </a:lvl9pPr>
          </a:lstStyle>
          <a:p>
            <a:pPr algn="ctr" eaLnBrk="1" hangingPunct="1">
              <a:lnSpc>
                <a:spcPts val="1400"/>
              </a:lnSpc>
            </a:pPr>
            <a:r>
              <a:rPr lang="en-US" altLang="en-US" sz="1200" b="0">
                <a:solidFill>
                  <a:schemeClr val="tx1"/>
                </a:solidFill>
              </a:rPr>
              <a:t>Molecular Cell Biology, 4</a:t>
            </a:r>
            <a:r>
              <a:rPr lang="en-US" altLang="en-US" sz="1800" b="0" baseline="29000">
                <a:solidFill>
                  <a:schemeClr val="tx1"/>
                </a:solidFill>
              </a:rPr>
              <a:t>th</a:t>
            </a:r>
            <a:r>
              <a:rPr lang="en-US" altLang="en-US" sz="1200" b="0">
                <a:solidFill>
                  <a:schemeClr val="tx1"/>
                </a:solidFill>
              </a:rPr>
              <a:t> edition</a:t>
            </a:r>
          </a:p>
          <a:p>
            <a:pPr algn="ctr" eaLnBrk="1" hangingPunct="1">
              <a:lnSpc>
                <a:spcPts val="1400"/>
              </a:lnSpc>
            </a:pPr>
            <a:endParaRPr lang="en-US" altLang="en-US" sz="1200" b="0">
              <a:solidFill>
                <a:schemeClr val="tx1"/>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ChangeArrowheads="1"/>
          </p:cNvSpPr>
          <p:nvPr>
            <p:ph type="title"/>
          </p:nvPr>
        </p:nvSpPr>
        <p:spPr/>
        <p:txBody>
          <a:bodyPr/>
          <a:lstStyle/>
          <a:p>
            <a:pPr eaLnBrk="1" hangingPunct="1">
              <a:spcAft>
                <a:spcPts val="13"/>
              </a:spcAft>
            </a:pPr>
            <a:r>
              <a:rPr lang="en-US" altLang="en-US" smtClean="0"/>
              <a:t>Partial Digest: Brute Force</a:t>
            </a:r>
          </a:p>
        </p:txBody>
      </p:sp>
      <p:sp>
        <p:nvSpPr>
          <p:cNvPr id="24579" name="Rectangle 2"/>
          <p:cNvSpPr>
            <a:spLocks noChangeArrowheads="1"/>
          </p:cNvSpPr>
          <p:nvPr>
            <p:ph type="body" idx="1"/>
          </p:nvPr>
        </p:nvSpPr>
        <p:spPr>
          <a:xfrm>
            <a:off x="484188" y="1631950"/>
            <a:ext cx="8161337" cy="4540250"/>
          </a:xfrm>
        </p:spPr>
        <p:txBody>
          <a:bodyPr/>
          <a:lstStyle/>
          <a:p>
            <a:pPr marL="846138" indent="-571500" eaLnBrk="1" hangingPunct="1">
              <a:lnSpc>
                <a:spcPts val="3100"/>
              </a:lnSpc>
              <a:spcAft>
                <a:spcPts val="1600"/>
              </a:spcAft>
              <a:buSzPct val="99000"/>
              <a:buFont typeface="Arial" panose="020B0604020202020204" pitchFamily="34" charset="0"/>
              <a:buAutoNum type="arabicPeriod"/>
              <a:tabLst>
                <a:tab pos="355600" algn="l"/>
                <a:tab pos="711200" algn="l"/>
                <a:tab pos="839788" algn="l"/>
                <a:tab pos="1066800" algn="l"/>
                <a:tab pos="1422400" algn="l"/>
                <a:tab pos="1778000" algn="l"/>
                <a:tab pos="2133600" algn="l"/>
                <a:tab pos="2489200" algn="l"/>
                <a:tab pos="2844800" algn="l"/>
                <a:tab pos="3200400" algn="l"/>
                <a:tab pos="3556000" algn="l"/>
                <a:tab pos="3911600" algn="l"/>
                <a:tab pos="4267200" algn="l"/>
              </a:tabLst>
            </a:pPr>
            <a:r>
              <a:rPr lang="en-US" altLang="en-US" sz="2400" smtClean="0"/>
              <a:t>Find the restriction fragment of maximum length </a:t>
            </a:r>
            <a:r>
              <a:rPr lang="en-US" altLang="en-US" sz="2400" b="1" i="1" smtClean="0"/>
              <a:t>M</a:t>
            </a:r>
            <a:r>
              <a:rPr lang="en-US" altLang="en-US" sz="2400" smtClean="0"/>
              <a:t>.  </a:t>
            </a:r>
            <a:r>
              <a:rPr lang="en-US" altLang="en-US" sz="2400" b="1" i="1" smtClean="0"/>
              <a:t>M</a:t>
            </a:r>
            <a:r>
              <a:rPr lang="en-US" altLang="en-US" sz="2400" smtClean="0"/>
              <a:t> is the length of the DNA sequence.</a:t>
            </a:r>
          </a:p>
          <a:p>
            <a:pPr marL="846138" indent="-571500" eaLnBrk="1" hangingPunct="1">
              <a:lnSpc>
                <a:spcPts val="3100"/>
              </a:lnSpc>
              <a:spcAft>
                <a:spcPct val="0"/>
              </a:spcAft>
              <a:buSzPct val="99000"/>
              <a:buFont typeface="Arial" panose="020B0604020202020204" pitchFamily="34" charset="0"/>
              <a:buAutoNum type="arabicPeriod" startAt="2"/>
              <a:tabLst>
                <a:tab pos="355600" algn="l"/>
                <a:tab pos="711200" algn="l"/>
                <a:tab pos="839788" algn="l"/>
                <a:tab pos="1066800" algn="l"/>
                <a:tab pos="1422400" algn="l"/>
                <a:tab pos="1778000" algn="l"/>
                <a:tab pos="2133600" algn="l"/>
                <a:tab pos="2489200" algn="l"/>
                <a:tab pos="2844800" algn="l"/>
                <a:tab pos="3200400" algn="l"/>
                <a:tab pos="3556000" algn="l"/>
                <a:tab pos="3911600" algn="l"/>
                <a:tab pos="4267200" algn="l"/>
              </a:tabLst>
            </a:pPr>
            <a:r>
              <a:rPr lang="en-US" altLang="en-US" sz="2400" smtClean="0"/>
              <a:t>For every possible set </a:t>
            </a:r>
          </a:p>
          <a:p>
            <a:pPr marL="846138" indent="-571500" eaLnBrk="1" hangingPunct="1">
              <a:lnSpc>
                <a:spcPts val="3100"/>
              </a:lnSpc>
              <a:spcAft>
                <a:spcPct val="0"/>
              </a:spcAft>
              <a:buSzPct val="99000"/>
              <a:buFont typeface="Arial" panose="020B0604020202020204" pitchFamily="34" charset="0"/>
              <a:buNone/>
              <a:tabLst>
                <a:tab pos="355600" algn="l"/>
                <a:tab pos="711200" algn="l"/>
                <a:tab pos="839788" algn="l"/>
                <a:tab pos="1066800" algn="l"/>
                <a:tab pos="1422400" algn="l"/>
                <a:tab pos="1778000" algn="l"/>
                <a:tab pos="2133600" algn="l"/>
                <a:tab pos="2489200" algn="l"/>
                <a:tab pos="2844800" algn="l"/>
                <a:tab pos="3200400" algn="l"/>
                <a:tab pos="3556000" algn="l"/>
                <a:tab pos="3911600" algn="l"/>
                <a:tab pos="4267200" algn="l"/>
              </a:tabLst>
            </a:pPr>
            <a:r>
              <a:rPr lang="en-US" altLang="en-US" sz="2400" smtClean="0"/>
              <a:t>						X = {0, x</a:t>
            </a:r>
            <a:r>
              <a:rPr lang="en-US" altLang="en-US" sz="2400" baseline="-25000" smtClean="0"/>
              <a:t>2</a:t>
            </a:r>
            <a:r>
              <a:rPr lang="en-US" altLang="en-US" sz="2400" smtClean="0"/>
              <a:t>, … ,x</a:t>
            </a:r>
            <a:r>
              <a:rPr lang="en-US" altLang="en-US" sz="2400" baseline="-25000" smtClean="0"/>
              <a:t>n-1</a:t>
            </a:r>
            <a:r>
              <a:rPr lang="en-US" altLang="en-US" sz="2400" smtClean="0"/>
              <a:t>, M} </a:t>
            </a:r>
          </a:p>
          <a:p>
            <a:pPr marL="846138" indent="-571500" eaLnBrk="1" hangingPunct="1">
              <a:lnSpc>
                <a:spcPts val="3100"/>
              </a:lnSpc>
              <a:spcAft>
                <a:spcPts val="1600"/>
              </a:spcAft>
              <a:buSzPct val="99000"/>
              <a:buFont typeface="Arial" panose="020B0604020202020204" pitchFamily="34" charset="0"/>
              <a:buNone/>
              <a:tabLst>
                <a:tab pos="355600" algn="l"/>
                <a:tab pos="711200" algn="l"/>
                <a:tab pos="839788" algn="l"/>
                <a:tab pos="1066800" algn="l"/>
                <a:tab pos="1422400" algn="l"/>
                <a:tab pos="1778000" algn="l"/>
                <a:tab pos="2133600" algn="l"/>
                <a:tab pos="2489200" algn="l"/>
                <a:tab pos="2844800" algn="l"/>
                <a:tab pos="3200400" algn="l"/>
                <a:tab pos="3556000" algn="l"/>
                <a:tab pos="3911600" algn="l"/>
                <a:tab pos="4267200" algn="l"/>
              </a:tabLst>
            </a:pPr>
            <a:r>
              <a:rPr lang="en-US" altLang="en-US" sz="2400" smtClean="0"/>
              <a:t>						compute the corresponding DX</a:t>
            </a:r>
          </a:p>
          <a:p>
            <a:pPr marL="846138" indent="-571500" eaLnBrk="1" hangingPunct="1">
              <a:lnSpc>
                <a:spcPts val="3100"/>
              </a:lnSpc>
              <a:spcAft>
                <a:spcPts val="1600"/>
              </a:spcAft>
              <a:buSzPct val="99000"/>
              <a:buFont typeface="Arial" panose="020B0604020202020204" pitchFamily="34" charset="0"/>
              <a:buAutoNum type="arabicPeriod" startAt="3"/>
              <a:tabLst>
                <a:tab pos="355600" algn="l"/>
                <a:tab pos="711200" algn="l"/>
                <a:tab pos="839788" algn="l"/>
                <a:tab pos="1066800" algn="l"/>
                <a:tab pos="1422400" algn="l"/>
                <a:tab pos="1778000" algn="l"/>
                <a:tab pos="2133600" algn="l"/>
                <a:tab pos="2489200" algn="l"/>
                <a:tab pos="2844800" algn="l"/>
                <a:tab pos="3200400" algn="l"/>
                <a:tab pos="3556000" algn="l"/>
                <a:tab pos="3911600" algn="l"/>
                <a:tab pos="4267200" algn="l"/>
              </a:tabLst>
            </a:pPr>
            <a:r>
              <a:rPr lang="en-US" altLang="en-US" sz="2400" smtClean="0"/>
              <a:t>If  D</a:t>
            </a:r>
            <a:r>
              <a:rPr lang="en-US" altLang="en-US" sz="2400" b="1" i="1" smtClean="0"/>
              <a:t>X</a:t>
            </a:r>
            <a:r>
              <a:rPr lang="en-US" altLang="en-US" sz="2400" smtClean="0"/>
              <a:t>  is equal to the experimental partial digest </a:t>
            </a:r>
            <a:r>
              <a:rPr lang="en-US" altLang="en-US" sz="2400" b="1" i="1" smtClean="0"/>
              <a:t>L</a:t>
            </a:r>
            <a:r>
              <a:rPr lang="en-US" altLang="en-US" sz="2400" smtClean="0"/>
              <a:t>, then </a:t>
            </a:r>
            <a:r>
              <a:rPr lang="en-US" altLang="en-US" sz="2400" b="1" i="1" smtClean="0"/>
              <a:t>X  </a:t>
            </a:r>
            <a:r>
              <a:rPr lang="en-US" altLang="en-US" sz="2400" smtClean="0"/>
              <a:t>is the correct restriction mapping</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ChangeArrowheads="1"/>
          </p:cNvSpPr>
          <p:nvPr>
            <p:ph type="title"/>
          </p:nvPr>
        </p:nvSpPr>
        <p:spPr/>
        <p:txBody>
          <a:bodyPr/>
          <a:lstStyle/>
          <a:p>
            <a:pPr eaLnBrk="1" hangingPunct="1">
              <a:spcAft>
                <a:spcPts val="13"/>
              </a:spcAft>
            </a:pPr>
            <a:r>
              <a:rPr lang="en-US" altLang="en-US" smtClean="0"/>
              <a:t>BruteForcePDP</a:t>
            </a:r>
          </a:p>
        </p:txBody>
      </p:sp>
      <p:sp>
        <p:nvSpPr>
          <p:cNvPr id="25603" name="Rectangle 2"/>
          <p:cNvSpPr>
            <a:spLocks noChangeArrowheads="1"/>
          </p:cNvSpPr>
          <p:nvPr>
            <p:ph type="body" idx="1"/>
          </p:nvPr>
        </p:nvSpPr>
        <p:spPr>
          <a:xfrm>
            <a:off x="484188" y="1631950"/>
            <a:ext cx="8161337" cy="4083050"/>
          </a:xfrm>
        </p:spPr>
        <p:txBody>
          <a:bodyPr/>
          <a:lstStyle/>
          <a:p>
            <a:pPr marL="554038" indent="-554038" eaLnBrk="1" hangingPunct="1">
              <a:lnSpc>
                <a:spcPts val="2600"/>
              </a:lnSpc>
              <a:spcAft>
                <a:spcPts val="1200"/>
              </a:spcAft>
              <a:buSzPct val="99000"/>
              <a:buFont typeface="Arial" panose="020B0604020202020204" pitchFamily="34" charset="0"/>
              <a:buAutoNum type="arabicPeriod"/>
              <a:tabLst>
                <a:tab pos="355600" algn="l"/>
                <a:tab pos="5715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en-US" sz="2200" u="sng" smtClean="0">
                <a:latin typeface="Helvetica" panose="020B0604020202020204" pitchFamily="34" charset="0"/>
              </a:rPr>
              <a:t>BruteForcePDP(</a:t>
            </a:r>
            <a:r>
              <a:rPr lang="en-US" altLang="en-US" sz="2200" i="1" u="sng" smtClean="0">
                <a:latin typeface="Helvetica" panose="020B0604020202020204" pitchFamily="34" charset="0"/>
              </a:rPr>
              <a:t>L, n</a:t>
            </a:r>
            <a:r>
              <a:rPr lang="en-US" altLang="en-US" sz="2200" u="sng" smtClean="0">
                <a:latin typeface="Helvetica" panose="020B0604020202020204" pitchFamily="34" charset="0"/>
              </a:rPr>
              <a:t>)</a:t>
            </a:r>
            <a:r>
              <a:rPr lang="en-US" altLang="en-US" sz="2200" smtClean="0">
                <a:latin typeface="Helvetica" panose="020B0604020202020204" pitchFamily="34" charset="0"/>
              </a:rPr>
              <a:t>:</a:t>
            </a:r>
          </a:p>
          <a:p>
            <a:pPr marL="554038" indent="-554038" eaLnBrk="1" hangingPunct="1">
              <a:lnSpc>
                <a:spcPts val="2600"/>
              </a:lnSpc>
              <a:spcAft>
                <a:spcPts val="1200"/>
              </a:spcAft>
              <a:buSzPct val="99000"/>
              <a:buFont typeface="Arial" panose="020B0604020202020204" pitchFamily="34" charset="0"/>
              <a:buAutoNum type="arabicPeriod" startAt="2"/>
              <a:tabLst>
                <a:tab pos="355600" algn="l"/>
                <a:tab pos="5715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en-US" sz="2200" i="1" smtClean="0">
                <a:latin typeface="Helvetica" panose="020B0604020202020204" pitchFamily="34" charset="0"/>
              </a:rPr>
              <a:t>    M</a:t>
            </a:r>
            <a:r>
              <a:rPr lang="en-US" altLang="en-US" sz="2200" smtClean="0">
                <a:latin typeface="Helvetica" panose="020B0604020202020204" pitchFamily="34" charset="0"/>
              </a:rPr>
              <a:t> </a:t>
            </a:r>
            <a:r>
              <a:rPr lang="en-US" altLang="en-US" sz="2200" smtClean="0"/>
              <a:t>&lt;-</a:t>
            </a:r>
            <a:r>
              <a:rPr lang="en-US" altLang="en-US" sz="2200" smtClean="0">
                <a:latin typeface="Helvetica" panose="020B0604020202020204" pitchFamily="34" charset="0"/>
              </a:rPr>
              <a:t> maximum element in </a:t>
            </a:r>
            <a:r>
              <a:rPr lang="en-US" altLang="en-US" sz="2200" i="1" smtClean="0">
                <a:latin typeface="Helvetica" panose="020B0604020202020204" pitchFamily="34" charset="0"/>
              </a:rPr>
              <a:t>L</a:t>
            </a:r>
            <a:endParaRPr lang="en-US" altLang="en-US" sz="2200" smtClean="0">
              <a:latin typeface="Helvetica" panose="020B0604020202020204" pitchFamily="34" charset="0"/>
            </a:endParaRPr>
          </a:p>
          <a:p>
            <a:pPr marL="554038" indent="-554038" eaLnBrk="1" hangingPunct="1">
              <a:lnSpc>
                <a:spcPts val="2600"/>
              </a:lnSpc>
              <a:spcAft>
                <a:spcPts val="1200"/>
              </a:spcAft>
              <a:buSzPct val="99000"/>
              <a:buFont typeface="Arial" panose="020B0604020202020204" pitchFamily="34" charset="0"/>
              <a:buAutoNum type="arabicPeriod" startAt="3"/>
              <a:tabLst>
                <a:tab pos="355600" algn="l"/>
                <a:tab pos="5715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en-US" sz="2200" smtClean="0">
                <a:latin typeface="Helvetica" panose="020B0604020202020204" pitchFamily="34" charset="0"/>
              </a:rPr>
              <a:t>    for every set of </a:t>
            </a:r>
            <a:r>
              <a:rPr lang="en-US" altLang="en-US" sz="2200" i="1" smtClean="0">
                <a:latin typeface="Helvetica" panose="020B0604020202020204" pitchFamily="34" charset="0"/>
              </a:rPr>
              <a:t>n</a:t>
            </a:r>
            <a:r>
              <a:rPr lang="en-US" altLang="en-US" sz="2200" smtClean="0">
                <a:latin typeface="Helvetica" panose="020B0604020202020204" pitchFamily="34" charset="0"/>
              </a:rPr>
              <a:t> – 2 integers 0 &lt; </a:t>
            </a:r>
            <a:r>
              <a:rPr lang="en-US" altLang="en-US" sz="2200" i="1" smtClean="0">
                <a:latin typeface="Helvetica" panose="020B0604020202020204" pitchFamily="34" charset="0"/>
              </a:rPr>
              <a:t>x</a:t>
            </a:r>
            <a:r>
              <a:rPr lang="en-US" altLang="en-US" sz="3300" baseline="-25000" smtClean="0">
                <a:latin typeface="Helvetica" panose="020B0604020202020204" pitchFamily="34" charset="0"/>
              </a:rPr>
              <a:t>2</a:t>
            </a:r>
            <a:r>
              <a:rPr lang="en-US" altLang="en-US" sz="2200" smtClean="0">
                <a:latin typeface="Helvetica" panose="020B0604020202020204" pitchFamily="34" charset="0"/>
              </a:rPr>
              <a:t> &lt; … </a:t>
            </a:r>
            <a:r>
              <a:rPr lang="en-US" altLang="en-US" sz="2200" i="1" smtClean="0">
                <a:latin typeface="Helvetica" panose="020B0604020202020204" pitchFamily="34" charset="0"/>
              </a:rPr>
              <a:t>x</a:t>
            </a:r>
            <a:r>
              <a:rPr lang="en-US" altLang="en-US" sz="3300" i="1" baseline="-25000" smtClean="0">
                <a:latin typeface="Helvetica" panose="020B0604020202020204" pitchFamily="34" charset="0"/>
              </a:rPr>
              <a:t>n</a:t>
            </a:r>
            <a:r>
              <a:rPr lang="en-US" altLang="en-US" sz="3300" baseline="-25000" smtClean="0">
                <a:latin typeface="Helvetica" panose="020B0604020202020204" pitchFamily="34" charset="0"/>
              </a:rPr>
              <a:t>-1</a:t>
            </a:r>
            <a:r>
              <a:rPr lang="en-US" altLang="en-US" sz="2200" smtClean="0">
                <a:latin typeface="Helvetica" panose="020B0604020202020204" pitchFamily="34" charset="0"/>
              </a:rPr>
              <a:t> &lt; </a:t>
            </a:r>
            <a:r>
              <a:rPr lang="en-US" altLang="en-US" sz="2200" i="1" smtClean="0">
                <a:latin typeface="Helvetica" panose="020B0604020202020204" pitchFamily="34" charset="0"/>
              </a:rPr>
              <a:t>M</a:t>
            </a:r>
          </a:p>
          <a:p>
            <a:pPr marL="554038" indent="-554038" eaLnBrk="1" hangingPunct="1">
              <a:lnSpc>
                <a:spcPts val="2600"/>
              </a:lnSpc>
              <a:spcAft>
                <a:spcPts val="1200"/>
              </a:spcAft>
              <a:buSzPct val="99000"/>
              <a:buFont typeface="Arial" panose="020B0604020202020204" pitchFamily="34" charset="0"/>
              <a:buAutoNum type="arabicPeriod" startAt="4"/>
              <a:tabLst>
                <a:tab pos="355600" algn="l"/>
                <a:tab pos="5715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en-US" sz="2200" smtClean="0">
                <a:latin typeface="Helvetica" panose="020B0604020202020204" pitchFamily="34" charset="0"/>
              </a:rPr>
              <a:t>        </a:t>
            </a:r>
            <a:r>
              <a:rPr lang="en-US" altLang="en-US" sz="2200" i="1" smtClean="0">
                <a:latin typeface="Helvetica" panose="020B0604020202020204" pitchFamily="34" charset="0"/>
              </a:rPr>
              <a:t>X</a:t>
            </a:r>
            <a:r>
              <a:rPr lang="en-US" altLang="en-US" sz="2200" smtClean="0">
                <a:latin typeface="Helvetica" panose="020B0604020202020204" pitchFamily="34" charset="0"/>
              </a:rPr>
              <a:t> </a:t>
            </a:r>
            <a:r>
              <a:rPr lang="en-US" altLang="en-US" sz="2200" smtClean="0"/>
              <a:t>&lt;-</a:t>
            </a:r>
            <a:r>
              <a:rPr lang="en-US" altLang="en-US" sz="2200" smtClean="0">
                <a:latin typeface="Helvetica" panose="020B0604020202020204" pitchFamily="34" charset="0"/>
              </a:rPr>
              <a:t> {0, </a:t>
            </a:r>
            <a:r>
              <a:rPr lang="en-US" altLang="en-US" sz="2200" i="1" smtClean="0">
                <a:latin typeface="Helvetica" panose="020B0604020202020204" pitchFamily="34" charset="0"/>
              </a:rPr>
              <a:t>x</a:t>
            </a:r>
            <a:r>
              <a:rPr lang="en-US" altLang="en-US" sz="3300" baseline="-25000" smtClean="0">
                <a:latin typeface="Helvetica" panose="020B0604020202020204" pitchFamily="34" charset="0"/>
              </a:rPr>
              <a:t>2</a:t>
            </a:r>
            <a:r>
              <a:rPr lang="en-US" altLang="en-US" sz="2200" smtClean="0">
                <a:latin typeface="Helvetica" panose="020B0604020202020204" pitchFamily="34" charset="0"/>
              </a:rPr>
              <a:t>,…, </a:t>
            </a:r>
            <a:r>
              <a:rPr lang="en-US" altLang="en-US" sz="2200" i="1" smtClean="0">
                <a:latin typeface="Helvetica" panose="020B0604020202020204" pitchFamily="34" charset="0"/>
              </a:rPr>
              <a:t>x</a:t>
            </a:r>
            <a:r>
              <a:rPr lang="en-US" altLang="en-US" sz="3300" i="1" baseline="-25000" smtClean="0">
                <a:latin typeface="Helvetica" panose="020B0604020202020204" pitchFamily="34" charset="0"/>
              </a:rPr>
              <a:t>n</a:t>
            </a:r>
            <a:r>
              <a:rPr lang="en-US" altLang="en-US" sz="3300" baseline="-25000" smtClean="0">
                <a:latin typeface="Helvetica" panose="020B0604020202020204" pitchFamily="34" charset="0"/>
              </a:rPr>
              <a:t>-1</a:t>
            </a:r>
            <a:r>
              <a:rPr lang="en-US" altLang="en-US" sz="2200" smtClean="0">
                <a:latin typeface="Helvetica" panose="020B0604020202020204" pitchFamily="34" charset="0"/>
              </a:rPr>
              <a:t>, </a:t>
            </a:r>
            <a:r>
              <a:rPr lang="en-US" altLang="en-US" sz="2200" i="1" smtClean="0">
                <a:latin typeface="Helvetica" panose="020B0604020202020204" pitchFamily="34" charset="0"/>
              </a:rPr>
              <a:t>M</a:t>
            </a:r>
            <a:r>
              <a:rPr lang="en-US" altLang="en-US" sz="2200" smtClean="0">
                <a:latin typeface="Helvetica" panose="020B0604020202020204" pitchFamily="34" charset="0"/>
              </a:rPr>
              <a:t>}</a:t>
            </a:r>
          </a:p>
          <a:p>
            <a:pPr marL="554038" indent="-554038" eaLnBrk="1" hangingPunct="1">
              <a:lnSpc>
                <a:spcPts val="2600"/>
              </a:lnSpc>
              <a:spcAft>
                <a:spcPts val="1200"/>
              </a:spcAft>
              <a:buSzPct val="99000"/>
              <a:buFont typeface="Arial" panose="020B0604020202020204" pitchFamily="34" charset="0"/>
              <a:buAutoNum type="arabicPeriod" startAt="5"/>
              <a:tabLst>
                <a:tab pos="355600" algn="l"/>
                <a:tab pos="5715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en-US" sz="2200" smtClean="0">
                <a:latin typeface="Helvetica" panose="020B0604020202020204" pitchFamily="34" charset="0"/>
              </a:rPr>
              <a:t>        Form </a:t>
            </a:r>
            <a:r>
              <a:rPr lang="en-US" altLang="en-US" sz="2200" smtClean="0"/>
              <a:t>D</a:t>
            </a:r>
            <a:r>
              <a:rPr lang="en-US" altLang="en-US" sz="2200" i="1" smtClean="0">
                <a:latin typeface="Helvetica" panose="020B0604020202020204" pitchFamily="34" charset="0"/>
              </a:rPr>
              <a:t>X </a:t>
            </a:r>
            <a:r>
              <a:rPr lang="en-US" altLang="en-US" sz="2200" smtClean="0">
                <a:latin typeface="Helvetica" panose="020B0604020202020204" pitchFamily="34" charset="0"/>
              </a:rPr>
              <a:t>from </a:t>
            </a:r>
            <a:r>
              <a:rPr lang="en-US" altLang="en-US" sz="2200" i="1" smtClean="0">
                <a:latin typeface="Helvetica" panose="020B0604020202020204" pitchFamily="34" charset="0"/>
              </a:rPr>
              <a:t>X</a:t>
            </a:r>
          </a:p>
          <a:p>
            <a:pPr marL="554038" indent="-554038" eaLnBrk="1" hangingPunct="1">
              <a:lnSpc>
                <a:spcPts val="2600"/>
              </a:lnSpc>
              <a:spcAft>
                <a:spcPts val="1200"/>
              </a:spcAft>
              <a:buSzPct val="99000"/>
              <a:buFont typeface="Arial" panose="020B0604020202020204" pitchFamily="34" charset="0"/>
              <a:buAutoNum type="arabicPeriod" startAt="6"/>
              <a:tabLst>
                <a:tab pos="355600" algn="l"/>
                <a:tab pos="5715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en-US" sz="2200" smtClean="0">
                <a:latin typeface="Helvetica" panose="020B0604020202020204" pitchFamily="34" charset="0"/>
              </a:rPr>
              <a:t>        if </a:t>
            </a:r>
            <a:r>
              <a:rPr lang="en-US" altLang="en-US" sz="2200" smtClean="0"/>
              <a:t>D</a:t>
            </a:r>
            <a:r>
              <a:rPr lang="en-US" altLang="en-US" sz="2200" i="1" smtClean="0">
                <a:latin typeface="Helvetica" panose="020B0604020202020204" pitchFamily="34" charset="0"/>
              </a:rPr>
              <a:t>X </a:t>
            </a:r>
            <a:r>
              <a:rPr lang="en-US" altLang="en-US" sz="2200" smtClean="0">
                <a:latin typeface="Helvetica" panose="020B0604020202020204" pitchFamily="34" charset="0"/>
              </a:rPr>
              <a:t>=</a:t>
            </a:r>
            <a:r>
              <a:rPr lang="en-US" altLang="en-US" sz="2200" i="1" smtClean="0">
                <a:latin typeface="Helvetica" panose="020B0604020202020204" pitchFamily="34" charset="0"/>
              </a:rPr>
              <a:t> L</a:t>
            </a:r>
          </a:p>
          <a:p>
            <a:pPr marL="554038" indent="-554038" eaLnBrk="1" hangingPunct="1">
              <a:lnSpc>
                <a:spcPts val="2600"/>
              </a:lnSpc>
              <a:spcAft>
                <a:spcPts val="1200"/>
              </a:spcAft>
              <a:buSzPct val="99000"/>
              <a:buFont typeface="Arial" panose="020B0604020202020204" pitchFamily="34" charset="0"/>
              <a:buAutoNum type="arabicPeriod" startAt="7"/>
              <a:tabLst>
                <a:tab pos="355600" algn="l"/>
                <a:tab pos="5715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en-US" sz="2200" smtClean="0">
                <a:latin typeface="Helvetica" panose="020B0604020202020204" pitchFamily="34" charset="0"/>
              </a:rPr>
              <a:t>            return </a:t>
            </a:r>
            <a:r>
              <a:rPr lang="en-US" altLang="en-US" sz="2200" i="1" smtClean="0">
                <a:latin typeface="Helvetica" panose="020B0604020202020204" pitchFamily="34" charset="0"/>
              </a:rPr>
              <a:t>X</a:t>
            </a:r>
          </a:p>
          <a:p>
            <a:pPr marL="554038" indent="-554038" eaLnBrk="1" hangingPunct="1">
              <a:lnSpc>
                <a:spcPts val="2600"/>
              </a:lnSpc>
              <a:spcAft>
                <a:spcPts val="1200"/>
              </a:spcAft>
              <a:buSzPct val="99000"/>
              <a:buFont typeface="Arial" panose="020B0604020202020204" pitchFamily="34" charset="0"/>
              <a:buAutoNum type="arabicPeriod" startAt="8"/>
              <a:tabLst>
                <a:tab pos="355600" algn="l"/>
                <a:tab pos="5715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en-US" sz="2200" smtClean="0">
                <a:latin typeface="Helvetica" panose="020B0604020202020204" pitchFamily="34" charset="0"/>
              </a:rPr>
              <a:t>    output “no solution”</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ChangeArrowheads="1"/>
          </p:cNvSpPr>
          <p:nvPr>
            <p:ph type="title"/>
          </p:nvPr>
        </p:nvSpPr>
        <p:spPr/>
        <p:txBody>
          <a:bodyPr/>
          <a:lstStyle/>
          <a:p>
            <a:pPr eaLnBrk="1" hangingPunct="1">
              <a:spcAft>
                <a:spcPts val="13"/>
              </a:spcAft>
            </a:pPr>
            <a:r>
              <a:rPr lang="en-US" altLang="en-US" smtClean="0"/>
              <a:t>Efficiency of BruteForcePDP</a:t>
            </a:r>
          </a:p>
        </p:txBody>
      </p:sp>
      <p:sp>
        <p:nvSpPr>
          <p:cNvPr id="26627" name="Rectangle 2"/>
          <p:cNvSpPr>
            <a:spLocks noChangeArrowheads="1"/>
          </p:cNvSpPr>
          <p:nvPr>
            <p:ph type="body" idx="1"/>
          </p:nvPr>
        </p:nvSpPr>
        <p:spPr>
          <a:xfrm>
            <a:off x="484188" y="1631950"/>
            <a:ext cx="8161337" cy="4006850"/>
          </a:xfrm>
        </p:spPr>
        <p:txBody>
          <a:bodyPr/>
          <a:lstStyle/>
          <a:p>
            <a:pPr marL="423863" indent="-423863" eaLnBrk="1" hangingPunct="1">
              <a:spcAft>
                <a:spcPts val="1800"/>
              </a:spcAft>
              <a:buSzPct val="100000"/>
              <a:tabLst>
                <a:tab pos="342900" algn="l"/>
                <a:tab pos="914400" algn="l"/>
                <a:tab pos="1828800" algn="l"/>
                <a:tab pos="2743200" algn="l"/>
                <a:tab pos="3657600" algn="l"/>
                <a:tab pos="4572000" algn="l"/>
                <a:tab pos="5486400" algn="l"/>
                <a:tab pos="6400800" algn="l"/>
                <a:tab pos="7315200" algn="l"/>
              </a:tabLst>
            </a:pPr>
            <a:r>
              <a:rPr lang="en-US" altLang="en-US" smtClean="0"/>
              <a:t>BruteForcePDP takes </a:t>
            </a:r>
            <a:r>
              <a:rPr lang="en-US" altLang="en-US" i="1" smtClean="0"/>
              <a:t>O</a:t>
            </a:r>
            <a:r>
              <a:rPr lang="en-US" altLang="en-US" smtClean="0"/>
              <a:t>(</a:t>
            </a:r>
            <a:r>
              <a:rPr lang="en-US" altLang="en-US" i="1" smtClean="0"/>
              <a:t>M </a:t>
            </a:r>
            <a:r>
              <a:rPr lang="en-US" altLang="en-US" i="1" baseline="30000" smtClean="0"/>
              <a:t>n</a:t>
            </a:r>
            <a:r>
              <a:rPr lang="en-US" altLang="en-US" baseline="30000" smtClean="0"/>
              <a:t>-2</a:t>
            </a:r>
            <a:r>
              <a:rPr lang="en-US" altLang="en-US" smtClean="0"/>
              <a:t>) time since it must examine all possible sets of positions.</a:t>
            </a:r>
          </a:p>
          <a:p>
            <a:pPr marL="423863" indent="-423863" eaLnBrk="1" hangingPunct="1">
              <a:tabLst>
                <a:tab pos="342900" algn="l"/>
                <a:tab pos="914400" algn="l"/>
                <a:tab pos="1828800" algn="l"/>
                <a:tab pos="2743200" algn="l"/>
                <a:tab pos="3657600" algn="l"/>
                <a:tab pos="4572000" algn="l"/>
                <a:tab pos="5486400" algn="l"/>
                <a:tab pos="6400800" algn="l"/>
                <a:tab pos="7315200" algn="l"/>
              </a:tabLst>
            </a:pPr>
            <a:endParaRPr lang="en-US" altLang="en-US" smtClean="0"/>
          </a:p>
          <a:p>
            <a:pPr marL="423863" indent="-423863" eaLnBrk="1" hangingPunct="1">
              <a:spcAft>
                <a:spcPts val="13"/>
              </a:spcAft>
              <a:buSzPct val="100000"/>
              <a:tabLst>
                <a:tab pos="342900" algn="l"/>
                <a:tab pos="914400" algn="l"/>
                <a:tab pos="1828800" algn="l"/>
                <a:tab pos="2743200" algn="l"/>
                <a:tab pos="3657600" algn="l"/>
                <a:tab pos="4572000" algn="l"/>
                <a:tab pos="5486400" algn="l"/>
                <a:tab pos="6400800" algn="l"/>
                <a:tab pos="7315200" algn="l"/>
              </a:tabLst>
            </a:pPr>
            <a:r>
              <a:rPr lang="en-US" altLang="en-US" smtClean="0"/>
              <a:t>One way to improve the algorithm is to limit the values of </a:t>
            </a:r>
            <a:r>
              <a:rPr lang="en-US" altLang="en-US" i="1" smtClean="0"/>
              <a:t>x</a:t>
            </a:r>
            <a:r>
              <a:rPr lang="en-US" altLang="en-US" i="1" baseline="-25000" smtClean="0"/>
              <a:t>i  </a:t>
            </a:r>
            <a:r>
              <a:rPr lang="en-US" altLang="en-US" smtClean="0"/>
              <a:t>to only those values which occur in </a:t>
            </a:r>
            <a:r>
              <a:rPr lang="en-US" altLang="en-US" i="1" smtClean="0"/>
              <a:t>L</a:t>
            </a:r>
            <a:r>
              <a:rPr lang="en-US" altLang="en-US" smtClean="0"/>
              <a:t>.</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ChangeArrowheads="1"/>
          </p:cNvSpPr>
          <p:nvPr>
            <p:ph type="title"/>
          </p:nvPr>
        </p:nvSpPr>
        <p:spPr/>
        <p:txBody>
          <a:bodyPr/>
          <a:lstStyle/>
          <a:p>
            <a:pPr eaLnBrk="1" hangingPunct="1">
              <a:spcAft>
                <a:spcPts val="13"/>
              </a:spcAft>
            </a:pPr>
            <a:r>
              <a:rPr lang="en-US" altLang="en-US" smtClean="0"/>
              <a:t>AnotherBruteForcePDP</a:t>
            </a:r>
          </a:p>
        </p:txBody>
      </p:sp>
      <p:sp>
        <p:nvSpPr>
          <p:cNvPr id="27651" name="Rectangle 2"/>
          <p:cNvSpPr>
            <a:spLocks noChangeArrowheads="1"/>
          </p:cNvSpPr>
          <p:nvPr>
            <p:ph type="body" idx="1"/>
          </p:nvPr>
        </p:nvSpPr>
        <p:spPr>
          <a:xfrm>
            <a:off x="484188" y="1631950"/>
            <a:ext cx="8161337" cy="4235450"/>
          </a:xfrm>
        </p:spPr>
        <p:txBody>
          <a:bodyPr/>
          <a:lstStyle/>
          <a:p>
            <a:pPr marL="574675" indent="-574675" eaLnBrk="1" hangingPunct="1">
              <a:lnSpc>
                <a:spcPct val="100000"/>
              </a:lnSpc>
              <a:spcAft>
                <a:spcPts val="1200"/>
              </a:spcAft>
              <a:buSzPct val="99000"/>
              <a:buFont typeface="Arial" panose="020B0604020202020204" pitchFamily="34" charset="0"/>
              <a:buAutoNum type="arabicPeriod"/>
              <a:tabLst>
                <a:tab pos="355600" algn="l"/>
                <a:tab pos="5715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en-US" sz="2200" smtClean="0">
                <a:latin typeface="Helvetica" panose="020B0604020202020204" pitchFamily="34" charset="0"/>
              </a:rPr>
              <a:t>AnotherBruteForcePDP(</a:t>
            </a:r>
            <a:r>
              <a:rPr lang="en-US" altLang="en-US" sz="2200" i="1" smtClean="0">
                <a:latin typeface="Helvetica" panose="020B0604020202020204" pitchFamily="34" charset="0"/>
              </a:rPr>
              <a:t>L, n</a:t>
            </a:r>
            <a:r>
              <a:rPr lang="en-US" altLang="en-US" sz="2200" smtClean="0">
                <a:latin typeface="Helvetica" panose="020B0604020202020204" pitchFamily="34" charset="0"/>
              </a:rPr>
              <a:t>)</a:t>
            </a:r>
          </a:p>
          <a:p>
            <a:pPr marL="574675" indent="-574675" eaLnBrk="1" hangingPunct="1">
              <a:lnSpc>
                <a:spcPct val="100000"/>
              </a:lnSpc>
              <a:spcAft>
                <a:spcPts val="1200"/>
              </a:spcAft>
              <a:buSzPct val="99000"/>
              <a:buFont typeface="Arial" panose="020B0604020202020204" pitchFamily="34" charset="0"/>
              <a:buAutoNum type="arabicPeriod" startAt="2"/>
              <a:tabLst>
                <a:tab pos="355600" algn="l"/>
                <a:tab pos="5715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en-US" sz="2200" smtClean="0">
                <a:latin typeface="Helvetica" panose="020B0604020202020204" pitchFamily="34" charset="0"/>
              </a:rPr>
              <a:t>    </a:t>
            </a:r>
            <a:r>
              <a:rPr lang="en-US" altLang="en-US" sz="2200" i="1" smtClean="0">
                <a:latin typeface="Helvetica" panose="020B0604020202020204" pitchFamily="34" charset="0"/>
              </a:rPr>
              <a:t>M</a:t>
            </a:r>
            <a:r>
              <a:rPr lang="en-US" altLang="en-US" sz="2200" smtClean="0">
                <a:latin typeface="Helvetica" panose="020B0604020202020204" pitchFamily="34" charset="0"/>
              </a:rPr>
              <a:t> </a:t>
            </a:r>
            <a:r>
              <a:rPr lang="en-US" altLang="en-US" sz="2200" smtClean="0"/>
              <a:t>&lt;-</a:t>
            </a:r>
            <a:r>
              <a:rPr lang="en-US" altLang="en-US" sz="2200" smtClean="0">
                <a:latin typeface="Helvetica" panose="020B0604020202020204" pitchFamily="34" charset="0"/>
              </a:rPr>
              <a:t> maximum element in </a:t>
            </a:r>
            <a:r>
              <a:rPr lang="en-US" altLang="en-US" sz="2200" i="1" smtClean="0">
                <a:latin typeface="Helvetica" panose="020B0604020202020204" pitchFamily="34" charset="0"/>
              </a:rPr>
              <a:t>L</a:t>
            </a:r>
          </a:p>
          <a:p>
            <a:pPr marL="574675" indent="-574675" eaLnBrk="1" hangingPunct="1">
              <a:lnSpc>
                <a:spcPct val="100000"/>
              </a:lnSpc>
              <a:spcAft>
                <a:spcPts val="1200"/>
              </a:spcAft>
              <a:buSzPct val="99000"/>
              <a:buFont typeface="Arial" panose="020B0604020202020204" pitchFamily="34" charset="0"/>
              <a:buAutoNum type="arabicPeriod" startAt="3"/>
              <a:tabLst>
                <a:tab pos="355600" algn="l"/>
                <a:tab pos="5715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en-US" sz="2200" smtClean="0">
                <a:latin typeface="Helvetica" panose="020B0604020202020204" pitchFamily="34" charset="0"/>
              </a:rPr>
              <a:t>    for every set of </a:t>
            </a:r>
            <a:r>
              <a:rPr lang="en-US" altLang="en-US" sz="2200" i="1" smtClean="0">
                <a:latin typeface="Helvetica" panose="020B0604020202020204" pitchFamily="34" charset="0"/>
              </a:rPr>
              <a:t>n</a:t>
            </a:r>
            <a:r>
              <a:rPr lang="en-US" altLang="en-US" sz="2200" smtClean="0">
                <a:latin typeface="Helvetica" panose="020B0604020202020204" pitchFamily="34" charset="0"/>
              </a:rPr>
              <a:t> – 2 integers 0 &lt; </a:t>
            </a:r>
            <a:r>
              <a:rPr lang="en-US" altLang="en-US" sz="2200" i="1" smtClean="0">
                <a:latin typeface="Helvetica" panose="020B0604020202020204" pitchFamily="34" charset="0"/>
              </a:rPr>
              <a:t>x</a:t>
            </a:r>
            <a:r>
              <a:rPr lang="en-US" altLang="en-US" sz="2200" baseline="-25000" smtClean="0">
                <a:latin typeface="Helvetica" panose="020B0604020202020204" pitchFamily="34" charset="0"/>
              </a:rPr>
              <a:t>2</a:t>
            </a:r>
            <a:r>
              <a:rPr lang="en-US" altLang="en-US" sz="2200" smtClean="0">
                <a:latin typeface="Helvetica" panose="020B0604020202020204" pitchFamily="34" charset="0"/>
              </a:rPr>
              <a:t> &lt; … </a:t>
            </a:r>
            <a:r>
              <a:rPr lang="en-US" altLang="en-US" sz="2200" i="1" smtClean="0">
                <a:latin typeface="Helvetica" panose="020B0604020202020204" pitchFamily="34" charset="0"/>
              </a:rPr>
              <a:t>x</a:t>
            </a:r>
            <a:r>
              <a:rPr lang="en-US" altLang="en-US" sz="2200" i="1" baseline="-25000" smtClean="0">
                <a:latin typeface="Helvetica" panose="020B0604020202020204" pitchFamily="34" charset="0"/>
              </a:rPr>
              <a:t>n</a:t>
            </a:r>
            <a:r>
              <a:rPr lang="en-US" altLang="en-US" sz="2200" baseline="-25000" smtClean="0">
                <a:latin typeface="Helvetica" panose="020B0604020202020204" pitchFamily="34" charset="0"/>
              </a:rPr>
              <a:t>-1</a:t>
            </a:r>
            <a:r>
              <a:rPr lang="en-US" altLang="en-US" sz="2200" smtClean="0">
                <a:latin typeface="Helvetica" panose="020B0604020202020204" pitchFamily="34" charset="0"/>
              </a:rPr>
              <a:t> &lt; </a:t>
            </a:r>
            <a:r>
              <a:rPr lang="en-US" altLang="en-US" sz="2200" i="1" smtClean="0">
                <a:latin typeface="Helvetica" panose="020B0604020202020204" pitchFamily="34" charset="0"/>
              </a:rPr>
              <a:t>M</a:t>
            </a:r>
          </a:p>
          <a:p>
            <a:pPr marL="574675" indent="-574675" eaLnBrk="1" hangingPunct="1">
              <a:lnSpc>
                <a:spcPct val="100000"/>
              </a:lnSpc>
              <a:spcAft>
                <a:spcPts val="1200"/>
              </a:spcAft>
              <a:buSzPct val="99000"/>
              <a:buFont typeface="Arial" panose="020B0604020202020204" pitchFamily="34" charset="0"/>
              <a:buAutoNum type="arabicPeriod" startAt="4"/>
              <a:tabLst>
                <a:tab pos="355600" algn="l"/>
                <a:tab pos="5715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en-US" sz="2200" i="1" smtClean="0">
                <a:latin typeface="Helvetica" panose="020B0604020202020204" pitchFamily="34" charset="0"/>
              </a:rPr>
              <a:t>        X</a:t>
            </a:r>
            <a:r>
              <a:rPr lang="en-US" altLang="en-US" sz="2200" smtClean="0">
                <a:latin typeface="Helvetica" panose="020B0604020202020204" pitchFamily="34" charset="0"/>
              </a:rPr>
              <a:t> </a:t>
            </a:r>
            <a:r>
              <a:rPr lang="en-US" altLang="en-US" sz="2200" smtClean="0"/>
              <a:t>&lt;-</a:t>
            </a:r>
            <a:r>
              <a:rPr lang="en-US" altLang="en-US" sz="2200" smtClean="0">
                <a:latin typeface="Helvetica" panose="020B0604020202020204" pitchFamily="34" charset="0"/>
              </a:rPr>
              <a:t> { 0, </a:t>
            </a:r>
            <a:r>
              <a:rPr lang="en-US" altLang="en-US" sz="2200" i="1" smtClean="0">
                <a:latin typeface="Helvetica" panose="020B0604020202020204" pitchFamily="34" charset="0"/>
              </a:rPr>
              <a:t>x</a:t>
            </a:r>
            <a:r>
              <a:rPr lang="en-US" altLang="en-US" sz="2200" baseline="-25000" smtClean="0">
                <a:latin typeface="Helvetica" panose="020B0604020202020204" pitchFamily="34" charset="0"/>
              </a:rPr>
              <a:t>2</a:t>
            </a:r>
            <a:r>
              <a:rPr lang="en-US" altLang="en-US" sz="2200" smtClean="0">
                <a:latin typeface="Helvetica" panose="020B0604020202020204" pitchFamily="34" charset="0"/>
              </a:rPr>
              <a:t>, …, </a:t>
            </a:r>
            <a:r>
              <a:rPr lang="en-US" altLang="en-US" sz="2200" i="1" smtClean="0">
                <a:latin typeface="Helvetica" panose="020B0604020202020204" pitchFamily="34" charset="0"/>
              </a:rPr>
              <a:t>x</a:t>
            </a:r>
            <a:r>
              <a:rPr lang="en-US" altLang="en-US" sz="2200" i="1" baseline="-25000" smtClean="0">
                <a:latin typeface="Helvetica" panose="020B0604020202020204" pitchFamily="34" charset="0"/>
              </a:rPr>
              <a:t>n</a:t>
            </a:r>
            <a:r>
              <a:rPr lang="en-US" altLang="en-US" sz="2200" baseline="-25000" smtClean="0">
                <a:latin typeface="Helvetica" panose="020B0604020202020204" pitchFamily="34" charset="0"/>
              </a:rPr>
              <a:t>-1</a:t>
            </a:r>
            <a:r>
              <a:rPr lang="en-US" altLang="en-US" sz="2200" smtClean="0">
                <a:latin typeface="Helvetica" panose="020B0604020202020204" pitchFamily="34" charset="0"/>
              </a:rPr>
              <a:t>, </a:t>
            </a:r>
            <a:r>
              <a:rPr lang="en-US" altLang="en-US" sz="2200" i="1" smtClean="0">
                <a:latin typeface="Helvetica" panose="020B0604020202020204" pitchFamily="34" charset="0"/>
              </a:rPr>
              <a:t>M </a:t>
            </a:r>
            <a:r>
              <a:rPr lang="en-US" altLang="en-US" sz="2200" smtClean="0">
                <a:latin typeface="Helvetica" panose="020B0604020202020204" pitchFamily="34" charset="0"/>
              </a:rPr>
              <a:t>}</a:t>
            </a:r>
          </a:p>
          <a:p>
            <a:pPr marL="574675" indent="-574675" eaLnBrk="1" hangingPunct="1">
              <a:lnSpc>
                <a:spcPct val="100000"/>
              </a:lnSpc>
              <a:spcAft>
                <a:spcPts val="1200"/>
              </a:spcAft>
              <a:buSzPct val="99000"/>
              <a:buFont typeface="Arial" panose="020B0604020202020204" pitchFamily="34" charset="0"/>
              <a:buAutoNum type="arabicPeriod" startAt="5"/>
              <a:tabLst>
                <a:tab pos="355600" algn="l"/>
                <a:tab pos="5715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en-US" sz="2200" smtClean="0">
                <a:latin typeface="Helvetica" panose="020B0604020202020204" pitchFamily="34" charset="0"/>
              </a:rPr>
              <a:t>        Form </a:t>
            </a:r>
            <a:r>
              <a:rPr lang="en-US" altLang="en-US" sz="2200" smtClean="0"/>
              <a:t>D</a:t>
            </a:r>
            <a:r>
              <a:rPr lang="en-US" altLang="en-US" sz="2200" i="1" smtClean="0">
                <a:latin typeface="Helvetica" panose="020B0604020202020204" pitchFamily="34" charset="0"/>
              </a:rPr>
              <a:t>X </a:t>
            </a:r>
            <a:r>
              <a:rPr lang="en-US" altLang="en-US" sz="2200" smtClean="0">
                <a:latin typeface="Helvetica" panose="020B0604020202020204" pitchFamily="34" charset="0"/>
              </a:rPr>
              <a:t>from </a:t>
            </a:r>
            <a:r>
              <a:rPr lang="en-US" altLang="en-US" sz="2200" i="1" smtClean="0">
                <a:latin typeface="Helvetica" panose="020B0604020202020204" pitchFamily="34" charset="0"/>
              </a:rPr>
              <a:t>X</a:t>
            </a:r>
          </a:p>
          <a:p>
            <a:pPr marL="574675" indent="-574675" eaLnBrk="1" hangingPunct="1">
              <a:lnSpc>
                <a:spcPct val="100000"/>
              </a:lnSpc>
              <a:spcAft>
                <a:spcPts val="1200"/>
              </a:spcAft>
              <a:buSzPct val="99000"/>
              <a:buFont typeface="Arial" panose="020B0604020202020204" pitchFamily="34" charset="0"/>
              <a:buAutoNum type="arabicPeriod" startAt="6"/>
              <a:tabLst>
                <a:tab pos="355600" algn="l"/>
                <a:tab pos="5715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en-US" sz="2200" smtClean="0">
                <a:latin typeface="Helvetica" panose="020B0604020202020204" pitchFamily="34" charset="0"/>
              </a:rPr>
              <a:t>        if </a:t>
            </a:r>
            <a:r>
              <a:rPr lang="en-US" altLang="en-US" sz="2200" smtClean="0"/>
              <a:t>D</a:t>
            </a:r>
            <a:r>
              <a:rPr lang="en-US" altLang="en-US" sz="2200" i="1" smtClean="0">
                <a:latin typeface="Helvetica" panose="020B0604020202020204" pitchFamily="34" charset="0"/>
              </a:rPr>
              <a:t>X </a:t>
            </a:r>
            <a:r>
              <a:rPr lang="en-US" altLang="en-US" sz="2200" smtClean="0">
                <a:latin typeface="Helvetica" panose="020B0604020202020204" pitchFamily="34" charset="0"/>
              </a:rPr>
              <a:t>=</a:t>
            </a:r>
            <a:r>
              <a:rPr lang="en-US" altLang="en-US" sz="2200" i="1" smtClean="0">
                <a:latin typeface="Helvetica" panose="020B0604020202020204" pitchFamily="34" charset="0"/>
              </a:rPr>
              <a:t> L</a:t>
            </a:r>
          </a:p>
          <a:p>
            <a:pPr marL="574675" indent="-574675" eaLnBrk="1" hangingPunct="1">
              <a:lnSpc>
                <a:spcPct val="100000"/>
              </a:lnSpc>
              <a:spcAft>
                <a:spcPts val="1200"/>
              </a:spcAft>
              <a:buSzPct val="99000"/>
              <a:buFont typeface="Arial" panose="020B0604020202020204" pitchFamily="34" charset="0"/>
              <a:buAutoNum type="arabicPeriod" startAt="7"/>
              <a:tabLst>
                <a:tab pos="355600" algn="l"/>
                <a:tab pos="5715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en-US" sz="2200" smtClean="0">
                <a:latin typeface="Helvetica" panose="020B0604020202020204" pitchFamily="34" charset="0"/>
              </a:rPr>
              <a:t>            return </a:t>
            </a:r>
            <a:r>
              <a:rPr lang="en-US" altLang="en-US" sz="2200" i="1" smtClean="0">
                <a:latin typeface="Helvetica" panose="020B0604020202020204" pitchFamily="34" charset="0"/>
              </a:rPr>
              <a:t>X</a:t>
            </a:r>
          </a:p>
          <a:p>
            <a:pPr marL="574675" indent="-574675" eaLnBrk="1" hangingPunct="1">
              <a:lnSpc>
                <a:spcPct val="100000"/>
              </a:lnSpc>
              <a:spcAft>
                <a:spcPts val="1200"/>
              </a:spcAft>
              <a:buSzPct val="99000"/>
              <a:buFont typeface="Arial" panose="020B0604020202020204" pitchFamily="34" charset="0"/>
              <a:buAutoNum type="arabicPeriod" startAt="8"/>
              <a:tabLst>
                <a:tab pos="355600" algn="l"/>
                <a:tab pos="5715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en-US" sz="2200" smtClean="0">
                <a:latin typeface="Helvetica" panose="020B0604020202020204" pitchFamily="34" charset="0"/>
              </a:rPr>
              <a:t>    output “no solution”</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ChangeArrowheads="1"/>
          </p:cNvSpPr>
          <p:nvPr>
            <p:ph type="title"/>
          </p:nvPr>
        </p:nvSpPr>
        <p:spPr/>
        <p:txBody>
          <a:bodyPr/>
          <a:lstStyle/>
          <a:p>
            <a:pPr eaLnBrk="1" hangingPunct="1">
              <a:spcAft>
                <a:spcPts val="13"/>
              </a:spcAft>
            </a:pPr>
            <a:r>
              <a:rPr lang="en-US" altLang="en-US" smtClean="0"/>
              <a:t>AnotherBruteForcePDP</a:t>
            </a:r>
          </a:p>
        </p:txBody>
      </p:sp>
      <p:sp>
        <p:nvSpPr>
          <p:cNvPr id="28675" name="Rectangle 2"/>
          <p:cNvSpPr>
            <a:spLocks noChangeArrowheads="1"/>
          </p:cNvSpPr>
          <p:nvPr>
            <p:ph type="body" idx="1"/>
          </p:nvPr>
        </p:nvSpPr>
        <p:spPr>
          <a:xfrm>
            <a:off x="484188" y="1631950"/>
            <a:ext cx="8161337" cy="4159250"/>
          </a:xfrm>
        </p:spPr>
        <p:txBody>
          <a:bodyPr/>
          <a:lstStyle/>
          <a:p>
            <a:pPr marL="574675" indent="-574675" eaLnBrk="1" hangingPunct="1">
              <a:lnSpc>
                <a:spcPct val="100000"/>
              </a:lnSpc>
              <a:spcAft>
                <a:spcPts val="1200"/>
              </a:spcAft>
              <a:buSzPct val="99000"/>
              <a:buFont typeface="Arial" panose="020B0604020202020204" pitchFamily="34" charset="0"/>
              <a:buAutoNum type="arabicPeriod"/>
              <a:tabLst>
                <a:tab pos="355600" algn="l"/>
                <a:tab pos="5715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en-US" sz="2200" smtClean="0">
                <a:latin typeface="Helvetica" panose="020B0604020202020204" pitchFamily="34" charset="0"/>
              </a:rPr>
              <a:t>AnotherBruteForcePDP(</a:t>
            </a:r>
            <a:r>
              <a:rPr lang="en-US" altLang="en-US" sz="2200" i="1" smtClean="0">
                <a:latin typeface="Helvetica" panose="020B0604020202020204" pitchFamily="34" charset="0"/>
              </a:rPr>
              <a:t>L, n</a:t>
            </a:r>
            <a:r>
              <a:rPr lang="en-US" altLang="en-US" sz="2200" smtClean="0">
                <a:latin typeface="Helvetica" panose="020B0604020202020204" pitchFamily="34" charset="0"/>
              </a:rPr>
              <a:t>)</a:t>
            </a:r>
          </a:p>
          <a:p>
            <a:pPr marL="574675" indent="-574675" eaLnBrk="1" hangingPunct="1">
              <a:lnSpc>
                <a:spcPct val="100000"/>
              </a:lnSpc>
              <a:spcAft>
                <a:spcPts val="1200"/>
              </a:spcAft>
              <a:buSzPct val="99000"/>
              <a:buFont typeface="Arial" panose="020B0604020202020204" pitchFamily="34" charset="0"/>
              <a:buAutoNum type="arabicPeriod" startAt="2"/>
              <a:tabLst>
                <a:tab pos="355600" algn="l"/>
                <a:tab pos="5715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en-US" sz="2200" smtClean="0">
                <a:latin typeface="Helvetica" panose="020B0604020202020204" pitchFamily="34" charset="0"/>
              </a:rPr>
              <a:t>    </a:t>
            </a:r>
            <a:r>
              <a:rPr lang="en-US" altLang="en-US" sz="2200" i="1" smtClean="0">
                <a:latin typeface="Helvetica" panose="020B0604020202020204" pitchFamily="34" charset="0"/>
              </a:rPr>
              <a:t>M</a:t>
            </a:r>
            <a:r>
              <a:rPr lang="en-US" altLang="en-US" sz="2200" smtClean="0">
                <a:latin typeface="Helvetica" panose="020B0604020202020204" pitchFamily="34" charset="0"/>
              </a:rPr>
              <a:t> </a:t>
            </a:r>
            <a:r>
              <a:rPr lang="en-US" altLang="en-US" sz="2200" smtClean="0"/>
              <a:t>&lt;-</a:t>
            </a:r>
            <a:r>
              <a:rPr lang="en-US" altLang="en-US" sz="2200" smtClean="0">
                <a:latin typeface="Helvetica" panose="020B0604020202020204" pitchFamily="34" charset="0"/>
              </a:rPr>
              <a:t> maximum element in </a:t>
            </a:r>
            <a:r>
              <a:rPr lang="en-US" altLang="en-US" sz="2200" i="1" smtClean="0">
                <a:latin typeface="Helvetica" panose="020B0604020202020204" pitchFamily="34" charset="0"/>
              </a:rPr>
              <a:t>L</a:t>
            </a:r>
          </a:p>
          <a:p>
            <a:pPr marL="574675" indent="-574675" eaLnBrk="1" hangingPunct="1">
              <a:lnSpc>
                <a:spcPct val="100000"/>
              </a:lnSpc>
              <a:spcAft>
                <a:spcPts val="1200"/>
              </a:spcAft>
              <a:buSzPct val="99000"/>
              <a:buFont typeface="Arial" panose="020B0604020202020204" pitchFamily="34" charset="0"/>
              <a:buAutoNum type="arabicPeriod" startAt="3"/>
              <a:tabLst>
                <a:tab pos="355600" algn="l"/>
                <a:tab pos="5715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en-US" sz="2200" smtClean="0">
                <a:latin typeface="Helvetica" panose="020B0604020202020204" pitchFamily="34" charset="0"/>
              </a:rPr>
              <a:t>    for every set of </a:t>
            </a:r>
            <a:r>
              <a:rPr lang="en-US" altLang="en-US" sz="2200" i="1" smtClean="0">
                <a:latin typeface="Helvetica" panose="020B0604020202020204" pitchFamily="34" charset="0"/>
              </a:rPr>
              <a:t>n</a:t>
            </a:r>
            <a:r>
              <a:rPr lang="en-US" altLang="en-US" sz="2200" smtClean="0">
                <a:latin typeface="Helvetica" panose="020B0604020202020204" pitchFamily="34" charset="0"/>
              </a:rPr>
              <a:t> – 2 integers 0 &lt; </a:t>
            </a:r>
            <a:r>
              <a:rPr lang="en-US" altLang="en-US" sz="2200" i="1" smtClean="0">
                <a:latin typeface="Helvetica" panose="020B0604020202020204" pitchFamily="34" charset="0"/>
              </a:rPr>
              <a:t>x</a:t>
            </a:r>
            <a:r>
              <a:rPr lang="en-US" altLang="en-US" sz="2200" baseline="-25000" smtClean="0">
                <a:latin typeface="Helvetica" panose="020B0604020202020204" pitchFamily="34" charset="0"/>
              </a:rPr>
              <a:t>2</a:t>
            </a:r>
            <a:r>
              <a:rPr lang="en-US" altLang="en-US" sz="2200" smtClean="0">
                <a:latin typeface="Helvetica" panose="020B0604020202020204" pitchFamily="34" charset="0"/>
              </a:rPr>
              <a:t> &lt; … </a:t>
            </a:r>
            <a:r>
              <a:rPr lang="en-US" altLang="en-US" sz="2200" i="1" smtClean="0">
                <a:latin typeface="Helvetica" panose="020B0604020202020204" pitchFamily="34" charset="0"/>
              </a:rPr>
              <a:t>x</a:t>
            </a:r>
            <a:r>
              <a:rPr lang="en-US" altLang="en-US" sz="2200" i="1" baseline="-25000" smtClean="0">
                <a:latin typeface="Helvetica" panose="020B0604020202020204" pitchFamily="34" charset="0"/>
              </a:rPr>
              <a:t>n</a:t>
            </a:r>
            <a:r>
              <a:rPr lang="en-US" altLang="en-US" sz="2200" baseline="-25000" smtClean="0">
                <a:latin typeface="Helvetica" panose="020B0604020202020204" pitchFamily="34" charset="0"/>
              </a:rPr>
              <a:t>-1</a:t>
            </a:r>
            <a:r>
              <a:rPr lang="en-US" altLang="en-US" sz="2200" smtClean="0">
                <a:latin typeface="Helvetica" panose="020B0604020202020204" pitchFamily="34" charset="0"/>
              </a:rPr>
              <a:t> &lt; </a:t>
            </a:r>
            <a:r>
              <a:rPr lang="en-US" altLang="en-US" sz="2200" i="1" smtClean="0">
                <a:latin typeface="Helvetica" panose="020B0604020202020204" pitchFamily="34" charset="0"/>
              </a:rPr>
              <a:t>M</a:t>
            </a:r>
            <a:r>
              <a:rPr lang="en-US" altLang="en-US" sz="2200" smtClean="0">
                <a:latin typeface="Helvetica" panose="020B0604020202020204" pitchFamily="34" charset="0"/>
              </a:rPr>
              <a:t> </a:t>
            </a:r>
            <a:r>
              <a:rPr lang="en-US" altLang="en-US" sz="2200" smtClean="0">
                <a:solidFill>
                  <a:srgbClr val="FF0000"/>
                </a:solidFill>
                <a:latin typeface="Helvetica" panose="020B0604020202020204" pitchFamily="34" charset="0"/>
              </a:rPr>
              <a:t>from </a:t>
            </a:r>
            <a:r>
              <a:rPr lang="en-US" altLang="en-US" sz="2200" i="1" smtClean="0">
                <a:solidFill>
                  <a:srgbClr val="FF0000"/>
                </a:solidFill>
                <a:latin typeface="Helvetica" panose="020B0604020202020204" pitchFamily="34" charset="0"/>
              </a:rPr>
              <a:t>L</a:t>
            </a:r>
          </a:p>
          <a:p>
            <a:pPr marL="574675" indent="-574675" eaLnBrk="1" hangingPunct="1">
              <a:lnSpc>
                <a:spcPct val="100000"/>
              </a:lnSpc>
              <a:spcAft>
                <a:spcPts val="1200"/>
              </a:spcAft>
              <a:buSzPct val="99000"/>
              <a:buFont typeface="Arial" panose="020B0604020202020204" pitchFamily="34" charset="0"/>
              <a:buAutoNum type="arabicPeriod" startAt="4"/>
              <a:tabLst>
                <a:tab pos="355600" algn="l"/>
                <a:tab pos="5715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en-US" sz="2200" i="1" smtClean="0">
                <a:latin typeface="Helvetica" panose="020B0604020202020204" pitchFamily="34" charset="0"/>
              </a:rPr>
              <a:t>        X</a:t>
            </a:r>
            <a:r>
              <a:rPr lang="en-US" altLang="en-US" sz="2200" smtClean="0">
                <a:latin typeface="Helvetica" panose="020B0604020202020204" pitchFamily="34" charset="0"/>
              </a:rPr>
              <a:t> </a:t>
            </a:r>
            <a:r>
              <a:rPr lang="en-US" altLang="en-US" sz="2200" smtClean="0"/>
              <a:t>&lt;-</a:t>
            </a:r>
            <a:r>
              <a:rPr lang="en-US" altLang="en-US" sz="2200" smtClean="0">
                <a:latin typeface="Helvetica" panose="020B0604020202020204" pitchFamily="34" charset="0"/>
              </a:rPr>
              <a:t> { 0, </a:t>
            </a:r>
            <a:r>
              <a:rPr lang="en-US" altLang="en-US" sz="2200" i="1" smtClean="0">
                <a:latin typeface="Helvetica" panose="020B0604020202020204" pitchFamily="34" charset="0"/>
              </a:rPr>
              <a:t>x</a:t>
            </a:r>
            <a:r>
              <a:rPr lang="en-US" altLang="en-US" sz="2200" baseline="-25000" smtClean="0">
                <a:latin typeface="Helvetica" panose="020B0604020202020204" pitchFamily="34" charset="0"/>
              </a:rPr>
              <a:t>2</a:t>
            </a:r>
            <a:r>
              <a:rPr lang="en-US" altLang="en-US" sz="2200" smtClean="0">
                <a:latin typeface="Helvetica" panose="020B0604020202020204" pitchFamily="34" charset="0"/>
              </a:rPr>
              <a:t>, …, </a:t>
            </a:r>
            <a:r>
              <a:rPr lang="en-US" altLang="en-US" sz="2200" i="1" smtClean="0">
                <a:latin typeface="Helvetica" panose="020B0604020202020204" pitchFamily="34" charset="0"/>
              </a:rPr>
              <a:t>x</a:t>
            </a:r>
            <a:r>
              <a:rPr lang="en-US" altLang="en-US" sz="2200" i="1" baseline="-25000" smtClean="0">
                <a:latin typeface="Helvetica" panose="020B0604020202020204" pitchFamily="34" charset="0"/>
              </a:rPr>
              <a:t>n</a:t>
            </a:r>
            <a:r>
              <a:rPr lang="en-US" altLang="en-US" sz="2200" baseline="-25000" smtClean="0">
                <a:latin typeface="Helvetica" panose="020B0604020202020204" pitchFamily="34" charset="0"/>
              </a:rPr>
              <a:t>-1</a:t>
            </a:r>
            <a:r>
              <a:rPr lang="en-US" altLang="en-US" sz="2200" smtClean="0">
                <a:latin typeface="Helvetica" panose="020B0604020202020204" pitchFamily="34" charset="0"/>
              </a:rPr>
              <a:t>, </a:t>
            </a:r>
            <a:r>
              <a:rPr lang="en-US" altLang="en-US" sz="2200" i="1" smtClean="0">
                <a:latin typeface="Helvetica" panose="020B0604020202020204" pitchFamily="34" charset="0"/>
              </a:rPr>
              <a:t>M </a:t>
            </a:r>
            <a:r>
              <a:rPr lang="en-US" altLang="en-US" sz="2200" smtClean="0">
                <a:latin typeface="Helvetica" panose="020B0604020202020204" pitchFamily="34" charset="0"/>
              </a:rPr>
              <a:t>}</a:t>
            </a:r>
          </a:p>
          <a:p>
            <a:pPr marL="574675" indent="-574675" eaLnBrk="1" hangingPunct="1">
              <a:lnSpc>
                <a:spcPct val="100000"/>
              </a:lnSpc>
              <a:spcAft>
                <a:spcPts val="1200"/>
              </a:spcAft>
              <a:buSzPct val="99000"/>
              <a:buFont typeface="Arial" panose="020B0604020202020204" pitchFamily="34" charset="0"/>
              <a:buAutoNum type="arabicPeriod" startAt="5"/>
              <a:tabLst>
                <a:tab pos="355600" algn="l"/>
                <a:tab pos="5715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en-US" sz="2200" smtClean="0">
                <a:latin typeface="Helvetica" panose="020B0604020202020204" pitchFamily="34" charset="0"/>
              </a:rPr>
              <a:t>        Form </a:t>
            </a:r>
            <a:r>
              <a:rPr lang="en-US" altLang="en-US" sz="2200" smtClean="0"/>
              <a:t>D</a:t>
            </a:r>
            <a:r>
              <a:rPr lang="en-US" altLang="en-US" sz="2200" i="1" smtClean="0">
                <a:latin typeface="Helvetica" panose="020B0604020202020204" pitchFamily="34" charset="0"/>
              </a:rPr>
              <a:t>X </a:t>
            </a:r>
            <a:r>
              <a:rPr lang="en-US" altLang="en-US" sz="2200" smtClean="0">
                <a:latin typeface="Helvetica" panose="020B0604020202020204" pitchFamily="34" charset="0"/>
              </a:rPr>
              <a:t>from </a:t>
            </a:r>
            <a:r>
              <a:rPr lang="en-US" altLang="en-US" sz="2200" i="1" smtClean="0">
                <a:latin typeface="Helvetica" panose="020B0604020202020204" pitchFamily="34" charset="0"/>
              </a:rPr>
              <a:t>X</a:t>
            </a:r>
          </a:p>
          <a:p>
            <a:pPr marL="574675" indent="-574675" eaLnBrk="1" hangingPunct="1">
              <a:lnSpc>
                <a:spcPct val="100000"/>
              </a:lnSpc>
              <a:spcAft>
                <a:spcPts val="1200"/>
              </a:spcAft>
              <a:buSzPct val="99000"/>
              <a:buFont typeface="Arial" panose="020B0604020202020204" pitchFamily="34" charset="0"/>
              <a:buAutoNum type="arabicPeriod" startAt="6"/>
              <a:tabLst>
                <a:tab pos="355600" algn="l"/>
                <a:tab pos="5715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en-US" sz="2200" smtClean="0">
                <a:latin typeface="Helvetica" panose="020B0604020202020204" pitchFamily="34" charset="0"/>
              </a:rPr>
              <a:t>        if </a:t>
            </a:r>
            <a:r>
              <a:rPr lang="en-US" altLang="en-US" sz="2200" smtClean="0"/>
              <a:t>D</a:t>
            </a:r>
            <a:r>
              <a:rPr lang="en-US" altLang="en-US" sz="2200" i="1" smtClean="0">
                <a:latin typeface="Helvetica" panose="020B0604020202020204" pitchFamily="34" charset="0"/>
              </a:rPr>
              <a:t>X </a:t>
            </a:r>
            <a:r>
              <a:rPr lang="en-US" altLang="en-US" sz="2200" smtClean="0">
                <a:latin typeface="Helvetica" panose="020B0604020202020204" pitchFamily="34" charset="0"/>
              </a:rPr>
              <a:t>=</a:t>
            </a:r>
            <a:r>
              <a:rPr lang="en-US" altLang="en-US" sz="2200" i="1" smtClean="0">
                <a:latin typeface="Helvetica" panose="020B0604020202020204" pitchFamily="34" charset="0"/>
              </a:rPr>
              <a:t> L</a:t>
            </a:r>
          </a:p>
          <a:p>
            <a:pPr marL="574675" indent="-574675" eaLnBrk="1" hangingPunct="1">
              <a:lnSpc>
                <a:spcPct val="100000"/>
              </a:lnSpc>
              <a:spcAft>
                <a:spcPts val="1200"/>
              </a:spcAft>
              <a:buSzPct val="99000"/>
              <a:buFont typeface="Arial" panose="020B0604020202020204" pitchFamily="34" charset="0"/>
              <a:buAutoNum type="arabicPeriod" startAt="7"/>
              <a:tabLst>
                <a:tab pos="355600" algn="l"/>
                <a:tab pos="5715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en-US" sz="2200" smtClean="0">
                <a:latin typeface="Helvetica" panose="020B0604020202020204" pitchFamily="34" charset="0"/>
              </a:rPr>
              <a:t>            return </a:t>
            </a:r>
            <a:r>
              <a:rPr lang="en-US" altLang="en-US" sz="2200" i="1" smtClean="0">
                <a:latin typeface="Helvetica" panose="020B0604020202020204" pitchFamily="34" charset="0"/>
              </a:rPr>
              <a:t>X</a:t>
            </a:r>
          </a:p>
          <a:p>
            <a:pPr marL="574675" indent="-574675" eaLnBrk="1" hangingPunct="1">
              <a:lnSpc>
                <a:spcPct val="100000"/>
              </a:lnSpc>
              <a:spcAft>
                <a:spcPts val="1200"/>
              </a:spcAft>
              <a:buSzPct val="99000"/>
              <a:buFont typeface="Arial" panose="020B0604020202020204" pitchFamily="34" charset="0"/>
              <a:buAutoNum type="arabicPeriod" startAt="8"/>
              <a:tabLst>
                <a:tab pos="355600" algn="l"/>
                <a:tab pos="5715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en-US" sz="2200" smtClean="0">
                <a:latin typeface="Helvetica" panose="020B0604020202020204" pitchFamily="34" charset="0"/>
              </a:rPr>
              <a:t>    output “no solution”</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p:cNvSpPr>
            <a:spLocks noChangeArrowheads="1"/>
          </p:cNvSpPr>
          <p:nvPr>
            <p:ph type="title"/>
          </p:nvPr>
        </p:nvSpPr>
        <p:spPr>
          <a:xfrm>
            <a:off x="369888" y="438150"/>
            <a:ext cx="8637587" cy="2787650"/>
          </a:xfrm>
        </p:spPr>
        <p:txBody>
          <a:bodyPr/>
          <a:lstStyle/>
          <a:p>
            <a:pPr eaLnBrk="1" hangingPunct="1">
              <a:lnSpc>
                <a:spcPts val="4300"/>
              </a:lnSpc>
              <a:spcAft>
                <a:spcPts val="13"/>
              </a:spcAft>
              <a:tabLst>
                <a:tab pos="0" algn="l"/>
                <a:tab pos="914400" algn="l"/>
                <a:tab pos="1828800" algn="l"/>
                <a:tab pos="2743200" algn="l"/>
                <a:tab pos="3657600" algn="l"/>
                <a:tab pos="4572000" algn="l"/>
                <a:tab pos="5486400" algn="l"/>
                <a:tab pos="6400800" algn="l"/>
                <a:tab pos="7315200" algn="l"/>
                <a:tab pos="8229600" algn="l"/>
              </a:tabLst>
            </a:pPr>
            <a:r>
              <a:rPr lang="en-US" altLang="en-US" sz="3600" smtClean="0"/>
              <a:t>Efficiency of AnotherBruteForcePDP</a:t>
            </a:r>
          </a:p>
        </p:txBody>
      </p:sp>
      <p:sp>
        <p:nvSpPr>
          <p:cNvPr id="29699" name="Rectangle 2"/>
          <p:cNvSpPr>
            <a:spLocks noChangeArrowheads="1"/>
          </p:cNvSpPr>
          <p:nvPr>
            <p:ph type="body" idx="1"/>
          </p:nvPr>
        </p:nvSpPr>
        <p:spPr>
          <a:xfrm>
            <a:off x="484188" y="1143000"/>
            <a:ext cx="8161337" cy="3930650"/>
          </a:xfrm>
        </p:spPr>
        <p:txBody>
          <a:bodyPr/>
          <a:lstStyle/>
          <a:p>
            <a:pPr marL="471488" eaLnBrk="1" hangingPunct="1">
              <a:spcAft>
                <a:spcPts val="1200"/>
              </a:spcAft>
              <a:buSzPct val="100000"/>
              <a:tabLst>
                <a:tab pos="342900" algn="l"/>
                <a:tab pos="914400" algn="l"/>
                <a:tab pos="1828800" algn="l"/>
                <a:tab pos="2743200" algn="l"/>
                <a:tab pos="3657600" algn="l"/>
                <a:tab pos="4572000" algn="l"/>
                <a:tab pos="5486400" algn="l"/>
                <a:tab pos="6400800" algn="l"/>
                <a:tab pos="7315200" algn="l"/>
              </a:tabLst>
            </a:pPr>
            <a:endParaRPr lang="en-US" altLang="en-US" sz="2600" smtClean="0"/>
          </a:p>
          <a:p>
            <a:pPr marL="471488" eaLnBrk="1" hangingPunct="1">
              <a:spcAft>
                <a:spcPts val="1200"/>
              </a:spcAft>
              <a:buSzPct val="100000"/>
              <a:tabLst>
                <a:tab pos="342900" algn="l"/>
                <a:tab pos="914400" algn="l"/>
                <a:tab pos="1828800" algn="l"/>
                <a:tab pos="2743200" algn="l"/>
                <a:tab pos="3657600" algn="l"/>
                <a:tab pos="4572000" algn="l"/>
                <a:tab pos="5486400" algn="l"/>
                <a:tab pos="6400800" algn="l"/>
                <a:tab pos="7315200" algn="l"/>
              </a:tabLst>
            </a:pPr>
            <a:r>
              <a:rPr lang="en-US" altLang="en-US" sz="2600" smtClean="0"/>
              <a:t>It’s more efficient, but still slow </a:t>
            </a:r>
          </a:p>
          <a:p>
            <a:pPr marL="471488" eaLnBrk="1" hangingPunct="1">
              <a:spcAft>
                <a:spcPts val="1200"/>
              </a:spcAft>
              <a:buSzPct val="100000"/>
              <a:tabLst>
                <a:tab pos="342900" algn="l"/>
                <a:tab pos="914400" algn="l"/>
                <a:tab pos="1828800" algn="l"/>
                <a:tab pos="2743200" algn="l"/>
                <a:tab pos="3657600" algn="l"/>
                <a:tab pos="4572000" algn="l"/>
                <a:tab pos="5486400" algn="l"/>
                <a:tab pos="6400800" algn="l"/>
                <a:tab pos="7315200" algn="l"/>
              </a:tabLst>
            </a:pPr>
            <a:r>
              <a:rPr lang="en-US" altLang="en-US" sz="2600" smtClean="0"/>
              <a:t>If </a:t>
            </a:r>
            <a:r>
              <a:rPr lang="en-US" altLang="en-US" sz="2600" b="1" i="1" smtClean="0"/>
              <a:t>L</a:t>
            </a:r>
            <a:r>
              <a:rPr lang="en-US" altLang="en-US" sz="2600" smtClean="0"/>
              <a:t> = {2, 998, 1000} (</a:t>
            </a:r>
            <a:r>
              <a:rPr lang="en-US" altLang="en-US" sz="2600" b="1" i="1" smtClean="0"/>
              <a:t>n</a:t>
            </a:r>
            <a:r>
              <a:rPr lang="en-US" altLang="en-US" sz="2600" smtClean="0"/>
              <a:t> = 3, </a:t>
            </a:r>
            <a:r>
              <a:rPr lang="en-US" altLang="en-US" sz="2600" b="1" i="1" smtClean="0"/>
              <a:t>M</a:t>
            </a:r>
            <a:r>
              <a:rPr lang="en-US" altLang="en-US" sz="2600" i="1" smtClean="0"/>
              <a:t> </a:t>
            </a:r>
            <a:r>
              <a:rPr lang="en-US" altLang="en-US" sz="2600" smtClean="0"/>
              <a:t>= 1000), BruteForcePDP will be extremely slow, but AnotherBruteForcePDP will be quite fast</a:t>
            </a:r>
          </a:p>
          <a:p>
            <a:pPr marL="471488" eaLnBrk="1" hangingPunct="1">
              <a:spcAft>
                <a:spcPts val="1200"/>
              </a:spcAft>
              <a:buSzPct val="100000"/>
              <a:tabLst>
                <a:tab pos="342900" algn="l"/>
                <a:tab pos="914400" algn="l"/>
                <a:tab pos="1828800" algn="l"/>
                <a:tab pos="2743200" algn="l"/>
                <a:tab pos="3657600" algn="l"/>
                <a:tab pos="4572000" algn="l"/>
                <a:tab pos="5486400" algn="l"/>
                <a:tab pos="6400800" algn="l"/>
                <a:tab pos="7315200" algn="l"/>
              </a:tabLst>
            </a:pPr>
            <a:r>
              <a:rPr lang="en-US" altLang="en-US" sz="2600" smtClean="0"/>
              <a:t>Fewer sets are examined, but runtime is still exponential: O(</a:t>
            </a:r>
            <a:r>
              <a:rPr lang="en-US" altLang="en-US" sz="2600" b="1" i="1" smtClean="0"/>
              <a:t>n</a:t>
            </a:r>
            <a:r>
              <a:rPr lang="en-US" altLang="en-US" sz="2600" i="1" baseline="30000" smtClean="0"/>
              <a:t>2n-4</a:t>
            </a:r>
            <a:r>
              <a:rPr lang="en-US" altLang="en-US" sz="2600" smtClean="0"/>
              <a:t>)</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p:cNvSpPr>
            <a:spLocks noChangeArrowheads="1"/>
          </p:cNvSpPr>
          <p:nvPr>
            <p:ph type="title"/>
          </p:nvPr>
        </p:nvSpPr>
        <p:spPr/>
        <p:txBody>
          <a:bodyPr/>
          <a:lstStyle/>
          <a:p>
            <a:pPr eaLnBrk="1" hangingPunct="1">
              <a:lnSpc>
                <a:spcPts val="4600"/>
              </a:lnSpc>
              <a:spcAft>
                <a:spcPts val="13"/>
              </a:spcAft>
            </a:pPr>
            <a:r>
              <a:rPr lang="en-US" altLang="en-US" sz="3800" smtClean="0"/>
              <a:t>Defining </a:t>
            </a:r>
            <a:r>
              <a:rPr lang="en-US" altLang="en-US" sz="3500" smtClean="0">
                <a:latin typeface="Arial" panose="020B0604020202020204" pitchFamily="34" charset="0"/>
              </a:rPr>
              <a:t>D</a:t>
            </a:r>
            <a:r>
              <a:rPr lang="en-US" altLang="en-US" sz="3500" smtClean="0"/>
              <a:t>(</a:t>
            </a:r>
            <a:r>
              <a:rPr lang="en-US" altLang="en-US" sz="3500" i="1" smtClean="0"/>
              <a:t>y</a:t>
            </a:r>
            <a:r>
              <a:rPr lang="en-US" altLang="en-US" sz="3500" smtClean="0"/>
              <a:t>, </a:t>
            </a:r>
            <a:r>
              <a:rPr lang="en-US" altLang="en-US" sz="3500" i="1" smtClean="0"/>
              <a:t>X</a:t>
            </a:r>
            <a:r>
              <a:rPr lang="en-US" altLang="en-US" sz="3500" smtClean="0"/>
              <a:t>) </a:t>
            </a:r>
          </a:p>
        </p:txBody>
      </p:sp>
      <p:sp>
        <p:nvSpPr>
          <p:cNvPr id="30723" name="Rectangle 2"/>
          <p:cNvSpPr>
            <a:spLocks noChangeArrowheads="1"/>
          </p:cNvSpPr>
          <p:nvPr>
            <p:ph type="body" idx="1"/>
          </p:nvPr>
        </p:nvSpPr>
        <p:spPr>
          <a:xfrm>
            <a:off x="484188" y="1631950"/>
            <a:ext cx="8161337" cy="4006850"/>
          </a:xfrm>
        </p:spPr>
        <p:txBody>
          <a:bodyPr/>
          <a:lstStyle/>
          <a:p>
            <a:pPr marL="342900" indent="-342900" eaLnBrk="1" hangingPunct="1">
              <a:lnSpc>
                <a:spcPts val="3000"/>
              </a:lnSpc>
              <a:buSzPct val="100000"/>
              <a:tabLst>
                <a:tab pos="342900" algn="l"/>
                <a:tab pos="914400" algn="l"/>
                <a:tab pos="1828800" algn="l"/>
                <a:tab pos="2743200" algn="l"/>
                <a:tab pos="3657600" algn="l"/>
                <a:tab pos="4572000" algn="l"/>
                <a:tab pos="5486400" algn="l"/>
                <a:tab pos="6400800" algn="l"/>
                <a:tab pos="7315200" algn="l"/>
              </a:tabLst>
            </a:pPr>
            <a:r>
              <a:rPr lang="en-US" altLang="en-US" sz="2600" smtClean="0"/>
              <a:t>Before describing PartialDigest, first define </a:t>
            </a:r>
          </a:p>
          <a:p>
            <a:pPr marL="342900" indent="-342900" eaLnBrk="1" hangingPunct="1">
              <a:lnSpc>
                <a:spcPts val="3000"/>
              </a:lnSpc>
              <a:buSzPct val="100000"/>
              <a:buFont typeface="Arial" panose="020B0604020202020204" pitchFamily="34" charset="0"/>
              <a:buNone/>
              <a:tabLst>
                <a:tab pos="342900" algn="l"/>
                <a:tab pos="914400" algn="l"/>
                <a:tab pos="1828800" algn="l"/>
                <a:tab pos="2743200" algn="l"/>
                <a:tab pos="3657600" algn="l"/>
                <a:tab pos="4572000" algn="l"/>
                <a:tab pos="5486400" algn="l"/>
                <a:tab pos="6400800" algn="l"/>
                <a:tab pos="7315200" algn="l"/>
              </a:tabLst>
            </a:pPr>
            <a:r>
              <a:rPr lang="en-US" altLang="en-US" sz="2600" smtClean="0"/>
              <a:t>                         D(</a:t>
            </a:r>
            <a:r>
              <a:rPr lang="en-US" altLang="en-US" sz="2600" b="1" i="1" smtClean="0"/>
              <a:t>y</a:t>
            </a:r>
            <a:r>
              <a:rPr lang="en-US" altLang="en-US" sz="2600" smtClean="0"/>
              <a:t>, </a:t>
            </a:r>
            <a:r>
              <a:rPr lang="en-US" altLang="en-US" sz="2600" b="1" i="1" smtClean="0"/>
              <a:t>X</a:t>
            </a:r>
            <a:r>
              <a:rPr lang="en-US" altLang="en-US" sz="2600" smtClean="0"/>
              <a:t>) </a:t>
            </a:r>
          </a:p>
          <a:p>
            <a:pPr marL="342900" indent="-342900" eaLnBrk="1" hangingPunct="1">
              <a:lnSpc>
                <a:spcPts val="3000"/>
              </a:lnSpc>
              <a:spcAft>
                <a:spcPts val="1700"/>
              </a:spcAft>
              <a:buSzPct val="100000"/>
              <a:buFont typeface="Arial" panose="020B0604020202020204" pitchFamily="34" charset="0"/>
              <a:buNone/>
              <a:tabLst>
                <a:tab pos="342900" algn="l"/>
                <a:tab pos="914400" algn="l"/>
                <a:tab pos="1828800" algn="l"/>
                <a:tab pos="2743200" algn="l"/>
                <a:tab pos="3657600" algn="l"/>
                <a:tab pos="4572000" algn="l"/>
                <a:tab pos="5486400" algn="l"/>
                <a:tab pos="6400800" algn="l"/>
                <a:tab pos="7315200" algn="l"/>
              </a:tabLst>
            </a:pPr>
            <a:r>
              <a:rPr lang="en-US" altLang="en-US" sz="2600" smtClean="0"/>
              <a:t>   as the multiset of all distances between point </a:t>
            </a:r>
            <a:r>
              <a:rPr lang="en-US" altLang="en-US" sz="2600" b="1" i="1" smtClean="0"/>
              <a:t>y</a:t>
            </a:r>
            <a:r>
              <a:rPr lang="en-US" altLang="en-US" sz="2600" smtClean="0"/>
              <a:t> and all other points in the set </a:t>
            </a:r>
            <a:r>
              <a:rPr lang="en-US" altLang="en-US" sz="2600" b="1" i="1" smtClean="0"/>
              <a:t>X</a:t>
            </a:r>
          </a:p>
          <a:p>
            <a:pPr marL="342900" indent="-342900" eaLnBrk="1" hangingPunct="1">
              <a:lnSpc>
                <a:spcPts val="3400"/>
              </a:lnSpc>
              <a:spcAft>
                <a:spcPts val="600"/>
              </a:spcAft>
              <a:buSzPct val="100000"/>
              <a:buFont typeface="Arial" panose="020B0604020202020204" pitchFamily="34" charset="0"/>
              <a:buNone/>
              <a:tabLst>
                <a:tab pos="342900" algn="l"/>
                <a:tab pos="914400" algn="l"/>
                <a:tab pos="1828800" algn="l"/>
                <a:tab pos="2743200" algn="l"/>
                <a:tab pos="3657600" algn="l"/>
                <a:tab pos="4572000" algn="l"/>
                <a:tab pos="5486400" algn="l"/>
                <a:tab pos="6400800" algn="l"/>
                <a:tab pos="7315200" algn="l"/>
              </a:tabLst>
            </a:pPr>
            <a:r>
              <a:rPr lang="en-US" altLang="en-US" sz="2600" smtClean="0">
                <a:latin typeface="Helvetica" panose="020B0604020202020204" pitchFamily="34" charset="0"/>
              </a:rPr>
              <a:t>        </a:t>
            </a:r>
            <a:r>
              <a:rPr lang="en-US" altLang="en-US" sz="2600" smtClean="0"/>
              <a:t>D</a:t>
            </a:r>
            <a:r>
              <a:rPr lang="en-US" altLang="en-US" sz="2600" smtClean="0">
                <a:latin typeface="Helvetica" panose="020B0604020202020204" pitchFamily="34" charset="0"/>
              </a:rPr>
              <a:t>(</a:t>
            </a:r>
            <a:r>
              <a:rPr lang="en-US" altLang="en-US" sz="2600" i="1" smtClean="0">
                <a:latin typeface="Helvetica" panose="020B0604020202020204" pitchFamily="34" charset="0"/>
              </a:rPr>
              <a:t>y</a:t>
            </a:r>
            <a:r>
              <a:rPr lang="en-US" altLang="en-US" sz="2600" smtClean="0">
                <a:latin typeface="Helvetica" panose="020B0604020202020204" pitchFamily="34" charset="0"/>
              </a:rPr>
              <a:t>, </a:t>
            </a:r>
            <a:r>
              <a:rPr lang="en-US" altLang="en-US" sz="2600" i="1" smtClean="0">
                <a:latin typeface="Helvetica" panose="020B0604020202020204" pitchFamily="34" charset="0"/>
              </a:rPr>
              <a:t>X</a:t>
            </a:r>
            <a:r>
              <a:rPr lang="en-US" altLang="en-US" sz="2600" smtClean="0">
                <a:latin typeface="Helvetica" panose="020B0604020202020204" pitchFamily="34" charset="0"/>
              </a:rPr>
              <a:t>) = {|</a:t>
            </a:r>
            <a:r>
              <a:rPr lang="en-US" altLang="en-US" sz="2600" i="1" smtClean="0">
                <a:latin typeface="Helvetica" panose="020B0604020202020204" pitchFamily="34" charset="0"/>
              </a:rPr>
              <a:t>y</a:t>
            </a:r>
            <a:r>
              <a:rPr lang="en-US" altLang="en-US" sz="2600" smtClean="0">
                <a:latin typeface="Helvetica" panose="020B0604020202020204" pitchFamily="34" charset="0"/>
              </a:rPr>
              <a:t> – </a:t>
            </a:r>
            <a:r>
              <a:rPr lang="en-US" altLang="en-US" sz="2600" i="1" smtClean="0">
                <a:latin typeface="Helvetica" panose="020B0604020202020204" pitchFamily="34" charset="0"/>
              </a:rPr>
              <a:t>x</a:t>
            </a:r>
            <a:r>
              <a:rPr lang="en-US" altLang="en-US" sz="2600" baseline="-25000" smtClean="0">
                <a:latin typeface="Helvetica" panose="020B0604020202020204" pitchFamily="34" charset="0"/>
              </a:rPr>
              <a:t>1</a:t>
            </a:r>
            <a:r>
              <a:rPr lang="en-US" altLang="en-US" sz="2600" smtClean="0">
                <a:latin typeface="Helvetica" panose="020B0604020202020204" pitchFamily="34" charset="0"/>
              </a:rPr>
              <a:t>|, |</a:t>
            </a:r>
            <a:r>
              <a:rPr lang="en-US" altLang="en-US" sz="2600" i="1" smtClean="0">
                <a:latin typeface="Helvetica" panose="020B0604020202020204" pitchFamily="34" charset="0"/>
              </a:rPr>
              <a:t>y</a:t>
            </a:r>
            <a:r>
              <a:rPr lang="en-US" altLang="en-US" sz="2600" smtClean="0">
                <a:latin typeface="Helvetica" panose="020B0604020202020204" pitchFamily="34" charset="0"/>
              </a:rPr>
              <a:t> – </a:t>
            </a:r>
            <a:r>
              <a:rPr lang="en-US" altLang="en-US" sz="2600" i="1" smtClean="0">
                <a:latin typeface="Helvetica" panose="020B0604020202020204" pitchFamily="34" charset="0"/>
              </a:rPr>
              <a:t>x</a:t>
            </a:r>
            <a:r>
              <a:rPr lang="en-US" altLang="en-US" sz="2600" baseline="-25000" smtClean="0">
                <a:latin typeface="Helvetica" panose="020B0604020202020204" pitchFamily="34" charset="0"/>
              </a:rPr>
              <a:t>2</a:t>
            </a:r>
            <a:r>
              <a:rPr lang="en-US" altLang="en-US" sz="2600" smtClean="0">
                <a:latin typeface="Helvetica" panose="020B0604020202020204" pitchFamily="34" charset="0"/>
              </a:rPr>
              <a:t>|, …, |</a:t>
            </a:r>
            <a:r>
              <a:rPr lang="en-US" altLang="en-US" sz="2600" i="1" smtClean="0">
                <a:latin typeface="Helvetica" panose="020B0604020202020204" pitchFamily="34" charset="0"/>
              </a:rPr>
              <a:t>y</a:t>
            </a:r>
            <a:r>
              <a:rPr lang="en-US" altLang="en-US" sz="2600" smtClean="0">
                <a:latin typeface="Helvetica" panose="020B0604020202020204" pitchFamily="34" charset="0"/>
              </a:rPr>
              <a:t> – </a:t>
            </a:r>
            <a:r>
              <a:rPr lang="en-US" altLang="en-US" sz="2600" i="1" smtClean="0">
                <a:latin typeface="Helvetica" panose="020B0604020202020204" pitchFamily="34" charset="0"/>
              </a:rPr>
              <a:t>x</a:t>
            </a:r>
            <a:r>
              <a:rPr lang="en-US" altLang="en-US" sz="2600" baseline="-25000" smtClean="0">
                <a:latin typeface="Helvetica" panose="020B0604020202020204" pitchFamily="34" charset="0"/>
              </a:rPr>
              <a:t>n</a:t>
            </a:r>
            <a:r>
              <a:rPr lang="en-US" altLang="en-US" sz="2600" smtClean="0">
                <a:latin typeface="Helvetica" panose="020B0604020202020204" pitchFamily="34" charset="0"/>
              </a:rPr>
              <a:t>|}</a:t>
            </a:r>
          </a:p>
          <a:p>
            <a:pPr marL="342900" indent="-342900" eaLnBrk="1" hangingPunct="1">
              <a:lnSpc>
                <a:spcPts val="3400"/>
              </a:lnSpc>
              <a:spcAft>
                <a:spcPts val="600"/>
              </a:spcAft>
              <a:buSzPct val="100000"/>
              <a:buFont typeface="Arial" panose="020B0604020202020204" pitchFamily="34" charset="0"/>
              <a:buNone/>
              <a:tabLst>
                <a:tab pos="342900" algn="l"/>
                <a:tab pos="914400" algn="l"/>
                <a:tab pos="1828800" algn="l"/>
                <a:tab pos="2743200" algn="l"/>
                <a:tab pos="3657600" algn="l"/>
                <a:tab pos="4572000" algn="l"/>
                <a:tab pos="5486400" algn="l"/>
                <a:tab pos="6400800" algn="l"/>
                <a:tab pos="7315200" algn="l"/>
              </a:tabLst>
            </a:pPr>
            <a:r>
              <a:rPr lang="en-US" altLang="en-US" sz="2600" smtClean="0"/>
              <a:t>    			for</a:t>
            </a:r>
            <a:r>
              <a:rPr lang="en-US" altLang="en-US" sz="2600" smtClean="0">
                <a:latin typeface="Times New Roman" panose="02020603050405020304" pitchFamily="18" charset="0"/>
              </a:rPr>
              <a:t> </a:t>
            </a:r>
            <a:r>
              <a:rPr lang="en-US" altLang="en-US" sz="2600" i="1" smtClean="0">
                <a:latin typeface="Helvetica" panose="020B0604020202020204" pitchFamily="34" charset="0"/>
              </a:rPr>
              <a:t>X</a:t>
            </a:r>
            <a:r>
              <a:rPr lang="en-US" altLang="en-US" sz="2600" smtClean="0">
                <a:latin typeface="Helvetica" panose="020B0604020202020204" pitchFamily="34" charset="0"/>
              </a:rPr>
              <a:t> = {</a:t>
            </a:r>
            <a:r>
              <a:rPr lang="en-US" altLang="en-US" sz="2600" i="1" smtClean="0">
                <a:latin typeface="Helvetica" panose="020B0604020202020204" pitchFamily="34" charset="0"/>
              </a:rPr>
              <a:t>x</a:t>
            </a:r>
            <a:r>
              <a:rPr lang="en-US" altLang="en-US" sz="2600" baseline="-25000" smtClean="0">
                <a:latin typeface="Helvetica" panose="020B0604020202020204" pitchFamily="34" charset="0"/>
              </a:rPr>
              <a:t>1</a:t>
            </a:r>
            <a:r>
              <a:rPr lang="en-US" altLang="en-US" sz="2600" smtClean="0">
                <a:latin typeface="Helvetica" panose="020B0604020202020204" pitchFamily="34" charset="0"/>
              </a:rPr>
              <a:t>, </a:t>
            </a:r>
            <a:r>
              <a:rPr lang="en-US" altLang="en-US" sz="2600" i="1" smtClean="0">
                <a:latin typeface="Helvetica" panose="020B0604020202020204" pitchFamily="34" charset="0"/>
              </a:rPr>
              <a:t>x</a:t>
            </a:r>
            <a:r>
              <a:rPr lang="en-US" altLang="en-US" sz="2600" baseline="-25000" smtClean="0">
                <a:latin typeface="Helvetica" panose="020B0604020202020204" pitchFamily="34" charset="0"/>
              </a:rPr>
              <a:t>2</a:t>
            </a:r>
            <a:r>
              <a:rPr lang="en-US" altLang="en-US" sz="2600" smtClean="0">
                <a:latin typeface="Helvetica" panose="020B0604020202020204" pitchFamily="34" charset="0"/>
              </a:rPr>
              <a:t>, …, </a:t>
            </a:r>
            <a:r>
              <a:rPr lang="en-US" altLang="en-US" sz="2600" i="1" smtClean="0">
                <a:latin typeface="Helvetica" panose="020B0604020202020204" pitchFamily="34" charset="0"/>
              </a:rPr>
              <a:t>x</a:t>
            </a:r>
            <a:r>
              <a:rPr lang="en-US" altLang="en-US" sz="2600" baseline="-25000" smtClean="0">
                <a:latin typeface="Helvetica" panose="020B0604020202020204" pitchFamily="34" charset="0"/>
              </a:rPr>
              <a:t>n</a:t>
            </a:r>
            <a:r>
              <a:rPr lang="en-US" altLang="en-US" sz="2600" smtClean="0">
                <a:latin typeface="Helvetica" panose="020B0604020202020204" pitchFamily="34" charset="0"/>
              </a:rPr>
              <a:t>}</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ChangeArrowheads="1"/>
          </p:cNvSpPr>
          <p:nvPr>
            <p:ph type="title"/>
          </p:nvPr>
        </p:nvSpPr>
        <p:spPr/>
        <p:txBody>
          <a:bodyPr/>
          <a:lstStyle/>
          <a:p>
            <a:pPr eaLnBrk="1" hangingPunct="1">
              <a:spcAft>
                <a:spcPts val="13"/>
              </a:spcAft>
            </a:pPr>
            <a:r>
              <a:rPr lang="en-US" altLang="en-US" smtClean="0"/>
              <a:t>PartialDigest Algorithm</a:t>
            </a:r>
          </a:p>
        </p:txBody>
      </p:sp>
      <p:sp>
        <p:nvSpPr>
          <p:cNvPr id="31747" name="Text Box 2"/>
          <p:cNvSpPr txBox="1">
            <a:spLocks noChangeArrowheads="1"/>
          </p:cNvSpPr>
          <p:nvPr/>
        </p:nvSpPr>
        <p:spPr bwMode="auto">
          <a:xfrm>
            <a:off x="762000" y="1797050"/>
            <a:ext cx="6805613" cy="335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tabLst>
                <a:tab pos="0" algn="l"/>
                <a:tab pos="914400" algn="l"/>
                <a:tab pos="1828800" algn="l"/>
                <a:tab pos="2743200" algn="l"/>
                <a:tab pos="3657600" algn="l"/>
                <a:tab pos="4572000" algn="l"/>
                <a:tab pos="5486400" algn="l"/>
                <a:tab pos="6400800" algn="l"/>
              </a:tabLst>
              <a:defRPr sz="2000" b="1">
                <a:solidFill>
                  <a:srgbClr val="000000"/>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Lst>
              <a:defRPr sz="2000" b="1">
                <a:solidFill>
                  <a:srgbClr val="000000"/>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Lst>
              <a:defRPr sz="2000" b="1">
                <a:solidFill>
                  <a:srgbClr val="000000"/>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Lst>
              <a:defRPr sz="2000" b="1">
                <a:solidFill>
                  <a:srgbClr val="000000"/>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Lst>
              <a:defRPr sz="2000" b="1">
                <a:solidFill>
                  <a:srgbClr val="000000"/>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Lst>
              <a:defRPr sz="2000" b="1">
                <a:solidFill>
                  <a:srgbClr val="000000"/>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Lst>
              <a:defRPr sz="2000" b="1">
                <a:solidFill>
                  <a:srgbClr val="000000"/>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Lst>
              <a:defRPr sz="2000" b="1">
                <a:solidFill>
                  <a:srgbClr val="000000"/>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Lst>
              <a:defRPr sz="2000" b="1">
                <a:solidFill>
                  <a:srgbClr val="000000"/>
                </a:solidFill>
                <a:latin typeface="Arial" panose="020B0604020202020204" pitchFamily="34" charset="0"/>
              </a:defRPr>
            </a:lvl9pPr>
          </a:lstStyle>
          <a:p>
            <a:pPr eaLnBrk="1" hangingPunct="1">
              <a:spcAft>
                <a:spcPts val="1200"/>
              </a:spcAft>
            </a:pPr>
            <a:r>
              <a:rPr lang="en-US" altLang="en-US" sz="2800" b="0" u="sng">
                <a:solidFill>
                  <a:schemeClr val="tx1"/>
                </a:solidFill>
                <a:latin typeface="Helvetica" panose="020B0604020202020204" pitchFamily="34" charset="0"/>
              </a:rPr>
              <a:t>PartialDigest(</a:t>
            </a:r>
            <a:r>
              <a:rPr lang="en-US" altLang="en-US" sz="2800" b="0" i="1" u="sng">
                <a:solidFill>
                  <a:schemeClr val="tx1"/>
                </a:solidFill>
                <a:latin typeface="Helvetica" panose="020B0604020202020204" pitchFamily="34" charset="0"/>
              </a:rPr>
              <a:t>L</a:t>
            </a:r>
            <a:r>
              <a:rPr lang="en-US" altLang="en-US" sz="2800" b="0" u="sng">
                <a:solidFill>
                  <a:schemeClr val="tx1"/>
                </a:solidFill>
                <a:latin typeface="Helvetica" panose="020B0604020202020204" pitchFamily="34" charset="0"/>
              </a:rPr>
              <a:t>):</a:t>
            </a:r>
          </a:p>
          <a:p>
            <a:pPr eaLnBrk="1" hangingPunct="1">
              <a:spcAft>
                <a:spcPts val="1200"/>
              </a:spcAft>
            </a:pPr>
            <a:r>
              <a:rPr lang="en-US" altLang="en-US" sz="2800" b="0" i="1">
                <a:solidFill>
                  <a:schemeClr val="tx1"/>
                </a:solidFill>
                <a:latin typeface="Helvetica" panose="020B0604020202020204" pitchFamily="34" charset="0"/>
              </a:rPr>
              <a:t>    width</a:t>
            </a:r>
            <a:r>
              <a:rPr lang="en-US" altLang="en-US" sz="2800" b="0">
                <a:solidFill>
                  <a:schemeClr val="tx1"/>
                </a:solidFill>
                <a:latin typeface="Helvetica" panose="020B0604020202020204" pitchFamily="34" charset="0"/>
              </a:rPr>
              <a:t> </a:t>
            </a:r>
            <a:r>
              <a:rPr lang="en-US" altLang="en-US" sz="2800" b="0">
                <a:solidFill>
                  <a:schemeClr val="tx1"/>
                </a:solidFill>
              </a:rPr>
              <a:t>&lt;-</a:t>
            </a:r>
            <a:r>
              <a:rPr lang="en-US" altLang="en-US" sz="2800" b="0">
                <a:solidFill>
                  <a:schemeClr val="tx1"/>
                </a:solidFill>
                <a:latin typeface="Helvetica" panose="020B0604020202020204" pitchFamily="34" charset="0"/>
              </a:rPr>
              <a:t> Maximum element in </a:t>
            </a:r>
            <a:r>
              <a:rPr lang="en-US" altLang="en-US" sz="2800" b="0" i="1">
                <a:solidFill>
                  <a:schemeClr val="tx1"/>
                </a:solidFill>
                <a:latin typeface="Helvetica" panose="020B0604020202020204" pitchFamily="34" charset="0"/>
              </a:rPr>
              <a:t>L</a:t>
            </a:r>
          </a:p>
          <a:p>
            <a:pPr eaLnBrk="1" hangingPunct="1">
              <a:spcAft>
                <a:spcPts val="1200"/>
              </a:spcAft>
            </a:pPr>
            <a:r>
              <a:rPr lang="en-US" altLang="en-US" sz="2800" b="0">
                <a:solidFill>
                  <a:schemeClr val="tx1"/>
                </a:solidFill>
                <a:latin typeface="Helvetica" panose="020B0604020202020204" pitchFamily="34" charset="0"/>
              </a:rPr>
              <a:t>    DELETE(</a:t>
            </a:r>
            <a:r>
              <a:rPr lang="en-US" altLang="en-US" sz="2800" b="0" i="1">
                <a:solidFill>
                  <a:schemeClr val="tx1"/>
                </a:solidFill>
                <a:latin typeface="Helvetica" panose="020B0604020202020204" pitchFamily="34" charset="0"/>
              </a:rPr>
              <a:t>width</a:t>
            </a:r>
            <a:r>
              <a:rPr lang="en-US" altLang="en-US" sz="2800" b="0">
                <a:solidFill>
                  <a:schemeClr val="tx1"/>
                </a:solidFill>
                <a:latin typeface="Helvetica" panose="020B0604020202020204" pitchFamily="34" charset="0"/>
              </a:rPr>
              <a:t>, </a:t>
            </a:r>
            <a:r>
              <a:rPr lang="en-US" altLang="en-US" sz="2800" b="0" i="1">
                <a:solidFill>
                  <a:schemeClr val="tx1"/>
                </a:solidFill>
                <a:latin typeface="Helvetica" panose="020B0604020202020204" pitchFamily="34" charset="0"/>
              </a:rPr>
              <a:t>L</a:t>
            </a:r>
            <a:r>
              <a:rPr lang="en-US" altLang="en-US" sz="2800" b="0">
                <a:solidFill>
                  <a:schemeClr val="tx1"/>
                </a:solidFill>
                <a:latin typeface="Helvetica" panose="020B0604020202020204" pitchFamily="34" charset="0"/>
              </a:rPr>
              <a:t>)</a:t>
            </a:r>
          </a:p>
          <a:p>
            <a:pPr eaLnBrk="1" hangingPunct="1">
              <a:spcAft>
                <a:spcPts val="1200"/>
              </a:spcAft>
            </a:pPr>
            <a:r>
              <a:rPr lang="en-US" altLang="en-US" sz="2800" b="0" i="1">
                <a:solidFill>
                  <a:schemeClr val="tx1"/>
                </a:solidFill>
                <a:latin typeface="Helvetica" panose="020B0604020202020204" pitchFamily="34" charset="0"/>
              </a:rPr>
              <a:t>    X</a:t>
            </a:r>
            <a:r>
              <a:rPr lang="en-US" altLang="en-US" sz="2800" b="0">
                <a:solidFill>
                  <a:schemeClr val="tx1"/>
                </a:solidFill>
                <a:latin typeface="Helvetica" panose="020B0604020202020204" pitchFamily="34" charset="0"/>
              </a:rPr>
              <a:t> </a:t>
            </a:r>
            <a:r>
              <a:rPr lang="en-US" altLang="en-US" sz="2800" b="0">
                <a:solidFill>
                  <a:schemeClr val="tx1"/>
                </a:solidFill>
              </a:rPr>
              <a:t>&lt;-</a:t>
            </a:r>
            <a:r>
              <a:rPr lang="en-US" altLang="en-US" sz="2800" b="0">
                <a:solidFill>
                  <a:schemeClr val="tx1"/>
                </a:solidFill>
                <a:latin typeface="Helvetica" panose="020B0604020202020204" pitchFamily="34" charset="0"/>
              </a:rPr>
              <a:t> {0, </a:t>
            </a:r>
            <a:r>
              <a:rPr lang="en-US" altLang="en-US" sz="2800" b="0" i="1">
                <a:solidFill>
                  <a:schemeClr val="tx1"/>
                </a:solidFill>
                <a:latin typeface="Helvetica" panose="020B0604020202020204" pitchFamily="34" charset="0"/>
              </a:rPr>
              <a:t>width</a:t>
            </a:r>
            <a:r>
              <a:rPr lang="en-US" altLang="en-US" sz="2800" b="0">
                <a:solidFill>
                  <a:schemeClr val="tx1"/>
                </a:solidFill>
                <a:latin typeface="Helvetica" panose="020B0604020202020204" pitchFamily="34" charset="0"/>
              </a:rPr>
              <a:t>}</a:t>
            </a:r>
          </a:p>
          <a:p>
            <a:pPr eaLnBrk="1" hangingPunct="1">
              <a:spcAft>
                <a:spcPts val="1200"/>
              </a:spcAft>
            </a:pPr>
            <a:r>
              <a:rPr lang="en-US" altLang="en-US" sz="2800" b="0">
                <a:solidFill>
                  <a:schemeClr val="tx1"/>
                </a:solidFill>
                <a:latin typeface="Helvetica" panose="020B0604020202020204" pitchFamily="34" charset="0"/>
              </a:rPr>
              <a:t>    PLACE(</a:t>
            </a:r>
            <a:r>
              <a:rPr lang="en-US" altLang="en-US" sz="2800" b="0" i="1">
                <a:solidFill>
                  <a:schemeClr val="tx1"/>
                </a:solidFill>
                <a:latin typeface="Helvetica" panose="020B0604020202020204" pitchFamily="34" charset="0"/>
              </a:rPr>
              <a:t>L</a:t>
            </a:r>
            <a:r>
              <a:rPr lang="en-US" altLang="en-US" sz="2800" b="0">
                <a:solidFill>
                  <a:schemeClr val="tx1"/>
                </a:solidFill>
                <a:latin typeface="Helvetica" panose="020B0604020202020204" pitchFamily="34" charset="0"/>
              </a:rPr>
              <a:t>, </a:t>
            </a:r>
            <a:r>
              <a:rPr lang="en-US" altLang="en-US" sz="2800" b="0" i="1">
                <a:solidFill>
                  <a:schemeClr val="tx1"/>
                </a:solidFill>
                <a:latin typeface="Helvetica" panose="020B0604020202020204" pitchFamily="34" charset="0"/>
              </a:rPr>
              <a:t>X</a:t>
            </a:r>
            <a:r>
              <a:rPr lang="en-US" altLang="en-US" sz="2800" b="0">
                <a:solidFill>
                  <a:schemeClr val="tx1"/>
                </a:solidFill>
                <a:latin typeface="Helvetica" panose="020B0604020202020204" pitchFamily="34" charset="0"/>
              </a:rPr>
              <a:t>)</a:t>
            </a:r>
          </a:p>
          <a:p>
            <a:pPr eaLnBrk="1" hangingPunct="1">
              <a:spcAft>
                <a:spcPts val="1200"/>
              </a:spcAft>
            </a:pPr>
            <a:endParaRPr lang="en-US" altLang="en-US" sz="2800" b="0">
              <a:solidFill>
                <a:schemeClr val="tx1"/>
              </a:solidFill>
              <a:latin typeface="Helvetica" panose="020B0604020202020204" pitchFamily="34" charset="0"/>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p:cNvSpPr>
            <a:spLocks noChangeArrowheads="1"/>
          </p:cNvSpPr>
          <p:nvPr>
            <p:ph type="title"/>
          </p:nvPr>
        </p:nvSpPr>
        <p:spPr/>
        <p:txBody>
          <a:bodyPr/>
          <a:lstStyle/>
          <a:p>
            <a:pPr eaLnBrk="1" hangingPunct="1">
              <a:spcAft>
                <a:spcPts val="13"/>
              </a:spcAft>
            </a:pPr>
            <a:r>
              <a:rPr lang="en-US" altLang="en-US" smtClean="0"/>
              <a:t>PartialDigest Algorithm</a:t>
            </a:r>
            <a:r>
              <a:rPr lang="en-US" altLang="en-US" sz="2600" smtClean="0"/>
              <a:t> (cont’d)</a:t>
            </a:r>
          </a:p>
        </p:txBody>
      </p:sp>
      <p:sp>
        <p:nvSpPr>
          <p:cNvPr id="32771" name="Rectangle 2"/>
          <p:cNvSpPr>
            <a:spLocks noChangeArrowheads="1"/>
          </p:cNvSpPr>
          <p:nvPr>
            <p:ph type="body" idx="1"/>
          </p:nvPr>
        </p:nvSpPr>
        <p:spPr>
          <a:xfrm>
            <a:off x="484188" y="1327150"/>
            <a:ext cx="8618537" cy="4845050"/>
          </a:xfrm>
        </p:spPr>
        <p:txBody>
          <a:bodyPr/>
          <a:lstStyle/>
          <a:p>
            <a:pPr marL="438150" indent="-438150" eaLnBrk="1" hangingPunct="1">
              <a:lnSpc>
                <a:spcPct val="100000"/>
              </a:lnSpc>
              <a:spcAft>
                <a:spcPct val="0"/>
              </a:spcAft>
              <a:buSzPct val="99000"/>
              <a:buFont typeface="Arial" panose="020B0604020202020204" pitchFamily="34" charset="0"/>
              <a:buAutoNum type="arabicPeriod"/>
              <a:tabLst>
                <a:tab pos="355600" algn="l"/>
                <a:tab pos="4953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en-US" sz="2000" smtClean="0">
                <a:latin typeface="Helvetica" panose="020B0604020202020204" pitchFamily="34" charset="0"/>
              </a:rPr>
              <a:t>P</a:t>
            </a:r>
            <a:r>
              <a:rPr lang="en-US" altLang="en-US" sz="1600" smtClean="0">
                <a:latin typeface="Helvetica" panose="020B0604020202020204" pitchFamily="34" charset="0"/>
              </a:rPr>
              <a:t>LACE</a:t>
            </a:r>
            <a:r>
              <a:rPr lang="en-US" altLang="en-US" sz="2000" smtClean="0">
                <a:latin typeface="Helvetica" panose="020B0604020202020204" pitchFamily="34" charset="0"/>
              </a:rPr>
              <a:t>(</a:t>
            </a:r>
            <a:r>
              <a:rPr lang="en-US" altLang="en-US" sz="2000" i="1" smtClean="0">
                <a:latin typeface="Helvetica" panose="020B0604020202020204" pitchFamily="34" charset="0"/>
              </a:rPr>
              <a:t>L</a:t>
            </a:r>
            <a:r>
              <a:rPr lang="en-US" altLang="en-US" sz="2000" smtClean="0">
                <a:latin typeface="Helvetica" panose="020B0604020202020204" pitchFamily="34" charset="0"/>
              </a:rPr>
              <a:t>, </a:t>
            </a:r>
            <a:r>
              <a:rPr lang="en-US" altLang="en-US" sz="2000" i="1" smtClean="0">
                <a:latin typeface="Helvetica" panose="020B0604020202020204" pitchFamily="34" charset="0"/>
              </a:rPr>
              <a:t>X</a:t>
            </a:r>
            <a:r>
              <a:rPr lang="en-US" altLang="en-US" sz="2000" smtClean="0">
                <a:latin typeface="Helvetica" panose="020B0604020202020204" pitchFamily="34" charset="0"/>
              </a:rPr>
              <a:t>)</a:t>
            </a:r>
          </a:p>
          <a:p>
            <a:pPr marL="438150" indent="-438150" eaLnBrk="1" hangingPunct="1">
              <a:lnSpc>
                <a:spcPct val="100000"/>
              </a:lnSpc>
              <a:spcAft>
                <a:spcPct val="0"/>
              </a:spcAft>
              <a:buSzPct val="99000"/>
              <a:buFont typeface="Arial" panose="020B0604020202020204" pitchFamily="34" charset="0"/>
              <a:buAutoNum type="arabicPeriod" startAt="2"/>
              <a:tabLst>
                <a:tab pos="355600" algn="l"/>
                <a:tab pos="4953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en-US" sz="2000" smtClean="0">
                <a:latin typeface="Helvetica" panose="020B0604020202020204" pitchFamily="34" charset="0"/>
              </a:rPr>
              <a:t> if </a:t>
            </a:r>
            <a:r>
              <a:rPr lang="en-US" altLang="en-US" sz="2000" i="1" smtClean="0">
                <a:latin typeface="Helvetica" panose="020B0604020202020204" pitchFamily="34" charset="0"/>
              </a:rPr>
              <a:t>L</a:t>
            </a:r>
            <a:r>
              <a:rPr lang="en-US" altLang="en-US" sz="2000" smtClean="0">
                <a:latin typeface="Helvetica" panose="020B0604020202020204" pitchFamily="34" charset="0"/>
              </a:rPr>
              <a:t> is empty</a:t>
            </a:r>
          </a:p>
          <a:p>
            <a:pPr marL="438150" indent="-438150" eaLnBrk="1" hangingPunct="1">
              <a:lnSpc>
                <a:spcPct val="100000"/>
              </a:lnSpc>
              <a:spcAft>
                <a:spcPct val="0"/>
              </a:spcAft>
              <a:buSzPct val="99000"/>
              <a:buFont typeface="Arial" panose="020B0604020202020204" pitchFamily="34" charset="0"/>
              <a:buAutoNum type="arabicPeriod" startAt="3"/>
              <a:tabLst>
                <a:tab pos="355600" algn="l"/>
                <a:tab pos="4953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en-US" sz="2000" smtClean="0">
                <a:latin typeface="Helvetica" panose="020B0604020202020204" pitchFamily="34" charset="0"/>
              </a:rPr>
              <a:t>    output </a:t>
            </a:r>
            <a:r>
              <a:rPr lang="en-US" altLang="en-US" sz="2000" i="1" smtClean="0">
                <a:latin typeface="Helvetica" panose="020B0604020202020204" pitchFamily="34" charset="0"/>
              </a:rPr>
              <a:t>X</a:t>
            </a:r>
          </a:p>
          <a:p>
            <a:pPr marL="438150" indent="-438150" eaLnBrk="1" hangingPunct="1">
              <a:lnSpc>
                <a:spcPct val="100000"/>
              </a:lnSpc>
              <a:spcAft>
                <a:spcPct val="0"/>
              </a:spcAft>
              <a:buSzPct val="99000"/>
              <a:buFont typeface="Arial" panose="020B0604020202020204" pitchFamily="34" charset="0"/>
              <a:buAutoNum type="arabicPeriod" startAt="4"/>
              <a:tabLst>
                <a:tab pos="355600" algn="l"/>
                <a:tab pos="4953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en-US" sz="2000" smtClean="0">
                <a:latin typeface="Helvetica" panose="020B0604020202020204" pitchFamily="34" charset="0"/>
              </a:rPr>
              <a:t>    return</a:t>
            </a:r>
          </a:p>
          <a:p>
            <a:pPr marL="438150" indent="-438150" eaLnBrk="1" hangingPunct="1">
              <a:lnSpc>
                <a:spcPct val="100000"/>
              </a:lnSpc>
              <a:spcAft>
                <a:spcPct val="0"/>
              </a:spcAft>
              <a:buSzPct val="99000"/>
              <a:buFont typeface="Arial" panose="020B0604020202020204" pitchFamily="34" charset="0"/>
              <a:buAutoNum type="arabicPeriod" startAt="5"/>
              <a:tabLst>
                <a:tab pos="355600" algn="l"/>
                <a:tab pos="4953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en-US" sz="2000" i="1" smtClean="0">
                <a:latin typeface="Helvetica" panose="020B0604020202020204" pitchFamily="34" charset="0"/>
              </a:rPr>
              <a:t>y</a:t>
            </a:r>
            <a:r>
              <a:rPr lang="en-US" altLang="en-US" sz="2000" smtClean="0">
                <a:latin typeface="Helvetica" panose="020B0604020202020204" pitchFamily="34" charset="0"/>
              </a:rPr>
              <a:t> </a:t>
            </a:r>
            <a:r>
              <a:rPr lang="en-US" altLang="en-US" sz="2000" smtClean="0"/>
              <a:t>&lt;-</a:t>
            </a:r>
            <a:r>
              <a:rPr lang="en-US" altLang="en-US" sz="2000" smtClean="0">
                <a:latin typeface="Helvetica" panose="020B0604020202020204" pitchFamily="34" charset="0"/>
              </a:rPr>
              <a:t> maximum element in </a:t>
            </a:r>
            <a:r>
              <a:rPr lang="en-US" altLang="en-US" sz="2000" i="1" smtClean="0">
                <a:latin typeface="Helvetica" panose="020B0604020202020204" pitchFamily="34" charset="0"/>
              </a:rPr>
              <a:t>L</a:t>
            </a:r>
          </a:p>
          <a:p>
            <a:pPr marL="438150" indent="-438150" eaLnBrk="1" hangingPunct="1">
              <a:lnSpc>
                <a:spcPct val="100000"/>
              </a:lnSpc>
              <a:spcAft>
                <a:spcPct val="0"/>
              </a:spcAft>
              <a:buSzPct val="99000"/>
              <a:buFont typeface="Arial" panose="020B0604020202020204" pitchFamily="34" charset="0"/>
              <a:buAutoNum type="arabicPeriod" startAt="6"/>
              <a:tabLst>
                <a:tab pos="355600" algn="l"/>
                <a:tab pos="4953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en-US" sz="2000" smtClean="0">
                <a:latin typeface="Helvetica" panose="020B0604020202020204" pitchFamily="34" charset="0"/>
              </a:rPr>
              <a:t>Delete</a:t>
            </a:r>
            <a:r>
              <a:rPr lang="en-US" altLang="en-US" sz="2000" i="1" smtClean="0">
                <a:latin typeface="Helvetica" panose="020B0604020202020204" pitchFamily="34" charset="0"/>
              </a:rPr>
              <a:t>(y, L)</a:t>
            </a:r>
          </a:p>
          <a:p>
            <a:pPr marL="438150" indent="-438150" eaLnBrk="1" hangingPunct="1">
              <a:lnSpc>
                <a:spcPct val="100000"/>
              </a:lnSpc>
              <a:spcAft>
                <a:spcPct val="0"/>
              </a:spcAft>
              <a:buSzPct val="99000"/>
              <a:buFont typeface="Arial" panose="020B0604020202020204" pitchFamily="34" charset="0"/>
              <a:buAutoNum type="arabicPeriod" startAt="7"/>
              <a:tabLst>
                <a:tab pos="355600" algn="l"/>
                <a:tab pos="4953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en-US" sz="2000" smtClean="0">
                <a:latin typeface="Helvetica" panose="020B0604020202020204" pitchFamily="34" charset="0"/>
              </a:rPr>
              <a:t>if </a:t>
            </a:r>
            <a:r>
              <a:rPr lang="en-US" altLang="en-US" sz="2000" smtClean="0"/>
              <a:t>D</a:t>
            </a:r>
            <a:r>
              <a:rPr lang="en-US" altLang="en-US" sz="2000" smtClean="0">
                <a:latin typeface="Helvetica" panose="020B0604020202020204" pitchFamily="34" charset="0"/>
              </a:rPr>
              <a:t>(</a:t>
            </a:r>
            <a:r>
              <a:rPr lang="en-US" altLang="en-US" sz="2000" i="1" smtClean="0">
                <a:latin typeface="Helvetica" panose="020B0604020202020204" pitchFamily="34" charset="0"/>
              </a:rPr>
              <a:t>y</a:t>
            </a:r>
            <a:r>
              <a:rPr lang="en-US" altLang="en-US" sz="2000" smtClean="0">
                <a:latin typeface="Helvetica" panose="020B0604020202020204" pitchFamily="34" charset="0"/>
              </a:rPr>
              <a:t>, </a:t>
            </a:r>
            <a:r>
              <a:rPr lang="en-US" altLang="en-US" sz="2000" i="1" smtClean="0">
                <a:latin typeface="Helvetica" panose="020B0604020202020204" pitchFamily="34" charset="0"/>
              </a:rPr>
              <a:t>X </a:t>
            </a:r>
            <a:r>
              <a:rPr lang="en-US" altLang="en-US" sz="2000" smtClean="0">
                <a:latin typeface="Helvetica" panose="020B0604020202020204" pitchFamily="34" charset="0"/>
              </a:rPr>
              <a:t>) </a:t>
            </a:r>
            <a:r>
              <a:rPr lang="en-US" altLang="en-US" sz="2000" smtClean="0"/>
              <a:t>Í</a:t>
            </a:r>
            <a:r>
              <a:rPr lang="en-US" altLang="en-US" sz="2000" smtClean="0">
                <a:latin typeface="Helvetica" panose="020B0604020202020204" pitchFamily="34" charset="0"/>
              </a:rPr>
              <a:t> </a:t>
            </a:r>
            <a:r>
              <a:rPr lang="en-US" altLang="en-US" sz="2000" i="1" smtClean="0">
                <a:latin typeface="Helvetica" panose="020B0604020202020204" pitchFamily="34" charset="0"/>
              </a:rPr>
              <a:t>L</a:t>
            </a:r>
          </a:p>
          <a:p>
            <a:pPr marL="438150" indent="-438150" eaLnBrk="1" hangingPunct="1">
              <a:lnSpc>
                <a:spcPct val="100000"/>
              </a:lnSpc>
              <a:spcAft>
                <a:spcPct val="0"/>
              </a:spcAft>
              <a:buSzPct val="99000"/>
              <a:buFont typeface="Arial" panose="020B0604020202020204" pitchFamily="34" charset="0"/>
              <a:buAutoNum type="arabicPeriod" startAt="8"/>
              <a:tabLst>
                <a:tab pos="355600" algn="l"/>
                <a:tab pos="4953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en-US" sz="2000" smtClean="0">
                <a:latin typeface="Helvetica" panose="020B0604020202020204" pitchFamily="34" charset="0"/>
              </a:rPr>
              <a:t>    Add </a:t>
            </a:r>
            <a:r>
              <a:rPr lang="en-US" altLang="en-US" sz="2000" i="1" smtClean="0">
                <a:latin typeface="Helvetica" panose="020B0604020202020204" pitchFamily="34" charset="0"/>
              </a:rPr>
              <a:t>y</a:t>
            </a:r>
            <a:r>
              <a:rPr lang="en-US" altLang="en-US" sz="2000" smtClean="0">
                <a:latin typeface="Helvetica" panose="020B0604020202020204" pitchFamily="34" charset="0"/>
              </a:rPr>
              <a:t> to </a:t>
            </a:r>
            <a:r>
              <a:rPr lang="en-US" altLang="en-US" sz="2000" i="1" smtClean="0">
                <a:latin typeface="Helvetica" panose="020B0604020202020204" pitchFamily="34" charset="0"/>
              </a:rPr>
              <a:t>X</a:t>
            </a:r>
            <a:r>
              <a:rPr lang="en-US" altLang="en-US" sz="2000" smtClean="0">
                <a:latin typeface="Helvetica" panose="020B0604020202020204" pitchFamily="34" charset="0"/>
              </a:rPr>
              <a:t> and remove lengths </a:t>
            </a:r>
            <a:r>
              <a:rPr lang="en-US" altLang="en-US" sz="2000" smtClean="0"/>
              <a:t>D</a:t>
            </a:r>
            <a:r>
              <a:rPr lang="en-US" altLang="en-US" sz="2000" smtClean="0">
                <a:latin typeface="Helvetica" panose="020B0604020202020204" pitchFamily="34" charset="0"/>
              </a:rPr>
              <a:t>(</a:t>
            </a:r>
            <a:r>
              <a:rPr lang="en-US" altLang="en-US" sz="2000" i="1" smtClean="0">
                <a:latin typeface="Helvetica" panose="020B0604020202020204" pitchFamily="34" charset="0"/>
              </a:rPr>
              <a:t>y</a:t>
            </a:r>
            <a:r>
              <a:rPr lang="en-US" altLang="en-US" sz="2000" smtClean="0">
                <a:latin typeface="Helvetica" panose="020B0604020202020204" pitchFamily="34" charset="0"/>
              </a:rPr>
              <a:t>, </a:t>
            </a:r>
            <a:r>
              <a:rPr lang="en-US" altLang="en-US" sz="2000" i="1" smtClean="0">
                <a:latin typeface="Helvetica" panose="020B0604020202020204" pitchFamily="34" charset="0"/>
              </a:rPr>
              <a:t>X</a:t>
            </a:r>
            <a:r>
              <a:rPr lang="en-US" altLang="en-US" sz="2000" smtClean="0">
                <a:latin typeface="Helvetica" panose="020B0604020202020204" pitchFamily="34" charset="0"/>
              </a:rPr>
              <a:t>) from </a:t>
            </a:r>
            <a:r>
              <a:rPr lang="en-US" altLang="en-US" sz="2000" i="1" smtClean="0">
                <a:latin typeface="Helvetica" panose="020B0604020202020204" pitchFamily="34" charset="0"/>
              </a:rPr>
              <a:t>L</a:t>
            </a:r>
          </a:p>
          <a:p>
            <a:pPr marL="438150" indent="-438150" eaLnBrk="1" hangingPunct="1">
              <a:lnSpc>
                <a:spcPct val="100000"/>
              </a:lnSpc>
              <a:spcAft>
                <a:spcPct val="0"/>
              </a:spcAft>
              <a:buSzPct val="99000"/>
              <a:buFont typeface="Arial" panose="020B0604020202020204" pitchFamily="34" charset="0"/>
              <a:buAutoNum type="arabicPeriod" startAt="9"/>
              <a:tabLst>
                <a:tab pos="355600" algn="l"/>
                <a:tab pos="4953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en-US" sz="2000" smtClean="0">
                <a:latin typeface="Helvetica" panose="020B0604020202020204" pitchFamily="34" charset="0"/>
              </a:rPr>
              <a:t>    P</a:t>
            </a:r>
            <a:r>
              <a:rPr lang="en-US" altLang="en-US" sz="1600" smtClean="0">
                <a:latin typeface="Helvetica" panose="020B0604020202020204" pitchFamily="34" charset="0"/>
              </a:rPr>
              <a:t>LACE</a:t>
            </a:r>
            <a:r>
              <a:rPr lang="en-US" altLang="en-US" sz="2000" smtClean="0">
                <a:latin typeface="Helvetica" panose="020B0604020202020204" pitchFamily="34" charset="0"/>
              </a:rPr>
              <a:t>(</a:t>
            </a:r>
            <a:r>
              <a:rPr lang="en-US" altLang="en-US" sz="2000" i="1" smtClean="0">
                <a:latin typeface="Helvetica" panose="020B0604020202020204" pitchFamily="34" charset="0"/>
              </a:rPr>
              <a:t>L</a:t>
            </a:r>
            <a:r>
              <a:rPr lang="en-US" altLang="en-US" sz="2000" smtClean="0">
                <a:latin typeface="Helvetica" panose="020B0604020202020204" pitchFamily="34" charset="0"/>
              </a:rPr>
              <a:t>, </a:t>
            </a:r>
            <a:r>
              <a:rPr lang="en-US" altLang="en-US" sz="2000" i="1" smtClean="0">
                <a:latin typeface="Helvetica" panose="020B0604020202020204" pitchFamily="34" charset="0"/>
              </a:rPr>
              <a:t>X </a:t>
            </a:r>
            <a:r>
              <a:rPr lang="en-US" altLang="en-US" sz="2000" smtClean="0">
                <a:latin typeface="Helvetica" panose="020B0604020202020204" pitchFamily="34" charset="0"/>
              </a:rPr>
              <a:t>)</a:t>
            </a:r>
          </a:p>
          <a:p>
            <a:pPr marL="438150" indent="-438150" eaLnBrk="1" hangingPunct="1">
              <a:lnSpc>
                <a:spcPct val="100000"/>
              </a:lnSpc>
              <a:spcAft>
                <a:spcPct val="0"/>
              </a:spcAft>
              <a:buSzPct val="99000"/>
              <a:buFont typeface="Arial" panose="020B0604020202020204" pitchFamily="34" charset="0"/>
              <a:buAutoNum type="arabicPeriod" startAt="10"/>
              <a:tabLst>
                <a:tab pos="355600" algn="l"/>
                <a:tab pos="4953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en-US" sz="2000" smtClean="0">
                <a:latin typeface="Helvetica" panose="020B0604020202020204" pitchFamily="34" charset="0"/>
              </a:rPr>
              <a:t>    Remove </a:t>
            </a:r>
            <a:r>
              <a:rPr lang="en-US" altLang="en-US" sz="2000" i="1" smtClean="0">
                <a:latin typeface="Helvetica" panose="020B0604020202020204" pitchFamily="34" charset="0"/>
              </a:rPr>
              <a:t>y</a:t>
            </a:r>
            <a:r>
              <a:rPr lang="en-US" altLang="en-US" sz="2000" smtClean="0">
                <a:latin typeface="Helvetica" panose="020B0604020202020204" pitchFamily="34" charset="0"/>
              </a:rPr>
              <a:t> from </a:t>
            </a:r>
            <a:r>
              <a:rPr lang="en-US" altLang="en-US" sz="2000" i="1" smtClean="0">
                <a:latin typeface="Helvetica" panose="020B0604020202020204" pitchFamily="34" charset="0"/>
              </a:rPr>
              <a:t>X</a:t>
            </a:r>
            <a:r>
              <a:rPr lang="en-US" altLang="en-US" sz="2000" smtClean="0">
                <a:latin typeface="Helvetica" panose="020B0604020202020204" pitchFamily="34" charset="0"/>
              </a:rPr>
              <a:t> and add lengths </a:t>
            </a:r>
            <a:r>
              <a:rPr lang="en-US" altLang="en-US" sz="2000" smtClean="0"/>
              <a:t>D</a:t>
            </a:r>
            <a:r>
              <a:rPr lang="en-US" altLang="en-US" sz="2000" smtClean="0">
                <a:latin typeface="Helvetica" panose="020B0604020202020204" pitchFamily="34" charset="0"/>
              </a:rPr>
              <a:t>(</a:t>
            </a:r>
            <a:r>
              <a:rPr lang="en-US" altLang="en-US" sz="2000" i="1" smtClean="0">
                <a:latin typeface="Helvetica" panose="020B0604020202020204" pitchFamily="34" charset="0"/>
              </a:rPr>
              <a:t>y</a:t>
            </a:r>
            <a:r>
              <a:rPr lang="en-US" altLang="en-US" sz="2000" smtClean="0">
                <a:latin typeface="Helvetica" panose="020B0604020202020204" pitchFamily="34" charset="0"/>
              </a:rPr>
              <a:t>, </a:t>
            </a:r>
            <a:r>
              <a:rPr lang="en-US" altLang="en-US" sz="2000" i="1" smtClean="0">
                <a:latin typeface="Helvetica" panose="020B0604020202020204" pitchFamily="34" charset="0"/>
              </a:rPr>
              <a:t>X</a:t>
            </a:r>
            <a:r>
              <a:rPr lang="en-US" altLang="en-US" sz="2000" smtClean="0">
                <a:latin typeface="Helvetica" panose="020B0604020202020204" pitchFamily="34" charset="0"/>
              </a:rPr>
              <a:t>) to </a:t>
            </a:r>
            <a:r>
              <a:rPr lang="en-US" altLang="en-US" sz="2000" i="1" smtClean="0">
                <a:latin typeface="Helvetica" panose="020B0604020202020204" pitchFamily="34" charset="0"/>
              </a:rPr>
              <a:t>L</a:t>
            </a:r>
          </a:p>
          <a:p>
            <a:pPr marL="438150" indent="-438150" eaLnBrk="1" hangingPunct="1">
              <a:lnSpc>
                <a:spcPct val="100000"/>
              </a:lnSpc>
              <a:spcAft>
                <a:spcPct val="0"/>
              </a:spcAft>
              <a:buSzPct val="99000"/>
              <a:buFont typeface="Arial" panose="020B0604020202020204" pitchFamily="34" charset="0"/>
              <a:buAutoNum type="arabicPeriod" startAt="11"/>
              <a:tabLst>
                <a:tab pos="355600" algn="l"/>
                <a:tab pos="4953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en-US" sz="2000" smtClean="0">
                <a:latin typeface="Helvetica" panose="020B0604020202020204" pitchFamily="34" charset="0"/>
              </a:rPr>
              <a:t>if </a:t>
            </a:r>
            <a:r>
              <a:rPr lang="en-US" altLang="en-US" sz="2000" smtClean="0"/>
              <a:t>D</a:t>
            </a:r>
            <a:r>
              <a:rPr lang="en-US" altLang="en-US" sz="2000" smtClean="0">
                <a:latin typeface="Helvetica" panose="020B0604020202020204" pitchFamily="34" charset="0"/>
              </a:rPr>
              <a:t>(</a:t>
            </a:r>
            <a:r>
              <a:rPr lang="en-US" altLang="en-US" sz="2000" i="1" smtClean="0">
                <a:latin typeface="Helvetica" panose="020B0604020202020204" pitchFamily="34" charset="0"/>
              </a:rPr>
              <a:t>width</a:t>
            </a:r>
            <a:r>
              <a:rPr lang="en-US" altLang="en-US" sz="1000" i="1" smtClean="0">
                <a:latin typeface="Helvetica" panose="020B0604020202020204" pitchFamily="34" charset="0"/>
              </a:rPr>
              <a:t> </a:t>
            </a:r>
            <a:r>
              <a:rPr lang="en-US" altLang="en-US" sz="2000" smtClean="0">
                <a:latin typeface="Helvetica" panose="020B0604020202020204" pitchFamily="34" charset="0"/>
              </a:rPr>
              <a:t>-</a:t>
            </a:r>
            <a:r>
              <a:rPr lang="en-US" altLang="en-US" sz="1000" smtClean="0">
                <a:latin typeface="Helvetica" panose="020B0604020202020204" pitchFamily="34" charset="0"/>
              </a:rPr>
              <a:t> </a:t>
            </a:r>
            <a:r>
              <a:rPr lang="en-US" altLang="en-US" sz="2000" i="1" smtClean="0">
                <a:latin typeface="Helvetica" panose="020B0604020202020204" pitchFamily="34" charset="0"/>
              </a:rPr>
              <a:t>y</a:t>
            </a:r>
            <a:r>
              <a:rPr lang="en-US" altLang="en-US" sz="2000" smtClean="0">
                <a:latin typeface="Helvetica" panose="020B0604020202020204" pitchFamily="34" charset="0"/>
              </a:rPr>
              <a:t>, </a:t>
            </a:r>
            <a:r>
              <a:rPr lang="en-US" altLang="en-US" sz="2000" i="1" smtClean="0">
                <a:latin typeface="Helvetica" panose="020B0604020202020204" pitchFamily="34" charset="0"/>
              </a:rPr>
              <a:t>X </a:t>
            </a:r>
            <a:r>
              <a:rPr lang="en-US" altLang="en-US" sz="2000" smtClean="0">
                <a:latin typeface="Helvetica" panose="020B0604020202020204" pitchFamily="34" charset="0"/>
              </a:rPr>
              <a:t>) </a:t>
            </a:r>
            <a:r>
              <a:rPr lang="en-US" altLang="en-US" sz="2000" smtClean="0"/>
              <a:t>Í</a:t>
            </a:r>
            <a:r>
              <a:rPr lang="en-US" altLang="en-US" sz="2000" smtClean="0">
                <a:latin typeface="Helvetica" panose="020B0604020202020204" pitchFamily="34" charset="0"/>
              </a:rPr>
              <a:t> </a:t>
            </a:r>
            <a:r>
              <a:rPr lang="en-US" altLang="en-US" sz="2000" i="1" smtClean="0">
                <a:latin typeface="Helvetica" panose="020B0604020202020204" pitchFamily="34" charset="0"/>
              </a:rPr>
              <a:t>L</a:t>
            </a:r>
          </a:p>
          <a:p>
            <a:pPr marL="438150" indent="-438150" eaLnBrk="1" hangingPunct="1">
              <a:lnSpc>
                <a:spcPct val="100000"/>
              </a:lnSpc>
              <a:spcAft>
                <a:spcPct val="0"/>
              </a:spcAft>
              <a:buSzPct val="99000"/>
              <a:buFont typeface="Arial" panose="020B0604020202020204" pitchFamily="34" charset="0"/>
              <a:buAutoNum type="arabicPeriod" startAt="12"/>
              <a:tabLst>
                <a:tab pos="355600" algn="l"/>
                <a:tab pos="4953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en-US" sz="2000" smtClean="0">
                <a:latin typeface="Helvetica" panose="020B0604020202020204" pitchFamily="34" charset="0"/>
              </a:rPr>
              <a:t>    Add </a:t>
            </a:r>
            <a:r>
              <a:rPr lang="en-US" altLang="en-US" sz="2000" i="1" smtClean="0">
                <a:latin typeface="Helvetica" panose="020B0604020202020204" pitchFamily="34" charset="0"/>
              </a:rPr>
              <a:t>width</a:t>
            </a:r>
            <a:r>
              <a:rPr lang="en-US" altLang="en-US" sz="1000" i="1" smtClean="0">
                <a:latin typeface="Helvetica" panose="020B0604020202020204" pitchFamily="34" charset="0"/>
              </a:rPr>
              <a:t> </a:t>
            </a:r>
            <a:r>
              <a:rPr lang="en-US" altLang="en-US" sz="2000" smtClean="0">
                <a:latin typeface="Helvetica" panose="020B0604020202020204" pitchFamily="34" charset="0"/>
              </a:rPr>
              <a:t>-</a:t>
            </a:r>
            <a:r>
              <a:rPr lang="en-US" altLang="en-US" sz="1000" smtClean="0">
                <a:latin typeface="Helvetica" panose="020B0604020202020204" pitchFamily="34" charset="0"/>
              </a:rPr>
              <a:t> </a:t>
            </a:r>
            <a:r>
              <a:rPr lang="en-US" altLang="en-US" sz="2000" i="1" smtClean="0">
                <a:latin typeface="Helvetica" panose="020B0604020202020204" pitchFamily="34" charset="0"/>
              </a:rPr>
              <a:t>y</a:t>
            </a:r>
            <a:r>
              <a:rPr lang="en-US" altLang="en-US" sz="2000" smtClean="0">
                <a:latin typeface="Helvetica" panose="020B0604020202020204" pitchFamily="34" charset="0"/>
              </a:rPr>
              <a:t> to </a:t>
            </a:r>
            <a:r>
              <a:rPr lang="en-US" altLang="en-US" sz="2000" i="1" smtClean="0">
                <a:latin typeface="Helvetica" panose="020B0604020202020204" pitchFamily="34" charset="0"/>
              </a:rPr>
              <a:t>X</a:t>
            </a:r>
            <a:r>
              <a:rPr lang="en-US" altLang="en-US" sz="2000" smtClean="0">
                <a:latin typeface="Helvetica" panose="020B0604020202020204" pitchFamily="34" charset="0"/>
              </a:rPr>
              <a:t> and remove lengths </a:t>
            </a:r>
            <a:r>
              <a:rPr lang="en-US" altLang="en-US" sz="2000" smtClean="0"/>
              <a:t>D</a:t>
            </a:r>
            <a:r>
              <a:rPr lang="en-US" altLang="en-US" sz="2000" smtClean="0">
                <a:latin typeface="Helvetica" panose="020B0604020202020204" pitchFamily="34" charset="0"/>
              </a:rPr>
              <a:t>(</a:t>
            </a:r>
            <a:r>
              <a:rPr lang="en-US" altLang="en-US" sz="2000" i="1" smtClean="0">
                <a:latin typeface="Helvetica" panose="020B0604020202020204" pitchFamily="34" charset="0"/>
              </a:rPr>
              <a:t>width</a:t>
            </a:r>
            <a:r>
              <a:rPr lang="en-US" altLang="en-US" sz="2000" smtClean="0">
                <a:latin typeface="Helvetica" panose="020B0604020202020204" pitchFamily="34" charset="0"/>
              </a:rPr>
              <a:t>-</a:t>
            </a:r>
            <a:r>
              <a:rPr lang="en-US" altLang="en-US" sz="2000" i="1" smtClean="0">
                <a:latin typeface="Helvetica" panose="020B0604020202020204" pitchFamily="34" charset="0"/>
              </a:rPr>
              <a:t>y</a:t>
            </a:r>
            <a:r>
              <a:rPr lang="en-US" altLang="en-US" sz="2000" smtClean="0">
                <a:latin typeface="Helvetica" panose="020B0604020202020204" pitchFamily="34" charset="0"/>
              </a:rPr>
              <a:t>, </a:t>
            </a:r>
            <a:r>
              <a:rPr lang="en-US" altLang="en-US" sz="2000" i="1" smtClean="0">
                <a:latin typeface="Helvetica" panose="020B0604020202020204" pitchFamily="34" charset="0"/>
              </a:rPr>
              <a:t>X</a:t>
            </a:r>
            <a:r>
              <a:rPr lang="en-US" altLang="en-US" sz="2000" smtClean="0">
                <a:latin typeface="Helvetica" panose="020B0604020202020204" pitchFamily="34" charset="0"/>
              </a:rPr>
              <a:t>) from </a:t>
            </a:r>
            <a:r>
              <a:rPr lang="en-US" altLang="en-US" sz="2000" i="1" smtClean="0">
                <a:latin typeface="Helvetica" panose="020B0604020202020204" pitchFamily="34" charset="0"/>
              </a:rPr>
              <a:t>L</a:t>
            </a:r>
          </a:p>
          <a:p>
            <a:pPr marL="438150" indent="-438150" eaLnBrk="1" hangingPunct="1">
              <a:lnSpc>
                <a:spcPct val="100000"/>
              </a:lnSpc>
              <a:spcAft>
                <a:spcPct val="0"/>
              </a:spcAft>
              <a:buSzPct val="99000"/>
              <a:buFont typeface="Arial" panose="020B0604020202020204" pitchFamily="34" charset="0"/>
              <a:buAutoNum type="arabicPeriod" startAt="13"/>
              <a:tabLst>
                <a:tab pos="355600" algn="l"/>
                <a:tab pos="4953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en-US" sz="2000" smtClean="0">
                <a:latin typeface="Helvetica" panose="020B0604020202020204" pitchFamily="34" charset="0"/>
              </a:rPr>
              <a:t>    P</a:t>
            </a:r>
            <a:r>
              <a:rPr lang="en-US" altLang="en-US" sz="1600" smtClean="0">
                <a:latin typeface="Helvetica" panose="020B0604020202020204" pitchFamily="34" charset="0"/>
              </a:rPr>
              <a:t>LACE</a:t>
            </a:r>
            <a:r>
              <a:rPr lang="en-US" altLang="en-US" sz="2000" smtClean="0">
                <a:latin typeface="Helvetica" panose="020B0604020202020204" pitchFamily="34" charset="0"/>
              </a:rPr>
              <a:t>(</a:t>
            </a:r>
            <a:r>
              <a:rPr lang="en-US" altLang="en-US" sz="2000" i="1" smtClean="0">
                <a:latin typeface="Helvetica" panose="020B0604020202020204" pitchFamily="34" charset="0"/>
              </a:rPr>
              <a:t>L</a:t>
            </a:r>
            <a:r>
              <a:rPr lang="en-US" altLang="en-US" sz="2000" smtClean="0">
                <a:latin typeface="Helvetica" panose="020B0604020202020204" pitchFamily="34" charset="0"/>
              </a:rPr>
              <a:t>, </a:t>
            </a:r>
            <a:r>
              <a:rPr lang="en-US" altLang="en-US" sz="2000" i="1" smtClean="0">
                <a:latin typeface="Helvetica" panose="020B0604020202020204" pitchFamily="34" charset="0"/>
              </a:rPr>
              <a:t>X </a:t>
            </a:r>
            <a:r>
              <a:rPr lang="en-US" altLang="en-US" sz="2000" smtClean="0">
                <a:latin typeface="Helvetica" panose="020B0604020202020204" pitchFamily="34" charset="0"/>
              </a:rPr>
              <a:t>)</a:t>
            </a:r>
          </a:p>
          <a:p>
            <a:pPr marL="438150" indent="-438150" eaLnBrk="1" hangingPunct="1">
              <a:lnSpc>
                <a:spcPct val="100000"/>
              </a:lnSpc>
              <a:spcAft>
                <a:spcPct val="0"/>
              </a:spcAft>
              <a:buSzPct val="99000"/>
              <a:buFont typeface="Arial" panose="020B0604020202020204" pitchFamily="34" charset="0"/>
              <a:buAutoNum type="arabicPeriod" startAt="14"/>
              <a:tabLst>
                <a:tab pos="355600" algn="l"/>
                <a:tab pos="4953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en-US" sz="2000" smtClean="0">
                <a:latin typeface="Helvetica" panose="020B0604020202020204" pitchFamily="34" charset="0"/>
              </a:rPr>
              <a:t>    Remove </a:t>
            </a:r>
            <a:r>
              <a:rPr lang="en-US" altLang="en-US" sz="2000" i="1" smtClean="0">
                <a:latin typeface="Helvetica" panose="020B0604020202020204" pitchFamily="34" charset="0"/>
              </a:rPr>
              <a:t>width</a:t>
            </a:r>
            <a:r>
              <a:rPr lang="en-US" altLang="en-US" sz="2000" smtClean="0">
                <a:latin typeface="Helvetica" panose="020B0604020202020204" pitchFamily="34" charset="0"/>
              </a:rPr>
              <a:t>-</a:t>
            </a:r>
            <a:r>
              <a:rPr lang="en-US" altLang="en-US" sz="2000" i="1" smtClean="0">
                <a:latin typeface="Helvetica" panose="020B0604020202020204" pitchFamily="34" charset="0"/>
              </a:rPr>
              <a:t>y</a:t>
            </a:r>
            <a:r>
              <a:rPr lang="en-US" altLang="en-US" sz="2000" smtClean="0">
                <a:latin typeface="Helvetica" panose="020B0604020202020204" pitchFamily="34" charset="0"/>
              </a:rPr>
              <a:t> from </a:t>
            </a:r>
            <a:r>
              <a:rPr lang="en-US" altLang="en-US" sz="2000" i="1" smtClean="0">
                <a:latin typeface="Helvetica" panose="020B0604020202020204" pitchFamily="34" charset="0"/>
              </a:rPr>
              <a:t>X</a:t>
            </a:r>
            <a:r>
              <a:rPr lang="en-US" altLang="en-US" sz="2000" smtClean="0">
                <a:latin typeface="Helvetica" panose="020B0604020202020204" pitchFamily="34" charset="0"/>
              </a:rPr>
              <a:t> and add lengths </a:t>
            </a:r>
            <a:r>
              <a:rPr lang="en-US" altLang="en-US" sz="2000" smtClean="0"/>
              <a:t>D</a:t>
            </a:r>
            <a:r>
              <a:rPr lang="en-US" altLang="en-US" sz="2000" smtClean="0">
                <a:latin typeface="Helvetica" panose="020B0604020202020204" pitchFamily="34" charset="0"/>
              </a:rPr>
              <a:t>(</a:t>
            </a:r>
            <a:r>
              <a:rPr lang="en-US" altLang="en-US" sz="2000" i="1" smtClean="0">
                <a:latin typeface="Helvetica" panose="020B0604020202020204" pitchFamily="34" charset="0"/>
              </a:rPr>
              <a:t>width</a:t>
            </a:r>
            <a:r>
              <a:rPr lang="en-US" altLang="en-US" sz="2000" smtClean="0">
                <a:latin typeface="Helvetica" panose="020B0604020202020204" pitchFamily="34" charset="0"/>
              </a:rPr>
              <a:t>-</a:t>
            </a:r>
            <a:r>
              <a:rPr lang="en-US" altLang="en-US" sz="2000" i="1" smtClean="0">
                <a:latin typeface="Helvetica" panose="020B0604020202020204" pitchFamily="34" charset="0"/>
              </a:rPr>
              <a:t>y</a:t>
            </a:r>
            <a:r>
              <a:rPr lang="en-US" altLang="en-US" sz="2000" smtClean="0">
                <a:latin typeface="Helvetica" panose="020B0604020202020204" pitchFamily="34" charset="0"/>
              </a:rPr>
              <a:t>, </a:t>
            </a:r>
            <a:r>
              <a:rPr lang="en-US" altLang="en-US" sz="2000" i="1" smtClean="0">
                <a:latin typeface="Helvetica" panose="020B0604020202020204" pitchFamily="34" charset="0"/>
              </a:rPr>
              <a:t>X </a:t>
            </a:r>
            <a:r>
              <a:rPr lang="en-US" altLang="en-US" sz="2000" smtClean="0">
                <a:latin typeface="Helvetica" panose="020B0604020202020204" pitchFamily="34" charset="0"/>
              </a:rPr>
              <a:t>) to </a:t>
            </a:r>
            <a:r>
              <a:rPr lang="en-US" altLang="en-US" sz="2000" i="1" smtClean="0">
                <a:latin typeface="Helvetica" panose="020B0604020202020204" pitchFamily="34" charset="0"/>
              </a:rPr>
              <a:t>L</a:t>
            </a:r>
          </a:p>
          <a:p>
            <a:pPr marL="438150" indent="-438150" eaLnBrk="1" hangingPunct="1">
              <a:lnSpc>
                <a:spcPct val="100000"/>
              </a:lnSpc>
              <a:spcAft>
                <a:spcPct val="0"/>
              </a:spcAft>
              <a:buSzPct val="99000"/>
              <a:buFont typeface="Arial" panose="020B0604020202020204" pitchFamily="34" charset="0"/>
              <a:buAutoNum type="arabicPeriod" startAt="15"/>
              <a:tabLst>
                <a:tab pos="355600" algn="l"/>
                <a:tab pos="4953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en-US" sz="2000" smtClean="0">
                <a:latin typeface="Helvetica" panose="020B0604020202020204" pitchFamily="34" charset="0"/>
              </a:rPr>
              <a:t>return</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ChangeArrowheads="1"/>
          </p:cNvSpPr>
          <p:nvPr>
            <p:ph type="title"/>
          </p:nvPr>
        </p:nvSpPr>
        <p:spPr/>
        <p:txBody>
          <a:bodyPr/>
          <a:lstStyle/>
          <a:p>
            <a:pPr eaLnBrk="1" hangingPunct="1">
              <a:spcAft>
                <a:spcPts val="13"/>
              </a:spcAft>
            </a:pPr>
            <a:r>
              <a:rPr lang="en-US" altLang="en-US" smtClean="0"/>
              <a:t>An Example</a:t>
            </a:r>
          </a:p>
        </p:txBody>
      </p:sp>
      <p:sp>
        <p:nvSpPr>
          <p:cNvPr id="33795" name="Text Box 2"/>
          <p:cNvSpPr txBox="1">
            <a:spLocks noChangeArrowheads="1"/>
          </p:cNvSpPr>
          <p:nvPr/>
        </p:nvSpPr>
        <p:spPr bwMode="auto">
          <a:xfrm>
            <a:off x="392113" y="1641475"/>
            <a:ext cx="44069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tabLst>
                <a:tab pos="0" algn="l"/>
                <a:tab pos="914400" algn="l"/>
                <a:tab pos="1828800" algn="l"/>
                <a:tab pos="2743200" algn="l"/>
                <a:tab pos="3657600" algn="l"/>
                <a:tab pos="4572000" algn="l"/>
              </a:tabLst>
              <a:defRPr sz="2000" b="1">
                <a:solidFill>
                  <a:srgbClr val="000000"/>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Lst>
              <a:defRPr sz="2000" b="1">
                <a:solidFill>
                  <a:srgbClr val="000000"/>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Lst>
              <a:defRPr sz="2000" b="1">
                <a:solidFill>
                  <a:srgbClr val="000000"/>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Lst>
              <a:defRPr sz="2000" b="1">
                <a:solidFill>
                  <a:srgbClr val="000000"/>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Lst>
              <a:defRPr sz="2000" b="1">
                <a:solidFill>
                  <a:srgbClr val="000000"/>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Lst>
              <a:defRPr sz="2000" b="1">
                <a:solidFill>
                  <a:srgbClr val="000000"/>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Lst>
              <a:defRPr sz="2000" b="1">
                <a:solidFill>
                  <a:srgbClr val="000000"/>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Lst>
              <a:defRPr sz="2000" b="1">
                <a:solidFill>
                  <a:srgbClr val="000000"/>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Lst>
              <a:defRPr sz="2000" b="1">
                <a:solidFill>
                  <a:srgbClr val="000000"/>
                </a:solidFill>
                <a:latin typeface="Arial" panose="020B0604020202020204" pitchFamily="34" charset="0"/>
              </a:defRPr>
            </a:lvl9pPr>
          </a:lstStyle>
          <a:p>
            <a:pPr eaLnBrk="1" hangingPunct="1">
              <a:lnSpc>
                <a:spcPts val="2900"/>
              </a:lnSpc>
            </a:pPr>
            <a:r>
              <a:rPr lang="en-US" altLang="en-US" sz="2400" b="0" i="1">
                <a:solidFill>
                  <a:schemeClr val="tx1"/>
                </a:solidFill>
                <a:latin typeface="Helvetica" panose="020B0604020202020204" pitchFamily="34" charset="0"/>
              </a:rPr>
              <a:t>L</a:t>
            </a:r>
            <a:r>
              <a:rPr lang="en-US" altLang="en-US" sz="2400" b="0">
                <a:solidFill>
                  <a:schemeClr val="tx1"/>
                </a:solidFill>
                <a:latin typeface="Helvetica" panose="020B0604020202020204" pitchFamily="34" charset="0"/>
              </a:rPr>
              <a:t> = { 2, 2, 3, 3, 4, 5, 6, 7, 8, 10 }</a:t>
            </a:r>
          </a:p>
          <a:p>
            <a:pPr eaLnBrk="1" hangingPunct="1">
              <a:lnSpc>
                <a:spcPts val="2900"/>
              </a:lnSpc>
            </a:pPr>
            <a:r>
              <a:rPr lang="en-US" altLang="en-US" sz="2400" b="0" i="1">
                <a:solidFill>
                  <a:schemeClr val="tx1"/>
                </a:solidFill>
                <a:latin typeface="Helvetica" panose="020B0604020202020204" pitchFamily="34" charset="0"/>
              </a:rPr>
              <a:t>X</a:t>
            </a:r>
            <a:r>
              <a:rPr lang="en-US" altLang="en-US" sz="2400" b="0">
                <a:solidFill>
                  <a:schemeClr val="tx1"/>
                </a:solidFill>
                <a:latin typeface="Helvetica" panose="020B0604020202020204" pitchFamily="34" charset="0"/>
              </a:rPr>
              <a:t> = { 0 }</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ChangeArrowheads="1"/>
          </p:cNvSpPr>
          <p:nvPr>
            <p:ph type="title"/>
          </p:nvPr>
        </p:nvSpPr>
        <p:spPr/>
        <p:txBody>
          <a:bodyPr/>
          <a:lstStyle/>
          <a:p>
            <a:pPr eaLnBrk="1" hangingPunct="1">
              <a:lnSpc>
                <a:spcPct val="100000"/>
              </a:lnSpc>
              <a:spcAft>
                <a:spcPts val="13"/>
              </a:spcAft>
            </a:pPr>
            <a:r>
              <a:rPr lang="en-US" altLang="en-US" sz="4000" smtClean="0"/>
              <a:t>Discovering Restriction Enzymes</a:t>
            </a:r>
          </a:p>
        </p:txBody>
      </p:sp>
      <p:sp>
        <p:nvSpPr>
          <p:cNvPr id="8195" name="Rectangle 2"/>
          <p:cNvSpPr>
            <a:spLocks noChangeArrowheads="1"/>
          </p:cNvSpPr>
          <p:nvPr>
            <p:ph type="body" idx="1"/>
          </p:nvPr>
        </p:nvSpPr>
        <p:spPr/>
        <p:txBody>
          <a:bodyPr/>
          <a:lstStyle/>
          <a:p>
            <a:pPr marL="465138" indent="-465138" eaLnBrk="1" hangingPunct="1">
              <a:lnSpc>
                <a:spcPts val="3800"/>
              </a:lnSpc>
              <a:spcAft>
                <a:spcPts val="800"/>
              </a:spcAft>
              <a:tabLst>
                <a:tab pos="342900" algn="l"/>
                <a:tab pos="914400" algn="l"/>
                <a:tab pos="1022350" algn="l"/>
                <a:tab pos="1828800" algn="l"/>
                <a:tab pos="2743200" algn="l"/>
                <a:tab pos="3657600" algn="l"/>
                <a:tab pos="4572000" algn="l"/>
                <a:tab pos="5486400" algn="l"/>
                <a:tab pos="6400800" algn="l"/>
                <a:tab pos="7315200" algn="l"/>
              </a:tabLst>
            </a:pPr>
            <a:r>
              <a:rPr lang="en-US" altLang="en-US" sz="3200" i="1" smtClean="0"/>
              <a:t>Hin</a:t>
            </a:r>
            <a:r>
              <a:rPr lang="en-US" altLang="en-US" sz="3200" smtClean="0"/>
              <a:t>dII - first restriction enzyme – was discovered accidentally in 1970 while studying how the bacterium </a:t>
            </a:r>
            <a:r>
              <a:rPr lang="en-US" altLang="en-US" sz="3200" i="1" smtClean="0"/>
              <a:t>Haemophilus influenzae</a:t>
            </a:r>
            <a:r>
              <a:rPr lang="en-US" altLang="en-US" sz="3200" smtClean="0"/>
              <a:t> takes up DNA from the virus</a:t>
            </a:r>
          </a:p>
          <a:p>
            <a:pPr marL="465138" indent="-465138" eaLnBrk="1" hangingPunct="1">
              <a:lnSpc>
                <a:spcPts val="3800"/>
              </a:lnSpc>
              <a:spcAft>
                <a:spcPts val="800"/>
              </a:spcAft>
              <a:tabLst>
                <a:tab pos="342900" algn="l"/>
                <a:tab pos="914400" algn="l"/>
                <a:tab pos="1022350" algn="l"/>
                <a:tab pos="1828800" algn="l"/>
                <a:tab pos="2743200" algn="l"/>
                <a:tab pos="3657600" algn="l"/>
                <a:tab pos="4572000" algn="l"/>
                <a:tab pos="5486400" algn="l"/>
                <a:tab pos="6400800" algn="l"/>
                <a:tab pos="7315200" algn="l"/>
              </a:tabLst>
            </a:pPr>
            <a:r>
              <a:rPr lang="en-US" altLang="en-US" sz="3200" smtClean="0"/>
              <a:t>Recognizes and cuts DNA at sequences:</a:t>
            </a:r>
          </a:p>
          <a:p>
            <a:pPr marL="830263" lvl="1" indent="-365125" eaLnBrk="1" hangingPunct="1">
              <a:lnSpc>
                <a:spcPts val="3400"/>
              </a:lnSpc>
              <a:buClr>
                <a:srgbClr val="CC9900"/>
              </a:buClr>
              <a:buSzPct val="64000"/>
              <a:tabLst>
                <a:tab pos="342900" algn="l"/>
                <a:tab pos="914400" algn="l"/>
                <a:tab pos="1022350" algn="l"/>
                <a:tab pos="1828800" algn="l"/>
                <a:tab pos="2743200" algn="l"/>
                <a:tab pos="3657600" algn="l"/>
                <a:tab pos="4572000" algn="l"/>
                <a:tab pos="5486400" algn="l"/>
                <a:tab pos="6400800" algn="l"/>
                <a:tab pos="7315200" algn="l"/>
              </a:tabLst>
            </a:pPr>
            <a:r>
              <a:rPr lang="en-US" altLang="en-US" sz="2800" smtClean="0"/>
              <a:t>GTGCAC</a:t>
            </a:r>
          </a:p>
          <a:p>
            <a:pPr marL="830263" lvl="1" indent="-365125" eaLnBrk="1" hangingPunct="1">
              <a:lnSpc>
                <a:spcPts val="3400"/>
              </a:lnSpc>
              <a:spcAft>
                <a:spcPts val="13"/>
              </a:spcAft>
              <a:buClr>
                <a:srgbClr val="CC9900"/>
              </a:buClr>
              <a:buSzPct val="64000"/>
              <a:tabLst>
                <a:tab pos="342900" algn="l"/>
                <a:tab pos="914400" algn="l"/>
                <a:tab pos="1022350" algn="l"/>
                <a:tab pos="1828800" algn="l"/>
                <a:tab pos="2743200" algn="l"/>
                <a:tab pos="3657600" algn="l"/>
                <a:tab pos="4572000" algn="l"/>
                <a:tab pos="5486400" algn="l"/>
                <a:tab pos="6400800" algn="l"/>
                <a:tab pos="7315200" algn="l"/>
              </a:tabLst>
            </a:pPr>
            <a:r>
              <a:rPr lang="en-US" altLang="en-US" sz="2800" smtClean="0"/>
              <a:t>GTTAAC </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ChangeArrowheads="1"/>
          </p:cNvSpPr>
          <p:nvPr>
            <p:ph type="title"/>
          </p:nvPr>
        </p:nvSpPr>
        <p:spPr/>
        <p:txBody>
          <a:bodyPr/>
          <a:lstStyle/>
          <a:p>
            <a:pPr eaLnBrk="1" hangingPunct="1">
              <a:spcAft>
                <a:spcPts val="13"/>
              </a:spcAft>
            </a:pPr>
            <a:r>
              <a:rPr lang="en-US" altLang="en-US" smtClean="0"/>
              <a:t>An Example</a:t>
            </a:r>
          </a:p>
        </p:txBody>
      </p:sp>
      <p:sp>
        <p:nvSpPr>
          <p:cNvPr id="34819" name="Text Box 2"/>
          <p:cNvSpPr txBox="1">
            <a:spLocks noChangeArrowheads="1"/>
          </p:cNvSpPr>
          <p:nvPr/>
        </p:nvSpPr>
        <p:spPr bwMode="auto">
          <a:xfrm>
            <a:off x="392113" y="1641475"/>
            <a:ext cx="8407400" cy="239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Lst>
              <a:defRPr sz="2000" b="1">
                <a:solidFill>
                  <a:srgbClr val="000000"/>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Lst>
              <a:defRPr sz="2000" b="1">
                <a:solidFill>
                  <a:srgbClr val="000000"/>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Lst>
              <a:defRPr sz="2000" b="1">
                <a:solidFill>
                  <a:srgbClr val="000000"/>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Lst>
              <a:defRPr sz="2000" b="1">
                <a:solidFill>
                  <a:srgbClr val="000000"/>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Lst>
              <a:defRPr sz="2000" b="1">
                <a:solidFill>
                  <a:srgbClr val="000000"/>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Lst>
              <a:defRPr sz="2000" b="1">
                <a:solidFill>
                  <a:srgbClr val="000000"/>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Lst>
              <a:defRPr sz="2000" b="1">
                <a:solidFill>
                  <a:srgbClr val="000000"/>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Lst>
              <a:defRPr sz="2000" b="1">
                <a:solidFill>
                  <a:srgbClr val="000000"/>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Lst>
              <a:defRPr sz="2000" b="1">
                <a:solidFill>
                  <a:srgbClr val="000000"/>
                </a:solidFill>
                <a:latin typeface="Arial" panose="020B0604020202020204" pitchFamily="34" charset="0"/>
              </a:defRPr>
            </a:lvl9pPr>
          </a:lstStyle>
          <a:p>
            <a:pPr eaLnBrk="1" hangingPunct="1">
              <a:lnSpc>
                <a:spcPts val="2900"/>
              </a:lnSpc>
            </a:pPr>
            <a:r>
              <a:rPr lang="en-US" altLang="en-US" sz="2400" b="0" i="1">
                <a:solidFill>
                  <a:schemeClr val="tx1"/>
                </a:solidFill>
                <a:latin typeface="Helvetica" panose="020B0604020202020204" pitchFamily="34" charset="0"/>
              </a:rPr>
              <a:t>L</a:t>
            </a:r>
            <a:r>
              <a:rPr lang="en-US" altLang="en-US" sz="2400" b="0">
                <a:solidFill>
                  <a:schemeClr val="tx1"/>
                </a:solidFill>
                <a:latin typeface="Helvetica" panose="020B0604020202020204" pitchFamily="34" charset="0"/>
              </a:rPr>
              <a:t> = { 2, 2, 3, 3, 4, 5, 6, 7, 8, </a:t>
            </a:r>
            <a:r>
              <a:rPr lang="en-US" altLang="en-US" sz="2400" b="0">
                <a:solidFill>
                  <a:srgbClr val="3B812F"/>
                </a:solidFill>
                <a:latin typeface="Helvetica" panose="020B0604020202020204" pitchFamily="34" charset="0"/>
              </a:rPr>
              <a:t>10</a:t>
            </a:r>
            <a:r>
              <a:rPr lang="en-US" altLang="en-US" sz="2400" b="0">
                <a:solidFill>
                  <a:schemeClr val="tx1"/>
                </a:solidFill>
                <a:latin typeface="Helvetica" panose="020B0604020202020204" pitchFamily="34" charset="0"/>
              </a:rPr>
              <a:t> }</a:t>
            </a:r>
          </a:p>
          <a:p>
            <a:pPr eaLnBrk="1" hangingPunct="1">
              <a:lnSpc>
                <a:spcPts val="2900"/>
              </a:lnSpc>
            </a:pPr>
            <a:r>
              <a:rPr lang="en-US" altLang="en-US" sz="2400" b="0" i="1">
                <a:solidFill>
                  <a:schemeClr val="tx1"/>
                </a:solidFill>
                <a:latin typeface="Helvetica" panose="020B0604020202020204" pitchFamily="34" charset="0"/>
              </a:rPr>
              <a:t>X</a:t>
            </a:r>
            <a:r>
              <a:rPr lang="en-US" altLang="en-US" sz="2400" b="0">
                <a:solidFill>
                  <a:schemeClr val="tx1"/>
                </a:solidFill>
                <a:latin typeface="Helvetica" panose="020B0604020202020204" pitchFamily="34" charset="0"/>
              </a:rPr>
              <a:t> = { 0 }</a:t>
            </a:r>
          </a:p>
          <a:p>
            <a:pPr eaLnBrk="1" hangingPunct="1">
              <a:lnSpc>
                <a:spcPts val="2900"/>
              </a:lnSpc>
            </a:pPr>
            <a:endParaRPr lang="en-US" altLang="en-US" sz="2400" b="0" i="1">
              <a:solidFill>
                <a:schemeClr val="tx1"/>
              </a:solidFill>
              <a:latin typeface="Helvetica" panose="020B0604020202020204" pitchFamily="34" charset="0"/>
            </a:endParaRPr>
          </a:p>
          <a:p>
            <a:pPr eaLnBrk="1" hangingPunct="1">
              <a:lnSpc>
                <a:spcPts val="2900"/>
              </a:lnSpc>
            </a:pPr>
            <a:r>
              <a:rPr lang="en-US" altLang="en-US" sz="2400" b="0">
                <a:solidFill>
                  <a:schemeClr val="tx1"/>
                </a:solidFill>
              </a:rPr>
              <a:t>Remove 10 from </a:t>
            </a:r>
            <a:r>
              <a:rPr lang="en-US" altLang="en-US" sz="2400" i="1">
                <a:solidFill>
                  <a:schemeClr val="tx1"/>
                </a:solidFill>
              </a:rPr>
              <a:t>L</a:t>
            </a:r>
            <a:r>
              <a:rPr lang="en-US" altLang="en-US" sz="2400" b="0">
                <a:solidFill>
                  <a:schemeClr val="tx1"/>
                </a:solidFill>
              </a:rPr>
              <a:t> and insert it into </a:t>
            </a:r>
            <a:r>
              <a:rPr lang="en-US" altLang="en-US" sz="2400" i="1">
                <a:solidFill>
                  <a:schemeClr val="tx1"/>
                </a:solidFill>
              </a:rPr>
              <a:t>X</a:t>
            </a:r>
            <a:r>
              <a:rPr lang="en-US" altLang="en-US" sz="2400" b="0">
                <a:solidFill>
                  <a:schemeClr val="tx1"/>
                </a:solidFill>
              </a:rPr>
              <a:t>.  We know this must be</a:t>
            </a:r>
          </a:p>
          <a:p>
            <a:pPr eaLnBrk="1" hangingPunct="1">
              <a:lnSpc>
                <a:spcPts val="2900"/>
              </a:lnSpc>
            </a:pPr>
            <a:r>
              <a:rPr lang="en-US" altLang="en-US" sz="2400" b="0">
                <a:solidFill>
                  <a:schemeClr val="tx1"/>
                </a:solidFill>
              </a:rPr>
              <a:t>the length of the DNA sequence because it is the largest</a:t>
            </a:r>
          </a:p>
          <a:p>
            <a:pPr eaLnBrk="1" hangingPunct="1">
              <a:lnSpc>
                <a:spcPts val="2900"/>
              </a:lnSpc>
            </a:pPr>
            <a:r>
              <a:rPr lang="en-US" altLang="en-US" sz="2400" b="0">
                <a:solidFill>
                  <a:schemeClr val="tx1"/>
                </a:solidFill>
              </a:rPr>
              <a:t>fragment.</a:t>
            </a:r>
          </a:p>
          <a:p>
            <a:pPr eaLnBrk="1" hangingPunct="1">
              <a:lnSpc>
                <a:spcPts val="2900"/>
              </a:lnSpc>
            </a:pPr>
            <a:endParaRPr lang="en-US" altLang="en-US" sz="2400" b="0">
              <a:solidFill>
                <a:schemeClr val="tx1"/>
              </a:solidFill>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ChangeArrowheads="1"/>
          </p:cNvSpPr>
          <p:nvPr>
            <p:ph type="title"/>
          </p:nvPr>
        </p:nvSpPr>
        <p:spPr/>
        <p:txBody>
          <a:bodyPr/>
          <a:lstStyle/>
          <a:p>
            <a:pPr eaLnBrk="1" hangingPunct="1">
              <a:spcAft>
                <a:spcPts val="13"/>
              </a:spcAft>
            </a:pPr>
            <a:r>
              <a:rPr lang="en-US" altLang="en-US" smtClean="0"/>
              <a:t>An Example</a:t>
            </a:r>
          </a:p>
        </p:txBody>
      </p:sp>
      <p:sp>
        <p:nvSpPr>
          <p:cNvPr id="35843" name="Text Box 2"/>
          <p:cNvSpPr txBox="1">
            <a:spLocks noChangeArrowheads="1"/>
          </p:cNvSpPr>
          <p:nvPr/>
        </p:nvSpPr>
        <p:spPr bwMode="auto">
          <a:xfrm>
            <a:off x="392113" y="1641475"/>
            <a:ext cx="4406900" cy="141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tabLst>
                <a:tab pos="0" algn="l"/>
                <a:tab pos="914400" algn="l"/>
                <a:tab pos="1828800" algn="l"/>
                <a:tab pos="2743200" algn="l"/>
                <a:tab pos="3657600" algn="l"/>
                <a:tab pos="4572000" algn="l"/>
              </a:tabLst>
              <a:defRPr sz="2000" b="1">
                <a:solidFill>
                  <a:srgbClr val="000000"/>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Lst>
              <a:defRPr sz="2000" b="1">
                <a:solidFill>
                  <a:srgbClr val="000000"/>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Lst>
              <a:defRPr sz="2000" b="1">
                <a:solidFill>
                  <a:srgbClr val="000000"/>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Lst>
              <a:defRPr sz="2000" b="1">
                <a:solidFill>
                  <a:srgbClr val="000000"/>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Lst>
              <a:defRPr sz="2000" b="1">
                <a:solidFill>
                  <a:srgbClr val="000000"/>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Lst>
              <a:defRPr sz="2000" b="1">
                <a:solidFill>
                  <a:srgbClr val="000000"/>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Lst>
              <a:defRPr sz="2000" b="1">
                <a:solidFill>
                  <a:srgbClr val="000000"/>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Lst>
              <a:defRPr sz="2000" b="1">
                <a:solidFill>
                  <a:srgbClr val="000000"/>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Lst>
              <a:defRPr sz="2000" b="1">
                <a:solidFill>
                  <a:srgbClr val="000000"/>
                </a:solidFill>
                <a:latin typeface="Arial" panose="020B0604020202020204" pitchFamily="34" charset="0"/>
              </a:defRPr>
            </a:lvl9pPr>
          </a:lstStyle>
          <a:p>
            <a:pPr eaLnBrk="1" hangingPunct="1">
              <a:lnSpc>
                <a:spcPts val="2900"/>
              </a:lnSpc>
            </a:pPr>
            <a:r>
              <a:rPr lang="en-US" altLang="en-US" sz="2400" b="0" i="1">
                <a:solidFill>
                  <a:schemeClr val="tx1"/>
                </a:solidFill>
                <a:latin typeface="Helvetica" panose="020B0604020202020204" pitchFamily="34" charset="0"/>
              </a:rPr>
              <a:t>L</a:t>
            </a:r>
            <a:r>
              <a:rPr lang="en-US" altLang="en-US" sz="2400" b="0">
                <a:solidFill>
                  <a:schemeClr val="tx1"/>
                </a:solidFill>
                <a:latin typeface="Helvetica" panose="020B0604020202020204" pitchFamily="34" charset="0"/>
              </a:rPr>
              <a:t> = { 2, 2, 3, 3, 4, 5, 6, 7, 8, </a:t>
            </a:r>
            <a:r>
              <a:rPr lang="en-US" altLang="en-US" sz="2400" b="0">
                <a:solidFill>
                  <a:srgbClr val="AFBF39"/>
                </a:solidFill>
                <a:latin typeface="Helvetica" panose="020B0604020202020204" pitchFamily="34" charset="0"/>
              </a:rPr>
              <a:t>10</a:t>
            </a:r>
            <a:r>
              <a:rPr lang="en-US" altLang="en-US" sz="2400" b="0">
                <a:solidFill>
                  <a:schemeClr val="tx1"/>
                </a:solidFill>
                <a:latin typeface="Helvetica" panose="020B0604020202020204" pitchFamily="34" charset="0"/>
              </a:rPr>
              <a:t> }</a:t>
            </a:r>
          </a:p>
          <a:p>
            <a:pPr eaLnBrk="1" hangingPunct="1">
              <a:lnSpc>
                <a:spcPts val="2900"/>
              </a:lnSpc>
            </a:pPr>
            <a:r>
              <a:rPr lang="en-US" altLang="en-US" sz="2400" b="0" i="1">
                <a:solidFill>
                  <a:schemeClr val="tx1"/>
                </a:solidFill>
                <a:latin typeface="Helvetica" panose="020B0604020202020204" pitchFamily="34" charset="0"/>
              </a:rPr>
              <a:t>X</a:t>
            </a:r>
            <a:r>
              <a:rPr lang="en-US" altLang="en-US" sz="2400" b="0">
                <a:solidFill>
                  <a:schemeClr val="tx1"/>
                </a:solidFill>
                <a:latin typeface="Helvetica" panose="020B0604020202020204" pitchFamily="34" charset="0"/>
              </a:rPr>
              <a:t> = { 0, 10 }</a:t>
            </a:r>
          </a:p>
          <a:p>
            <a:pPr eaLnBrk="1" hangingPunct="1">
              <a:lnSpc>
                <a:spcPts val="2900"/>
              </a:lnSpc>
            </a:pPr>
            <a:endParaRPr lang="en-US" altLang="en-US" sz="2400" b="0" i="1">
              <a:solidFill>
                <a:schemeClr val="tx1"/>
              </a:solidFill>
              <a:latin typeface="Helvetica" panose="020B0604020202020204" pitchFamily="34" charset="0"/>
            </a:endParaRPr>
          </a:p>
          <a:p>
            <a:pPr eaLnBrk="1" hangingPunct="1">
              <a:lnSpc>
                <a:spcPts val="2900"/>
              </a:lnSpc>
            </a:pPr>
            <a:endParaRPr lang="en-US" altLang="en-US" sz="2400" b="0" i="1">
              <a:solidFill>
                <a:schemeClr val="tx1"/>
              </a:solidFill>
              <a:latin typeface="Helvetica" panose="020B0604020202020204" pitchFamily="34" charset="0"/>
            </a:endParaRPr>
          </a:p>
        </p:txBody>
      </p:sp>
      <p:pic>
        <p:nvPicPr>
          <p:cNvPr id="3584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5625" y="4313238"/>
            <a:ext cx="5413375" cy="109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
          <p:cNvSpPr>
            <a:spLocks noChangeArrowheads="1"/>
          </p:cNvSpPr>
          <p:nvPr>
            <p:ph type="title"/>
          </p:nvPr>
        </p:nvSpPr>
        <p:spPr/>
        <p:txBody>
          <a:bodyPr/>
          <a:lstStyle/>
          <a:p>
            <a:pPr eaLnBrk="1" hangingPunct="1">
              <a:spcAft>
                <a:spcPts val="13"/>
              </a:spcAft>
            </a:pPr>
            <a:r>
              <a:rPr lang="en-US" altLang="en-US" smtClean="0"/>
              <a:t>An Example</a:t>
            </a:r>
          </a:p>
        </p:txBody>
      </p:sp>
      <p:sp>
        <p:nvSpPr>
          <p:cNvPr id="36867" name="Text Box 2"/>
          <p:cNvSpPr txBox="1">
            <a:spLocks noChangeArrowheads="1"/>
          </p:cNvSpPr>
          <p:nvPr/>
        </p:nvSpPr>
        <p:spPr bwMode="auto">
          <a:xfrm>
            <a:off x="407988" y="1679575"/>
            <a:ext cx="8389937" cy="176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Lst>
              <a:defRPr sz="2000" b="1">
                <a:solidFill>
                  <a:srgbClr val="000000"/>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Lst>
              <a:defRPr sz="2000" b="1">
                <a:solidFill>
                  <a:srgbClr val="000000"/>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Lst>
              <a:defRPr sz="2000" b="1">
                <a:solidFill>
                  <a:srgbClr val="000000"/>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Lst>
              <a:defRPr sz="2000" b="1">
                <a:solidFill>
                  <a:srgbClr val="000000"/>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Lst>
              <a:defRPr sz="2000" b="1">
                <a:solidFill>
                  <a:srgbClr val="000000"/>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Lst>
              <a:defRPr sz="2000" b="1">
                <a:solidFill>
                  <a:srgbClr val="000000"/>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Lst>
              <a:defRPr sz="2000" b="1">
                <a:solidFill>
                  <a:srgbClr val="000000"/>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Lst>
              <a:defRPr sz="2000" b="1">
                <a:solidFill>
                  <a:srgbClr val="000000"/>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Lst>
              <a:defRPr sz="2000" b="1">
                <a:solidFill>
                  <a:srgbClr val="000000"/>
                </a:solidFill>
                <a:latin typeface="Arial" panose="020B0604020202020204" pitchFamily="34" charset="0"/>
              </a:defRPr>
            </a:lvl9pPr>
          </a:lstStyle>
          <a:p>
            <a:pPr eaLnBrk="1" hangingPunct="1">
              <a:lnSpc>
                <a:spcPts val="2900"/>
              </a:lnSpc>
            </a:pPr>
            <a:r>
              <a:rPr lang="en-US" altLang="en-US" sz="2400" b="0" i="1">
                <a:solidFill>
                  <a:schemeClr val="tx1"/>
                </a:solidFill>
                <a:latin typeface="Helvetica" panose="020B0604020202020204" pitchFamily="34" charset="0"/>
              </a:rPr>
              <a:t>L</a:t>
            </a:r>
            <a:r>
              <a:rPr lang="en-US" altLang="en-US" sz="2400" b="0">
                <a:solidFill>
                  <a:schemeClr val="tx1"/>
                </a:solidFill>
                <a:latin typeface="Helvetica" panose="020B0604020202020204" pitchFamily="34" charset="0"/>
              </a:rPr>
              <a:t> = { 2, 2, 3, 3, 4, 5, 6, 7, </a:t>
            </a:r>
            <a:r>
              <a:rPr lang="en-US" altLang="en-US" sz="2400" b="0">
                <a:solidFill>
                  <a:srgbClr val="3B812F"/>
                </a:solidFill>
                <a:latin typeface="Helvetica" panose="020B0604020202020204" pitchFamily="34" charset="0"/>
              </a:rPr>
              <a:t>8</a:t>
            </a:r>
            <a:r>
              <a:rPr lang="en-US" altLang="en-US" sz="2400" b="0">
                <a:solidFill>
                  <a:schemeClr val="tx1"/>
                </a:solidFill>
                <a:latin typeface="Helvetica" panose="020B0604020202020204" pitchFamily="34" charset="0"/>
              </a:rPr>
              <a:t>, </a:t>
            </a:r>
            <a:r>
              <a:rPr lang="en-US" altLang="en-US" sz="2400" b="0">
                <a:solidFill>
                  <a:srgbClr val="AFBF39"/>
                </a:solidFill>
                <a:latin typeface="Helvetica" panose="020B0604020202020204" pitchFamily="34" charset="0"/>
              </a:rPr>
              <a:t>10</a:t>
            </a:r>
            <a:r>
              <a:rPr lang="en-US" altLang="en-US" sz="2400" b="0">
                <a:solidFill>
                  <a:schemeClr val="tx1"/>
                </a:solidFill>
                <a:latin typeface="Helvetica" panose="020B0604020202020204" pitchFamily="34" charset="0"/>
              </a:rPr>
              <a:t> }</a:t>
            </a:r>
          </a:p>
          <a:p>
            <a:pPr eaLnBrk="1" hangingPunct="1">
              <a:lnSpc>
                <a:spcPts val="2900"/>
              </a:lnSpc>
            </a:pPr>
            <a:r>
              <a:rPr lang="en-US" altLang="en-US" sz="2400" b="0" i="1">
                <a:solidFill>
                  <a:schemeClr val="tx1"/>
                </a:solidFill>
                <a:latin typeface="Helvetica" panose="020B0604020202020204" pitchFamily="34" charset="0"/>
              </a:rPr>
              <a:t>X</a:t>
            </a:r>
            <a:r>
              <a:rPr lang="en-US" altLang="en-US" sz="2400" b="0">
                <a:solidFill>
                  <a:schemeClr val="tx1"/>
                </a:solidFill>
                <a:latin typeface="Helvetica" panose="020B0604020202020204" pitchFamily="34" charset="0"/>
              </a:rPr>
              <a:t> = { 0, 10 }</a:t>
            </a:r>
          </a:p>
          <a:p>
            <a:pPr eaLnBrk="1" hangingPunct="1">
              <a:lnSpc>
                <a:spcPts val="2900"/>
              </a:lnSpc>
            </a:pPr>
            <a:endParaRPr lang="en-US" altLang="en-US" sz="2400" b="0" i="1">
              <a:solidFill>
                <a:schemeClr val="tx1"/>
              </a:solidFill>
              <a:latin typeface="Helvetica" panose="020B0604020202020204" pitchFamily="34" charset="0"/>
            </a:endParaRPr>
          </a:p>
          <a:p>
            <a:pPr eaLnBrk="1" hangingPunct="1">
              <a:lnSpc>
                <a:spcPts val="2900"/>
              </a:lnSpc>
            </a:pPr>
            <a:r>
              <a:rPr lang="en-US" altLang="en-US" sz="2400" b="0">
                <a:solidFill>
                  <a:schemeClr val="tx1"/>
                </a:solidFill>
              </a:rPr>
              <a:t>Take 8 from </a:t>
            </a:r>
            <a:r>
              <a:rPr lang="en-US" altLang="en-US" sz="2400" i="1">
                <a:solidFill>
                  <a:schemeClr val="tx1"/>
                </a:solidFill>
              </a:rPr>
              <a:t>L</a:t>
            </a:r>
            <a:r>
              <a:rPr lang="en-US" altLang="en-US" sz="2400" b="0">
                <a:solidFill>
                  <a:schemeClr val="tx1"/>
                </a:solidFill>
              </a:rPr>
              <a:t> and make </a:t>
            </a:r>
            <a:r>
              <a:rPr lang="en-US" altLang="en-US" sz="2400" i="1">
                <a:solidFill>
                  <a:schemeClr val="tx1"/>
                </a:solidFill>
              </a:rPr>
              <a:t>y</a:t>
            </a:r>
            <a:r>
              <a:rPr lang="en-US" altLang="en-US" sz="2400" b="0">
                <a:solidFill>
                  <a:schemeClr val="tx1"/>
                </a:solidFill>
              </a:rPr>
              <a:t> = 2 or 8.  But since the two cases are symmetric, we can assume </a:t>
            </a:r>
            <a:r>
              <a:rPr lang="en-US" altLang="en-US" sz="2400" i="1">
                <a:solidFill>
                  <a:schemeClr val="tx1"/>
                </a:solidFill>
              </a:rPr>
              <a:t>y</a:t>
            </a:r>
            <a:r>
              <a:rPr lang="en-US" altLang="en-US" sz="2400" b="0">
                <a:solidFill>
                  <a:schemeClr val="tx1"/>
                </a:solidFill>
              </a:rPr>
              <a:t> = 2.  </a:t>
            </a:r>
          </a:p>
        </p:txBody>
      </p:sp>
      <p:pic>
        <p:nvPicPr>
          <p:cNvPr id="3686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5625" y="4313238"/>
            <a:ext cx="5413375" cy="109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p:cNvSpPr>
            <a:spLocks noChangeArrowheads="1"/>
          </p:cNvSpPr>
          <p:nvPr>
            <p:ph type="title"/>
          </p:nvPr>
        </p:nvSpPr>
        <p:spPr/>
        <p:txBody>
          <a:bodyPr/>
          <a:lstStyle/>
          <a:p>
            <a:pPr eaLnBrk="1" hangingPunct="1">
              <a:spcAft>
                <a:spcPts val="13"/>
              </a:spcAft>
            </a:pPr>
            <a:r>
              <a:rPr lang="en-US" altLang="en-US" smtClean="0"/>
              <a:t>An Example</a:t>
            </a:r>
          </a:p>
        </p:txBody>
      </p:sp>
      <p:sp>
        <p:nvSpPr>
          <p:cNvPr id="37891" name="Text Box 2"/>
          <p:cNvSpPr txBox="1">
            <a:spLocks noChangeArrowheads="1"/>
          </p:cNvSpPr>
          <p:nvPr/>
        </p:nvSpPr>
        <p:spPr bwMode="auto">
          <a:xfrm>
            <a:off x="407988" y="1679575"/>
            <a:ext cx="8389937" cy="244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Lst>
              <a:defRPr sz="2000" b="1">
                <a:solidFill>
                  <a:srgbClr val="000000"/>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Lst>
              <a:defRPr sz="2000" b="1">
                <a:solidFill>
                  <a:srgbClr val="000000"/>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Lst>
              <a:defRPr sz="2000" b="1">
                <a:solidFill>
                  <a:srgbClr val="000000"/>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Lst>
              <a:defRPr sz="2000" b="1">
                <a:solidFill>
                  <a:srgbClr val="000000"/>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Lst>
              <a:defRPr sz="2000" b="1">
                <a:solidFill>
                  <a:srgbClr val="000000"/>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Lst>
              <a:defRPr sz="2000" b="1">
                <a:solidFill>
                  <a:srgbClr val="000000"/>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Lst>
              <a:defRPr sz="2000" b="1">
                <a:solidFill>
                  <a:srgbClr val="000000"/>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Lst>
              <a:defRPr sz="2000" b="1">
                <a:solidFill>
                  <a:srgbClr val="000000"/>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Lst>
              <a:defRPr sz="2000" b="1">
                <a:solidFill>
                  <a:srgbClr val="000000"/>
                </a:solidFill>
                <a:latin typeface="Arial" panose="020B0604020202020204" pitchFamily="34" charset="0"/>
              </a:defRPr>
            </a:lvl9pPr>
          </a:lstStyle>
          <a:p>
            <a:pPr eaLnBrk="1" hangingPunct="1">
              <a:lnSpc>
                <a:spcPts val="2900"/>
              </a:lnSpc>
            </a:pPr>
            <a:r>
              <a:rPr lang="en-US" altLang="en-US" sz="2400" b="0" i="1">
                <a:solidFill>
                  <a:schemeClr val="tx1"/>
                </a:solidFill>
                <a:latin typeface="Helvetica" panose="020B0604020202020204" pitchFamily="34" charset="0"/>
              </a:rPr>
              <a:t>L</a:t>
            </a:r>
            <a:r>
              <a:rPr lang="en-US" altLang="en-US" sz="2400" b="0">
                <a:solidFill>
                  <a:schemeClr val="tx1"/>
                </a:solidFill>
                <a:latin typeface="Helvetica" panose="020B0604020202020204" pitchFamily="34" charset="0"/>
              </a:rPr>
              <a:t> = { </a:t>
            </a:r>
            <a:r>
              <a:rPr lang="en-US" altLang="en-US" sz="2400" b="0">
                <a:solidFill>
                  <a:srgbClr val="3B812F"/>
                </a:solidFill>
                <a:latin typeface="Helvetica" panose="020B0604020202020204" pitchFamily="34" charset="0"/>
              </a:rPr>
              <a:t>2</a:t>
            </a:r>
            <a:r>
              <a:rPr lang="en-US" altLang="en-US" sz="2400" b="0">
                <a:solidFill>
                  <a:schemeClr val="tx1"/>
                </a:solidFill>
                <a:latin typeface="Helvetica" panose="020B0604020202020204" pitchFamily="34" charset="0"/>
              </a:rPr>
              <a:t>, 2, 3, 3, 4, 5, 6, 7, </a:t>
            </a:r>
            <a:r>
              <a:rPr lang="en-US" altLang="en-US" sz="2400" b="0">
                <a:solidFill>
                  <a:srgbClr val="3B812F"/>
                </a:solidFill>
                <a:latin typeface="Helvetica" panose="020B0604020202020204" pitchFamily="34" charset="0"/>
              </a:rPr>
              <a:t>8</a:t>
            </a:r>
            <a:r>
              <a:rPr lang="en-US" altLang="en-US" sz="2400" b="0">
                <a:solidFill>
                  <a:schemeClr val="tx1"/>
                </a:solidFill>
                <a:latin typeface="Helvetica" panose="020B0604020202020204" pitchFamily="34" charset="0"/>
              </a:rPr>
              <a:t>, </a:t>
            </a:r>
            <a:r>
              <a:rPr lang="en-US" altLang="en-US" sz="2400" b="0">
                <a:solidFill>
                  <a:srgbClr val="AFBF39"/>
                </a:solidFill>
                <a:latin typeface="Helvetica" panose="020B0604020202020204" pitchFamily="34" charset="0"/>
              </a:rPr>
              <a:t>10</a:t>
            </a:r>
            <a:r>
              <a:rPr lang="en-US" altLang="en-US" sz="2400" b="0">
                <a:solidFill>
                  <a:schemeClr val="tx1"/>
                </a:solidFill>
                <a:latin typeface="Helvetica" panose="020B0604020202020204" pitchFamily="34" charset="0"/>
              </a:rPr>
              <a:t> }</a:t>
            </a:r>
          </a:p>
          <a:p>
            <a:pPr eaLnBrk="1" hangingPunct="1">
              <a:lnSpc>
                <a:spcPts val="2900"/>
              </a:lnSpc>
            </a:pPr>
            <a:r>
              <a:rPr lang="en-US" altLang="en-US" sz="2400" b="0" i="1">
                <a:solidFill>
                  <a:schemeClr val="tx1"/>
                </a:solidFill>
                <a:latin typeface="Helvetica" panose="020B0604020202020204" pitchFamily="34" charset="0"/>
              </a:rPr>
              <a:t>X</a:t>
            </a:r>
            <a:r>
              <a:rPr lang="en-US" altLang="en-US" sz="2400" b="0">
                <a:solidFill>
                  <a:schemeClr val="tx1"/>
                </a:solidFill>
                <a:latin typeface="Helvetica" panose="020B0604020202020204" pitchFamily="34" charset="0"/>
              </a:rPr>
              <a:t> = { 0, 10 }</a:t>
            </a:r>
          </a:p>
          <a:p>
            <a:pPr eaLnBrk="1" hangingPunct="1">
              <a:lnSpc>
                <a:spcPts val="2900"/>
              </a:lnSpc>
            </a:pPr>
            <a:endParaRPr lang="en-US" altLang="en-US" sz="2400" b="0" i="1">
              <a:solidFill>
                <a:schemeClr val="tx1"/>
              </a:solidFill>
              <a:latin typeface="Helvetica" panose="020B0604020202020204" pitchFamily="34" charset="0"/>
            </a:endParaRPr>
          </a:p>
          <a:p>
            <a:pPr eaLnBrk="1" hangingPunct="1">
              <a:lnSpc>
                <a:spcPts val="2900"/>
              </a:lnSpc>
            </a:pPr>
            <a:r>
              <a:rPr lang="en-US" altLang="en-US" sz="2400" b="0">
                <a:solidFill>
                  <a:schemeClr val="tx1"/>
                </a:solidFill>
              </a:rPr>
              <a:t>We find that the distances from </a:t>
            </a:r>
            <a:r>
              <a:rPr lang="en-US" altLang="en-US" sz="2400" b="0" i="1">
                <a:solidFill>
                  <a:schemeClr val="tx1"/>
                </a:solidFill>
              </a:rPr>
              <a:t>y=2 </a:t>
            </a:r>
            <a:r>
              <a:rPr lang="en-US" altLang="en-US" sz="2400" b="0">
                <a:solidFill>
                  <a:schemeClr val="tx1"/>
                </a:solidFill>
              </a:rPr>
              <a:t>to other elements in </a:t>
            </a:r>
            <a:r>
              <a:rPr lang="en-US" altLang="en-US" sz="2400" b="0" i="1">
                <a:solidFill>
                  <a:schemeClr val="tx1"/>
                </a:solidFill>
              </a:rPr>
              <a:t>X</a:t>
            </a:r>
            <a:r>
              <a:rPr lang="en-US" altLang="en-US" sz="2400" b="0">
                <a:solidFill>
                  <a:schemeClr val="tx1"/>
                </a:solidFill>
              </a:rPr>
              <a:t> are D(</a:t>
            </a:r>
            <a:r>
              <a:rPr lang="en-US" altLang="en-US" sz="2400" i="1">
                <a:solidFill>
                  <a:schemeClr val="tx1"/>
                </a:solidFill>
              </a:rPr>
              <a:t>y</a:t>
            </a:r>
            <a:r>
              <a:rPr lang="en-US" altLang="en-US" sz="2400" b="0">
                <a:solidFill>
                  <a:schemeClr val="tx1"/>
                </a:solidFill>
              </a:rPr>
              <a:t>, </a:t>
            </a:r>
            <a:r>
              <a:rPr lang="en-US" altLang="en-US" sz="2400" i="1">
                <a:solidFill>
                  <a:schemeClr val="tx1"/>
                </a:solidFill>
              </a:rPr>
              <a:t>X</a:t>
            </a:r>
            <a:r>
              <a:rPr lang="en-US" altLang="en-US" sz="2400" b="0">
                <a:solidFill>
                  <a:schemeClr val="tx1"/>
                </a:solidFill>
              </a:rPr>
              <a:t>) = {8, 2}, so we remove {8, 2} from </a:t>
            </a:r>
            <a:r>
              <a:rPr lang="en-US" altLang="en-US" sz="2400" i="1">
                <a:solidFill>
                  <a:schemeClr val="tx1"/>
                </a:solidFill>
              </a:rPr>
              <a:t>L</a:t>
            </a:r>
            <a:r>
              <a:rPr lang="en-US" altLang="en-US" sz="2400" b="0">
                <a:solidFill>
                  <a:schemeClr val="tx1"/>
                </a:solidFill>
              </a:rPr>
              <a:t> and add 2 to </a:t>
            </a:r>
            <a:r>
              <a:rPr lang="en-US" altLang="en-US" sz="2400" i="1">
                <a:solidFill>
                  <a:schemeClr val="tx1"/>
                </a:solidFill>
              </a:rPr>
              <a:t>X</a:t>
            </a:r>
            <a:r>
              <a:rPr lang="en-US" altLang="en-US" sz="2400" b="0">
                <a:solidFill>
                  <a:schemeClr val="tx1"/>
                </a:solidFill>
              </a:rPr>
              <a:t>.</a:t>
            </a:r>
          </a:p>
          <a:p>
            <a:pPr eaLnBrk="1" hangingPunct="1">
              <a:lnSpc>
                <a:spcPts val="2900"/>
              </a:lnSpc>
            </a:pPr>
            <a:endParaRPr lang="en-US" altLang="en-US" sz="2400" b="0">
              <a:solidFill>
                <a:schemeClr val="tx1"/>
              </a:solidFill>
            </a:endParaRPr>
          </a:p>
        </p:txBody>
      </p:sp>
      <p:pic>
        <p:nvPicPr>
          <p:cNvPr id="3789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5625" y="4313238"/>
            <a:ext cx="5413375" cy="109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
          <p:cNvSpPr>
            <a:spLocks noChangeArrowheads="1"/>
          </p:cNvSpPr>
          <p:nvPr>
            <p:ph type="title"/>
          </p:nvPr>
        </p:nvSpPr>
        <p:spPr/>
        <p:txBody>
          <a:bodyPr/>
          <a:lstStyle/>
          <a:p>
            <a:pPr eaLnBrk="1" hangingPunct="1">
              <a:spcAft>
                <a:spcPts val="13"/>
              </a:spcAft>
            </a:pPr>
            <a:r>
              <a:rPr lang="en-US" altLang="en-US" smtClean="0"/>
              <a:t>An Example</a:t>
            </a:r>
          </a:p>
        </p:txBody>
      </p:sp>
      <p:sp>
        <p:nvSpPr>
          <p:cNvPr id="38915" name="Text Box 2"/>
          <p:cNvSpPr txBox="1">
            <a:spLocks noChangeArrowheads="1"/>
          </p:cNvSpPr>
          <p:nvPr/>
        </p:nvSpPr>
        <p:spPr bwMode="auto">
          <a:xfrm>
            <a:off x="392113" y="1641475"/>
            <a:ext cx="4406900" cy="141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tabLst>
                <a:tab pos="0" algn="l"/>
                <a:tab pos="914400" algn="l"/>
                <a:tab pos="1828800" algn="l"/>
                <a:tab pos="2743200" algn="l"/>
                <a:tab pos="3657600" algn="l"/>
                <a:tab pos="4572000" algn="l"/>
              </a:tabLst>
              <a:defRPr sz="2000" b="1">
                <a:solidFill>
                  <a:srgbClr val="000000"/>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Lst>
              <a:defRPr sz="2000" b="1">
                <a:solidFill>
                  <a:srgbClr val="000000"/>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Lst>
              <a:defRPr sz="2000" b="1">
                <a:solidFill>
                  <a:srgbClr val="000000"/>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Lst>
              <a:defRPr sz="2000" b="1">
                <a:solidFill>
                  <a:srgbClr val="000000"/>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Lst>
              <a:defRPr sz="2000" b="1">
                <a:solidFill>
                  <a:srgbClr val="000000"/>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Lst>
              <a:defRPr sz="2000" b="1">
                <a:solidFill>
                  <a:srgbClr val="000000"/>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Lst>
              <a:defRPr sz="2000" b="1">
                <a:solidFill>
                  <a:srgbClr val="000000"/>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Lst>
              <a:defRPr sz="2000" b="1">
                <a:solidFill>
                  <a:srgbClr val="000000"/>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Lst>
              <a:defRPr sz="2000" b="1">
                <a:solidFill>
                  <a:srgbClr val="000000"/>
                </a:solidFill>
                <a:latin typeface="Arial" panose="020B0604020202020204" pitchFamily="34" charset="0"/>
              </a:defRPr>
            </a:lvl9pPr>
          </a:lstStyle>
          <a:p>
            <a:pPr eaLnBrk="1" hangingPunct="1">
              <a:lnSpc>
                <a:spcPts val="2900"/>
              </a:lnSpc>
            </a:pPr>
            <a:r>
              <a:rPr lang="en-US" altLang="en-US" sz="2400" b="0" i="1">
                <a:solidFill>
                  <a:schemeClr val="tx1"/>
                </a:solidFill>
                <a:latin typeface="Helvetica" panose="020B0604020202020204" pitchFamily="34" charset="0"/>
              </a:rPr>
              <a:t>L</a:t>
            </a:r>
            <a:r>
              <a:rPr lang="en-US" altLang="en-US" sz="2400" b="0">
                <a:solidFill>
                  <a:schemeClr val="tx1"/>
                </a:solidFill>
                <a:latin typeface="Helvetica" panose="020B0604020202020204" pitchFamily="34" charset="0"/>
              </a:rPr>
              <a:t> = { </a:t>
            </a:r>
            <a:r>
              <a:rPr lang="en-US" altLang="en-US" sz="2400" b="0">
                <a:solidFill>
                  <a:srgbClr val="AFBF39"/>
                </a:solidFill>
                <a:latin typeface="Helvetica" panose="020B0604020202020204" pitchFamily="34" charset="0"/>
              </a:rPr>
              <a:t>2</a:t>
            </a:r>
            <a:r>
              <a:rPr lang="en-US" altLang="en-US" sz="2400" b="0">
                <a:solidFill>
                  <a:schemeClr val="tx1"/>
                </a:solidFill>
                <a:latin typeface="Helvetica" panose="020B0604020202020204" pitchFamily="34" charset="0"/>
              </a:rPr>
              <a:t>, 2, 3, 3, 4, 5, 6, 7, </a:t>
            </a:r>
            <a:r>
              <a:rPr lang="en-US" altLang="en-US" sz="2400" b="0">
                <a:solidFill>
                  <a:srgbClr val="AFBF39"/>
                </a:solidFill>
                <a:latin typeface="Helvetica" panose="020B0604020202020204" pitchFamily="34" charset="0"/>
              </a:rPr>
              <a:t>8</a:t>
            </a:r>
            <a:r>
              <a:rPr lang="en-US" altLang="en-US" sz="2400" b="0">
                <a:solidFill>
                  <a:schemeClr val="tx1"/>
                </a:solidFill>
                <a:latin typeface="Helvetica" panose="020B0604020202020204" pitchFamily="34" charset="0"/>
              </a:rPr>
              <a:t>, </a:t>
            </a:r>
            <a:r>
              <a:rPr lang="en-US" altLang="en-US" sz="2400" b="0">
                <a:solidFill>
                  <a:srgbClr val="AFBF39"/>
                </a:solidFill>
                <a:latin typeface="Helvetica" panose="020B0604020202020204" pitchFamily="34" charset="0"/>
              </a:rPr>
              <a:t>10</a:t>
            </a:r>
            <a:r>
              <a:rPr lang="en-US" altLang="en-US" sz="2400" b="0">
                <a:solidFill>
                  <a:schemeClr val="tx1"/>
                </a:solidFill>
                <a:latin typeface="Helvetica" panose="020B0604020202020204" pitchFamily="34" charset="0"/>
              </a:rPr>
              <a:t> }</a:t>
            </a:r>
          </a:p>
          <a:p>
            <a:pPr eaLnBrk="1" hangingPunct="1">
              <a:lnSpc>
                <a:spcPts val="2900"/>
              </a:lnSpc>
            </a:pPr>
            <a:r>
              <a:rPr lang="en-US" altLang="en-US" sz="2400" b="0" i="1">
                <a:solidFill>
                  <a:schemeClr val="tx1"/>
                </a:solidFill>
                <a:latin typeface="Helvetica" panose="020B0604020202020204" pitchFamily="34" charset="0"/>
              </a:rPr>
              <a:t>X</a:t>
            </a:r>
            <a:r>
              <a:rPr lang="en-US" altLang="en-US" sz="2400" b="0">
                <a:solidFill>
                  <a:schemeClr val="tx1"/>
                </a:solidFill>
                <a:latin typeface="Helvetica" panose="020B0604020202020204" pitchFamily="34" charset="0"/>
              </a:rPr>
              <a:t> = { 0, 2, 10 }</a:t>
            </a:r>
          </a:p>
          <a:p>
            <a:pPr eaLnBrk="1" hangingPunct="1">
              <a:lnSpc>
                <a:spcPts val="2900"/>
              </a:lnSpc>
            </a:pPr>
            <a:endParaRPr lang="en-US" altLang="en-US" sz="2400" b="0" i="1">
              <a:solidFill>
                <a:schemeClr val="tx1"/>
              </a:solidFill>
              <a:latin typeface="Helvetica" panose="020B0604020202020204" pitchFamily="34" charset="0"/>
            </a:endParaRPr>
          </a:p>
          <a:p>
            <a:pPr eaLnBrk="1" hangingPunct="1">
              <a:lnSpc>
                <a:spcPts val="2900"/>
              </a:lnSpc>
            </a:pPr>
            <a:endParaRPr lang="en-US" altLang="en-US" sz="2400" b="0" i="1">
              <a:solidFill>
                <a:schemeClr val="tx1"/>
              </a:solidFill>
              <a:latin typeface="Helvetica" panose="020B0604020202020204" pitchFamily="34" charset="0"/>
            </a:endParaRPr>
          </a:p>
        </p:txBody>
      </p:sp>
      <p:pic>
        <p:nvPicPr>
          <p:cNvPr id="3891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4313238"/>
            <a:ext cx="5413375" cy="109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
          <p:cNvSpPr>
            <a:spLocks noChangeArrowheads="1"/>
          </p:cNvSpPr>
          <p:nvPr>
            <p:ph type="title"/>
          </p:nvPr>
        </p:nvSpPr>
        <p:spPr/>
        <p:txBody>
          <a:bodyPr/>
          <a:lstStyle/>
          <a:p>
            <a:pPr eaLnBrk="1" hangingPunct="1">
              <a:spcAft>
                <a:spcPts val="13"/>
              </a:spcAft>
            </a:pPr>
            <a:r>
              <a:rPr lang="en-US" altLang="en-US" smtClean="0"/>
              <a:t>An Example</a:t>
            </a:r>
          </a:p>
        </p:txBody>
      </p:sp>
      <p:sp>
        <p:nvSpPr>
          <p:cNvPr id="39939" name="Text Box 2"/>
          <p:cNvSpPr txBox="1">
            <a:spLocks noChangeArrowheads="1"/>
          </p:cNvSpPr>
          <p:nvPr/>
        </p:nvSpPr>
        <p:spPr bwMode="auto">
          <a:xfrm>
            <a:off x="392113" y="1641475"/>
            <a:ext cx="7696200"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Lst>
              <a:defRPr sz="2000" b="1">
                <a:solidFill>
                  <a:srgbClr val="000000"/>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Lst>
              <a:defRPr sz="2000" b="1">
                <a:solidFill>
                  <a:srgbClr val="000000"/>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Lst>
              <a:defRPr sz="2000" b="1">
                <a:solidFill>
                  <a:srgbClr val="000000"/>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Lst>
              <a:defRPr sz="2000" b="1">
                <a:solidFill>
                  <a:srgbClr val="000000"/>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Lst>
              <a:defRPr sz="2000" b="1">
                <a:solidFill>
                  <a:srgbClr val="000000"/>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Lst>
              <a:defRPr sz="2000" b="1">
                <a:solidFill>
                  <a:srgbClr val="000000"/>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Lst>
              <a:defRPr sz="2000" b="1">
                <a:solidFill>
                  <a:srgbClr val="000000"/>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Lst>
              <a:defRPr sz="2000" b="1">
                <a:solidFill>
                  <a:srgbClr val="000000"/>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Lst>
              <a:defRPr sz="2000" b="1">
                <a:solidFill>
                  <a:srgbClr val="000000"/>
                </a:solidFill>
                <a:latin typeface="Arial" panose="020B0604020202020204" pitchFamily="34" charset="0"/>
              </a:defRPr>
            </a:lvl9pPr>
          </a:lstStyle>
          <a:p>
            <a:pPr eaLnBrk="1" hangingPunct="1">
              <a:lnSpc>
                <a:spcPts val="2900"/>
              </a:lnSpc>
            </a:pPr>
            <a:r>
              <a:rPr lang="en-US" altLang="en-US" sz="2400" b="0" i="1">
                <a:solidFill>
                  <a:schemeClr val="tx1"/>
                </a:solidFill>
                <a:latin typeface="Helvetica" panose="020B0604020202020204" pitchFamily="34" charset="0"/>
              </a:rPr>
              <a:t>L</a:t>
            </a:r>
            <a:r>
              <a:rPr lang="en-US" altLang="en-US" sz="2400" b="0">
                <a:solidFill>
                  <a:schemeClr val="tx1"/>
                </a:solidFill>
                <a:latin typeface="Helvetica" panose="020B0604020202020204" pitchFamily="34" charset="0"/>
              </a:rPr>
              <a:t> = { </a:t>
            </a:r>
            <a:r>
              <a:rPr lang="en-US" altLang="en-US" sz="2400" b="0">
                <a:solidFill>
                  <a:srgbClr val="AFBF39"/>
                </a:solidFill>
                <a:latin typeface="Helvetica" panose="020B0604020202020204" pitchFamily="34" charset="0"/>
              </a:rPr>
              <a:t>2</a:t>
            </a:r>
            <a:r>
              <a:rPr lang="en-US" altLang="en-US" sz="2400" b="0">
                <a:solidFill>
                  <a:schemeClr val="tx1"/>
                </a:solidFill>
                <a:latin typeface="Helvetica" panose="020B0604020202020204" pitchFamily="34" charset="0"/>
              </a:rPr>
              <a:t>, 2, 3, 3, 4, 5, 6, </a:t>
            </a:r>
            <a:r>
              <a:rPr lang="en-US" altLang="en-US" sz="2400" b="0">
                <a:solidFill>
                  <a:srgbClr val="3B812F"/>
                </a:solidFill>
                <a:latin typeface="Helvetica" panose="020B0604020202020204" pitchFamily="34" charset="0"/>
              </a:rPr>
              <a:t>7</a:t>
            </a:r>
            <a:r>
              <a:rPr lang="en-US" altLang="en-US" sz="2400" b="0">
                <a:solidFill>
                  <a:schemeClr val="tx1"/>
                </a:solidFill>
                <a:latin typeface="Helvetica" panose="020B0604020202020204" pitchFamily="34" charset="0"/>
              </a:rPr>
              <a:t>, </a:t>
            </a:r>
            <a:r>
              <a:rPr lang="en-US" altLang="en-US" sz="2400" b="0">
                <a:solidFill>
                  <a:srgbClr val="AFBF39"/>
                </a:solidFill>
                <a:latin typeface="Helvetica" panose="020B0604020202020204" pitchFamily="34" charset="0"/>
              </a:rPr>
              <a:t>8</a:t>
            </a:r>
            <a:r>
              <a:rPr lang="en-US" altLang="en-US" sz="2400" b="0">
                <a:solidFill>
                  <a:schemeClr val="tx1"/>
                </a:solidFill>
                <a:latin typeface="Helvetica" panose="020B0604020202020204" pitchFamily="34" charset="0"/>
              </a:rPr>
              <a:t>, </a:t>
            </a:r>
            <a:r>
              <a:rPr lang="en-US" altLang="en-US" sz="2400" b="0">
                <a:solidFill>
                  <a:srgbClr val="AFBF39"/>
                </a:solidFill>
                <a:latin typeface="Helvetica" panose="020B0604020202020204" pitchFamily="34" charset="0"/>
              </a:rPr>
              <a:t>10</a:t>
            </a:r>
            <a:r>
              <a:rPr lang="en-US" altLang="en-US" sz="2400" b="0">
                <a:solidFill>
                  <a:schemeClr val="tx1"/>
                </a:solidFill>
                <a:latin typeface="Helvetica" panose="020B0604020202020204" pitchFamily="34" charset="0"/>
              </a:rPr>
              <a:t> }</a:t>
            </a:r>
          </a:p>
          <a:p>
            <a:pPr eaLnBrk="1" hangingPunct="1">
              <a:lnSpc>
                <a:spcPts val="2900"/>
              </a:lnSpc>
            </a:pPr>
            <a:r>
              <a:rPr lang="en-US" altLang="en-US" sz="2400" b="0" i="1">
                <a:solidFill>
                  <a:schemeClr val="tx1"/>
                </a:solidFill>
                <a:latin typeface="Helvetica" panose="020B0604020202020204" pitchFamily="34" charset="0"/>
              </a:rPr>
              <a:t>X</a:t>
            </a:r>
            <a:r>
              <a:rPr lang="en-US" altLang="en-US" sz="2400" b="0">
                <a:solidFill>
                  <a:schemeClr val="tx1"/>
                </a:solidFill>
                <a:latin typeface="Helvetica" panose="020B0604020202020204" pitchFamily="34" charset="0"/>
              </a:rPr>
              <a:t> = { 0, 2, 10 }</a:t>
            </a:r>
          </a:p>
          <a:p>
            <a:pPr eaLnBrk="1" hangingPunct="1">
              <a:lnSpc>
                <a:spcPts val="2900"/>
              </a:lnSpc>
            </a:pPr>
            <a:endParaRPr lang="en-US" altLang="en-US" sz="2400" b="0" i="1">
              <a:solidFill>
                <a:schemeClr val="tx1"/>
              </a:solidFill>
              <a:latin typeface="Helvetica" panose="020B0604020202020204" pitchFamily="34" charset="0"/>
            </a:endParaRPr>
          </a:p>
          <a:p>
            <a:pPr eaLnBrk="1" hangingPunct="1">
              <a:lnSpc>
                <a:spcPts val="2900"/>
              </a:lnSpc>
            </a:pPr>
            <a:r>
              <a:rPr lang="en-US" altLang="en-US" sz="2400" b="0">
                <a:solidFill>
                  <a:schemeClr val="tx1"/>
                </a:solidFill>
              </a:rPr>
              <a:t>Take 7 from </a:t>
            </a:r>
            <a:r>
              <a:rPr lang="en-US" altLang="en-US" sz="2400" i="1">
                <a:solidFill>
                  <a:schemeClr val="tx1"/>
                </a:solidFill>
              </a:rPr>
              <a:t>L</a:t>
            </a:r>
            <a:r>
              <a:rPr lang="en-US" altLang="en-US" sz="2400" b="0">
                <a:solidFill>
                  <a:schemeClr val="tx1"/>
                </a:solidFill>
              </a:rPr>
              <a:t> and make </a:t>
            </a:r>
            <a:r>
              <a:rPr lang="en-US" altLang="en-US" sz="2400" b="0" i="1">
                <a:solidFill>
                  <a:schemeClr val="tx1"/>
                </a:solidFill>
                <a:latin typeface="Helvetica" panose="020B0604020202020204" pitchFamily="34" charset="0"/>
              </a:rPr>
              <a:t>y</a:t>
            </a:r>
            <a:r>
              <a:rPr lang="en-US" altLang="en-US" sz="2400" b="0">
                <a:solidFill>
                  <a:schemeClr val="tx1"/>
                </a:solidFill>
                <a:latin typeface="Helvetica" panose="020B0604020202020204" pitchFamily="34" charset="0"/>
              </a:rPr>
              <a:t> =</a:t>
            </a:r>
            <a:r>
              <a:rPr lang="en-US" altLang="en-US" sz="2400" b="0">
                <a:solidFill>
                  <a:schemeClr val="tx1"/>
                </a:solidFill>
              </a:rPr>
              <a:t> 7 or </a:t>
            </a:r>
            <a:r>
              <a:rPr lang="en-US" altLang="en-US" sz="2400" b="0" i="1">
                <a:solidFill>
                  <a:schemeClr val="tx1"/>
                </a:solidFill>
                <a:latin typeface="Helvetica" panose="020B0604020202020204" pitchFamily="34" charset="0"/>
              </a:rPr>
              <a:t>y</a:t>
            </a:r>
            <a:r>
              <a:rPr lang="en-US" altLang="en-US" sz="2400" b="0">
                <a:solidFill>
                  <a:schemeClr val="tx1"/>
                </a:solidFill>
                <a:latin typeface="Helvetica" panose="020B0604020202020204" pitchFamily="34" charset="0"/>
              </a:rPr>
              <a:t> = 10 – 7 = 3</a:t>
            </a:r>
            <a:r>
              <a:rPr lang="en-US" altLang="en-US" sz="2400" b="0">
                <a:solidFill>
                  <a:schemeClr val="tx1"/>
                </a:solidFill>
              </a:rPr>
              <a:t>.  We will</a:t>
            </a:r>
          </a:p>
          <a:p>
            <a:pPr eaLnBrk="1" hangingPunct="1">
              <a:lnSpc>
                <a:spcPts val="2900"/>
              </a:lnSpc>
            </a:pPr>
            <a:r>
              <a:rPr lang="en-US" altLang="en-US" sz="2400" b="0">
                <a:solidFill>
                  <a:schemeClr val="tx1"/>
                </a:solidFill>
              </a:rPr>
              <a:t>explore </a:t>
            </a:r>
            <a:r>
              <a:rPr lang="en-US" altLang="en-US" sz="2400" i="1">
                <a:solidFill>
                  <a:schemeClr val="tx1"/>
                </a:solidFill>
              </a:rPr>
              <a:t>y</a:t>
            </a:r>
            <a:r>
              <a:rPr lang="en-US" altLang="en-US" sz="2400" b="0">
                <a:solidFill>
                  <a:schemeClr val="tx1"/>
                </a:solidFill>
              </a:rPr>
              <a:t> = 7 first, so D</a:t>
            </a:r>
            <a:r>
              <a:rPr lang="en-US" altLang="en-US" sz="2400" b="0">
                <a:solidFill>
                  <a:schemeClr val="tx1"/>
                </a:solidFill>
                <a:latin typeface="Helvetica" panose="020B0604020202020204" pitchFamily="34" charset="0"/>
              </a:rPr>
              <a:t>(</a:t>
            </a:r>
            <a:r>
              <a:rPr lang="en-US" altLang="en-US" sz="2400" b="0" i="1">
                <a:solidFill>
                  <a:schemeClr val="tx1"/>
                </a:solidFill>
                <a:latin typeface="Helvetica" panose="020B0604020202020204" pitchFamily="34" charset="0"/>
              </a:rPr>
              <a:t>y</a:t>
            </a:r>
            <a:r>
              <a:rPr lang="en-US" altLang="en-US" sz="2400" b="0">
                <a:solidFill>
                  <a:schemeClr val="tx1"/>
                </a:solidFill>
                <a:latin typeface="Helvetica" panose="020B0604020202020204" pitchFamily="34" charset="0"/>
              </a:rPr>
              <a:t>, </a:t>
            </a:r>
            <a:r>
              <a:rPr lang="en-US" altLang="en-US" sz="2400" b="0" i="1">
                <a:solidFill>
                  <a:schemeClr val="tx1"/>
                </a:solidFill>
                <a:latin typeface="Helvetica" panose="020B0604020202020204" pitchFamily="34" charset="0"/>
              </a:rPr>
              <a:t>X </a:t>
            </a:r>
            <a:r>
              <a:rPr lang="en-US" altLang="en-US" sz="2400" b="0">
                <a:solidFill>
                  <a:schemeClr val="tx1"/>
                </a:solidFill>
                <a:latin typeface="Helvetica" panose="020B0604020202020204" pitchFamily="34" charset="0"/>
              </a:rPr>
              <a:t>) = {7, 5, 3}</a:t>
            </a:r>
            <a:r>
              <a:rPr lang="en-US" altLang="en-US" sz="2400" b="0">
                <a:solidFill>
                  <a:schemeClr val="tx1"/>
                </a:solidFill>
              </a:rPr>
              <a:t>.  </a:t>
            </a:r>
          </a:p>
        </p:txBody>
      </p:sp>
      <p:pic>
        <p:nvPicPr>
          <p:cNvPr id="3994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5625" y="4313238"/>
            <a:ext cx="5413375" cy="109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3994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4313238"/>
            <a:ext cx="5413375" cy="109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39942" name="Text Box 5"/>
          <p:cNvSpPr txBox="1">
            <a:spLocks noChangeArrowheads="1"/>
          </p:cNvSpPr>
          <p:nvPr/>
        </p:nvSpPr>
        <p:spPr bwMode="auto">
          <a:xfrm>
            <a:off x="484188" y="5302250"/>
            <a:ext cx="7932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000" b="1">
                <a:solidFill>
                  <a:srgbClr val="000000"/>
                </a:solidFill>
                <a:latin typeface="Arial" panose="020B0604020202020204" pitchFamily="34" charset="0"/>
              </a:defRPr>
            </a:lvl1pPr>
            <a:lvl2pPr marL="742950" indent="-285750" eaLnBrk="0" hangingPunct="0">
              <a:defRPr sz="2000" b="1">
                <a:solidFill>
                  <a:srgbClr val="000000"/>
                </a:solidFill>
                <a:latin typeface="Arial" panose="020B0604020202020204" pitchFamily="34" charset="0"/>
              </a:defRPr>
            </a:lvl2pPr>
            <a:lvl3pPr marL="1143000" indent="-228600" eaLnBrk="0" hangingPunct="0">
              <a:defRPr sz="2000" b="1">
                <a:solidFill>
                  <a:srgbClr val="000000"/>
                </a:solidFill>
                <a:latin typeface="Arial" panose="020B0604020202020204" pitchFamily="34" charset="0"/>
              </a:defRPr>
            </a:lvl3pPr>
            <a:lvl4pPr marL="1600200" indent="-228600" eaLnBrk="0" hangingPunct="0">
              <a:defRPr sz="2000" b="1">
                <a:solidFill>
                  <a:srgbClr val="000000"/>
                </a:solidFill>
                <a:latin typeface="Arial" panose="020B0604020202020204" pitchFamily="34" charset="0"/>
              </a:defRPr>
            </a:lvl4pPr>
            <a:lvl5pPr marL="2057400" indent="-228600" eaLnBrk="0" hangingPunct="0">
              <a:defRPr sz="2000" b="1">
                <a:solidFill>
                  <a:srgbClr val="000000"/>
                </a:solidFill>
                <a:latin typeface="Arial" panose="020B0604020202020204" pitchFamily="34" charset="0"/>
              </a:defRPr>
            </a:lvl5pPr>
            <a:lvl6pPr marL="2514600" indent="-228600" eaLnBrk="0" fontAlgn="base" hangingPunct="0">
              <a:spcBef>
                <a:spcPct val="0"/>
              </a:spcBef>
              <a:spcAft>
                <a:spcPct val="0"/>
              </a:spcAft>
              <a:defRPr sz="2000" b="1">
                <a:solidFill>
                  <a:srgbClr val="000000"/>
                </a:solidFill>
                <a:latin typeface="Arial" panose="020B0604020202020204" pitchFamily="34" charset="0"/>
              </a:defRPr>
            </a:lvl6pPr>
            <a:lvl7pPr marL="2971800" indent="-228600" eaLnBrk="0" fontAlgn="base" hangingPunct="0">
              <a:spcBef>
                <a:spcPct val="0"/>
              </a:spcBef>
              <a:spcAft>
                <a:spcPct val="0"/>
              </a:spcAft>
              <a:defRPr sz="2000" b="1">
                <a:solidFill>
                  <a:srgbClr val="000000"/>
                </a:solidFill>
                <a:latin typeface="Arial" panose="020B0604020202020204" pitchFamily="34" charset="0"/>
              </a:defRPr>
            </a:lvl7pPr>
            <a:lvl8pPr marL="3429000" indent="-228600" eaLnBrk="0" fontAlgn="base" hangingPunct="0">
              <a:spcBef>
                <a:spcPct val="0"/>
              </a:spcBef>
              <a:spcAft>
                <a:spcPct val="0"/>
              </a:spcAft>
              <a:defRPr sz="2000" b="1">
                <a:solidFill>
                  <a:srgbClr val="000000"/>
                </a:solidFill>
                <a:latin typeface="Arial" panose="020B0604020202020204" pitchFamily="34" charset="0"/>
              </a:defRPr>
            </a:lvl8pPr>
            <a:lvl9pPr marL="3886200" indent="-228600" eaLnBrk="0" fontAlgn="base" hangingPunct="0">
              <a:spcBef>
                <a:spcPct val="0"/>
              </a:spcBef>
              <a:spcAft>
                <a:spcPct val="0"/>
              </a:spcAft>
              <a:defRPr sz="2000" b="1">
                <a:solidFill>
                  <a:srgbClr val="000000"/>
                </a:solidFill>
                <a:latin typeface="Arial" panose="020B0604020202020204" pitchFamily="34" charset="0"/>
              </a:defRPr>
            </a:lvl9pPr>
          </a:lstStyle>
          <a:p>
            <a:pPr eaLnBrk="1" hangingPunct="1"/>
            <a:endParaRPr lang="en-US" altLang="en-US" sz="1200" b="0">
              <a:solidFill>
                <a:schemeClr val="tx1"/>
              </a:solidFill>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
          <p:cNvSpPr>
            <a:spLocks noChangeArrowheads="1"/>
          </p:cNvSpPr>
          <p:nvPr>
            <p:ph type="title"/>
          </p:nvPr>
        </p:nvSpPr>
        <p:spPr/>
        <p:txBody>
          <a:bodyPr/>
          <a:lstStyle/>
          <a:p>
            <a:pPr eaLnBrk="1" hangingPunct="1">
              <a:spcAft>
                <a:spcPts val="13"/>
              </a:spcAft>
            </a:pPr>
            <a:r>
              <a:rPr lang="en-US" altLang="en-US" smtClean="0"/>
              <a:t>An Example</a:t>
            </a:r>
          </a:p>
        </p:txBody>
      </p:sp>
      <p:sp>
        <p:nvSpPr>
          <p:cNvPr id="40963" name="Text Box 2"/>
          <p:cNvSpPr txBox="1">
            <a:spLocks noChangeArrowheads="1"/>
          </p:cNvSpPr>
          <p:nvPr/>
        </p:nvSpPr>
        <p:spPr bwMode="auto">
          <a:xfrm>
            <a:off x="392113" y="1641475"/>
            <a:ext cx="6667500" cy="241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tabLst>
                <a:tab pos="0" algn="l"/>
                <a:tab pos="914400" algn="l"/>
                <a:tab pos="1828800" algn="l"/>
                <a:tab pos="2743200" algn="l"/>
                <a:tab pos="3657600" algn="l"/>
                <a:tab pos="4572000" algn="l"/>
                <a:tab pos="5486400" algn="l"/>
                <a:tab pos="6400800" algn="l"/>
              </a:tabLst>
              <a:defRPr sz="2000" b="1">
                <a:solidFill>
                  <a:srgbClr val="000000"/>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Lst>
              <a:defRPr sz="2000" b="1">
                <a:solidFill>
                  <a:srgbClr val="000000"/>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Lst>
              <a:defRPr sz="2000" b="1">
                <a:solidFill>
                  <a:srgbClr val="000000"/>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Lst>
              <a:defRPr sz="2000" b="1">
                <a:solidFill>
                  <a:srgbClr val="000000"/>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Lst>
              <a:defRPr sz="2000" b="1">
                <a:solidFill>
                  <a:srgbClr val="000000"/>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Lst>
              <a:defRPr sz="2000" b="1">
                <a:solidFill>
                  <a:srgbClr val="000000"/>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Lst>
              <a:defRPr sz="2000" b="1">
                <a:solidFill>
                  <a:srgbClr val="000000"/>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Lst>
              <a:defRPr sz="2000" b="1">
                <a:solidFill>
                  <a:srgbClr val="000000"/>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Lst>
              <a:defRPr sz="2000" b="1">
                <a:solidFill>
                  <a:srgbClr val="000000"/>
                </a:solidFill>
                <a:latin typeface="Arial" panose="020B0604020202020204" pitchFamily="34" charset="0"/>
              </a:defRPr>
            </a:lvl9pPr>
          </a:lstStyle>
          <a:p>
            <a:pPr eaLnBrk="1" hangingPunct="1">
              <a:lnSpc>
                <a:spcPts val="2900"/>
              </a:lnSpc>
            </a:pPr>
            <a:r>
              <a:rPr lang="en-US" altLang="en-US" sz="2400" b="0" i="1">
                <a:solidFill>
                  <a:schemeClr val="tx1"/>
                </a:solidFill>
                <a:latin typeface="Helvetica" panose="020B0604020202020204" pitchFamily="34" charset="0"/>
              </a:rPr>
              <a:t>L</a:t>
            </a:r>
            <a:r>
              <a:rPr lang="en-US" altLang="en-US" sz="2400" b="0">
                <a:solidFill>
                  <a:schemeClr val="tx1"/>
                </a:solidFill>
                <a:latin typeface="Helvetica" panose="020B0604020202020204" pitchFamily="34" charset="0"/>
              </a:rPr>
              <a:t> = { </a:t>
            </a:r>
            <a:r>
              <a:rPr lang="en-US" altLang="en-US" sz="2400" b="0">
                <a:solidFill>
                  <a:srgbClr val="AFBF39"/>
                </a:solidFill>
                <a:latin typeface="Helvetica" panose="020B0604020202020204" pitchFamily="34" charset="0"/>
              </a:rPr>
              <a:t>2</a:t>
            </a:r>
            <a:r>
              <a:rPr lang="en-US" altLang="en-US" sz="2400" b="0">
                <a:solidFill>
                  <a:schemeClr val="tx1"/>
                </a:solidFill>
                <a:latin typeface="Helvetica" panose="020B0604020202020204" pitchFamily="34" charset="0"/>
              </a:rPr>
              <a:t>, 2, </a:t>
            </a:r>
            <a:r>
              <a:rPr lang="en-US" altLang="en-US" sz="2400" b="0">
                <a:solidFill>
                  <a:srgbClr val="3B812F"/>
                </a:solidFill>
                <a:latin typeface="Helvetica" panose="020B0604020202020204" pitchFamily="34" charset="0"/>
              </a:rPr>
              <a:t>3</a:t>
            </a:r>
            <a:r>
              <a:rPr lang="en-US" altLang="en-US" sz="2400" b="0">
                <a:solidFill>
                  <a:schemeClr val="tx1"/>
                </a:solidFill>
                <a:latin typeface="Helvetica" panose="020B0604020202020204" pitchFamily="34" charset="0"/>
              </a:rPr>
              <a:t>, 3, 4, </a:t>
            </a:r>
            <a:r>
              <a:rPr lang="en-US" altLang="en-US" sz="2400" b="0">
                <a:solidFill>
                  <a:srgbClr val="3B812F"/>
                </a:solidFill>
                <a:latin typeface="Helvetica" panose="020B0604020202020204" pitchFamily="34" charset="0"/>
              </a:rPr>
              <a:t>5</a:t>
            </a:r>
            <a:r>
              <a:rPr lang="en-US" altLang="en-US" sz="2400" b="0">
                <a:solidFill>
                  <a:schemeClr val="tx1"/>
                </a:solidFill>
                <a:latin typeface="Helvetica" panose="020B0604020202020204" pitchFamily="34" charset="0"/>
              </a:rPr>
              <a:t>, 6, </a:t>
            </a:r>
            <a:r>
              <a:rPr lang="en-US" altLang="en-US" sz="2400" b="0">
                <a:solidFill>
                  <a:srgbClr val="3B812F"/>
                </a:solidFill>
                <a:latin typeface="Helvetica" panose="020B0604020202020204" pitchFamily="34" charset="0"/>
              </a:rPr>
              <a:t>7</a:t>
            </a:r>
            <a:r>
              <a:rPr lang="en-US" altLang="en-US" sz="2400" b="0">
                <a:solidFill>
                  <a:schemeClr val="tx1"/>
                </a:solidFill>
                <a:latin typeface="Helvetica" panose="020B0604020202020204" pitchFamily="34" charset="0"/>
              </a:rPr>
              <a:t>, </a:t>
            </a:r>
            <a:r>
              <a:rPr lang="en-US" altLang="en-US" sz="2400" b="0">
                <a:solidFill>
                  <a:srgbClr val="AFBF39"/>
                </a:solidFill>
                <a:latin typeface="Helvetica" panose="020B0604020202020204" pitchFamily="34" charset="0"/>
              </a:rPr>
              <a:t>8</a:t>
            </a:r>
            <a:r>
              <a:rPr lang="en-US" altLang="en-US" sz="2400" b="0">
                <a:solidFill>
                  <a:schemeClr val="tx1"/>
                </a:solidFill>
                <a:latin typeface="Helvetica" panose="020B0604020202020204" pitchFamily="34" charset="0"/>
              </a:rPr>
              <a:t>, </a:t>
            </a:r>
            <a:r>
              <a:rPr lang="en-US" altLang="en-US" sz="2400" b="0">
                <a:solidFill>
                  <a:srgbClr val="AFBF39"/>
                </a:solidFill>
                <a:latin typeface="Helvetica" panose="020B0604020202020204" pitchFamily="34" charset="0"/>
              </a:rPr>
              <a:t>10</a:t>
            </a:r>
            <a:r>
              <a:rPr lang="en-US" altLang="en-US" sz="2400" b="0">
                <a:solidFill>
                  <a:schemeClr val="tx1"/>
                </a:solidFill>
                <a:latin typeface="Helvetica" panose="020B0604020202020204" pitchFamily="34" charset="0"/>
              </a:rPr>
              <a:t> }</a:t>
            </a:r>
          </a:p>
          <a:p>
            <a:pPr eaLnBrk="1" hangingPunct="1">
              <a:lnSpc>
                <a:spcPts val="2900"/>
              </a:lnSpc>
            </a:pPr>
            <a:r>
              <a:rPr lang="en-US" altLang="en-US" sz="2400" b="0" i="1">
                <a:solidFill>
                  <a:schemeClr val="tx1"/>
                </a:solidFill>
                <a:latin typeface="Helvetica" panose="020B0604020202020204" pitchFamily="34" charset="0"/>
              </a:rPr>
              <a:t>X</a:t>
            </a:r>
            <a:r>
              <a:rPr lang="en-US" altLang="en-US" sz="2400" b="0">
                <a:solidFill>
                  <a:schemeClr val="tx1"/>
                </a:solidFill>
                <a:latin typeface="Helvetica" panose="020B0604020202020204" pitchFamily="34" charset="0"/>
              </a:rPr>
              <a:t> = { 0, 2, 10 }</a:t>
            </a:r>
          </a:p>
          <a:p>
            <a:pPr eaLnBrk="1" hangingPunct="1">
              <a:lnSpc>
                <a:spcPts val="2900"/>
              </a:lnSpc>
            </a:pPr>
            <a:endParaRPr lang="en-US" altLang="en-US" sz="2400" b="0" i="1">
              <a:solidFill>
                <a:schemeClr val="tx1"/>
              </a:solidFill>
              <a:latin typeface="Helvetica" panose="020B0604020202020204" pitchFamily="34" charset="0"/>
            </a:endParaRPr>
          </a:p>
          <a:p>
            <a:pPr eaLnBrk="1" hangingPunct="1">
              <a:lnSpc>
                <a:spcPts val="2900"/>
              </a:lnSpc>
            </a:pPr>
            <a:endParaRPr lang="en-US" altLang="en-US" sz="2400" b="0">
              <a:solidFill>
                <a:schemeClr val="tx1"/>
              </a:solidFill>
            </a:endParaRPr>
          </a:p>
          <a:p>
            <a:pPr eaLnBrk="1" hangingPunct="1">
              <a:lnSpc>
                <a:spcPts val="2900"/>
              </a:lnSpc>
            </a:pPr>
            <a:r>
              <a:rPr lang="en-US" altLang="en-US" sz="2400" b="0">
                <a:solidFill>
                  <a:schemeClr val="tx1"/>
                </a:solidFill>
              </a:rPr>
              <a:t>For </a:t>
            </a:r>
            <a:r>
              <a:rPr lang="en-US" altLang="en-US" sz="2400" i="1">
                <a:solidFill>
                  <a:schemeClr val="tx1"/>
                </a:solidFill>
              </a:rPr>
              <a:t>y</a:t>
            </a:r>
            <a:r>
              <a:rPr lang="en-US" altLang="en-US" sz="2400" b="0">
                <a:solidFill>
                  <a:schemeClr val="tx1"/>
                </a:solidFill>
              </a:rPr>
              <a:t> = 7 first, D</a:t>
            </a:r>
            <a:r>
              <a:rPr lang="en-US" altLang="en-US" sz="2400" b="0">
                <a:solidFill>
                  <a:schemeClr val="tx1"/>
                </a:solidFill>
                <a:latin typeface="Helvetica" panose="020B0604020202020204" pitchFamily="34" charset="0"/>
              </a:rPr>
              <a:t>(</a:t>
            </a:r>
            <a:r>
              <a:rPr lang="en-US" altLang="en-US" sz="2400" b="0" i="1">
                <a:solidFill>
                  <a:schemeClr val="tx1"/>
                </a:solidFill>
                <a:latin typeface="Helvetica" panose="020B0604020202020204" pitchFamily="34" charset="0"/>
              </a:rPr>
              <a:t>y</a:t>
            </a:r>
            <a:r>
              <a:rPr lang="en-US" altLang="en-US" sz="2400" b="0">
                <a:solidFill>
                  <a:schemeClr val="tx1"/>
                </a:solidFill>
                <a:latin typeface="Helvetica" panose="020B0604020202020204" pitchFamily="34" charset="0"/>
              </a:rPr>
              <a:t>, </a:t>
            </a:r>
            <a:r>
              <a:rPr lang="en-US" altLang="en-US" sz="2400" b="0" i="1">
                <a:solidFill>
                  <a:schemeClr val="tx1"/>
                </a:solidFill>
                <a:latin typeface="Helvetica" panose="020B0604020202020204" pitchFamily="34" charset="0"/>
              </a:rPr>
              <a:t>X </a:t>
            </a:r>
            <a:r>
              <a:rPr lang="en-US" altLang="en-US" sz="2400" b="0">
                <a:solidFill>
                  <a:schemeClr val="tx1"/>
                </a:solidFill>
                <a:latin typeface="Helvetica" panose="020B0604020202020204" pitchFamily="34" charset="0"/>
              </a:rPr>
              <a:t>) = {7, 5, 3}</a:t>
            </a:r>
            <a:r>
              <a:rPr lang="en-US" altLang="en-US" sz="2400" b="0">
                <a:solidFill>
                  <a:schemeClr val="tx1"/>
                </a:solidFill>
              </a:rPr>
              <a:t>.  Therefore we </a:t>
            </a:r>
          </a:p>
          <a:p>
            <a:pPr eaLnBrk="1" hangingPunct="1">
              <a:lnSpc>
                <a:spcPts val="2900"/>
              </a:lnSpc>
            </a:pPr>
            <a:r>
              <a:rPr lang="en-US" altLang="en-US" sz="2400" b="0">
                <a:solidFill>
                  <a:schemeClr val="tx1"/>
                </a:solidFill>
              </a:rPr>
              <a:t>remove {7, 5 ,3} from </a:t>
            </a:r>
            <a:r>
              <a:rPr lang="en-US" altLang="en-US" sz="2400" i="1">
                <a:solidFill>
                  <a:schemeClr val="tx1"/>
                </a:solidFill>
              </a:rPr>
              <a:t>L</a:t>
            </a:r>
            <a:r>
              <a:rPr lang="en-US" altLang="en-US" sz="2400" b="0">
                <a:solidFill>
                  <a:schemeClr val="tx1"/>
                </a:solidFill>
              </a:rPr>
              <a:t> and add 7 to </a:t>
            </a:r>
            <a:r>
              <a:rPr lang="en-US" altLang="en-US" sz="2400" i="1">
                <a:solidFill>
                  <a:schemeClr val="tx1"/>
                </a:solidFill>
              </a:rPr>
              <a:t>X</a:t>
            </a:r>
            <a:r>
              <a:rPr lang="en-US" altLang="en-US" sz="2400" b="0">
                <a:solidFill>
                  <a:schemeClr val="tx1"/>
                </a:solidFill>
              </a:rPr>
              <a:t>.</a:t>
            </a:r>
          </a:p>
          <a:p>
            <a:pPr eaLnBrk="1" hangingPunct="1">
              <a:lnSpc>
                <a:spcPts val="2900"/>
              </a:lnSpc>
            </a:pPr>
            <a:endParaRPr lang="en-US" altLang="en-US" sz="2400" b="0">
              <a:solidFill>
                <a:schemeClr val="tx1"/>
              </a:solidFill>
            </a:endParaRPr>
          </a:p>
        </p:txBody>
      </p:sp>
      <p:pic>
        <p:nvPicPr>
          <p:cNvPr id="4096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5625" y="4313238"/>
            <a:ext cx="5413375" cy="109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4096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4313238"/>
            <a:ext cx="5413375" cy="109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
          <p:cNvSpPr>
            <a:spLocks noChangeArrowheads="1"/>
          </p:cNvSpPr>
          <p:nvPr>
            <p:ph type="title"/>
          </p:nvPr>
        </p:nvSpPr>
        <p:spPr/>
        <p:txBody>
          <a:bodyPr/>
          <a:lstStyle/>
          <a:p>
            <a:pPr eaLnBrk="1" hangingPunct="1">
              <a:spcAft>
                <a:spcPts val="13"/>
              </a:spcAft>
            </a:pPr>
            <a:r>
              <a:rPr lang="en-US" altLang="en-US" smtClean="0"/>
              <a:t>An Example</a:t>
            </a:r>
          </a:p>
        </p:txBody>
      </p:sp>
      <p:sp>
        <p:nvSpPr>
          <p:cNvPr id="41987" name="Text Box 2"/>
          <p:cNvSpPr txBox="1">
            <a:spLocks noChangeArrowheads="1"/>
          </p:cNvSpPr>
          <p:nvPr/>
        </p:nvSpPr>
        <p:spPr bwMode="auto">
          <a:xfrm>
            <a:off x="392113" y="1641475"/>
            <a:ext cx="4406900" cy="175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tabLst>
                <a:tab pos="0" algn="l"/>
                <a:tab pos="914400" algn="l"/>
                <a:tab pos="1828800" algn="l"/>
                <a:tab pos="2743200" algn="l"/>
                <a:tab pos="3657600" algn="l"/>
                <a:tab pos="4572000" algn="l"/>
              </a:tabLst>
              <a:defRPr sz="2000" b="1">
                <a:solidFill>
                  <a:srgbClr val="000000"/>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Lst>
              <a:defRPr sz="2000" b="1">
                <a:solidFill>
                  <a:srgbClr val="000000"/>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Lst>
              <a:defRPr sz="2000" b="1">
                <a:solidFill>
                  <a:srgbClr val="000000"/>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Lst>
              <a:defRPr sz="2000" b="1">
                <a:solidFill>
                  <a:srgbClr val="000000"/>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Lst>
              <a:defRPr sz="2000" b="1">
                <a:solidFill>
                  <a:srgbClr val="000000"/>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Lst>
              <a:defRPr sz="2000" b="1">
                <a:solidFill>
                  <a:srgbClr val="000000"/>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Lst>
              <a:defRPr sz="2000" b="1">
                <a:solidFill>
                  <a:srgbClr val="000000"/>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Lst>
              <a:defRPr sz="2000" b="1">
                <a:solidFill>
                  <a:srgbClr val="000000"/>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Lst>
              <a:defRPr sz="2000" b="1">
                <a:solidFill>
                  <a:srgbClr val="000000"/>
                </a:solidFill>
                <a:latin typeface="Arial" panose="020B0604020202020204" pitchFamily="34" charset="0"/>
              </a:defRPr>
            </a:lvl9pPr>
          </a:lstStyle>
          <a:p>
            <a:pPr eaLnBrk="1" hangingPunct="1">
              <a:lnSpc>
                <a:spcPts val="2900"/>
              </a:lnSpc>
            </a:pPr>
            <a:r>
              <a:rPr lang="en-US" altLang="en-US" sz="2400" b="0" i="1">
                <a:solidFill>
                  <a:schemeClr val="tx1"/>
                </a:solidFill>
                <a:latin typeface="Helvetica" panose="020B0604020202020204" pitchFamily="34" charset="0"/>
              </a:rPr>
              <a:t>L</a:t>
            </a:r>
            <a:r>
              <a:rPr lang="en-US" altLang="en-US" sz="2400" b="0">
                <a:solidFill>
                  <a:schemeClr val="tx1"/>
                </a:solidFill>
                <a:latin typeface="Helvetica" panose="020B0604020202020204" pitchFamily="34" charset="0"/>
              </a:rPr>
              <a:t> = { </a:t>
            </a:r>
            <a:r>
              <a:rPr lang="en-US" altLang="en-US" sz="2400" b="0">
                <a:solidFill>
                  <a:srgbClr val="AFBF39"/>
                </a:solidFill>
                <a:latin typeface="Helvetica" panose="020B0604020202020204" pitchFamily="34" charset="0"/>
              </a:rPr>
              <a:t>2</a:t>
            </a:r>
            <a:r>
              <a:rPr lang="en-US" altLang="en-US" sz="2400" b="0">
                <a:solidFill>
                  <a:schemeClr val="tx1"/>
                </a:solidFill>
                <a:latin typeface="Helvetica" panose="020B0604020202020204" pitchFamily="34" charset="0"/>
              </a:rPr>
              <a:t>, 2, </a:t>
            </a:r>
            <a:r>
              <a:rPr lang="en-US" altLang="en-US" sz="2400" b="0">
                <a:solidFill>
                  <a:srgbClr val="AFBF39"/>
                </a:solidFill>
                <a:latin typeface="Helvetica" panose="020B0604020202020204" pitchFamily="34" charset="0"/>
              </a:rPr>
              <a:t>3</a:t>
            </a:r>
            <a:r>
              <a:rPr lang="en-US" altLang="en-US" sz="2400" b="0">
                <a:solidFill>
                  <a:schemeClr val="tx1"/>
                </a:solidFill>
                <a:latin typeface="Helvetica" panose="020B0604020202020204" pitchFamily="34" charset="0"/>
              </a:rPr>
              <a:t>, 3, 4, </a:t>
            </a:r>
            <a:r>
              <a:rPr lang="en-US" altLang="en-US" sz="2400" b="0">
                <a:solidFill>
                  <a:srgbClr val="AFBF39"/>
                </a:solidFill>
                <a:latin typeface="Helvetica" panose="020B0604020202020204" pitchFamily="34" charset="0"/>
              </a:rPr>
              <a:t>5</a:t>
            </a:r>
            <a:r>
              <a:rPr lang="en-US" altLang="en-US" sz="2400" b="0">
                <a:solidFill>
                  <a:schemeClr val="tx1"/>
                </a:solidFill>
                <a:latin typeface="Helvetica" panose="020B0604020202020204" pitchFamily="34" charset="0"/>
              </a:rPr>
              <a:t>, 6, </a:t>
            </a:r>
            <a:r>
              <a:rPr lang="en-US" altLang="en-US" sz="2400" b="0">
                <a:solidFill>
                  <a:srgbClr val="AFBF39"/>
                </a:solidFill>
                <a:latin typeface="Helvetica" panose="020B0604020202020204" pitchFamily="34" charset="0"/>
              </a:rPr>
              <a:t>7</a:t>
            </a:r>
            <a:r>
              <a:rPr lang="en-US" altLang="en-US" sz="2400" b="0">
                <a:solidFill>
                  <a:schemeClr val="tx1"/>
                </a:solidFill>
                <a:latin typeface="Helvetica" panose="020B0604020202020204" pitchFamily="34" charset="0"/>
              </a:rPr>
              <a:t>, </a:t>
            </a:r>
            <a:r>
              <a:rPr lang="en-US" altLang="en-US" sz="2400" b="0">
                <a:solidFill>
                  <a:srgbClr val="AFBF39"/>
                </a:solidFill>
                <a:latin typeface="Helvetica" panose="020B0604020202020204" pitchFamily="34" charset="0"/>
              </a:rPr>
              <a:t>8</a:t>
            </a:r>
            <a:r>
              <a:rPr lang="en-US" altLang="en-US" sz="2400" b="0">
                <a:solidFill>
                  <a:schemeClr val="tx1"/>
                </a:solidFill>
                <a:latin typeface="Helvetica" panose="020B0604020202020204" pitchFamily="34" charset="0"/>
              </a:rPr>
              <a:t>, </a:t>
            </a:r>
            <a:r>
              <a:rPr lang="en-US" altLang="en-US" sz="2400" b="0">
                <a:solidFill>
                  <a:srgbClr val="AFBF39"/>
                </a:solidFill>
                <a:latin typeface="Helvetica" panose="020B0604020202020204" pitchFamily="34" charset="0"/>
              </a:rPr>
              <a:t>10</a:t>
            </a:r>
            <a:r>
              <a:rPr lang="en-US" altLang="en-US" sz="2400" b="0">
                <a:solidFill>
                  <a:schemeClr val="tx1"/>
                </a:solidFill>
                <a:latin typeface="Helvetica" panose="020B0604020202020204" pitchFamily="34" charset="0"/>
              </a:rPr>
              <a:t> }</a:t>
            </a:r>
          </a:p>
          <a:p>
            <a:pPr eaLnBrk="1" hangingPunct="1">
              <a:lnSpc>
                <a:spcPts val="2900"/>
              </a:lnSpc>
            </a:pPr>
            <a:r>
              <a:rPr lang="en-US" altLang="en-US" sz="2400" b="0" i="1">
                <a:solidFill>
                  <a:schemeClr val="tx1"/>
                </a:solidFill>
                <a:latin typeface="Helvetica" panose="020B0604020202020204" pitchFamily="34" charset="0"/>
              </a:rPr>
              <a:t>X</a:t>
            </a:r>
            <a:r>
              <a:rPr lang="en-US" altLang="en-US" sz="2400" b="0">
                <a:solidFill>
                  <a:schemeClr val="tx1"/>
                </a:solidFill>
                <a:latin typeface="Helvetica" panose="020B0604020202020204" pitchFamily="34" charset="0"/>
              </a:rPr>
              <a:t> = { 0, 2, 7, 10 }</a:t>
            </a:r>
          </a:p>
          <a:p>
            <a:pPr eaLnBrk="1" hangingPunct="1">
              <a:lnSpc>
                <a:spcPts val="2900"/>
              </a:lnSpc>
            </a:pPr>
            <a:endParaRPr lang="en-US" altLang="en-US" sz="2400" b="0" i="1">
              <a:solidFill>
                <a:schemeClr val="tx1"/>
              </a:solidFill>
              <a:latin typeface="Helvetica" panose="020B0604020202020204" pitchFamily="34" charset="0"/>
            </a:endParaRPr>
          </a:p>
          <a:p>
            <a:pPr eaLnBrk="1" hangingPunct="1">
              <a:lnSpc>
                <a:spcPts val="2900"/>
              </a:lnSpc>
            </a:pPr>
            <a:endParaRPr lang="en-US" altLang="en-US" sz="2400" b="0">
              <a:solidFill>
                <a:schemeClr val="tx1"/>
              </a:solidFill>
              <a:latin typeface="Helvetica" panose="020B0604020202020204" pitchFamily="34" charset="0"/>
            </a:endParaRPr>
          </a:p>
          <a:p>
            <a:pPr eaLnBrk="1" hangingPunct="1">
              <a:lnSpc>
                <a:spcPts val="2900"/>
              </a:lnSpc>
            </a:pPr>
            <a:endParaRPr lang="en-US" altLang="en-US" sz="2400" b="0">
              <a:solidFill>
                <a:schemeClr val="tx1"/>
              </a:solidFill>
              <a:latin typeface="Helvetica" panose="020B0604020202020204" pitchFamily="34" charset="0"/>
            </a:endParaRPr>
          </a:p>
        </p:txBody>
      </p:sp>
      <p:pic>
        <p:nvPicPr>
          <p:cNvPr id="4198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5625" y="4313238"/>
            <a:ext cx="5413375" cy="109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
          <p:cNvSpPr>
            <a:spLocks noChangeArrowheads="1"/>
          </p:cNvSpPr>
          <p:nvPr>
            <p:ph type="title"/>
          </p:nvPr>
        </p:nvSpPr>
        <p:spPr/>
        <p:txBody>
          <a:bodyPr/>
          <a:lstStyle/>
          <a:p>
            <a:pPr eaLnBrk="1" hangingPunct="1">
              <a:spcAft>
                <a:spcPts val="13"/>
              </a:spcAft>
            </a:pPr>
            <a:r>
              <a:rPr lang="en-US" altLang="en-US" smtClean="0"/>
              <a:t>An Example</a:t>
            </a:r>
          </a:p>
        </p:txBody>
      </p:sp>
      <p:sp>
        <p:nvSpPr>
          <p:cNvPr id="43011" name="Text Box 2"/>
          <p:cNvSpPr txBox="1">
            <a:spLocks noChangeArrowheads="1"/>
          </p:cNvSpPr>
          <p:nvPr/>
        </p:nvSpPr>
        <p:spPr bwMode="auto">
          <a:xfrm>
            <a:off x="392113" y="1641475"/>
            <a:ext cx="8253412"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Lst>
              <a:defRPr sz="2000" b="1">
                <a:solidFill>
                  <a:srgbClr val="000000"/>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Lst>
              <a:defRPr sz="2000" b="1">
                <a:solidFill>
                  <a:srgbClr val="000000"/>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Lst>
              <a:defRPr sz="2000" b="1">
                <a:solidFill>
                  <a:srgbClr val="000000"/>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Lst>
              <a:defRPr sz="2000" b="1">
                <a:solidFill>
                  <a:srgbClr val="000000"/>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Lst>
              <a:defRPr sz="2000" b="1">
                <a:solidFill>
                  <a:srgbClr val="000000"/>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Lst>
              <a:defRPr sz="2000" b="1">
                <a:solidFill>
                  <a:srgbClr val="000000"/>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Lst>
              <a:defRPr sz="2000" b="1">
                <a:solidFill>
                  <a:srgbClr val="000000"/>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Lst>
              <a:defRPr sz="2000" b="1">
                <a:solidFill>
                  <a:srgbClr val="000000"/>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Lst>
              <a:defRPr sz="2000" b="1">
                <a:solidFill>
                  <a:srgbClr val="000000"/>
                </a:solidFill>
                <a:latin typeface="Arial" panose="020B0604020202020204" pitchFamily="34" charset="0"/>
              </a:defRPr>
            </a:lvl9pPr>
          </a:lstStyle>
          <a:p>
            <a:pPr eaLnBrk="1" hangingPunct="1">
              <a:lnSpc>
                <a:spcPts val="2900"/>
              </a:lnSpc>
            </a:pPr>
            <a:r>
              <a:rPr lang="en-US" altLang="en-US" sz="2400" b="0" i="1">
                <a:solidFill>
                  <a:schemeClr val="tx1"/>
                </a:solidFill>
                <a:latin typeface="Helvetica" panose="020B0604020202020204" pitchFamily="34" charset="0"/>
              </a:rPr>
              <a:t>L</a:t>
            </a:r>
            <a:r>
              <a:rPr lang="en-US" altLang="en-US" sz="2400" b="0">
                <a:solidFill>
                  <a:schemeClr val="tx1"/>
                </a:solidFill>
                <a:latin typeface="Helvetica" panose="020B0604020202020204" pitchFamily="34" charset="0"/>
              </a:rPr>
              <a:t> = { </a:t>
            </a:r>
            <a:r>
              <a:rPr lang="en-US" altLang="en-US" sz="2400" b="0">
                <a:solidFill>
                  <a:srgbClr val="AFBF39"/>
                </a:solidFill>
                <a:latin typeface="Helvetica" panose="020B0604020202020204" pitchFamily="34" charset="0"/>
              </a:rPr>
              <a:t>2</a:t>
            </a:r>
            <a:r>
              <a:rPr lang="en-US" altLang="en-US" sz="2400" b="0">
                <a:solidFill>
                  <a:schemeClr val="tx1"/>
                </a:solidFill>
                <a:latin typeface="Helvetica" panose="020B0604020202020204" pitchFamily="34" charset="0"/>
              </a:rPr>
              <a:t>, 2, </a:t>
            </a:r>
            <a:r>
              <a:rPr lang="en-US" altLang="en-US" sz="2400" b="0">
                <a:solidFill>
                  <a:srgbClr val="AFBF39"/>
                </a:solidFill>
                <a:latin typeface="Helvetica" panose="020B0604020202020204" pitchFamily="34" charset="0"/>
              </a:rPr>
              <a:t>3</a:t>
            </a:r>
            <a:r>
              <a:rPr lang="en-US" altLang="en-US" sz="2400" b="0">
                <a:solidFill>
                  <a:schemeClr val="tx1"/>
                </a:solidFill>
                <a:latin typeface="Helvetica" panose="020B0604020202020204" pitchFamily="34" charset="0"/>
              </a:rPr>
              <a:t>, 3, 4, </a:t>
            </a:r>
            <a:r>
              <a:rPr lang="en-US" altLang="en-US" sz="2400" b="0">
                <a:solidFill>
                  <a:srgbClr val="AFBF39"/>
                </a:solidFill>
                <a:latin typeface="Helvetica" panose="020B0604020202020204" pitchFamily="34" charset="0"/>
              </a:rPr>
              <a:t>5</a:t>
            </a:r>
            <a:r>
              <a:rPr lang="en-US" altLang="en-US" sz="2400" b="0">
                <a:solidFill>
                  <a:schemeClr val="tx1"/>
                </a:solidFill>
                <a:latin typeface="Helvetica" panose="020B0604020202020204" pitchFamily="34" charset="0"/>
              </a:rPr>
              <a:t>, 6, </a:t>
            </a:r>
            <a:r>
              <a:rPr lang="en-US" altLang="en-US" sz="2400" b="0">
                <a:solidFill>
                  <a:srgbClr val="AFBF39"/>
                </a:solidFill>
                <a:latin typeface="Helvetica" panose="020B0604020202020204" pitchFamily="34" charset="0"/>
              </a:rPr>
              <a:t>7</a:t>
            </a:r>
            <a:r>
              <a:rPr lang="en-US" altLang="en-US" sz="2400" b="0">
                <a:solidFill>
                  <a:schemeClr val="tx1"/>
                </a:solidFill>
                <a:latin typeface="Helvetica" panose="020B0604020202020204" pitchFamily="34" charset="0"/>
              </a:rPr>
              <a:t>, </a:t>
            </a:r>
            <a:r>
              <a:rPr lang="en-US" altLang="en-US" sz="2400" b="0">
                <a:solidFill>
                  <a:srgbClr val="AFBF39"/>
                </a:solidFill>
                <a:latin typeface="Helvetica" panose="020B0604020202020204" pitchFamily="34" charset="0"/>
              </a:rPr>
              <a:t>8</a:t>
            </a:r>
            <a:r>
              <a:rPr lang="en-US" altLang="en-US" sz="2400" b="0">
                <a:solidFill>
                  <a:schemeClr val="tx1"/>
                </a:solidFill>
                <a:latin typeface="Helvetica" panose="020B0604020202020204" pitchFamily="34" charset="0"/>
              </a:rPr>
              <a:t>, </a:t>
            </a:r>
            <a:r>
              <a:rPr lang="en-US" altLang="en-US" sz="2400" b="0">
                <a:solidFill>
                  <a:srgbClr val="AFBF39"/>
                </a:solidFill>
                <a:latin typeface="Helvetica" panose="020B0604020202020204" pitchFamily="34" charset="0"/>
              </a:rPr>
              <a:t>10</a:t>
            </a:r>
            <a:r>
              <a:rPr lang="en-US" altLang="en-US" sz="2400" b="0">
                <a:solidFill>
                  <a:schemeClr val="tx1"/>
                </a:solidFill>
                <a:latin typeface="Helvetica" panose="020B0604020202020204" pitchFamily="34" charset="0"/>
              </a:rPr>
              <a:t> }</a:t>
            </a:r>
          </a:p>
          <a:p>
            <a:pPr eaLnBrk="1" hangingPunct="1">
              <a:lnSpc>
                <a:spcPts val="2900"/>
              </a:lnSpc>
            </a:pPr>
            <a:r>
              <a:rPr lang="en-US" altLang="en-US" sz="2400" b="0" i="1">
                <a:solidFill>
                  <a:schemeClr val="tx1"/>
                </a:solidFill>
                <a:latin typeface="Helvetica" panose="020B0604020202020204" pitchFamily="34" charset="0"/>
              </a:rPr>
              <a:t>X</a:t>
            </a:r>
            <a:r>
              <a:rPr lang="en-US" altLang="en-US" sz="2400" b="0">
                <a:solidFill>
                  <a:schemeClr val="tx1"/>
                </a:solidFill>
                <a:latin typeface="Helvetica" panose="020B0604020202020204" pitchFamily="34" charset="0"/>
              </a:rPr>
              <a:t> = { 0, 2, 7, 10 }</a:t>
            </a:r>
          </a:p>
          <a:p>
            <a:pPr eaLnBrk="1" hangingPunct="1">
              <a:lnSpc>
                <a:spcPts val="2900"/>
              </a:lnSpc>
            </a:pPr>
            <a:endParaRPr lang="en-US" altLang="en-US" sz="2400" b="0" i="1">
              <a:solidFill>
                <a:schemeClr val="tx1"/>
              </a:solidFill>
              <a:latin typeface="Helvetica" panose="020B0604020202020204" pitchFamily="34" charset="0"/>
            </a:endParaRPr>
          </a:p>
          <a:p>
            <a:pPr eaLnBrk="1" hangingPunct="1">
              <a:lnSpc>
                <a:spcPts val="2900"/>
              </a:lnSpc>
            </a:pPr>
            <a:r>
              <a:rPr lang="en-US" altLang="en-US" sz="2400" b="0">
                <a:solidFill>
                  <a:schemeClr val="tx1"/>
                </a:solidFill>
              </a:rPr>
              <a:t>Take 6 from </a:t>
            </a:r>
            <a:r>
              <a:rPr lang="en-US" altLang="en-US" sz="2400" i="1">
                <a:solidFill>
                  <a:schemeClr val="tx1"/>
                </a:solidFill>
              </a:rPr>
              <a:t>L</a:t>
            </a:r>
            <a:r>
              <a:rPr lang="en-US" altLang="en-US" sz="2400" b="0">
                <a:solidFill>
                  <a:schemeClr val="tx1"/>
                </a:solidFill>
              </a:rPr>
              <a:t> and make </a:t>
            </a:r>
            <a:r>
              <a:rPr lang="en-US" altLang="en-US" sz="2400" i="1">
                <a:solidFill>
                  <a:schemeClr val="tx1"/>
                </a:solidFill>
              </a:rPr>
              <a:t>y</a:t>
            </a:r>
            <a:r>
              <a:rPr lang="en-US" altLang="en-US" sz="2400" b="0">
                <a:solidFill>
                  <a:schemeClr val="tx1"/>
                </a:solidFill>
              </a:rPr>
              <a:t> = 6.  Unfortunately </a:t>
            </a:r>
          </a:p>
          <a:p>
            <a:pPr eaLnBrk="1" hangingPunct="1">
              <a:lnSpc>
                <a:spcPts val="2900"/>
              </a:lnSpc>
            </a:pPr>
            <a:r>
              <a:rPr lang="en-US" altLang="en-US" sz="2400" b="0">
                <a:solidFill>
                  <a:schemeClr val="tx1"/>
                </a:solidFill>
              </a:rPr>
              <a:t>D</a:t>
            </a:r>
            <a:r>
              <a:rPr lang="en-US" altLang="en-US" sz="2400" b="0">
                <a:solidFill>
                  <a:schemeClr val="tx1"/>
                </a:solidFill>
                <a:latin typeface="Helvetica" panose="020B0604020202020204" pitchFamily="34" charset="0"/>
              </a:rPr>
              <a:t>(</a:t>
            </a:r>
            <a:r>
              <a:rPr lang="en-US" altLang="en-US" sz="2400" b="0" i="1">
                <a:solidFill>
                  <a:schemeClr val="tx1"/>
                </a:solidFill>
                <a:latin typeface="Helvetica" panose="020B0604020202020204" pitchFamily="34" charset="0"/>
              </a:rPr>
              <a:t>y</a:t>
            </a:r>
            <a:r>
              <a:rPr lang="en-US" altLang="en-US" sz="2400" b="0">
                <a:solidFill>
                  <a:schemeClr val="tx1"/>
                </a:solidFill>
                <a:latin typeface="Helvetica" panose="020B0604020202020204" pitchFamily="34" charset="0"/>
              </a:rPr>
              <a:t>, </a:t>
            </a:r>
            <a:r>
              <a:rPr lang="en-US" altLang="en-US" sz="2400" b="0" i="1">
                <a:solidFill>
                  <a:schemeClr val="tx1"/>
                </a:solidFill>
                <a:latin typeface="Helvetica" panose="020B0604020202020204" pitchFamily="34" charset="0"/>
              </a:rPr>
              <a:t>X</a:t>
            </a:r>
            <a:r>
              <a:rPr lang="en-US" altLang="en-US" sz="2400" b="0">
                <a:solidFill>
                  <a:schemeClr val="tx1"/>
                </a:solidFill>
                <a:latin typeface="Helvetica" panose="020B0604020202020204" pitchFamily="34" charset="0"/>
              </a:rPr>
              <a:t>) = {6, 4, 1 ,4}</a:t>
            </a:r>
            <a:r>
              <a:rPr lang="en-US" altLang="en-US" sz="2400" b="0">
                <a:solidFill>
                  <a:schemeClr val="tx1"/>
                </a:solidFill>
              </a:rPr>
              <a:t>, which is not a subset of </a:t>
            </a:r>
            <a:r>
              <a:rPr lang="en-US" altLang="en-US" sz="2400" i="1">
                <a:solidFill>
                  <a:schemeClr val="tx1"/>
                </a:solidFill>
              </a:rPr>
              <a:t>L</a:t>
            </a:r>
            <a:r>
              <a:rPr lang="en-US" altLang="en-US" sz="2400" b="0">
                <a:solidFill>
                  <a:schemeClr val="tx1"/>
                </a:solidFill>
              </a:rPr>
              <a:t>.  Therefore we won’t explore this branch.</a:t>
            </a:r>
          </a:p>
          <a:p>
            <a:pPr eaLnBrk="1" hangingPunct="1">
              <a:lnSpc>
                <a:spcPts val="2900"/>
              </a:lnSpc>
            </a:pPr>
            <a:endParaRPr lang="en-US" altLang="en-US" sz="2400" b="0">
              <a:solidFill>
                <a:schemeClr val="tx1"/>
              </a:solidFill>
            </a:endParaRPr>
          </a:p>
        </p:txBody>
      </p:sp>
      <p:pic>
        <p:nvPicPr>
          <p:cNvPr id="4301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5625" y="4313238"/>
            <a:ext cx="5413375" cy="109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grpSp>
        <p:nvGrpSpPr>
          <p:cNvPr id="43013" name="Group 4"/>
          <p:cNvGrpSpPr>
            <a:grpSpLocks/>
          </p:cNvGrpSpPr>
          <p:nvPr/>
        </p:nvGrpSpPr>
        <p:grpSpPr bwMode="auto">
          <a:xfrm>
            <a:off x="1828800" y="4313238"/>
            <a:ext cx="5413375" cy="1712912"/>
            <a:chOff x="1008" y="2377"/>
            <a:chExt cx="3410" cy="1079"/>
          </a:xfrm>
        </p:grpSpPr>
        <p:pic>
          <p:nvPicPr>
            <p:cNvPr id="4301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 y="2377"/>
              <a:ext cx="3410" cy="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43015" name="Line 6"/>
            <p:cNvSpPr>
              <a:spLocks noChangeShapeType="1"/>
            </p:cNvSpPr>
            <p:nvPr/>
          </p:nvSpPr>
          <p:spPr bwMode="auto">
            <a:xfrm>
              <a:off x="2926" y="2602"/>
              <a:ext cx="8" cy="23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16" name="Line 7"/>
            <p:cNvSpPr>
              <a:spLocks noChangeShapeType="1"/>
            </p:cNvSpPr>
            <p:nvPr/>
          </p:nvSpPr>
          <p:spPr bwMode="auto">
            <a:xfrm>
              <a:off x="1250" y="3016"/>
              <a:ext cx="1680" cy="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17" name="Line 8"/>
            <p:cNvSpPr>
              <a:spLocks noChangeShapeType="1"/>
            </p:cNvSpPr>
            <p:nvPr/>
          </p:nvSpPr>
          <p:spPr bwMode="auto">
            <a:xfrm>
              <a:off x="1826" y="3160"/>
              <a:ext cx="1104" cy="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18" name="Line 9"/>
            <p:cNvSpPr>
              <a:spLocks noChangeShapeType="1"/>
            </p:cNvSpPr>
            <p:nvPr/>
          </p:nvSpPr>
          <p:spPr bwMode="auto">
            <a:xfrm>
              <a:off x="2930" y="3304"/>
              <a:ext cx="336" cy="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19" name="Line 10"/>
            <p:cNvSpPr>
              <a:spLocks noChangeShapeType="1"/>
            </p:cNvSpPr>
            <p:nvPr/>
          </p:nvSpPr>
          <p:spPr bwMode="auto">
            <a:xfrm>
              <a:off x="2930" y="3448"/>
              <a:ext cx="1200" cy="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20" name="Text Box 11"/>
            <p:cNvSpPr txBox="1">
              <a:spLocks noChangeArrowheads="1"/>
            </p:cNvSpPr>
            <p:nvPr/>
          </p:nvSpPr>
          <p:spPr bwMode="auto">
            <a:xfrm>
              <a:off x="2851" y="2433"/>
              <a:ext cx="197"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tabLst>
                  <a:tab pos="0" algn="l"/>
                </a:tabLst>
                <a:defRPr sz="2000" b="1">
                  <a:solidFill>
                    <a:srgbClr val="000000"/>
                  </a:solidFill>
                  <a:latin typeface="Arial" panose="020B0604020202020204" pitchFamily="34" charset="0"/>
                </a:defRPr>
              </a:lvl1pPr>
              <a:lvl2pPr marL="742950" indent="-285750" eaLnBrk="0" hangingPunct="0">
                <a:tabLst>
                  <a:tab pos="0" algn="l"/>
                </a:tabLst>
                <a:defRPr sz="2000" b="1">
                  <a:solidFill>
                    <a:srgbClr val="000000"/>
                  </a:solidFill>
                  <a:latin typeface="Arial" panose="020B0604020202020204" pitchFamily="34" charset="0"/>
                </a:defRPr>
              </a:lvl2pPr>
              <a:lvl3pPr marL="1143000" indent="-228600" eaLnBrk="0" hangingPunct="0">
                <a:tabLst>
                  <a:tab pos="0" algn="l"/>
                </a:tabLst>
                <a:defRPr sz="2000" b="1">
                  <a:solidFill>
                    <a:srgbClr val="000000"/>
                  </a:solidFill>
                  <a:latin typeface="Arial" panose="020B0604020202020204" pitchFamily="34" charset="0"/>
                </a:defRPr>
              </a:lvl3pPr>
              <a:lvl4pPr marL="1600200" indent="-228600" eaLnBrk="0" hangingPunct="0">
                <a:tabLst>
                  <a:tab pos="0" algn="l"/>
                </a:tabLst>
                <a:defRPr sz="2000" b="1">
                  <a:solidFill>
                    <a:srgbClr val="000000"/>
                  </a:solidFill>
                  <a:latin typeface="Arial" panose="020B0604020202020204" pitchFamily="34" charset="0"/>
                </a:defRPr>
              </a:lvl4pPr>
              <a:lvl5pPr marL="2057400" indent="-228600" eaLnBrk="0" hangingPunct="0">
                <a:tabLst>
                  <a:tab pos="0" algn="l"/>
                </a:tabLst>
                <a:defRPr sz="2000" b="1">
                  <a:solidFill>
                    <a:srgbClr val="000000"/>
                  </a:solidFill>
                  <a:latin typeface="Arial" panose="020B0604020202020204" pitchFamily="34" charset="0"/>
                </a:defRPr>
              </a:lvl5pPr>
              <a:lvl6pPr marL="2514600" indent="-228600" eaLnBrk="0" fontAlgn="base" hangingPunct="0">
                <a:spcBef>
                  <a:spcPct val="0"/>
                </a:spcBef>
                <a:spcAft>
                  <a:spcPct val="0"/>
                </a:spcAft>
                <a:tabLst>
                  <a:tab pos="0" algn="l"/>
                </a:tabLst>
                <a:defRPr sz="2000" b="1">
                  <a:solidFill>
                    <a:srgbClr val="000000"/>
                  </a:solidFill>
                  <a:latin typeface="Arial" panose="020B0604020202020204" pitchFamily="34" charset="0"/>
                </a:defRPr>
              </a:lvl6pPr>
              <a:lvl7pPr marL="2971800" indent="-228600" eaLnBrk="0" fontAlgn="base" hangingPunct="0">
                <a:spcBef>
                  <a:spcPct val="0"/>
                </a:spcBef>
                <a:spcAft>
                  <a:spcPct val="0"/>
                </a:spcAft>
                <a:tabLst>
                  <a:tab pos="0" algn="l"/>
                </a:tabLst>
                <a:defRPr sz="2000" b="1">
                  <a:solidFill>
                    <a:srgbClr val="000000"/>
                  </a:solidFill>
                  <a:latin typeface="Arial" panose="020B0604020202020204" pitchFamily="34" charset="0"/>
                </a:defRPr>
              </a:lvl7pPr>
              <a:lvl8pPr marL="3429000" indent="-228600" eaLnBrk="0" fontAlgn="base" hangingPunct="0">
                <a:spcBef>
                  <a:spcPct val="0"/>
                </a:spcBef>
                <a:spcAft>
                  <a:spcPct val="0"/>
                </a:spcAft>
                <a:tabLst>
                  <a:tab pos="0" algn="l"/>
                </a:tabLst>
                <a:defRPr sz="2000" b="1">
                  <a:solidFill>
                    <a:srgbClr val="000000"/>
                  </a:solidFill>
                  <a:latin typeface="Arial" panose="020B0604020202020204" pitchFamily="34" charset="0"/>
                </a:defRPr>
              </a:lvl8pPr>
              <a:lvl9pPr marL="3886200" indent="-228600" eaLnBrk="0" fontAlgn="base" hangingPunct="0">
                <a:spcBef>
                  <a:spcPct val="0"/>
                </a:spcBef>
                <a:spcAft>
                  <a:spcPct val="0"/>
                </a:spcAft>
                <a:tabLst>
                  <a:tab pos="0" algn="l"/>
                </a:tabLst>
                <a:defRPr sz="2000" b="1">
                  <a:solidFill>
                    <a:srgbClr val="000000"/>
                  </a:solidFill>
                  <a:latin typeface="Arial" panose="020B0604020202020204" pitchFamily="34" charset="0"/>
                </a:defRPr>
              </a:lvl9pPr>
            </a:lstStyle>
            <a:p>
              <a:pPr eaLnBrk="1" hangingPunct="1">
                <a:lnSpc>
                  <a:spcPts val="2200"/>
                </a:lnSpc>
              </a:pPr>
              <a:r>
                <a:rPr lang="en-US" altLang="en-US" sz="1800" b="0">
                  <a:solidFill>
                    <a:schemeClr val="tx1"/>
                  </a:solidFill>
                  <a:latin typeface="Times New Roman" panose="02020603050405020304" pitchFamily="18" charset="0"/>
                </a:rPr>
                <a:t>6</a:t>
              </a:r>
            </a:p>
          </p:txBody>
        </p:sp>
      </p:gr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p:cNvSpPr>
            <a:spLocks noChangeArrowheads="1"/>
          </p:cNvSpPr>
          <p:nvPr>
            <p:ph type="title"/>
          </p:nvPr>
        </p:nvSpPr>
        <p:spPr/>
        <p:txBody>
          <a:bodyPr/>
          <a:lstStyle/>
          <a:p>
            <a:pPr eaLnBrk="1" hangingPunct="1">
              <a:spcAft>
                <a:spcPts val="13"/>
              </a:spcAft>
            </a:pPr>
            <a:r>
              <a:rPr lang="en-US" altLang="en-US" smtClean="0"/>
              <a:t>An Example</a:t>
            </a:r>
          </a:p>
        </p:txBody>
      </p:sp>
      <p:sp>
        <p:nvSpPr>
          <p:cNvPr id="44035" name="Text Box 2"/>
          <p:cNvSpPr txBox="1">
            <a:spLocks noChangeArrowheads="1"/>
          </p:cNvSpPr>
          <p:nvPr/>
        </p:nvSpPr>
        <p:spPr bwMode="auto">
          <a:xfrm>
            <a:off x="392113" y="1641475"/>
            <a:ext cx="8386762" cy="257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Lst>
              <a:defRPr sz="2000" b="1">
                <a:solidFill>
                  <a:srgbClr val="000000"/>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Lst>
              <a:defRPr sz="2000" b="1">
                <a:solidFill>
                  <a:srgbClr val="000000"/>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Lst>
              <a:defRPr sz="2000" b="1">
                <a:solidFill>
                  <a:srgbClr val="000000"/>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Lst>
              <a:defRPr sz="2000" b="1">
                <a:solidFill>
                  <a:srgbClr val="000000"/>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Lst>
              <a:defRPr sz="2000" b="1">
                <a:solidFill>
                  <a:srgbClr val="000000"/>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Lst>
              <a:defRPr sz="2000" b="1">
                <a:solidFill>
                  <a:srgbClr val="000000"/>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Lst>
              <a:defRPr sz="2000" b="1">
                <a:solidFill>
                  <a:srgbClr val="000000"/>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Lst>
              <a:defRPr sz="2000" b="1">
                <a:solidFill>
                  <a:srgbClr val="000000"/>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Lst>
              <a:defRPr sz="2000" b="1">
                <a:solidFill>
                  <a:srgbClr val="000000"/>
                </a:solidFill>
                <a:latin typeface="Arial" panose="020B0604020202020204" pitchFamily="34" charset="0"/>
              </a:defRPr>
            </a:lvl9pPr>
          </a:lstStyle>
          <a:p>
            <a:pPr eaLnBrk="1" hangingPunct="1">
              <a:lnSpc>
                <a:spcPts val="2900"/>
              </a:lnSpc>
            </a:pPr>
            <a:r>
              <a:rPr lang="en-US" altLang="en-US" sz="2400" b="0" i="1">
                <a:solidFill>
                  <a:schemeClr val="tx1"/>
                </a:solidFill>
                <a:latin typeface="Helvetica" panose="020B0604020202020204" pitchFamily="34" charset="0"/>
              </a:rPr>
              <a:t>L</a:t>
            </a:r>
            <a:r>
              <a:rPr lang="en-US" altLang="en-US" sz="2400" b="0">
                <a:solidFill>
                  <a:schemeClr val="tx1"/>
                </a:solidFill>
                <a:latin typeface="Helvetica" panose="020B0604020202020204" pitchFamily="34" charset="0"/>
              </a:rPr>
              <a:t> = { </a:t>
            </a:r>
            <a:r>
              <a:rPr lang="en-US" altLang="en-US" sz="2400" b="0">
                <a:solidFill>
                  <a:srgbClr val="AFBF39"/>
                </a:solidFill>
                <a:latin typeface="Helvetica" panose="020B0604020202020204" pitchFamily="34" charset="0"/>
              </a:rPr>
              <a:t>2</a:t>
            </a:r>
            <a:r>
              <a:rPr lang="en-US" altLang="en-US" sz="2400" b="0">
                <a:solidFill>
                  <a:schemeClr val="tx1"/>
                </a:solidFill>
                <a:latin typeface="Helvetica" panose="020B0604020202020204" pitchFamily="34" charset="0"/>
              </a:rPr>
              <a:t>, </a:t>
            </a:r>
            <a:r>
              <a:rPr lang="en-US" altLang="en-US" sz="2400" b="0">
                <a:solidFill>
                  <a:srgbClr val="3B812F"/>
                </a:solidFill>
                <a:latin typeface="Helvetica" panose="020B0604020202020204" pitchFamily="34" charset="0"/>
              </a:rPr>
              <a:t>2</a:t>
            </a:r>
            <a:r>
              <a:rPr lang="en-US" altLang="en-US" sz="2400" b="0">
                <a:solidFill>
                  <a:schemeClr val="tx1"/>
                </a:solidFill>
                <a:latin typeface="Helvetica" panose="020B0604020202020204" pitchFamily="34" charset="0"/>
              </a:rPr>
              <a:t>, </a:t>
            </a:r>
            <a:r>
              <a:rPr lang="en-US" altLang="en-US" sz="2400" b="0">
                <a:solidFill>
                  <a:srgbClr val="AFBF39"/>
                </a:solidFill>
                <a:latin typeface="Helvetica" panose="020B0604020202020204" pitchFamily="34" charset="0"/>
              </a:rPr>
              <a:t>3</a:t>
            </a:r>
            <a:r>
              <a:rPr lang="en-US" altLang="en-US" sz="2400" b="0">
                <a:solidFill>
                  <a:schemeClr val="tx1"/>
                </a:solidFill>
                <a:latin typeface="Helvetica" panose="020B0604020202020204" pitchFamily="34" charset="0"/>
              </a:rPr>
              <a:t>, </a:t>
            </a:r>
            <a:r>
              <a:rPr lang="en-US" altLang="en-US" sz="2400" b="0">
                <a:solidFill>
                  <a:srgbClr val="3B812F"/>
                </a:solidFill>
                <a:latin typeface="Helvetica" panose="020B0604020202020204" pitchFamily="34" charset="0"/>
              </a:rPr>
              <a:t>3</a:t>
            </a:r>
            <a:r>
              <a:rPr lang="en-US" altLang="en-US" sz="2400" b="0">
                <a:solidFill>
                  <a:schemeClr val="tx1"/>
                </a:solidFill>
                <a:latin typeface="Helvetica" panose="020B0604020202020204" pitchFamily="34" charset="0"/>
              </a:rPr>
              <a:t>, </a:t>
            </a:r>
            <a:r>
              <a:rPr lang="en-US" altLang="en-US" sz="2400" b="0">
                <a:solidFill>
                  <a:srgbClr val="3B812F"/>
                </a:solidFill>
                <a:latin typeface="Helvetica" panose="020B0604020202020204" pitchFamily="34" charset="0"/>
              </a:rPr>
              <a:t>4</a:t>
            </a:r>
            <a:r>
              <a:rPr lang="en-US" altLang="en-US" sz="2400" b="0">
                <a:solidFill>
                  <a:schemeClr val="tx1"/>
                </a:solidFill>
                <a:latin typeface="Helvetica" panose="020B0604020202020204" pitchFamily="34" charset="0"/>
              </a:rPr>
              <a:t>, </a:t>
            </a:r>
            <a:r>
              <a:rPr lang="en-US" altLang="en-US" sz="2400" b="0">
                <a:solidFill>
                  <a:srgbClr val="AFBF39"/>
                </a:solidFill>
                <a:latin typeface="Helvetica" panose="020B0604020202020204" pitchFamily="34" charset="0"/>
              </a:rPr>
              <a:t>5</a:t>
            </a:r>
            <a:r>
              <a:rPr lang="en-US" altLang="en-US" sz="2400" b="0">
                <a:solidFill>
                  <a:schemeClr val="tx1"/>
                </a:solidFill>
                <a:latin typeface="Helvetica" panose="020B0604020202020204" pitchFamily="34" charset="0"/>
              </a:rPr>
              <a:t>, </a:t>
            </a:r>
            <a:r>
              <a:rPr lang="en-US" altLang="en-US" sz="2400" b="0">
                <a:solidFill>
                  <a:srgbClr val="3B812F"/>
                </a:solidFill>
                <a:latin typeface="Helvetica" panose="020B0604020202020204" pitchFamily="34" charset="0"/>
              </a:rPr>
              <a:t>6</a:t>
            </a:r>
            <a:r>
              <a:rPr lang="en-US" altLang="en-US" sz="2400" b="0">
                <a:solidFill>
                  <a:schemeClr val="tx1"/>
                </a:solidFill>
                <a:latin typeface="Helvetica" panose="020B0604020202020204" pitchFamily="34" charset="0"/>
              </a:rPr>
              <a:t>, </a:t>
            </a:r>
            <a:r>
              <a:rPr lang="en-US" altLang="en-US" sz="2400" b="0">
                <a:solidFill>
                  <a:srgbClr val="AFBF39"/>
                </a:solidFill>
                <a:latin typeface="Helvetica" panose="020B0604020202020204" pitchFamily="34" charset="0"/>
              </a:rPr>
              <a:t>7</a:t>
            </a:r>
            <a:r>
              <a:rPr lang="en-US" altLang="en-US" sz="2400" b="0">
                <a:solidFill>
                  <a:schemeClr val="tx1"/>
                </a:solidFill>
                <a:latin typeface="Helvetica" panose="020B0604020202020204" pitchFamily="34" charset="0"/>
              </a:rPr>
              <a:t>, </a:t>
            </a:r>
            <a:r>
              <a:rPr lang="en-US" altLang="en-US" sz="2400" b="0">
                <a:solidFill>
                  <a:srgbClr val="AFBF39"/>
                </a:solidFill>
                <a:latin typeface="Helvetica" panose="020B0604020202020204" pitchFamily="34" charset="0"/>
              </a:rPr>
              <a:t>8</a:t>
            </a:r>
            <a:r>
              <a:rPr lang="en-US" altLang="en-US" sz="2400" b="0">
                <a:solidFill>
                  <a:schemeClr val="tx1"/>
                </a:solidFill>
                <a:latin typeface="Helvetica" panose="020B0604020202020204" pitchFamily="34" charset="0"/>
              </a:rPr>
              <a:t>, </a:t>
            </a:r>
            <a:r>
              <a:rPr lang="en-US" altLang="en-US" sz="2400" b="0">
                <a:solidFill>
                  <a:srgbClr val="AFBF39"/>
                </a:solidFill>
                <a:latin typeface="Helvetica" panose="020B0604020202020204" pitchFamily="34" charset="0"/>
              </a:rPr>
              <a:t>10</a:t>
            </a:r>
            <a:r>
              <a:rPr lang="en-US" altLang="en-US" sz="2400" b="0">
                <a:solidFill>
                  <a:schemeClr val="tx1"/>
                </a:solidFill>
                <a:latin typeface="Helvetica" panose="020B0604020202020204" pitchFamily="34" charset="0"/>
              </a:rPr>
              <a:t> }</a:t>
            </a:r>
          </a:p>
          <a:p>
            <a:pPr eaLnBrk="1" hangingPunct="1">
              <a:lnSpc>
                <a:spcPts val="2900"/>
              </a:lnSpc>
            </a:pPr>
            <a:r>
              <a:rPr lang="en-US" altLang="en-US" sz="2400" b="0" i="1">
                <a:solidFill>
                  <a:schemeClr val="tx1"/>
                </a:solidFill>
                <a:latin typeface="Helvetica" panose="020B0604020202020204" pitchFamily="34" charset="0"/>
              </a:rPr>
              <a:t>X</a:t>
            </a:r>
            <a:r>
              <a:rPr lang="en-US" altLang="en-US" sz="2400" b="0">
                <a:solidFill>
                  <a:schemeClr val="tx1"/>
                </a:solidFill>
                <a:latin typeface="Helvetica" panose="020B0604020202020204" pitchFamily="34" charset="0"/>
              </a:rPr>
              <a:t> = { 0, 2, 7, 10 }</a:t>
            </a:r>
          </a:p>
          <a:p>
            <a:pPr eaLnBrk="1" hangingPunct="1">
              <a:lnSpc>
                <a:spcPts val="2900"/>
              </a:lnSpc>
            </a:pPr>
            <a:endParaRPr lang="en-US" altLang="en-US" sz="2400" b="0" i="1">
              <a:solidFill>
                <a:schemeClr val="tx1"/>
              </a:solidFill>
            </a:endParaRPr>
          </a:p>
          <a:p>
            <a:pPr eaLnBrk="1" hangingPunct="1">
              <a:lnSpc>
                <a:spcPts val="2900"/>
              </a:lnSpc>
            </a:pPr>
            <a:r>
              <a:rPr lang="en-US" altLang="en-US" sz="2400" b="0">
                <a:solidFill>
                  <a:schemeClr val="tx1"/>
                </a:solidFill>
              </a:rPr>
              <a:t>This time make </a:t>
            </a:r>
            <a:r>
              <a:rPr lang="en-US" altLang="en-US" sz="2400" b="0" i="1">
                <a:solidFill>
                  <a:schemeClr val="tx1"/>
                </a:solidFill>
                <a:latin typeface="Helvetica" panose="020B0604020202020204" pitchFamily="34" charset="0"/>
              </a:rPr>
              <a:t>y</a:t>
            </a:r>
            <a:r>
              <a:rPr lang="en-US" altLang="en-US" sz="2400" b="0">
                <a:solidFill>
                  <a:schemeClr val="tx1"/>
                </a:solidFill>
                <a:latin typeface="Helvetica" panose="020B0604020202020204" pitchFamily="34" charset="0"/>
              </a:rPr>
              <a:t> = 10 - 6 = 4</a:t>
            </a:r>
            <a:r>
              <a:rPr lang="en-US" altLang="en-US" sz="2400" b="0">
                <a:solidFill>
                  <a:schemeClr val="tx1"/>
                </a:solidFill>
              </a:rPr>
              <a:t>. D</a:t>
            </a:r>
            <a:r>
              <a:rPr lang="en-US" altLang="en-US" sz="2400" b="0">
                <a:solidFill>
                  <a:schemeClr val="tx1"/>
                </a:solidFill>
                <a:latin typeface="Helvetica" panose="020B0604020202020204" pitchFamily="34" charset="0"/>
              </a:rPr>
              <a:t>(</a:t>
            </a:r>
            <a:r>
              <a:rPr lang="en-US" altLang="en-US" sz="2400" b="0" i="1">
                <a:solidFill>
                  <a:schemeClr val="tx1"/>
                </a:solidFill>
                <a:latin typeface="Helvetica" panose="020B0604020202020204" pitchFamily="34" charset="0"/>
              </a:rPr>
              <a:t>y</a:t>
            </a:r>
            <a:r>
              <a:rPr lang="en-US" altLang="en-US" sz="2400" b="0">
                <a:solidFill>
                  <a:schemeClr val="tx1"/>
                </a:solidFill>
                <a:latin typeface="Helvetica" panose="020B0604020202020204" pitchFamily="34" charset="0"/>
              </a:rPr>
              <a:t>, </a:t>
            </a:r>
            <a:r>
              <a:rPr lang="en-US" altLang="en-US" sz="2400" b="0" i="1">
                <a:solidFill>
                  <a:schemeClr val="tx1"/>
                </a:solidFill>
                <a:latin typeface="Helvetica" panose="020B0604020202020204" pitchFamily="34" charset="0"/>
              </a:rPr>
              <a:t>X</a:t>
            </a:r>
            <a:r>
              <a:rPr lang="en-US" altLang="en-US" sz="2400" b="0">
                <a:solidFill>
                  <a:schemeClr val="tx1"/>
                </a:solidFill>
                <a:latin typeface="Helvetica" panose="020B0604020202020204" pitchFamily="34" charset="0"/>
              </a:rPr>
              <a:t>) = {4, 2, 3 ,6}</a:t>
            </a:r>
            <a:r>
              <a:rPr lang="en-US" altLang="en-US" sz="2400" b="0">
                <a:solidFill>
                  <a:schemeClr val="tx1"/>
                </a:solidFill>
              </a:rPr>
              <a:t>, which is a </a:t>
            </a:r>
          </a:p>
          <a:p>
            <a:pPr eaLnBrk="1" hangingPunct="1">
              <a:lnSpc>
                <a:spcPts val="2900"/>
              </a:lnSpc>
            </a:pPr>
            <a:r>
              <a:rPr lang="en-US" altLang="en-US" sz="2400" b="0">
                <a:solidFill>
                  <a:schemeClr val="tx1"/>
                </a:solidFill>
              </a:rPr>
              <a:t>subset of </a:t>
            </a:r>
            <a:r>
              <a:rPr lang="en-US" altLang="en-US" sz="2400" i="1">
                <a:solidFill>
                  <a:schemeClr val="tx1"/>
                </a:solidFill>
              </a:rPr>
              <a:t>L</a:t>
            </a:r>
            <a:r>
              <a:rPr lang="en-US" altLang="en-US" sz="2400" b="0">
                <a:solidFill>
                  <a:schemeClr val="tx1"/>
                </a:solidFill>
              </a:rPr>
              <a:t> so we will explore this branch.  We remove </a:t>
            </a:r>
          </a:p>
          <a:p>
            <a:pPr eaLnBrk="1" hangingPunct="1">
              <a:lnSpc>
                <a:spcPts val="2900"/>
              </a:lnSpc>
            </a:pPr>
            <a:r>
              <a:rPr lang="en-US" altLang="en-US" sz="2400" b="0">
                <a:solidFill>
                  <a:schemeClr val="tx1"/>
                </a:solidFill>
              </a:rPr>
              <a:t>{4, 2, 3 ,6} from </a:t>
            </a:r>
            <a:r>
              <a:rPr lang="en-US" altLang="en-US" sz="2400" i="1">
                <a:solidFill>
                  <a:schemeClr val="tx1"/>
                </a:solidFill>
              </a:rPr>
              <a:t>L</a:t>
            </a:r>
            <a:r>
              <a:rPr lang="en-US" altLang="en-US" sz="2400" b="0">
                <a:solidFill>
                  <a:schemeClr val="tx1"/>
                </a:solidFill>
              </a:rPr>
              <a:t> and add 4 to </a:t>
            </a:r>
            <a:r>
              <a:rPr lang="en-US" altLang="en-US" sz="2400" i="1">
                <a:solidFill>
                  <a:schemeClr val="tx1"/>
                </a:solidFill>
              </a:rPr>
              <a:t>X</a:t>
            </a:r>
            <a:r>
              <a:rPr lang="en-US" altLang="en-US" sz="2400" b="0">
                <a:solidFill>
                  <a:schemeClr val="tx1"/>
                </a:solidFill>
              </a:rPr>
              <a:t>.</a:t>
            </a:r>
          </a:p>
          <a:p>
            <a:pPr eaLnBrk="1" hangingPunct="1">
              <a:lnSpc>
                <a:spcPts val="2900"/>
              </a:lnSpc>
            </a:pPr>
            <a:endParaRPr lang="en-US" altLang="en-US" sz="2400" b="0">
              <a:solidFill>
                <a:schemeClr val="tx1"/>
              </a:solidFill>
            </a:endParaRPr>
          </a:p>
        </p:txBody>
      </p:sp>
      <p:pic>
        <p:nvPicPr>
          <p:cNvPr id="4403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5625" y="4313238"/>
            <a:ext cx="5413375" cy="109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4403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5625" y="4313238"/>
            <a:ext cx="5413375" cy="109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ChangeArrowheads="1"/>
          </p:cNvSpPr>
          <p:nvPr>
            <p:ph type="title"/>
          </p:nvPr>
        </p:nvSpPr>
        <p:spPr/>
        <p:txBody>
          <a:bodyPr/>
          <a:lstStyle/>
          <a:p>
            <a:pPr eaLnBrk="1" hangingPunct="1">
              <a:lnSpc>
                <a:spcPct val="100000"/>
              </a:lnSpc>
              <a:spcAft>
                <a:spcPts val="13"/>
              </a:spcAft>
            </a:pPr>
            <a:r>
              <a:rPr lang="en-US" altLang="en-US" sz="4000" smtClean="0"/>
              <a:t>Discovering Restriction Enzymes</a:t>
            </a:r>
          </a:p>
        </p:txBody>
      </p:sp>
      <p:sp>
        <p:nvSpPr>
          <p:cNvPr id="9219" name="Rectangle 2"/>
          <p:cNvSpPr>
            <a:spLocks noChangeArrowheads="1"/>
          </p:cNvSpPr>
          <p:nvPr>
            <p:ph type="body" idx="1"/>
          </p:nvPr>
        </p:nvSpPr>
        <p:spPr>
          <a:xfrm>
            <a:off x="484188" y="1403350"/>
            <a:ext cx="8161337" cy="5454650"/>
          </a:xfrm>
        </p:spPr>
        <p:txBody>
          <a:bodyPr/>
          <a:lstStyle/>
          <a:p>
            <a:pPr eaLnBrk="1" hangingPunct="1"/>
            <a:endParaRPr lang="en-US" altLang="en-US" smtClean="0"/>
          </a:p>
        </p:txBody>
      </p:sp>
      <p:pic>
        <p:nvPicPr>
          <p:cNvPr id="922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219200"/>
            <a:ext cx="1458913"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922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219200"/>
            <a:ext cx="1458913"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9222"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1219200"/>
            <a:ext cx="1458913"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9223" name="Text Box 6"/>
          <p:cNvSpPr txBox="1">
            <a:spLocks noChangeArrowheads="1"/>
          </p:cNvSpPr>
          <p:nvPr/>
        </p:nvSpPr>
        <p:spPr bwMode="auto">
          <a:xfrm>
            <a:off x="560388" y="3321050"/>
            <a:ext cx="488473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tabLst>
                <a:tab pos="0" algn="l"/>
                <a:tab pos="914400" algn="l"/>
                <a:tab pos="1828800" algn="l"/>
                <a:tab pos="2743200" algn="l"/>
                <a:tab pos="3657600" algn="l"/>
                <a:tab pos="4572000" algn="l"/>
              </a:tabLst>
              <a:defRPr sz="2000" b="1">
                <a:solidFill>
                  <a:srgbClr val="000000"/>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Lst>
              <a:defRPr sz="2000" b="1">
                <a:solidFill>
                  <a:srgbClr val="000000"/>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Lst>
              <a:defRPr sz="2000" b="1">
                <a:solidFill>
                  <a:srgbClr val="000000"/>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Lst>
              <a:defRPr sz="2000" b="1">
                <a:solidFill>
                  <a:srgbClr val="000000"/>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Lst>
              <a:defRPr sz="2000" b="1">
                <a:solidFill>
                  <a:srgbClr val="000000"/>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Lst>
              <a:defRPr sz="2000" b="1">
                <a:solidFill>
                  <a:srgbClr val="000000"/>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Lst>
              <a:defRPr sz="2000" b="1">
                <a:solidFill>
                  <a:srgbClr val="000000"/>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Lst>
              <a:defRPr sz="2000" b="1">
                <a:solidFill>
                  <a:srgbClr val="000000"/>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Lst>
              <a:defRPr sz="2000" b="1">
                <a:solidFill>
                  <a:srgbClr val="000000"/>
                </a:solidFill>
                <a:latin typeface="Arial" panose="020B0604020202020204" pitchFamily="34" charset="0"/>
              </a:defRPr>
            </a:lvl9pPr>
          </a:lstStyle>
          <a:p>
            <a:pPr eaLnBrk="1" hangingPunct="1">
              <a:lnSpc>
                <a:spcPts val="1900"/>
              </a:lnSpc>
            </a:pPr>
            <a:r>
              <a:rPr lang="en-US" altLang="en-US" sz="1400">
                <a:solidFill>
                  <a:schemeClr val="tx1"/>
                </a:solidFill>
              </a:rPr>
              <a:t>Werner Arber     Daniel Nathans</a:t>
            </a:r>
            <a:r>
              <a:rPr lang="en-US" altLang="en-US" sz="1400" b="0">
                <a:solidFill>
                  <a:schemeClr val="tx1"/>
                </a:solidFill>
              </a:rPr>
              <a:t>     </a:t>
            </a:r>
            <a:r>
              <a:rPr lang="en-US" altLang="en-US" sz="1400">
                <a:solidFill>
                  <a:schemeClr val="tx1"/>
                </a:solidFill>
              </a:rPr>
              <a:t>Hamilton Smith</a:t>
            </a:r>
            <a:r>
              <a:rPr lang="en-US" altLang="en-US" sz="1600" b="0">
                <a:solidFill>
                  <a:schemeClr val="tx1"/>
                </a:solidFill>
              </a:rPr>
              <a:t> </a:t>
            </a:r>
          </a:p>
        </p:txBody>
      </p:sp>
      <p:sp>
        <p:nvSpPr>
          <p:cNvPr id="9224" name="Text Box 7"/>
          <p:cNvSpPr txBox="1">
            <a:spLocks noChangeArrowheads="1"/>
          </p:cNvSpPr>
          <p:nvPr/>
        </p:nvSpPr>
        <p:spPr bwMode="auto">
          <a:xfrm>
            <a:off x="484188" y="3778250"/>
            <a:ext cx="4960937" cy="215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tabLst>
                <a:tab pos="0" algn="l"/>
                <a:tab pos="914400" algn="l"/>
                <a:tab pos="1828800" algn="l"/>
                <a:tab pos="2743200" algn="l"/>
                <a:tab pos="3657600" algn="l"/>
                <a:tab pos="4572000" algn="l"/>
              </a:tabLst>
              <a:defRPr sz="2000" b="1">
                <a:solidFill>
                  <a:srgbClr val="000000"/>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Lst>
              <a:defRPr sz="2000" b="1">
                <a:solidFill>
                  <a:srgbClr val="000000"/>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Lst>
              <a:defRPr sz="2000" b="1">
                <a:solidFill>
                  <a:srgbClr val="000000"/>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Lst>
              <a:defRPr sz="2000" b="1">
                <a:solidFill>
                  <a:srgbClr val="000000"/>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Lst>
              <a:defRPr sz="2000" b="1">
                <a:solidFill>
                  <a:srgbClr val="000000"/>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Lst>
              <a:defRPr sz="2000" b="1">
                <a:solidFill>
                  <a:srgbClr val="000000"/>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Lst>
              <a:defRPr sz="2000" b="1">
                <a:solidFill>
                  <a:srgbClr val="000000"/>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Lst>
              <a:defRPr sz="2000" b="1">
                <a:solidFill>
                  <a:srgbClr val="000000"/>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Lst>
              <a:defRPr sz="2000" b="1">
                <a:solidFill>
                  <a:srgbClr val="000000"/>
                </a:solidFill>
                <a:latin typeface="Arial" panose="020B0604020202020204" pitchFamily="34" charset="0"/>
              </a:defRPr>
            </a:lvl9pPr>
          </a:lstStyle>
          <a:p>
            <a:pPr eaLnBrk="1" hangingPunct="1">
              <a:lnSpc>
                <a:spcPts val="1900"/>
              </a:lnSpc>
            </a:pPr>
            <a:r>
              <a:rPr lang="en-US" altLang="en-US" sz="1600">
                <a:solidFill>
                  <a:schemeClr val="tx1"/>
                </a:solidFill>
              </a:rPr>
              <a:t>Werner Arber  </a:t>
            </a:r>
            <a:r>
              <a:rPr lang="en-US" altLang="en-US" sz="1600" b="0">
                <a:solidFill>
                  <a:schemeClr val="tx1"/>
                </a:solidFill>
              </a:rPr>
              <a:t> – discovered restriction </a:t>
            </a:r>
          </a:p>
          <a:p>
            <a:pPr eaLnBrk="1" hangingPunct="1">
              <a:lnSpc>
                <a:spcPts val="1900"/>
              </a:lnSpc>
            </a:pPr>
            <a:r>
              <a:rPr lang="en-US" altLang="en-US" sz="1600" b="0">
                <a:solidFill>
                  <a:schemeClr val="tx1"/>
                </a:solidFill>
              </a:rPr>
              <a:t>                             enzymes</a:t>
            </a:r>
          </a:p>
          <a:p>
            <a:pPr eaLnBrk="1" hangingPunct="1">
              <a:lnSpc>
                <a:spcPts val="1900"/>
              </a:lnSpc>
            </a:pPr>
            <a:r>
              <a:rPr lang="en-US" altLang="en-US" sz="1600">
                <a:solidFill>
                  <a:schemeClr val="tx1"/>
                </a:solidFill>
              </a:rPr>
              <a:t>Daniel Nathans</a:t>
            </a:r>
            <a:r>
              <a:rPr lang="en-US" altLang="en-US" sz="1600" b="0">
                <a:solidFill>
                  <a:schemeClr val="tx1"/>
                </a:solidFill>
              </a:rPr>
              <a:t> - pioneered the application </a:t>
            </a:r>
          </a:p>
          <a:p>
            <a:pPr eaLnBrk="1" hangingPunct="1">
              <a:lnSpc>
                <a:spcPts val="1900"/>
              </a:lnSpc>
            </a:pPr>
            <a:r>
              <a:rPr lang="en-US" altLang="en-US" sz="1600" b="0">
                <a:solidFill>
                  <a:schemeClr val="tx1"/>
                </a:solidFill>
              </a:rPr>
              <a:t>                             of restriction for the </a:t>
            </a:r>
          </a:p>
          <a:p>
            <a:pPr eaLnBrk="1" hangingPunct="1">
              <a:lnSpc>
                <a:spcPts val="1900"/>
              </a:lnSpc>
            </a:pPr>
            <a:r>
              <a:rPr lang="en-US" altLang="en-US" sz="1600" b="0">
                <a:solidFill>
                  <a:schemeClr val="tx1"/>
                </a:solidFill>
              </a:rPr>
              <a:t>                             construction of genetic </a:t>
            </a:r>
          </a:p>
          <a:p>
            <a:pPr eaLnBrk="1" hangingPunct="1">
              <a:lnSpc>
                <a:spcPts val="1900"/>
              </a:lnSpc>
            </a:pPr>
            <a:r>
              <a:rPr lang="en-US" altLang="en-US" sz="1600" b="0">
                <a:solidFill>
                  <a:schemeClr val="tx1"/>
                </a:solidFill>
              </a:rPr>
              <a:t>                             maps</a:t>
            </a:r>
          </a:p>
          <a:p>
            <a:pPr eaLnBrk="1" hangingPunct="1">
              <a:lnSpc>
                <a:spcPts val="1900"/>
              </a:lnSpc>
            </a:pPr>
            <a:r>
              <a:rPr lang="en-US" altLang="en-US" sz="1600">
                <a:solidFill>
                  <a:schemeClr val="tx1"/>
                </a:solidFill>
              </a:rPr>
              <a:t>Hamilton Smith</a:t>
            </a:r>
            <a:r>
              <a:rPr lang="en-US" altLang="en-US" sz="1600" b="0">
                <a:solidFill>
                  <a:schemeClr val="tx1"/>
                </a:solidFill>
              </a:rPr>
              <a:t> - showed that restriction </a:t>
            </a:r>
          </a:p>
          <a:p>
            <a:pPr eaLnBrk="1" hangingPunct="1">
              <a:lnSpc>
                <a:spcPts val="1900"/>
              </a:lnSpc>
            </a:pPr>
            <a:r>
              <a:rPr lang="en-US" altLang="en-US" sz="1600" b="0">
                <a:solidFill>
                  <a:schemeClr val="tx1"/>
                </a:solidFill>
              </a:rPr>
              <a:t>                             enzyme cuts DNA in the </a:t>
            </a:r>
          </a:p>
          <a:p>
            <a:pPr eaLnBrk="1" hangingPunct="1">
              <a:lnSpc>
                <a:spcPts val="2200"/>
              </a:lnSpc>
            </a:pPr>
            <a:r>
              <a:rPr lang="en-US" altLang="en-US" sz="1600" b="0">
                <a:solidFill>
                  <a:schemeClr val="tx1"/>
                </a:solidFill>
              </a:rPr>
              <a:t>                             middle of a specific sequence</a:t>
            </a:r>
            <a:r>
              <a:rPr lang="en-US" altLang="en-US" sz="1800" b="0">
                <a:solidFill>
                  <a:schemeClr val="tx1"/>
                </a:solidFill>
              </a:rPr>
              <a:t> </a:t>
            </a:r>
          </a:p>
          <a:p>
            <a:pPr eaLnBrk="1" hangingPunct="1">
              <a:lnSpc>
                <a:spcPts val="2200"/>
              </a:lnSpc>
            </a:pPr>
            <a:endParaRPr lang="en-US" altLang="en-US" sz="1800" b="0">
              <a:solidFill>
                <a:schemeClr val="tx1"/>
              </a:solidFill>
            </a:endParaRPr>
          </a:p>
        </p:txBody>
      </p:sp>
      <p:sp>
        <p:nvSpPr>
          <p:cNvPr id="9225" name="Text Box 8"/>
          <p:cNvSpPr txBox="1">
            <a:spLocks noChangeArrowheads="1"/>
          </p:cNvSpPr>
          <p:nvPr/>
        </p:nvSpPr>
        <p:spPr bwMode="auto">
          <a:xfrm>
            <a:off x="5284788" y="1339850"/>
            <a:ext cx="3589337" cy="392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tabLst>
                <a:tab pos="0" algn="l"/>
                <a:tab pos="914400" algn="l"/>
                <a:tab pos="1828800" algn="l"/>
                <a:tab pos="2743200" algn="l"/>
              </a:tabLst>
              <a:defRPr sz="2000" b="1">
                <a:solidFill>
                  <a:srgbClr val="000000"/>
                </a:solidFill>
                <a:latin typeface="Arial" panose="020B0604020202020204" pitchFamily="34" charset="0"/>
              </a:defRPr>
            </a:lvl1pPr>
            <a:lvl2pPr marL="742950" indent="-285750" eaLnBrk="0" hangingPunct="0">
              <a:tabLst>
                <a:tab pos="0" algn="l"/>
                <a:tab pos="914400" algn="l"/>
                <a:tab pos="1828800" algn="l"/>
                <a:tab pos="2743200" algn="l"/>
              </a:tabLst>
              <a:defRPr sz="2000" b="1">
                <a:solidFill>
                  <a:srgbClr val="000000"/>
                </a:solidFill>
                <a:latin typeface="Arial" panose="020B0604020202020204" pitchFamily="34" charset="0"/>
              </a:defRPr>
            </a:lvl2pPr>
            <a:lvl3pPr marL="1143000" indent="-228600" eaLnBrk="0" hangingPunct="0">
              <a:tabLst>
                <a:tab pos="0" algn="l"/>
                <a:tab pos="914400" algn="l"/>
                <a:tab pos="1828800" algn="l"/>
                <a:tab pos="2743200" algn="l"/>
              </a:tabLst>
              <a:defRPr sz="2000" b="1">
                <a:solidFill>
                  <a:srgbClr val="000000"/>
                </a:solidFill>
                <a:latin typeface="Arial" panose="020B0604020202020204" pitchFamily="34" charset="0"/>
              </a:defRPr>
            </a:lvl3pPr>
            <a:lvl4pPr marL="1600200" indent="-228600" eaLnBrk="0" hangingPunct="0">
              <a:tabLst>
                <a:tab pos="0" algn="l"/>
                <a:tab pos="914400" algn="l"/>
                <a:tab pos="1828800" algn="l"/>
                <a:tab pos="2743200" algn="l"/>
              </a:tabLst>
              <a:defRPr sz="2000" b="1">
                <a:solidFill>
                  <a:srgbClr val="000000"/>
                </a:solidFill>
                <a:latin typeface="Arial" panose="020B0604020202020204" pitchFamily="34" charset="0"/>
              </a:defRPr>
            </a:lvl4pPr>
            <a:lvl5pPr marL="2057400" indent="-228600" eaLnBrk="0" hangingPunct="0">
              <a:tabLst>
                <a:tab pos="0" algn="l"/>
                <a:tab pos="914400" algn="l"/>
                <a:tab pos="1828800" algn="l"/>
                <a:tab pos="2743200" algn="l"/>
              </a:tabLst>
              <a:defRPr sz="2000" b="1">
                <a:solidFill>
                  <a:srgbClr val="000000"/>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Lst>
              <a:defRPr sz="2000" b="1">
                <a:solidFill>
                  <a:srgbClr val="000000"/>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Lst>
              <a:defRPr sz="2000" b="1">
                <a:solidFill>
                  <a:srgbClr val="000000"/>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Lst>
              <a:defRPr sz="2000" b="1">
                <a:solidFill>
                  <a:srgbClr val="000000"/>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Lst>
              <a:defRPr sz="2000" b="1">
                <a:solidFill>
                  <a:srgbClr val="000000"/>
                </a:solidFill>
                <a:latin typeface="Arial" panose="020B0604020202020204" pitchFamily="34" charset="0"/>
              </a:defRPr>
            </a:lvl9pPr>
          </a:lstStyle>
          <a:p>
            <a:pPr eaLnBrk="1" hangingPunct="1">
              <a:lnSpc>
                <a:spcPts val="2200"/>
              </a:lnSpc>
            </a:pPr>
            <a:r>
              <a:rPr lang="en-US" altLang="en-US" sz="1800" b="0" i="1">
                <a:solidFill>
                  <a:schemeClr val="tx1"/>
                </a:solidFill>
              </a:rPr>
              <a:t>My father has discovered a servant who serves as a pair of scissors. If a foreign king invades a bacterium, this servant can cut him in small fragments, but he does not do any harm to his own king. Clever people use the servant with the scissors to find out the secrets of the kings. For this reason my father received the Nobel Prize for the discovery of the servant with the scissors".</a:t>
            </a:r>
          </a:p>
          <a:p>
            <a:pPr eaLnBrk="1" hangingPunct="1">
              <a:lnSpc>
                <a:spcPts val="2200"/>
              </a:lnSpc>
            </a:pPr>
            <a:endParaRPr lang="en-US" altLang="en-US" sz="1800" b="0" i="1">
              <a:solidFill>
                <a:schemeClr val="tx1"/>
              </a:solidFill>
            </a:endParaRPr>
          </a:p>
          <a:p>
            <a:pPr eaLnBrk="1" hangingPunct="1">
              <a:lnSpc>
                <a:spcPts val="2200"/>
              </a:lnSpc>
            </a:pPr>
            <a:r>
              <a:rPr lang="en-US" altLang="en-US" sz="1800" b="0">
                <a:solidFill>
                  <a:schemeClr val="tx1"/>
                </a:solidFill>
              </a:rPr>
              <a:t>Daniel Nathans’ daughter </a:t>
            </a:r>
          </a:p>
          <a:p>
            <a:pPr eaLnBrk="1" hangingPunct="1">
              <a:lnSpc>
                <a:spcPts val="2200"/>
              </a:lnSpc>
            </a:pPr>
            <a:r>
              <a:rPr lang="en-US" altLang="en-US" sz="1800" b="0">
                <a:solidFill>
                  <a:schemeClr val="tx1"/>
                </a:solidFill>
              </a:rPr>
              <a:t>(from Nobel lecture)</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ChangeArrowheads="1"/>
          </p:cNvSpPr>
          <p:nvPr>
            <p:ph type="title"/>
          </p:nvPr>
        </p:nvSpPr>
        <p:spPr/>
        <p:txBody>
          <a:bodyPr/>
          <a:lstStyle/>
          <a:p>
            <a:pPr eaLnBrk="1" hangingPunct="1">
              <a:spcAft>
                <a:spcPts val="13"/>
              </a:spcAft>
            </a:pPr>
            <a:r>
              <a:rPr lang="en-US" altLang="en-US" smtClean="0"/>
              <a:t>An Example</a:t>
            </a:r>
          </a:p>
        </p:txBody>
      </p:sp>
      <p:sp>
        <p:nvSpPr>
          <p:cNvPr id="45059" name="Text Box 2"/>
          <p:cNvSpPr txBox="1">
            <a:spLocks noChangeArrowheads="1"/>
          </p:cNvSpPr>
          <p:nvPr/>
        </p:nvSpPr>
        <p:spPr bwMode="auto">
          <a:xfrm>
            <a:off x="392113" y="1641475"/>
            <a:ext cx="4406900" cy="141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tabLst>
                <a:tab pos="0" algn="l"/>
                <a:tab pos="914400" algn="l"/>
                <a:tab pos="1828800" algn="l"/>
                <a:tab pos="2743200" algn="l"/>
                <a:tab pos="3657600" algn="l"/>
                <a:tab pos="4572000" algn="l"/>
              </a:tabLst>
              <a:defRPr sz="2000" b="1">
                <a:solidFill>
                  <a:srgbClr val="000000"/>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Lst>
              <a:defRPr sz="2000" b="1">
                <a:solidFill>
                  <a:srgbClr val="000000"/>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Lst>
              <a:defRPr sz="2000" b="1">
                <a:solidFill>
                  <a:srgbClr val="000000"/>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Lst>
              <a:defRPr sz="2000" b="1">
                <a:solidFill>
                  <a:srgbClr val="000000"/>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Lst>
              <a:defRPr sz="2000" b="1">
                <a:solidFill>
                  <a:srgbClr val="000000"/>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Lst>
              <a:defRPr sz="2000" b="1">
                <a:solidFill>
                  <a:srgbClr val="000000"/>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Lst>
              <a:defRPr sz="2000" b="1">
                <a:solidFill>
                  <a:srgbClr val="000000"/>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Lst>
              <a:defRPr sz="2000" b="1">
                <a:solidFill>
                  <a:srgbClr val="000000"/>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Lst>
              <a:defRPr sz="2000" b="1">
                <a:solidFill>
                  <a:srgbClr val="000000"/>
                </a:solidFill>
                <a:latin typeface="Arial" panose="020B0604020202020204" pitchFamily="34" charset="0"/>
              </a:defRPr>
            </a:lvl9pPr>
          </a:lstStyle>
          <a:p>
            <a:pPr eaLnBrk="1" hangingPunct="1">
              <a:lnSpc>
                <a:spcPts val="2900"/>
              </a:lnSpc>
            </a:pPr>
            <a:r>
              <a:rPr lang="en-US" altLang="en-US" sz="2400" b="0" i="1">
                <a:solidFill>
                  <a:schemeClr val="tx1"/>
                </a:solidFill>
                <a:latin typeface="Helvetica" panose="020B0604020202020204" pitchFamily="34" charset="0"/>
              </a:rPr>
              <a:t>L</a:t>
            </a:r>
            <a:r>
              <a:rPr lang="en-US" altLang="en-US" sz="2400" b="0">
                <a:solidFill>
                  <a:schemeClr val="tx1"/>
                </a:solidFill>
                <a:latin typeface="Helvetica" panose="020B0604020202020204" pitchFamily="34" charset="0"/>
              </a:rPr>
              <a:t> = { </a:t>
            </a:r>
            <a:r>
              <a:rPr lang="en-US" altLang="en-US" sz="2400" b="0">
                <a:solidFill>
                  <a:srgbClr val="AFBF39"/>
                </a:solidFill>
                <a:latin typeface="Helvetica" panose="020B0604020202020204" pitchFamily="34" charset="0"/>
              </a:rPr>
              <a:t>2</a:t>
            </a:r>
            <a:r>
              <a:rPr lang="en-US" altLang="en-US" sz="2400" b="0">
                <a:solidFill>
                  <a:schemeClr val="tx1"/>
                </a:solidFill>
                <a:latin typeface="Helvetica" panose="020B0604020202020204" pitchFamily="34" charset="0"/>
              </a:rPr>
              <a:t>, </a:t>
            </a:r>
            <a:r>
              <a:rPr lang="en-US" altLang="en-US" sz="2400" b="0">
                <a:solidFill>
                  <a:srgbClr val="AFBF39"/>
                </a:solidFill>
                <a:latin typeface="Helvetica" panose="020B0604020202020204" pitchFamily="34" charset="0"/>
              </a:rPr>
              <a:t>2</a:t>
            </a:r>
            <a:r>
              <a:rPr lang="en-US" altLang="en-US" sz="2400" b="0">
                <a:solidFill>
                  <a:schemeClr val="tx1"/>
                </a:solidFill>
                <a:latin typeface="Helvetica" panose="020B0604020202020204" pitchFamily="34" charset="0"/>
              </a:rPr>
              <a:t>, </a:t>
            </a:r>
            <a:r>
              <a:rPr lang="en-US" altLang="en-US" sz="2400" b="0">
                <a:solidFill>
                  <a:srgbClr val="AFBF39"/>
                </a:solidFill>
                <a:latin typeface="Helvetica" panose="020B0604020202020204" pitchFamily="34" charset="0"/>
              </a:rPr>
              <a:t>3</a:t>
            </a:r>
            <a:r>
              <a:rPr lang="en-US" altLang="en-US" sz="2400" b="0">
                <a:solidFill>
                  <a:schemeClr val="tx1"/>
                </a:solidFill>
                <a:latin typeface="Helvetica" panose="020B0604020202020204" pitchFamily="34" charset="0"/>
              </a:rPr>
              <a:t>, </a:t>
            </a:r>
            <a:r>
              <a:rPr lang="en-US" altLang="en-US" sz="2400" b="0">
                <a:solidFill>
                  <a:srgbClr val="AFBF39"/>
                </a:solidFill>
                <a:latin typeface="Helvetica" panose="020B0604020202020204" pitchFamily="34" charset="0"/>
              </a:rPr>
              <a:t>3</a:t>
            </a:r>
            <a:r>
              <a:rPr lang="en-US" altLang="en-US" sz="2400" b="0">
                <a:solidFill>
                  <a:schemeClr val="tx1"/>
                </a:solidFill>
                <a:latin typeface="Helvetica" panose="020B0604020202020204" pitchFamily="34" charset="0"/>
              </a:rPr>
              <a:t>, </a:t>
            </a:r>
            <a:r>
              <a:rPr lang="en-US" altLang="en-US" sz="2400" b="0">
                <a:solidFill>
                  <a:srgbClr val="AFBF39"/>
                </a:solidFill>
                <a:latin typeface="Helvetica" panose="020B0604020202020204" pitchFamily="34" charset="0"/>
              </a:rPr>
              <a:t>4</a:t>
            </a:r>
            <a:r>
              <a:rPr lang="en-US" altLang="en-US" sz="2400" b="0">
                <a:solidFill>
                  <a:schemeClr val="tx1"/>
                </a:solidFill>
                <a:latin typeface="Helvetica" panose="020B0604020202020204" pitchFamily="34" charset="0"/>
              </a:rPr>
              <a:t>, </a:t>
            </a:r>
            <a:r>
              <a:rPr lang="en-US" altLang="en-US" sz="2400" b="0">
                <a:solidFill>
                  <a:srgbClr val="AFBF39"/>
                </a:solidFill>
                <a:latin typeface="Helvetica" panose="020B0604020202020204" pitchFamily="34" charset="0"/>
              </a:rPr>
              <a:t>5</a:t>
            </a:r>
            <a:r>
              <a:rPr lang="en-US" altLang="en-US" sz="2400" b="0">
                <a:solidFill>
                  <a:schemeClr val="tx1"/>
                </a:solidFill>
                <a:latin typeface="Helvetica" panose="020B0604020202020204" pitchFamily="34" charset="0"/>
              </a:rPr>
              <a:t>, </a:t>
            </a:r>
            <a:r>
              <a:rPr lang="en-US" altLang="en-US" sz="2400" b="0">
                <a:solidFill>
                  <a:srgbClr val="AFBF39"/>
                </a:solidFill>
                <a:latin typeface="Helvetica" panose="020B0604020202020204" pitchFamily="34" charset="0"/>
              </a:rPr>
              <a:t>6</a:t>
            </a:r>
            <a:r>
              <a:rPr lang="en-US" altLang="en-US" sz="2400" b="0">
                <a:solidFill>
                  <a:schemeClr val="tx1"/>
                </a:solidFill>
                <a:latin typeface="Helvetica" panose="020B0604020202020204" pitchFamily="34" charset="0"/>
              </a:rPr>
              <a:t>, </a:t>
            </a:r>
            <a:r>
              <a:rPr lang="en-US" altLang="en-US" sz="2400" b="0">
                <a:solidFill>
                  <a:srgbClr val="AFBF39"/>
                </a:solidFill>
                <a:latin typeface="Helvetica" panose="020B0604020202020204" pitchFamily="34" charset="0"/>
              </a:rPr>
              <a:t>7</a:t>
            </a:r>
            <a:r>
              <a:rPr lang="en-US" altLang="en-US" sz="2400" b="0">
                <a:solidFill>
                  <a:schemeClr val="tx1"/>
                </a:solidFill>
                <a:latin typeface="Helvetica" panose="020B0604020202020204" pitchFamily="34" charset="0"/>
              </a:rPr>
              <a:t>, </a:t>
            </a:r>
            <a:r>
              <a:rPr lang="en-US" altLang="en-US" sz="2400" b="0">
                <a:solidFill>
                  <a:srgbClr val="AFBF39"/>
                </a:solidFill>
                <a:latin typeface="Helvetica" panose="020B0604020202020204" pitchFamily="34" charset="0"/>
              </a:rPr>
              <a:t>8</a:t>
            </a:r>
            <a:r>
              <a:rPr lang="en-US" altLang="en-US" sz="2400" b="0">
                <a:solidFill>
                  <a:schemeClr val="tx1"/>
                </a:solidFill>
                <a:latin typeface="Helvetica" panose="020B0604020202020204" pitchFamily="34" charset="0"/>
              </a:rPr>
              <a:t>, </a:t>
            </a:r>
            <a:r>
              <a:rPr lang="en-US" altLang="en-US" sz="2400" b="0">
                <a:solidFill>
                  <a:srgbClr val="AFBF39"/>
                </a:solidFill>
                <a:latin typeface="Helvetica" panose="020B0604020202020204" pitchFamily="34" charset="0"/>
              </a:rPr>
              <a:t>10</a:t>
            </a:r>
            <a:r>
              <a:rPr lang="en-US" altLang="en-US" sz="2400" b="0">
                <a:solidFill>
                  <a:schemeClr val="tx1"/>
                </a:solidFill>
                <a:latin typeface="Helvetica" panose="020B0604020202020204" pitchFamily="34" charset="0"/>
              </a:rPr>
              <a:t> }</a:t>
            </a:r>
          </a:p>
          <a:p>
            <a:pPr eaLnBrk="1" hangingPunct="1">
              <a:lnSpc>
                <a:spcPts val="2900"/>
              </a:lnSpc>
            </a:pPr>
            <a:r>
              <a:rPr lang="en-US" altLang="en-US" sz="2400" b="0" i="1">
                <a:solidFill>
                  <a:schemeClr val="tx1"/>
                </a:solidFill>
                <a:latin typeface="Helvetica" panose="020B0604020202020204" pitchFamily="34" charset="0"/>
              </a:rPr>
              <a:t>X</a:t>
            </a:r>
            <a:r>
              <a:rPr lang="en-US" altLang="en-US" sz="2400" b="0">
                <a:solidFill>
                  <a:schemeClr val="tx1"/>
                </a:solidFill>
                <a:latin typeface="Helvetica" panose="020B0604020202020204" pitchFamily="34" charset="0"/>
              </a:rPr>
              <a:t> = { 0, 2, 4, 7, 10 }</a:t>
            </a:r>
          </a:p>
          <a:p>
            <a:pPr eaLnBrk="1" hangingPunct="1">
              <a:lnSpc>
                <a:spcPts val="2900"/>
              </a:lnSpc>
            </a:pPr>
            <a:endParaRPr lang="en-US" altLang="en-US" sz="2400" b="0" i="1">
              <a:solidFill>
                <a:schemeClr val="tx1"/>
              </a:solidFill>
              <a:latin typeface="Helvetica" panose="020B0604020202020204" pitchFamily="34" charset="0"/>
            </a:endParaRPr>
          </a:p>
          <a:p>
            <a:pPr eaLnBrk="1" hangingPunct="1">
              <a:lnSpc>
                <a:spcPts val="2900"/>
              </a:lnSpc>
            </a:pPr>
            <a:endParaRPr lang="en-US" altLang="en-US" sz="2400" b="0" i="1">
              <a:solidFill>
                <a:schemeClr val="tx1"/>
              </a:solidFill>
              <a:latin typeface="Helvetica" panose="020B0604020202020204" pitchFamily="34" charset="0"/>
            </a:endParaRPr>
          </a:p>
        </p:txBody>
      </p:sp>
      <p:pic>
        <p:nvPicPr>
          <p:cNvPr id="4506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4313238"/>
            <a:ext cx="5413375" cy="109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
          <p:cNvSpPr>
            <a:spLocks noChangeArrowheads="1"/>
          </p:cNvSpPr>
          <p:nvPr>
            <p:ph type="title"/>
          </p:nvPr>
        </p:nvSpPr>
        <p:spPr/>
        <p:txBody>
          <a:bodyPr/>
          <a:lstStyle/>
          <a:p>
            <a:pPr eaLnBrk="1" hangingPunct="1">
              <a:spcAft>
                <a:spcPts val="13"/>
              </a:spcAft>
            </a:pPr>
            <a:r>
              <a:rPr lang="en-US" altLang="en-US" smtClean="0"/>
              <a:t>An Example</a:t>
            </a:r>
          </a:p>
        </p:txBody>
      </p:sp>
      <p:sp>
        <p:nvSpPr>
          <p:cNvPr id="46083" name="Text Box 2"/>
          <p:cNvSpPr txBox="1">
            <a:spLocks noChangeArrowheads="1"/>
          </p:cNvSpPr>
          <p:nvPr/>
        </p:nvSpPr>
        <p:spPr bwMode="auto">
          <a:xfrm>
            <a:off x="392113" y="1641475"/>
            <a:ext cx="6870700" cy="173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tabLst>
                <a:tab pos="0" algn="l"/>
                <a:tab pos="914400" algn="l"/>
                <a:tab pos="1828800" algn="l"/>
                <a:tab pos="2743200" algn="l"/>
                <a:tab pos="3657600" algn="l"/>
                <a:tab pos="4572000" algn="l"/>
                <a:tab pos="5486400" algn="l"/>
                <a:tab pos="6400800" algn="l"/>
              </a:tabLst>
              <a:defRPr sz="2000" b="1">
                <a:solidFill>
                  <a:srgbClr val="000000"/>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Lst>
              <a:defRPr sz="2000" b="1">
                <a:solidFill>
                  <a:srgbClr val="000000"/>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Lst>
              <a:defRPr sz="2000" b="1">
                <a:solidFill>
                  <a:srgbClr val="000000"/>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Lst>
              <a:defRPr sz="2000" b="1">
                <a:solidFill>
                  <a:srgbClr val="000000"/>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Lst>
              <a:defRPr sz="2000" b="1">
                <a:solidFill>
                  <a:srgbClr val="000000"/>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Lst>
              <a:defRPr sz="2000" b="1">
                <a:solidFill>
                  <a:srgbClr val="000000"/>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Lst>
              <a:defRPr sz="2000" b="1">
                <a:solidFill>
                  <a:srgbClr val="000000"/>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Lst>
              <a:defRPr sz="2000" b="1">
                <a:solidFill>
                  <a:srgbClr val="000000"/>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Lst>
              <a:defRPr sz="2000" b="1">
                <a:solidFill>
                  <a:srgbClr val="000000"/>
                </a:solidFill>
                <a:latin typeface="Arial" panose="020B0604020202020204" pitchFamily="34" charset="0"/>
              </a:defRPr>
            </a:lvl9pPr>
          </a:lstStyle>
          <a:p>
            <a:pPr eaLnBrk="1" hangingPunct="1">
              <a:lnSpc>
                <a:spcPts val="2900"/>
              </a:lnSpc>
            </a:pPr>
            <a:r>
              <a:rPr lang="en-US" altLang="en-US" sz="2400" b="0" i="1">
                <a:solidFill>
                  <a:schemeClr val="tx1"/>
                </a:solidFill>
                <a:latin typeface="Helvetica" panose="020B0604020202020204" pitchFamily="34" charset="0"/>
              </a:rPr>
              <a:t>L</a:t>
            </a:r>
            <a:r>
              <a:rPr lang="en-US" altLang="en-US" sz="2400" b="0">
                <a:solidFill>
                  <a:schemeClr val="tx1"/>
                </a:solidFill>
                <a:latin typeface="Helvetica" panose="020B0604020202020204" pitchFamily="34" charset="0"/>
              </a:rPr>
              <a:t> = { </a:t>
            </a:r>
            <a:r>
              <a:rPr lang="en-US" altLang="en-US" sz="2400" b="0">
                <a:solidFill>
                  <a:srgbClr val="AFBF39"/>
                </a:solidFill>
                <a:latin typeface="Helvetica" panose="020B0604020202020204" pitchFamily="34" charset="0"/>
              </a:rPr>
              <a:t>2</a:t>
            </a:r>
            <a:r>
              <a:rPr lang="en-US" altLang="en-US" sz="2400" b="0">
                <a:solidFill>
                  <a:schemeClr val="tx1"/>
                </a:solidFill>
                <a:latin typeface="Helvetica" panose="020B0604020202020204" pitchFamily="34" charset="0"/>
              </a:rPr>
              <a:t>, </a:t>
            </a:r>
            <a:r>
              <a:rPr lang="en-US" altLang="en-US" sz="2400" b="0">
                <a:solidFill>
                  <a:srgbClr val="AFBF39"/>
                </a:solidFill>
                <a:latin typeface="Helvetica" panose="020B0604020202020204" pitchFamily="34" charset="0"/>
              </a:rPr>
              <a:t>2</a:t>
            </a:r>
            <a:r>
              <a:rPr lang="en-US" altLang="en-US" sz="2400" b="0">
                <a:solidFill>
                  <a:schemeClr val="tx1"/>
                </a:solidFill>
                <a:latin typeface="Helvetica" panose="020B0604020202020204" pitchFamily="34" charset="0"/>
              </a:rPr>
              <a:t>, </a:t>
            </a:r>
            <a:r>
              <a:rPr lang="en-US" altLang="en-US" sz="2400" b="0">
                <a:solidFill>
                  <a:srgbClr val="AFBF39"/>
                </a:solidFill>
                <a:latin typeface="Helvetica" panose="020B0604020202020204" pitchFamily="34" charset="0"/>
              </a:rPr>
              <a:t>3</a:t>
            </a:r>
            <a:r>
              <a:rPr lang="en-US" altLang="en-US" sz="2400" b="0">
                <a:solidFill>
                  <a:schemeClr val="tx1"/>
                </a:solidFill>
                <a:latin typeface="Helvetica" panose="020B0604020202020204" pitchFamily="34" charset="0"/>
              </a:rPr>
              <a:t>, </a:t>
            </a:r>
            <a:r>
              <a:rPr lang="en-US" altLang="en-US" sz="2400" b="0">
                <a:solidFill>
                  <a:srgbClr val="AFBF39"/>
                </a:solidFill>
                <a:latin typeface="Helvetica" panose="020B0604020202020204" pitchFamily="34" charset="0"/>
              </a:rPr>
              <a:t>3</a:t>
            </a:r>
            <a:r>
              <a:rPr lang="en-US" altLang="en-US" sz="2400" b="0">
                <a:solidFill>
                  <a:schemeClr val="tx1"/>
                </a:solidFill>
                <a:latin typeface="Helvetica" panose="020B0604020202020204" pitchFamily="34" charset="0"/>
              </a:rPr>
              <a:t>, </a:t>
            </a:r>
            <a:r>
              <a:rPr lang="en-US" altLang="en-US" sz="2400" b="0">
                <a:solidFill>
                  <a:srgbClr val="AFBF39"/>
                </a:solidFill>
                <a:latin typeface="Helvetica" panose="020B0604020202020204" pitchFamily="34" charset="0"/>
              </a:rPr>
              <a:t>4</a:t>
            </a:r>
            <a:r>
              <a:rPr lang="en-US" altLang="en-US" sz="2400" b="0">
                <a:solidFill>
                  <a:schemeClr val="tx1"/>
                </a:solidFill>
                <a:latin typeface="Helvetica" panose="020B0604020202020204" pitchFamily="34" charset="0"/>
              </a:rPr>
              <a:t>, </a:t>
            </a:r>
            <a:r>
              <a:rPr lang="en-US" altLang="en-US" sz="2400" b="0">
                <a:solidFill>
                  <a:srgbClr val="AFBF39"/>
                </a:solidFill>
                <a:latin typeface="Helvetica" panose="020B0604020202020204" pitchFamily="34" charset="0"/>
              </a:rPr>
              <a:t>5</a:t>
            </a:r>
            <a:r>
              <a:rPr lang="en-US" altLang="en-US" sz="2400" b="0">
                <a:solidFill>
                  <a:schemeClr val="tx1"/>
                </a:solidFill>
                <a:latin typeface="Helvetica" panose="020B0604020202020204" pitchFamily="34" charset="0"/>
              </a:rPr>
              <a:t>, </a:t>
            </a:r>
            <a:r>
              <a:rPr lang="en-US" altLang="en-US" sz="2400" b="0">
                <a:solidFill>
                  <a:srgbClr val="AFBF39"/>
                </a:solidFill>
                <a:latin typeface="Helvetica" panose="020B0604020202020204" pitchFamily="34" charset="0"/>
              </a:rPr>
              <a:t>6</a:t>
            </a:r>
            <a:r>
              <a:rPr lang="en-US" altLang="en-US" sz="2400" b="0">
                <a:solidFill>
                  <a:schemeClr val="tx1"/>
                </a:solidFill>
                <a:latin typeface="Helvetica" panose="020B0604020202020204" pitchFamily="34" charset="0"/>
              </a:rPr>
              <a:t>, </a:t>
            </a:r>
            <a:r>
              <a:rPr lang="en-US" altLang="en-US" sz="2400" b="0">
                <a:solidFill>
                  <a:srgbClr val="AFBF39"/>
                </a:solidFill>
                <a:latin typeface="Helvetica" panose="020B0604020202020204" pitchFamily="34" charset="0"/>
              </a:rPr>
              <a:t>7</a:t>
            </a:r>
            <a:r>
              <a:rPr lang="en-US" altLang="en-US" sz="2400" b="0">
                <a:solidFill>
                  <a:schemeClr val="tx1"/>
                </a:solidFill>
                <a:latin typeface="Helvetica" panose="020B0604020202020204" pitchFamily="34" charset="0"/>
              </a:rPr>
              <a:t>, </a:t>
            </a:r>
            <a:r>
              <a:rPr lang="en-US" altLang="en-US" sz="2400" b="0">
                <a:solidFill>
                  <a:srgbClr val="AFBF39"/>
                </a:solidFill>
                <a:latin typeface="Helvetica" panose="020B0604020202020204" pitchFamily="34" charset="0"/>
              </a:rPr>
              <a:t>8</a:t>
            </a:r>
            <a:r>
              <a:rPr lang="en-US" altLang="en-US" sz="2400" b="0">
                <a:solidFill>
                  <a:schemeClr val="tx1"/>
                </a:solidFill>
                <a:latin typeface="Helvetica" panose="020B0604020202020204" pitchFamily="34" charset="0"/>
              </a:rPr>
              <a:t>, </a:t>
            </a:r>
            <a:r>
              <a:rPr lang="en-US" altLang="en-US" sz="2400" b="0">
                <a:solidFill>
                  <a:srgbClr val="AFBF39"/>
                </a:solidFill>
                <a:latin typeface="Helvetica" panose="020B0604020202020204" pitchFamily="34" charset="0"/>
              </a:rPr>
              <a:t>10</a:t>
            </a:r>
            <a:r>
              <a:rPr lang="en-US" altLang="en-US" sz="2400" b="0">
                <a:solidFill>
                  <a:schemeClr val="tx1"/>
                </a:solidFill>
                <a:latin typeface="Helvetica" panose="020B0604020202020204" pitchFamily="34" charset="0"/>
              </a:rPr>
              <a:t> }</a:t>
            </a:r>
          </a:p>
          <a:p>
            <a:pPr eaLnBrk="1" hangingPunct="1">
              <a:lnSpc>
                <a:spcPts val="2900"/>
              </a:lnSpc>
            </a:pPr>
            <a:r>
              <a:rPr lang="en-US" altLang="en-US" sz="2400" b="0" i="1">
                <a:solidFill>
                  <a:schemeClr val="tx1"/>
                </a:solidFill>
                <a:latin typeface="Helvetica" panose="020B0604020202020204" pitchFamily="34" charset="0"/>
              </a:rPr>
              <a:t>X</a:t>
            </a:r>
            <a:r>
              <a:rPr lang="en-US" altLang="en-US" sz="2400" b="0">
                <a:solidFill>
                  <a:schemeClr val="tx1"/>
                </a:solidFill>
                <a:latin typeface="Helvetica" panose="020B0604020202020204" pitchFamily="34" charset="0"/>
              </a:rPr>
              <a:t> = { 0, 2, 4, 7, 10 }</a:t>
            </a:r>
          </a:p>
          <a:p>
            <a:pPr eaLnBrk="1" hangingPunct="1">
              <a:lnSpc>
                <a:spcPts val="2900"/>
              </a:lnSpc>
            </a:pPr>
            <a:endParaRPr lang="en-US" altLang="en-US" sz="2400" b="0" i="1">
              <a:solidFill>
                <a:schemeClr val="tx1"/>
              </a:solidFill>
              <a:latin typeface="Helvetica" panose="020B0604020202020204" pitchFamily="34" charset="0"/>
            </a:endParaRPr>
          </a:p>
          <a:p>
            <a:pPr eaLnBrk="1" hangingPunct="1">
              <a:lnSpc>
                <a:spcPts val="2900"/>
              </a:lnSpc>
            </a:pPr>
            <a:r>
              <a:rPr lang="en-US" altLang="en-US" sz="2400" b="0" i="1">
                <a:solidFill>
                  <a:schemeClr val="tx1"/>
                </a:solidFill>
              </a:rPr>
              <a:t>L</a:t>
            </a:r>
            <a:r>
              <a:rPr lang="en-US" altLang="en-US" sz="2400" b="0">
                <a:solidFill>
                  <a:schemeClr val="tx1"/>
                </a:solidFill>
              </a:rPr>
              <a:t> is now empty, so we have a solution, which is </a:t>
            </a:r>
            <a:r>
              <a:rPr lang="en-US" altLang="en-US" sz="2400" b="0" i="1">
                <a:solidFill>
                  <a:schemeClr val="tx1"/>
                </a:solidFill>
              </a:rPr>
              <a:t>X</a:t>
            </a:r>
            <a:r>
              <a:rPr lang="en-US" altLang="en-US" sz="2400" b="0">
                <a:solidFill>
                  <a:schemeClr val="tx1"/>
                </a:solidFill>
              </a:rPr>
              <a:t>.</a:t>
            </a:r>
            <a:endParaRPr lang="en-US" altLang="en-US" sz="2400" b="0" i="1">
              <a:solidFill>
                <a:schemeClr val="tx1"/>
              </a:solidFill>
            </a:endParaRPr>
          </a:p>
          <a:p>
            <a:pPr eaLnBrk="1" hangingPunct="1">
              <a:lnSpc>
                <a:spcPts val="2900"/>
              </a:lnSpc>
            </a:pPr>
            <a:endParaRPr lang="en-US" altLang="en-US" sz="2400" b="0" i="1">
              <a:solidFill>
                <a:schemeClr val="tx1"/>
              </a:solidFill>
            </a:endParaRPr>
          </a:p>
        </p:txBody>
      </p:sp>
      <p:pic>
        <p:nvPicPr>
          <p:cNvPr id="4608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5625" y="4313238"/>
            <a:ext cx="5413375" cy="109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4608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4313238"/>
            <a:ext cx="5413375" cy="109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
          <p:cNvSpPr>
            <a:spLocks noChangeArrowheads="1"/>
          </p:cNvSpPr>
          <p:nvPr>
            <p:ph type="title"/>
          </p:nvPr>
        </p:nvSpPr>
        <p:spPr/>
        <p:txBody>
          <a:bodyPr/>
          <a:lstStyle/>
          <a:p>
            <a:pPr eaLnBrk="1" hangingPunct="1">
              <a:spcAft>
                <a:spcPts val="13"/>
              </a:spcAft>
            </a:pPr>
            <a:r>
              <a:rPr lang="en-US" altLang="en-US" smtClean="0"/>
              <a:t>An Example</a:t>
            </a:r>
          </a:p>
        </p:txBody>
      </p:sp>
      <p:sp>
        <p:nvSpPr>
          <p:cNvPr id="47107" name="Text Box 2"/>
          <p:cNvSpPr txBox="1">
            <a:spLocks noChangeArrowheads="1"/>
          </p:cNvSpPr>
          <p:nvPr/>
        </p:nvSpPr>
        <p:spPr bwMode="auto">
          <a:xfrm>
            <a:off x="392113" y="1641475"/>
            <a:ext cx="5130800" cy="173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tabLst>
                <a:tab pos="0" algn="l"/>
                <a:tab pos="914400" algn="l"/>
                <a:tab pos="1828800" algn="l"/>
                <a:tab pos="2743200" algn="l"/>
                <a:tab pos="3657600" algn="l"/>
                <a:tab pos="4572000" algn="l"/>
              </a:tabLst>
              <a:defRPr sz="2000" b="1">
                <a:solidFill>
                  <a:srgbClr val="000000"/>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Lst>
              <a:defRPr sz="2000" b="1">
                <a:solidFill>
                  <a:srgbClr val="000000"/>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Lst>
              <a:defRPr sz="2000" b="1">
                <a:solidFill>
                  <a:srgbClr val="000000"/>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Lst>
              <a:defRPr sz="2000" b="1">
                <a:solidFill>
                  <a:srgbClr val="000000"/>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Lst>
              <a:defRPr sz="2000" b="1">
                <a:solidFill>
                  <a:srgbClr val="000000"/>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Lst>
              <a:defRPr sz="2000" b="1">
                <a:solidFill>
                  <a:srgbClr val="000000"/>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Lst>
              <a:defRPr sz="2000" b="1">
                <a:solidFill>
                  <a:srgbClr val="000000"/>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Lst>
              <a:defRPr sz="2000" b="1">
                <a:solidFill>
                  <a:srgbClr val="000000"/>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Lst>
              <a:defRPr sz="2000" b="1">
                <a:solidFill>
                  <a:srgbClr val="000000"/>
                </a:solidFill>
                <a:latin typeface="Arial" panose="020B0604020202020204" pitchFamily="34" charset="0"/>
              </a:defRPr>
            </a:lvl9pPr>
          </a:lstStyle>
          <a:p>
            <a:pPr eaLnBrk="1" hangingPunct="1">
              <a:lnSpc>
                <a:spcPts val="2900"/>
              </a:lnSpc>
            </a:pPr>
            <a:r>
              <a:rPr lang="en-US" altLang="en-US" sz="2400" b="0" i="1">
                <a:solidFill>
                  <a:schemeClr val="tx1"/>
                </a:solidFill>
                <a:latin typeface="Helvetica" panose="020B0604020202020204" pitchFamily="34" charset="0"/>
              </a:rPr>
              <a:t>L</a:t>
            </a:r>
            <a:r>
              <a:rPr lang="en-US" altLang="en-US" sz="2400" b="0">
                <a:solidFill>
                  <a:schemeClr val="tx1"/>
                </a:solidFill>
                <a:latin typeface="Helvetica" panose="020B0604020202020204" pitchFamily="34" charset="0"/>
              </a:rPr>
              <a:t> = { </a:t>
            </a:r>
            <a:r>
              <a:rPr lang="en-US" altLang="en-US" sz="2400" b="0">
                <a:solidFill>
                  <a:srgbClr val="AFBF39"/>
                </a:solidFill>
                <a:latin typeface="Helvetica" panose="020B0604020202020204" pitchFamily="34" charset="0"/>
              </a:rPr>
              <a:t>2</a:t>
            </a:r>
            <a:r>
              <a:rPr lang="en-US" altLang="en-US" sz="2400" b="0">
                <a:solidFill>
                  <a:schemeClr val="tx1"/>
                </a:solidFill>
                <a:latin typeface="Helvetica" panose="020B0604020202020204" pitchFamily="34" charset="0"/>
              </a:rPr>
              <a:t>, 2, </a:t>
            </a:r>
            <a:r>
              <a:rPr lang="en-US" altLang="en-US" sz="2400" b="0">
                <a:solidFill>
                  <a:srgbClr val="AFBF39"/>
                </a:solidFill>
                <a:latin typeface="Helvetica" panose="020B0604020202020204" pitchFamily="34" charset="0"/>
              </a:rPr>
              <a:t>3</a:t>
            </a:r>
            <a:r>
              <a:rPr lang="en-US" altLang="en-US" sz="2400" b="0">
                <a:solidFill>
                  <a:schemeClr val="tx1"/>
                </a:solidFill>
                <a:latin typeface="Helvetica" panose="020B0604020202020204" pitchFamily="34" charset="0"/>
              </a:rPr>
              <a:t>, 3, 4, </a:t>
            </a:r>
            <a:r>
              <a:rPr lang="en-US" altLang="en-US" sz="2400" b="0">
                <a:solidFill>
                  <a:srgbClr val="AFBF39"/>
                </a:solidFill>
                <a:latin typeface="Helvetica" panose="020B0604020202020204" pitchFamily="34" charset="0"/>
              </a:rPr>
              <a:t>5</a:t>
            </a:r>
            <a:r>
              <a:rPr lang="en-US" altLang="en-US" sz="2400" b="0">
                <a:solidFill>
                  <a:schemeClr val="tx1"/>
                </a:solidFill>
                <a:latin typeface="Helvetica" panose="020B0604020202020204" pitchFamily="34" charset="0"/>
              </a:rPr>
              <a:t>, 6, </a:t>
            </a:r>
            <a:r>
              <a:rPr lang="en-US" altLang="en-US" sz="2400" b="0">
                <a:solidFill>
                  <a:srgbClr val="AFBF39"/>
                </a:solidFill>
                <a:latin typeface="Helvetica" panose="020B0604020202020204" pitchFamily="34" charset="0"/>
              </a:rPr>
              <a:t>7</a:t>
            </a:r>
            <a:r>
              <a:rPr lang="en-US" altLang="en-US" sz="2400" b="0">
                <a:solidFill>
                  <a:schemeClr val="tx1"/>
                </a:solidFill>
                <a:latin typeface="Helvetica" panose="020B0604020202020204" pitchFamily="34" charset="0"/>
              </a:rPr>
              <a:t>, </a:t>
            </a:r>
            <a:r>
              <a:rPr lang="en-US" altLang="en-US" sz="2400" b="0">
                <a:solidFill>
                  <a:srgbClr val="AFBF39"/>
                </a:solidFill>
                <a:latin typeface="Helvetica" panose="020B0604020202020204" pitchFamily="34" charset="0"/>
              </a:rPr>
              <a:t>8</a:t>
            </a:r>
            <a:r>
              <a:rPr lang="en-US" altLang="en-US" sz="2400" b="0">
                <a:solidFill>
                  <a:schemeClr val="tx1"/>
                </a:solidFill>
                <a:latin typeface="Helvetica" panose="020B0604020202020204" pitchFamily="34" charset="0"/>
              </a:rPr>
              <a:t>, </a:t>
            </a:r>
            <a:r>
              <a:rPr lang="en-US" altLang="en-US" sz="2400" b="0">
                <a:solidFill>
                  <a:srgbClr val="AFBF39"/>
                </a:solidFill>
                <a:latin typeface="Helvetica" panose="020B0604020202020204" pitchFamily="34" charset="0"/>
              </a:rPr>
              <a:t>10</a:t>
            </a:r>
            <a:r>
              <a:rPr lang="en-US" altLang="en-US" sz="2400" b="0">
                <a:solidFill>
                  <a:schemeClr val="tx1"/>
                </a:solidFill>
                <a:latin typeface="Helvetica" panose="020B0604020202020204" pitchFamily="34" charset="0"/>
              </a:rPr>
              <a:t> }</a:t>
            </a:r>
          </a:p>
          <a:p>
            <a:pPr eaLnBrk="1" hangingPunct="1">
              <a:lnSpc>
                <a:spcPts val="2900"/>
              </a:lnSpc>
            </a:pPr>
            <a:r>
              <a:rPr lang="en-US" altLang="en-US" sz="2400" b="0" i="1">
                <a:solidFill>
                  <a:schemeClr val="tx1"/>
                </a:solidFill>
                <a:latin typeface="Helvetica" panose="020B0604020202020204" pitchFamily="34" charset="0"/>
              </a:rPr>
              <a:t>X</a:t>
            </a:r>
            <a:r>
              <a:rPr lang="en-US" altLang="en-US" sz="2400" b="0">
                <a:solidFill>
                  <a:schemeClr val="tx1"/>
                </a:solidFill>
                <a:latin typeface="Helvetica" panose="020B0604020202020204" pitchFamily="34" charset="0"/>
              </a:rPr>
              <a:t> = { 0, 2, 7, 10 }</a:t>
            </a:r>
          </a:p>
          <a:p>
            <a:pPr eaLnBrk="1" hangingPunct="1">
              <a:lnSpc>
                <a:spcPts val="2900"/>
              </a:lnSpc>
            </a:pPr>
            <a:endParaRPr lang="en-US" altLang="en-US" sz="2400" b="0" i="1">
              <a:solidFill>
                <a:schemeClr val="tx1"/>
              </a:solidFill>
              <a:latin typeface="Helvetica" panose="020B0604020202020204" pitchFamily="34" charset="0"/>
            </a:endParaRPr>
          </a:p>
          <a:p>
            <a:pPr eaLnBrk="1" hangingPunct="1">
              <a:lnSpc>
                <a:spcPts val="2900"/>
              </a:lnSpc>
            </a:pPr>
            <a:r>
              <a:rPr lang="en-US" altLang="en-US" sz="2400" b="0">
                <a:solidFill>
                  <a:schemeClr val="tx1"/>
                </a:solidFill>
              </a:rPr>
              <a:t>To find other solutions, we backtrack.</a:t>
            </a:r>
          </a:p>
          <a:p>
            <a:pPr eaLnBrk="1" hangingPunct="1">
              <a:lnSpc>
                <a:spcPts val="2900"/>
              </a:lnSpc>
            </a:pPr>
            <a:endParaRPr lang="en-US" altLang="en-US" sz="2400" b="0">
              <a:solidFill>
                <a:schemeClr val="tx1"/>
              </a:solidFill>
            </a:endParaRPr>
          </a:p>
        </p:txBody>
      </p:sp>
      <p:pic>
        <p:nvPicPr>
          <p:cNvPr id="4710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5625" y="4313238"/>
            <a:ext cx="5413375" cy="109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4710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5625" y="4313238"/>
            <a:ext cx="5413375" cy="109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
          <p:cNvSpPr>
            <a:spLocks noChangeArrowheads="1"/>
          </p:cNvSpPr>
          <p:nvPr>
            <p:ph type="title"/>
          </p:nvPr>
        </p:nvSpPr>
        <p:spPr/>
        <p:txBody>
          <a:bodyPr/>
          <a:lstStyle/>
          <a:p>
            <a:pPr eaLnBrk="1" hangingPunct="1">
              <a:spcAft>
                <a:spcPts val="13"/>
              </a:spcAft>
            </a:pPr>
            <a:r>
              <a:rPr lang="en-US" altLang="en-US" smtClean="0"/>
              <a:t>An Example</a:t>
            </a:r>
          </a:p>
        </p:txBody>
      </p:sp>
      <p:sp>
        <p:nvSpPr>
          <p:cNvPr id="48131" name="Text Box 2"/>
          <p:cNvSpPr txBox="1">
            <a:spLocks noChangeArrowheads="1"/>
          </p:cNvSpPr>
          <p:nvPr/>
        </p:nvSpPr>
        <p:spPr bwMode="auto">
          <a:xfrm>
            <a:off x="392113" y="1641475"/>
            <a:ext cx="4406900" cy="140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tabLst>
                <a:tab pos="0" algn="l"/>
                <a:tab pos="914400" algn="l"/>
                <a:tab pos="1828800" algn="l"/>
                <a:tab pos="2743200" algn="l"/>
                <a:tab pos="3657600" algn="l"/>
                <a:tab pos="4572000" algn="l"/>
              </a:tabLst>
              <a:defRPr sz="2000" b="1">
                <a:solidFill>
                  <a:srgbClr val="000000"/>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Lst>
              <a:defRPr sz="2000" b="1">
                <a:solidFill>
                  <a:srgbClr val="000000"/>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Lst>
              <a:defRPr sz="2000" b="1">
                <a:solidFill>
                  <a:srgbClr val="000000"/>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Lst>
              <a:defRPr sz="2000" b="1">
                <a:solidFill>
                  <a:srgbClr val="000000"/>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Lst>
              <a:defRPr sz="2000" b="1">
                <a:solidFill>
                  <a:srgbClr val="000000"/>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Lst>
              <a:defRPr sz="2000" b="1">
                <a:solidFill>
                  <a:srgbClr val="000000"/>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Lst>
              <a:defRPr sz="2000" b="1">
                <a:solidFill>
                  <a:srgbClr val="000000"/>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Lst>
              <a:defRPr sz="2000" b="1">
                <a:solidFill>
                  <a:srgbClr val="000000"/>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Lst>
              <a:defRPr sz="2000" b="1">
                <a:solidFill>
                  <a:srgbClr val="000000"/>
                </a:solidFill>
                <a:latin typeface="Arial" panose="020B0604020202020204" pitchFamily="34" charset="0"/>
              </a:defRPr>
            </a:lvl9pPr>
          </a:lstStyle>
          <a:p>
            <a:pPr eaLnBrk="1" hangingPunct="1">
              <a:lnSpc>
                <a:spcPts val="2900"/>
              </a:lnSpc>
            </a:pPr>
            <a:r>
              <a:rPr lang="en-US" altLang="en-US" sz="2400" b="0" i="1">
                <a:solidFill>
                  <a:schemeClr val="tx1"/>
                </a:solidFill>
                <a:latin typeface="Helvetica" panose="020B0604020202020204" pitchFamily="34" charset="0"/>
              </a:rPr>
              <a:t>L</a:t>
            </a:r>
            <a:r>
              <a:rPr lang="en-US" altLang="en-US" sz="2400" b="0">
                <a:solidFill>
                  <a:schemeClr val="tx1"/>
                </a:solidFill>
                <a:latin typeface="Helvetica" panose="020B0604020202020204" pitchFamily="34" charset="0"/>
              </a:rPr>
              <a:t> = { </a:t>
            </a:r>
            <a:r>
              <a:rPr lang="en-US" altLang="en-US" sz="2400" b="0">
                <a:solidFill>
                  <a:srgbClr val="AFBF39"/>
                </a:solidFill>
                <a:latin typeface="Helvetica" panose="020B0604020202020204" pitchFamily="34" charset="0"/>
              </a:rPr>
              <a:t>2</a:t>
            </a:r>
            <a:r>
              <a:rPr lang="en-US" altLang="en-US" sz="2400" b="0">
                <a:solidFill>
                  <a:schemeClr val="tx1"/>
                </a:solidFill>
                <a:latin typeface="Helvetica" panose="020B0604020202020204" pitchFamily="34" charset="0"/>
              </a:rPr>
              <a:t>, 2, 3, 3, 4, 5, 6, 7, </a:t>
            </a:r>
            <a:r>
              <a:rPr lang="en-US" altLang="en-US" sz="2400" b="0">
                <a:solidFill>
                  <a:srgbClr val="AFBF39"/>
                </a:solidFill>
                <a:latin typeface="Helvetica" panose="020B0604020202020204" pitchFamily="34" charset="0"/>
              </a:rPr>
              <a:t>8</a:t>
            </a:r>
            <a:r>
              <a:rPr lang="en-US" altLang="en-US" sz="2400" b="0">
                <a:solidFill>
                  <a:schemeClr val="tx1"/>
                </a:solidFill>
                <a:latin typeface="Helvetica" panose="020B0604020202020204" pitchFamily="34" charset="0"/>
              </a:rPr>
              <a:t>, </a:t>
            </a:r>
            <a:r>
              <a:rPr lang="en-US" altLang="en-US" sz="2400" b="0">
                <a:solidFill>
                  <a:srgbClr val="AFBF39"/>
                </a:solidFill>
                <a:latin typeface="Helvetica" panose="020B0604020202020204" pitchFamily="34" charset="0"/>
              </a:rPr>
              <a:t>10</a:t>
            </a:r>
            <a:r>
              <a:rPr lang="en-US" altLang="en-US" sz="2400" b="0">
                <a:solidFill>
                  <a:schemeClr val="tx1"/>
                </a:solidFill>
                <a:latin typeface="Helvetica" panose="020B0604020202020204" pitchFamily="34" charset="0"/>
              </a:rPr>
              <a:t> }</a:t>
            </a:r>
          </a:p>
          <a:p>
            <a:pPr eaLnBrk="1" hangingPunct="1">
              <a:lnSpc>
                <a:spcPts val="2900"/>
              </a:lnSpc>
            </a:pPr>
            <a:r>
              <a:rPr lang="en-US" altLang="en-US" sz="2400" b="0" i="1">
                <a:solidFill>
                  <a:schemeClr val="tx1"/>
                </a:solidFill>
                <a:latin typeface="Helvetica" panose="020B0604020202020204" pitchFamily="34" charset="0"/>
              </a:rPr>
              <a:t>X</a:t>
            </a:r>
            <a:r>
              <a:rPr lang="en-US" altLang="en-US" sz="2400" b="0">
                <a:solidFill>
                  <a:schemeClr val="tx1"/>
                </a:solidFill>
                <a:latin typeface="Helvetica" panose="020B0604020202020204" pitchFamily="34" charset="0"/>
              </a:rPr>
              <a:t> = { 0, 2, 10 }</a:t>
            </a:r>
          </a:p>
          <a:p>
            <a:pPr eaLnBrk="1" hangingPunct="1">
              <a:lnSpc>
                <a:spcPts val="2900"/>
              </a:lnSpc>
            </a:pPr>
            <a:endParaRPr lang="en-US" altLang="en-US" sz="2400" b="0" i="1">
              <a:solidFill>
                <a:schemeClr val="tx1"/>
              </a:solidFill>
              <a:latin typeface="Helvetica" panose="020B0604020202020204" pitchFamily="34" charset="0"/>
            </a:endParaRPr>
          </a:p>
          <a:p>
            <a:pPr eaLnBrk="1" hangingPunct="1">
              <a:lnSpc>
                <a:spcPts val="2900"/>
              </a:lnSpc>
            </a:pPr>
            <a:r>
              <a:rPr lang="en-US" altLang="en-US" sz="2400" b="0">
                <a:solidFill>
                  <a:schemeClr val="tx1"/>
                </a:solidFill>
              </a:rPr>
              <a:t>More backtrack.</a:t>
            </a:r>
          </a:p>
        </p:txBody>
      </p:sp>
      <p:pic>
        <p:nvPicPr>
          <p:cNvPr id="4813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4313238"/>
            <a:ext cx="5413375" cy="109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ChangeArrowheads="1"/>
          </p:cNvSpPr>
          <p:nvPr>
            <p:ph type="title"/>
          </p:nvPr>
        </p:nvSpPr>
        <p:spPr/>
        <p:txBody>
          <a:bodyPr/>
          <a:lstStyle/>
          <a:p>
            <a:pPr eaLnBrk="1" hangingPunct="1">
              <a:spcAft>
                <a:spcPts val="13"/>
              </a:spcAft>
            </a:pPr>
            <a:r>
              <a:rPr lang="en-US" altLang="en-US" smtClean="0"/>
              <a:t>An Example</a:t>
            </a:r>
          </a:p>
        </p:txBody>
      </p:sp>
      <p:sp>
        <p:nvSpPr>
          <p:cNvPr id="49155" name="Text Box 2"/>
          <p:cNvSpPr txBox="1">
            <a:spLocks noChangeArrowheads="1"/>
          </p:cNvSpPr>
          <p:nvPr/>
        </p:nvSpPr>
        <p:spPr bwMode="auto">
          <a:xfrm>
            <a:off x="392113" y="1641475"/>
            <a:ext cx="8039100" cy="206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Lst>
              <a:defRPr sz="2000" b="1">
                <a:solidFill>
                  <a:srgbClr val="000000"/>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Lst>
              <a:defRPr sz="2000" b="1">
                <a:solidFill>
                  <a:srgbClr val="000000"/>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Lst>
              <a:defRPr sz="2000" b="1">
                <a:solidFill>
                  <a:srgbClr val="000000"/>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Lst>
              <a:defRPr sz="2000" b="1">
                <a:solidFill>
                  <a:srgbClr val="000000"/>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Lst>
              <a:defRPr sz="2000" b="1">
                <a:solidFill>
                  <a:srgbClr val="000000"/>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Lst>
              <a:defRPr sz="2000" b="1">
                <a:solidFill>
                  <a:srgbClr val="000000"/>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Lst>
              <a:defRPr sz="2000" b="1">
                <a:solidFill>
                  <a:srgbClr val="000000"/>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Lst>
              <a:defRPr sz="2000" b="1">
                <a:solidFill>
                  <a:srgbClr val="000000"/>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Lst>
              <a:defRPr sz="2000" b="1">
                <a:solidFill>
                  <a:srgbClr val="000000"/>
                </a:solidFill>
                <a:latin typeface="Arial" panose="020B0604020202020204" pitchFamily="34" charset="0"/>
              </a:defRPr>
            </a:lvl9pPr>
          </a:lstStyle>
          <a:p>
            <a:pPr eaLnBrk="1" hangingPunct="1">
              <a:lnSpc>
                <a:spcPts val="2900"/>
              </a:lnSpc>
            </a:pPr>
            <a:r>
              <a:rPr lang="en-US" altLang="en-US" sz="2400" b="0" i="1">
                <a:solidFill>
                  <a:schemeClr val="tx1"/>
                </a:solidFill>
                <a:latin typeface="Helvetica" panose="020B0604020202020204" pitchFamily="34" charset="0"/>
              </a:rPr>
              <a:t>L</a:t>
            </a:r>
            <a:r>
              <a:rPr lang="en-US" altLang="en-US" sz="2400" b="0">
                <a:solidFill>
                  <a:schemeClr val="tx1"/>
                </a:solidFill>
                <a:latin typeface="Helvetica" panose="020B0604020202020204" pitchFamily="34" charset="0"/>
              </a:rPr>
              <a:t> = { </a:t>
            </a:r>
            <a:r>
              <a:rPr lang="en-US" altLang="en-US" sz="2400" b="0">
                <a:solidFill>
                  <a:srgbClr val="AFBF39"/>
                </a:solidFill>
                <a:latin typeface="Helvetica" panose="020B0604020202020204" pitchFamily="34" charset="0"/>
              </a:rPr>
              <a:t>2</a:t>
            </a:r>
            <a:r>
              <a:rPr lang="en-US" altLang="en-US" sz="2400" b="0">
                <a:solidFill>
                  <a:schemeClr val="tx1"/>
                </a:solidFill>
                <a:latin typeface="Helvetica" panose="020B0604020202020204" pitchFamily="34" charset="0"/>
              </a:rPr>
              <a:t>, 2, 3, 3, 4, 5, 6, 7, </a:t>
            </a:r>
            <a:r>
              <a:rPr lang="en-US" altLang="en-US" sz="2400" b="0">
                <a:solidFill>
                  <a:srgbClr val="AFBF39"/>
                </a:solidFill>
                <a:latin typeface="Helvetica" panose="020B0604020202020204" pitchFamily="34" charset="0"/>
              </a:rPr>
              <a:t>8</a:t>
            </a:r>
            <a:r>
              <a:rPr lang="en-US" altLang="en-US" sz="2400" b="0">
                <a:solidFill>
                  <a:schemeClr val="tx1"/>
                </a:solidFill>
                <a:latin typeface="Helvetica" panose="020B0604020202020204" pitchFamily="34" charset="0"/>
              </a:rPr>
              <a:t>, </a:t>
            </a:r>
            <a:r>
              <a:rPr lang="en-US" altLang="en-US" sz="2400" b="0">
                <a:solidFill>
                  <a:srgbClr val="AFBF39"/>
                </a:solidFill>
                <a:latin typeface="Helvetica" panose="020B0604020202020204" pitchFamily="34" charset="0"/>
              </a:rPr>
              <a:t>10</a:t>
            </a:r>
            <a:r>
              <a:rPr lang="en-US" altLang="en-US" sz="2400" b="0">
                <a:solidFill>
                  <a:schemeClr val="tx1"/>
                </a:solidFill>
                <a:latin typeface="Helvetica" panose="020B0604020202020204" pitchFamily="34" charset="0"/>
              </a:rPr>
              <a:t> }</a:t>
            </a:r>
          </a:p>
          <a:p>
            <a:pPr eaLnBrk="1" hangingPunct="1">
              <a:lnSpc>
                <a:spcPts val="2900"/>
              </a:lnSpc>
            </a:pPr>
            <a:r>
              <a:rPr lang="en-US" altLang="en-US" sz="2400" b="0" i="1">
                <a:solidFill>
                  <a:schemeClr val="tx1"/>
                </a:solidFill>
                <a:latin typeface="Helvetica" panose="020B0604020202020204" pitchFamily="34" charset="0"/>
              </a:rPr>
              <a:t>X</a:t>
            </a:r>
            <a:r>
              <a:rPr lang="en-US" altLang="en-US" sz="2400" b="0">
                <a:solidFill>
                  <a:schemeClr val="tx1"/>
                </a:solidFill>
                <a:latin typeface="Helvetica" panose="020B0604020202020204" pitchFamily="34" charset="0"/>
              </a:rPr>
              <a:t> = { 0, 2, 10 }</a:t>
            </a:r>
          </a:p>
          <a:p>
            <a:pPr eaLnBrk="1" hangingPunct="1">
              <a:lnSpc>
                <a:spcPts val="2900"/>
              </a:lnSpc>
            </a:pPr>
            <a:endParaRPr lang="en-US" altLang="en-US" sz="2400" b="0" i="1">
              <a:solidFill>
                <a:schemeClr val="tx1"/>
              </a:solidFill>
              <a:latin typeface="Helvetica" panose="020B0604020202020204" pitchFamily="34" charset="0"/>
            </a:endParaRPr>
          </a:p>
          <a:p>
            <a:pPr eaLnBrk="1" hangingPunct="1">
              <a:lnSpc>
                <a:spcPts val="2900"/>
              </a:lnSpc>
            </a:pPr>
            <a:r>
              <a:rPr lang="en-US" altLang="en-US" sz="2400" b="0">
                <a:solidFill>
                  <a:schemeClr val="tx1"/>
                </a:solidFill>
              </a:rPr>
              <a:t>This time we will explore y = 3.  D(</a:t>
            </a:r>
            <a:r>
              <a:rPr lang="en-US" altLang="en-US" sz="2400" b="0" i="1">
                <a:solidFill>
                  <a:schemeClr val="tx1"/>
                </a:solidFill>
              </a:rPr>
              <a:t>y</a:t>
            </a:r>
            <a:r>
              <a:rPr lang="en-US" altLang="en-US" sz="2400" b="0">
                <a:solidFill>
                  <a:schemeClr val="tx1"/>
                </a:solidFill>
              </a:rPr>
              <a:t>, </a:t>
            </a:r>
            <a:r>
              <a:rPr lang="en-US" altLang="en-US" sz="2400" b="0" i="1">
                <a:solidFill>
                  <a:schemeClr val="tx1"/>
                </a:solidFill>
              </a:rPr>
              <a:t>X</a:t>
            </a:r>
            <a:r>
              <a:rPr lang="en-US" altLang="en-US" sz="2400" b="0">
                <a:solidFill>
                  <a:schemeClr val="tx1"/>
                </a:solidFill>
              </a:rPr>
              <a:t>) = {3, 1, 7}, which is</a:t>
            </a:r>
          </a:p>
          <a:p>
            <a:pPr eaLnBrk="1" hangingPunct="1">
              <a:lnSpc>
                <a:spcPts val="2900"/>
              </a:lnSpc>
            </a:pPr>
            <a:r>
              <a:rPr lang="en-US" altLang="en-US" sz="2400" b="0">
                <a:solidFill>
                  <a:schemeClr val="tx1"/>
                </a:solidFill>
              </a:rPr>
              <a:t>not a subset of </a:t>
            </a:r>
            <a:r>
              <a:rPr lang="en-US" altLang="en-US" sz="2400" b="0" i="1">
                <a:solidFill>
                  <a:schemeClr val="tx1"/>
                </a:solidFill>
              </a:rPr>
              <a:t>L</a:t>
            </a:r>
            <a:r>
              <a:rPr lang="en-US" altLang="en-US" sz="2400" b="0">
                <a:solidFill>
                  <a:schemeClr val="tx1"/>
                </a:solidFill>
              </a:rPr>
              <a:t>, so we won’t explore this branch.</a:t>
            </a:r>
          </a:p>
          <a:p>
            <a:pPr eaLnBrk="1" hangingPunct="1">
              <a:lnSpc>
                <a:spcPts val="2900"/>
              </a:lnSpc>
            </a:pPr>
            <a:endParaRPr lang="en-US" altLang="en-US" sz="2400" b="0">
              <a:solidFill>
                <a:schemeClr val="tx1"/>
              </a:solidFill>
            </a:endParaRPr>
          </a:p>
        </p:txBody>
      </p:sp>
      <p:pic>
        <p:nvPicPr>
          <p:cNvPr id="4915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5625" y="4313238"/>
            <a:ext cx="5413375" cy="109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4915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4313238"/>
            <a:ext cx="5413375" cy="109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
          <p:cNvSpPr>
            <a:spLocks noChangeArrowheads="1"/>
          </p:cNvSpPr>
          <p:nvPr>
            <p:ph type="title"/>
          </p:nvPr>
        </p:nvSpPr>
        <p:spPr/>
        <p:txBody>
          <a:bodyPr/>
          <a:lstStyle/>
          <a:p>
            <a:pPr eaLnBrk="1" hangingPunct="1">
              <a:spcAft>
                <a:spcPts val="13"/>
              </a:spcAft>
            </a:pPr>
            <a:r>
              <a:rPr lang="en-US" altLang="en-US" smtClean="0"/>
              <a:t>An Example</a:t>
            </a:r>
          </a:p>
        </p:txBody>
      </p:sp>
      <p:sp>
        <p:nvSpPr>
          <p:cNvPr id="50179" name="Text Box 2"/>
          <p:cNvSpPr txBox="1">
            <a:spLocks noChangeArrowheads="1"/>
          </p:cNvSpPr>
          <p:nvPr/>
        </p:nvSpPr>
        <p:spPr bwMode="auto">
          <a:xfrm>
            <a:off x="392113" y="1641475"/>
            <a:ext cx="8177212" cy="176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Lst>
              <a:defRPr sz="2000" b="1">
                <a:solidFill>
                  <a:srgbClr val="000000"/>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Lst>
              <a:defRPr sz="2000" b="1">
                <a:solidFill>
                  <a:srgbClr val="000000"/>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Lst>
              <a:defRPr sz="2000" b="1">
                <a:solidFill>
                  <a:srgbClr val="000000"/>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Lst>
              <a:defRPr sz="2000" b="1">
                <a:solidFill>
                  <a:srgbClr val="000000"/>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Lst>
              <a:defRPr sz="2000" b="1">
                <a:solidFill>
                  <a:srgbClr val="000000"/>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Lst>
              <a:defRPr sz="2000" b="1">
                <a:solidFill>
                  <a:srgbClr val="000000"/>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Lst>
              <a:defRPr sz="2000" b="1">
                <a:solidFill>
                  <a:srgbClr val="000000"/>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Lst>
              <a:defRPr sz="2000" b="1">
                <a:solidFill>
                  <a:srgbClr val="000000"/>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Lst>
              <a:defRPr sz="2000" b="1">
                <a:solidFill>
                  <a:srgbClr val="000000"/>
                </a:solidFill>
                <a:latin typeface="Arial" panose="020B0604020202020204" pitchFamily="34" charset="0"/>
              </a:defRPr>
            </a:lvl9pPr>
          </a:lstStyle>
          <a:p>
            <a:pPr eaLnBrk="1" hangingPunct="1">
              <a:lnSpc>
                <a:spcPts val="2900"/>
              </a:lnSpc>
            </a:pPr>
            <a:r>
              <a:rPr lang="en-US" altLang="en-US" sz="2400" b="0" i="1">
                <a:solidFill>
                  <a:schemeClr val="tx1"/>
                </a:solidFill>
                <a:latin typeface="Helvetica" panose="020B0604020202020204" pitchFamily="34" charset="0"/>
              </a:rPr>
              <a:t>L</a:t>
            </a:r>
            <a:r>
              <a:rPr lang="en-US" altLang="en-US" sz="2400" b="0">
                <a:solidFill>
                  <a:schemeClr val="tx1"/>
                </a:solidFill>
                <a:latin typeface="Helvetica" panose="020B0604020202020204" pitchFamily="34" charset="0"/>
              </a:rPr>
              <a:t> = { 2, 2, 3, 3, 4, 5, 6, 7, 8, </a:t>
            </a:r>
            <a:r>
              <a:rPr lang="en-US" altLang="en-US" sz="2400" b="0">
                <a:solidFill>
                  <a:srgbClr val="AFBF39"/>
                </a:solidFill>
                <a:latin typeface="Helvetica" panose="020B0604020202020204" pitchFamily="34" charset="0"/>
              </a:rPr>
              <a:t>10</a:t>
            </a:r>
            <a:r>
              <a:rPr lang="en-US" altLang="en-US" sz="2400" b="0">
                <a:solidFill>
                  <a:schemeClr val="tx1"/>
                </a:solidFill>
                <a:latin typeface="Helvetica" panose="020B0604020202020204" pitchFamily="34" charset="0"/>
              </a:rPr>
              <a:t> }</a:t>
            </a:r>
          </a:p>
          <a:p>
            <a:pPr eaLnBrk="1" hangingPunct="1">
              <a:lnSpc>
                <a:spcPts val="2900"/>
              </a:lnSpc>
            </a:pPr>
            <a:r>
              <a:rPr lang="en-US" altLang="en-US" sz="2400" b="0" i="1">
                <a:solidFill>
                  <a:schemeClr val="tx1"/>
                </a:solidFill>
                <a:latin typeface="Helvetica" panose="020B0604020202020204" pitchFamily="34" charset="0"/>
              </a:rPr>
              <a:t>X</a:t>
            </a:r>
            <a:r>
              <a:rPr lang="en-US" altLang="en-US" sz="2400" b="0">
                <a:solidFill>
                  <a:schemeClr val="tx1"/>
                </a:solidFill>
                <a:latin typeface="Helvetica" panose="020B0604020202020204" pitchFamily="34" charset="0"/>
              </a:rPr>
              <a:t> = { 0, 10 }</a:t>
            </a:r>
          </a:p>
          <a:p>
            <a:pPr eaLnBrk="1" hangingPunct="1">
              <a:lnSpc>
                <a:spcPts val="2900"/>
              </a:lnSpc>
            </a:pPr>
            <a:endParaRPr lang="en-US" altLang="en-US" sz="2400" b="0" i="1">
              <a:solidFill>
                <a:schemeClr val="tx1"/>
              </a:solidFill>
              <a:latin typeface="Helvetica" panose="020B0604020202020204" pitchFamily="34" charset="0"/>
            </a:endParaRPr>
          </a:p>
          <a:p>
            <a:pPr eaLnBrk="1" hangingPunct="1">
              <a:lnSpc>
                <a:spcPts val="2900"/>
              </a:lnSpc>
            </a:pPr>
            <a:r>
              <a:rPr lang="en-US" altLang="en-US" sz="2400" b="0">
                <a:solidFill>
                  <a:schemeClr val="tx1"/>
                </a:solidFill>
              </a:rPr>
              <a:t>We backtracked back to the root.  Therefore we have found all the solutions.</a:t>
            </a:r>
          </a:p>
        </p:txBody>
      </p:sp>
      <p:pic>
        <p:nvPicPr>
          <p:cNvPr id="5018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5625" y="4313238"/>
            <a:ext cx="5413375" cy="109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
          <p:cNvSpPr>
            <a:spLocks noChangeArrowheads="1"/>
          </p:cNvSpPr>
          <p:nvPr>
            <p:ph type="title"/>
          </p:nvPr>
        </p:nvSpPr>
        <p:spPr/>
        <p:txBody>
          <a:bodyPr/>
          <a:lstStyle/>
          <a:p>
            <a:pPr eaLnBrk="1" hangingPunct="1">
              <a:lnSpc>
                <a:spcPts val="4300"/>
              </a:lnSpc>
              <a:spcAft>
                <a:spcPts val="13"/>
              </a:spcAft>
            </a:pPr>
            <a:r>
              <a:rPr lang="en-US" altLang="en-US" sz="3600" smtClean="0"/>
              <a:t>Analyzing PartialDigest Algorithm</a:t>
            </a:r>
          </a:p>
        </p:txBody>
      </p:sp>
      <p:sp>
        <p:nvSpPr>
          <p:cNvPr id="51203" name="Rectangle 2"/>
          <p:cNvSpPr>
            <a:spLocks noChangeArrowheads="1"/>
          </p:cNvSpPr>
          <p:nvPr>
            <p:ph type="body" idx="1"/>
          </p:nvPr>
        </p:nvSpPr>
        <p:spPr>
          <a:xfrm>
            <a:off x="484188" y="1631950"/>
            <a:ext cx="8466137" cy="5226050"/>
          </a:xfrm>
        </p:spPr>
        <p:txBody>
          <a:bodyPr/>
          <a:lstStyle/>
          <a:p>
            <a:pPr marL="471488" eaLnBrk="1" hangingPunct="1">
              <a:tabLst>
                <a:tab pos="342900" algn="l"/>
                <a:tab pos="669925" algn="l"/>
                <a:tab pos="914400" algn="l"/>
                <a:tab pos="1022350" algn="l"/>
                <a:tab pos="1828800" algn="l"/>
                <a:tab pos="2743200" algn="l"/>
                <a:tab pos="3657600" algn="l"/>
                <a:tab pos="4572000" algn="l"/>
                <a:tab pos="5486400" algn="l"/>
                <a:tab pos="6400800" algn="l"/>
                <a:tab pos="7315200" algn="l"/>
                <a:tab pos="8229600" algn="l"/>
              </a:tabLst>
            </a:pPr>
            <a:r>
              <a:rPr lang="en-US" altLang="en-US" smtClean="0"/>
              <a:t>Still exponential in worst case, but is very  fast on average</a:t>
            </a:r>
          </a:p>
          <a:p>
            <a:pPr marL="471488" eaLnBrk="1" hangingPunct="1">
              <a:tabLst>
                <a:tab pos="342900" algn="l"/>
                <a:tab pos="669925" algn="l"/>
                <a:tab pos="914400" algn="l"/>
                <a:tab pos="1022350" algn="l"/>
                <a:tab pos="1828800" algn="l"/>
                <a:tab pos="2743200" algn="l"/>
                <a:tab pos="3657600" algn="l"/>
                <a:tab pos="4572000" algn="l"/>
                <a:tab pos="5486400" algn="l"/>
                <a:tab pos="6400800" algn="l"/>
                <a:tab pos="7315200" algn="l"/>
                <a:tab pos="8229600" algn="l"/>
              </a:tabLst>
            </a:pPr>
            <a:r>
              <a:rPr lang="en-US" altLang="en-US" smtClean="0"/>
              <a:t>Informally, let </a:t>
            </a:r>
            <a:r>
              <a:rPr lang="en-US" altLang="en-US" i="1" smtClean="0"/>
              <a:t>T(</a:t>
            </a:r>
            <a:r>
              <a:rPr lang="en-US" altLang="en-US" b="1" i="1" smtClean="0"/>
              <a:t>n</a:t>
            </a:r>
            <a:r>
              <a:rPr lang="en-US" altLang="en-US" i="1" smtClean="0"/>
              <a:t>)</a:t>
            </a:r>
            <a:r>
              <a:rPr lang="en-US" altLang="en-US" smtClean="0"/>
              <a:t> be time PartialDigest takes to place</a:t>
            </a:r>
            <a:r>
              <a:rPr lang="en-US" altLang="en-US" i="1" smtClean="0"/>
              <a:t> n </a:t>
            </a:r>
            <a:r>
              <a:rPr lang="en-US" altLang="en-US" smtClean="0"/>
              <a:t>cuts</a:t>
            </a:r>
          </a:p>
          <a:p>
            <a:pPr marL="804863" lvl="1" indent="-333375" eaLnBrk="1" hangingPunct="1">
              <a:lnSpc>
                <a:spcPct val="100000"/>
              </a:lnSpc>
              <a:spcAft>
                <a:spcPts val="700"/>
              </a:spcAft>
              <a:tabLst>
                <a:tab pos="342900" algn="l"/>
                <a:tab pos="669925" algn="l"/>
                <a:tab pos="914400" algn="l"/>
                <a:tab pos="1022350" algn="l"/>
                <a:tab pos="1828800" algn="l"/>
                <a:tab pos="2743200" algn="l"/>
                <a:tab pos="3657600" algn="l"/>
                <a:tab pos="4572000" algn="l"/>
                <a:tab pos="5486400" algn="l"/>
                <a:tab pos="6400800" algn="l"/>
                <a:tab pos="7315200" algn="l"/>
                <a:tab pos="8229600" algn="l"/>
              </a:tabLst>
            </a:pPr>
            <a:r>
              <a:rPr lang="en-US" altLang="en-US" sz="3000" u="sng" smtClean="0"/>
              <a:t>No branching case</a:t>
            </a:r>
            <a:r>
              <a:rPr lang="en-US" altLang="en-US" sz="3000" smtClean="0"/>
              <a:t>:  </a:t>
            </a:r>
            <a:r>
              <a:rPr lang="en-US" altLang="en-US" sz="3000" i="1" smtClean="0">
                <a:latin typeface="Helvetica" panose="020B0604020202020204" pitchFamily="34" charset="0"/>
              </a:rPr>
              <a:t>T(n) &lt; T(n-1) + O(n)</a:t>
            </a:r>
          </a:p>
          <a:p>
            <a:pPr marL="1150938" lvl="2" indent="-346075" eaLnBrk="1" hangingPunct="1">
              <a:lnSpc>
                <a:spcPts val="3600"/>
              </a:lnSpc>
              <a:spcAft>
                <a:spcPts val="700"/>
              </a:spcAft>
              <a:tabLst>
                <a:tab pos="342900" algn="l"/>
                <a:tab pos="669925" algn="l"/>
                <a:tab pos="914400" algn="l"/>
                <a:tab pos="1022350" algn="l"/>
                <a:tab pos="1828800" algn="l"/>
                <a:tab pos="2743200" algn="l"/>
                <a:tab pos="3657600" algn="l"/>
                <a:tab pos="4572000" algn="l"/>
                <a:tab pos="5486400" algn="l"/>
                <a:tab pos="6400800" algn="l"/>
                <a:tab pos="7315200" algn="l"/>
                <a:tab pos="8229600" algn="l"/>
              </a:tabLst>
            </a:pPr>
            <a:r>
              <a:rPr lang="en-US" altLang="en-US" sz="3000" smtClean="0"/>
              <a:t>Quadratic</a:t>
            </a:r>
          </a:p>
          <a:p>
            <a:pPr marL="804863" lvl="1" indent="-333375" eaLnBrk="1" hangingPunct="1">
              <a:lnSpc>
                <a:spcPct val="100000"/>
              </a:lnSpc>
              <a:spcAft>
                <a:spcPts val="700"/>
              </a:spcAft>
              <a:tabLst>
                <a:tab pos="342900" algn="l"/>
                <a:tab pos="669925" algn="l"/>
                <a:tab pos="914400" algn="l"/>
                <a:tab pos="1022350" algn="l"/>
                <a:tab pos="1828800" algn="l"/>
                <a:tab pos="2743200" algn="l"/>
                <a:tab pos="3657600" algn="l"/>
                <a:tab pos="4572000" algn="l"/>
                <a:tab pos="5486400" algn="l"/>
                <a:tab pos="6400800" algn="l"/>
                <a:tab pos="7315200" algn="l"/>
                <a:tab pos="8229600" algn="l"/>
              </a:tabLst>
            </a:pPr>
            <a:r>
              <a:rPr lang="en-US" altLang="en-US" sz="3000" u="sng" smtClean="0"/>
              <a:t>Branching case</a:t>
            </a:r>
            <a:r>
              <a:rPr lang="en-US" altLang="en-US" sz="3000" smtClean="0"/>
              <a:t>:       </a:t>
            </a:r>
            <a:r>
              <a:rPr lang="en-US" altLang="en-US" sz="3000" i="1" smtClean="0">
                <a:latin typeface="Helvetica" panose="020B0604020202020204" pitchFamily="34" charset="0"/>
              </a:rPr>
              <a:t>T(n) &lt; 2T(n-1) + O(n)</a:t>
            </a:r>
          </a:p>
          <a:p>
            <a:pPr marL="1150938" lvl="2" indent="-346075" eaLnBrk="1" hangingPunct="1">
              <a:lnSpc>
                <a:spcPts val="3600"/>
              </a:lnSpc>
              <a:spcAft>
                <a:spcPts val="13"/>
              </a:spcAft>
              <a:tabLst>
                <a:tab pos="342900" algn="l"/>
                <a:tab pos="669925" algn="l"/>
                <a:tab pos="914400" algn="l"/>
                <a:tab pos="1022350" algn="l"/>
                <a:tab pos="1828800" algn="l"/>
                <a:tab pos="2743200" algn="l"/>
                <a:tab pos="3657600" algn="l"/>
                <a:tab pos="4572000" algn="l"/>
                <a:tab pos="5486400" algn="l"/>
                <a:tab pos="6400800" algn="l"/>
                <a:tab pos="7315200" algn="l"/>
                <a:tab pos="8229600" algn="l"/>
              </a:tabLst>
            </a:pPr>
            <a:r>
              <a:rPr lang="en-US" altLang="en-US" sz="3000" smtClean="0"/>
              <a:t>Exponential</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ltLang="en-US" sz="3800" smtClean="0"/>
              <a:t>Further Readings</a:t>
            </a:r>
          </a:p>
        </p:txBody>
      </p:sp>
      <p:sp>
        <p:nvSpPr>
          <p:cNvPr id="52227" name="Rectangle 3"/>
          <p:cNvSpPr>
            <a:spLocks noGrp="1" noChangeArrowheads="1"/>
          </p:cNvSpPr>
          <p:nvPr>
            <p:ph type="body" idx="1"/>
          </p:nvPr>
        </p:nvSpPr>
        <p:spPr>
          <a:xfrm>
            <a:off x="457200" y="1295400"/>
            <a:ext cx="8382000" cy="4724400"/>
          </a:xfrm>
        </p:spPr>
        <p:txBody>
          <a:bodyPr/>
          <a:lstStyle/>
          <a:p>
            <a:pPr>
              <a:lnSpc>
                <a:spcPct val="114000"/>
              </a:lnSpc>
              <a:buSzPct val="100000"/>
              <a:buFont typeface="Wingdings" panose="05000000000000000000" pitchFamily="2" charset="2"/>
              <a:buChar char="§"/>
            </a:pPr>
            <a:r>
              <a:rPr lang="en-US" altLang="en-US" sz="2200" smtClean="0"/>
              <a:t>Ahrabian H, Ganjtabesh M, Nowzari-Dalini A, and Razaghi-Moghadam-Kashani Z, “Genetic algorithm solution for partial digest problem”, </a:t>
            </a:r>
            <a:r>
              <a:rPr lang="en-US" altLang="en-US" sz="2200" i="1" smtClean="0"/>
              <a:t>International Journal of Bioinformatics Research and Applications, (2013), pages 584-594</a:t>
            </a:r>
            <a:r>
              <a:rPr lang="en-US" altLang="en-US" sz="2200" smtClean="0"/>
              <a:t>.</a:t>
            </a:r>
          </a:p>
          <a:p>
            <a:pPr>
              <a:lnSpc>
                <a:spcPct val="114000"/>
              </a:lnSpc>
            </a:pPr>
            <a:endParaRPr lang="en-US" altLang="en-US" sz="2200" smtClean="0"/>
          </a:p>
          <a:p>
            <a:pPr>
              <a:lnSpc>
                <a:spcPct val="114000"/>
              </a:lnSpc>
              <a:buSzPct val="100000"/>
              <a:buFont typeface="Wingdings" panose="05000000000000000000" pitchFamily="2" charset="2"/>
              <a:buChar char="§"/>
            </a:pPr>
            <a:r>
              <a:rPr lang="en-US" altLang="en-US" sz="2200" smtClean="0"/>
              <a:t>Mostafa M. Abbas, and Hazem M. Bahig, “A fast exact sequential algorithm for the partial digest problem”, </a:t>
            </a:r>
            <a:r>
              <a:rPr lang="en-US" altLang="en-US" sz="2200" i="1" smtClean="0"/>
              <a:t>15th International Conference on Bioinformatics (InCoB 2016)</a:t>
            </a:r>
            <a:r>
              <a:rPr lang="en-US" altLang="en-US" sz="2200" smtClean="0"/>
              <a:t>, </a:t>
            </a:r>
            <a:r>
              <a:rPr lang="en-US" altLang="en-US" sz="2200" i="1" smtClean="0"/>
              <a:t>17(Suppl 19) : 510</a:t>
            </a:r>
            <a:r>
              <a:rPr lang="en-US" altLang="en-US" sz="2200" smtClean="0"/>
              <a:t>. Published: 22 December 2016.</a:t>
            </a:r>
          </a:p>
          <a:p>
            <a:endParaRPr lang="en-US" altLang="en-US" sz="2400" smtClean="0"/>
          </a:p>
          <a:p>
            <a:pPr eaLnBrk="1" hangingPunct="1">
              <a:buFontTx/>
              <a:buNone/>
            </a:pPr>
            <a:endParaRPr lang="en-US" altLang="en-US" sz="2400" smtClean="0"/>
          </a:p>
          <a:p>
            <a:pPr eaLnBrk="1" hangingPunct="1"/>
            <a:endParaRPr lang="en-US" altLang="en-US" sz="2400" smtClean="0"/>
          </a:p>
          <a:p>
            <a:pPr eaLnBrk="1" hangingPunct="1">
              <a:buFontTx/>
              <a:buNone/>
            </a:pPr>
            <a:endParaRPr lang="en-US" altLang="en-US" sz="240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ChangeArrowheads="1"/>
          </p:cNvSpPr>
          <p:nvPr>
            <p:ph type="title"/>
          </p:nvPr>
        </p:nvSpPr>
        <p:spPr>
          <a:xfrm>
            <a:off x="369888" y="438150"/>
            <a:ext cx="8637587" cy="2787650"/>
          </a:xfrm>
        </p:spPr>
        <p:txBody>
          <a:bodyPr/>
          <a:lstStyle/>
          <a:p>
            <a:pPr eaLnBrk="1" hangingPunct="1">
              <a:spcAft>
                <a:spcPts val="13"/>
              </a:spcAft>
              <a:tabLst>
                <a:tab pos="0" algn="l"/>
                <a:tab pos="914400" algn="l"/>
                <a:tab pos="1828800" algn="l"/>
                <a:tab pos="2743200" algn="l"/>
                <a:tab pos="3657600" algn="l"/>
                <a:tab pos="4572000" algn="l"/>
                <a:tab pos="5486400" algn="l"/>
                <a:tab pos="6400800" algn="l"/>
                <a:tab pos="7315200" algn="l"/>
                <a:tab pos="8229600" algn="l"/>
              </a:tabLst>
            </a:pPr>
            <a:r>
              <a:rPr lang="en-US" altLang="en-US" sz="3200" smtClean="0"/>
              <a:t>Recognition Sites of Restriction Enzymes</a:t>
            </a:r>
          </a:p>
        </p:txBody>
      </p:sp>
      <p:pic>
        <p:nvPicPr>
          <p:cNvPr id="1024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828800"/>
            <a:ext cx="8534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10244" name="Text Box 3"/>
          <p:cNvSpPr txBox="1">
            <a:spLocks noChangeArrowheads="1"/>
          </p:cNvSpPr>
          <p:nvPr/>
        </p:nvSpPr>
        <p:spPr bwMode="auto">
          <a:xfrm>
            <a:off x="2990850" y="6326188"/>
            <a:ext cx="2413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tabLst>
                <a:tab pos="0" algn="l"/>
                <a:tab pos="914400" algn="l"/>
                <a:tab pos="1828800" algn="l"/>
              </a:tabLst>
              <a:defRPr sz="2000" b="1">
                <a:solidFill>
                  <a:srgbClr val="000000"/>
                </a:solidFill>
                <a:latin typeface="Arial" panose="020B0604020202020204" pitchFamily="34" charset="0"/>
              </a:defRPr>
            </a:lvl1pPr>
            <a:lvl2pPr marL="742950" indent="-285750" eaLnBrk="0" hangingPunct="0">
              <a:tabLst>
                <a:tab pos="0" algn="l"/>
                <a:tab pos="914400" algn="l"/>
                <a:tab pos="1828800" algn="l"/>
              </a:tabLst>
              <a:defRPr sz="2000" b="1">
                <a:solidFill>
                  <a:srgbClr val="000000"/>
                </a:solidFill>
                <a:latin typeface="Arial" panose="020B0604020202020204" pitchFamily="34" charset="0"/>
              </a:defRPr>
            </a:lvl2pPr>
            <a:lvl3pPr marL="1143000" indent="-228600" eaLnBrk="0" hangingPunct="0">
              <a:tabLst>
                <a:tab pos="0" algn="l"/>
                <a:tab pos="914400" algn="l"/>
                <a:tab pos="1828800" algn="l"/>
              </a:tabLst>
              <a:defRPr sz="2000" b="1">
                <a:solidFill>
                  <a:srgbClr val="000000"/>
                </a:solidFill>
                <a:latin typeface="Arial" panose="020B0604020202020204" pitchFamily="34" charset="0"/>
              </a:defRPr>
            </a:lvl3pPr>
            <a:lvl4pPr marL="1600200" indent="-228600" eaLnBrk="0" hangingPunct="0">
              <a:tabLst>
                <a:tab pos="0" algn="l"/>
                <a:tab pos="914400" algn="l"/>
                <a:tab pos="1828800" algn="l"/>
              </a:tabLst>
              <a:defRPr sz="2000" b="1">
                <a:solidFill>
                  <a:srgbClr val="000000"/>
                </a:solidFill>
                <a:latin typeface="Arial" panose="020B0604020202020204" pitchFamily="34" charset="0"/>
              </a:defRPr>
            </a:lvl4pPr>
            <a:lvl5pPr marL="2057400" indent="-228600" eaLnBrk="0" hangingPunct="0">
              <a:tabLst>
                <a:tab pos="0" algn="l"/>
                <a:tab pos="914400" algn="l"/>
                <a:tab pos="1828800" algn="l"/>
              </a:tabLst>
              <a:defRPr sz="2000" b="1">
                <a:solidFill>
                  <a:srgbClr val="000000"/>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Lst>
              <a:defRPr sz="2000" b="1">
                <a:solidFill>
                  <a:srgbClr val="000000"/>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Lst>
              <a:defRPr sz="2000" b="1">
                <a:solidFill>
                  <a:srgbClr val="000000"/>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Lst>
              <a:defRPr sz="2000" b="1">
                <a:solidFill>
                  <a:srgbClr val="000000"/>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Lst>
              <a:defRPr sz="2000" b="1">
                <a:solidFill>
                  <a:srgbClr val="000000"/>
                </a:solidFill>
                <a:latin typeface="Arial" panose="020B0604020202020204" pitchFamily="34" charset="0"/>
              </a:defRPr>
            </a:lvl9pPr>
          </a:lstStyle>
          <a:p>
            <a:pPr algn="ctr" eaLnBrk="1" hangingPunct="1">
              <a:lnSpc>
                <a:spcPts val="1400"/>
              </a:lnSpc>
            </a:pPr>
            <a:r>
              <a:rPr lang="en-US" altLang="en-US" sz="1200" b="0">
                <a:solidFill>
                  <a:schemeClr val="tx1"/>
                </a:solidFill>
              </a:rPr>
              <a:t>Molecular Cell Biology, 4</a:t>
            </a:r>
            <a:r>
              <a:rPr lang="en-US" altLang="en-US" sz="1800" b="0" baseline="29000">
                <a:solidFill>
                  <a:schemeClr val="tx1"/>
                </a:solidFill>
              </a:rPr>
              <a:t>th</a:t>
            </a:r>
            <a:r>
              <a:rPr lang="en-US" altLang="en-US" sz="1200" b="0">
                <a:solidFill>
                  <a:schemeClr val="tx1"/>
                </a:solidFill>
              </a:rPr>
              <a:t> edition</a:t>
            </a:r>
          </a:p>
          <a:p>
            <a:pPr algn="ctr" eaLnBrk="1" hangingPunct="1">
              <a:lnSpc>
                <a:spcPts val="1400"/>
              </a:lnSpc>
            </a:pPr>
            <a:endParaRPr lang="en-US" altLang="en-US" sz="1200" b="0">
              <a:solidFill>
                <a:schemeClr val="tx1"/>
              </a:solidFill>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ChangeArrowheads="1"/>
          </p:cNvSpPr>
          <p:nvPr>
            <p:ph type="title"/>
          </p:nvPr>
        </p:nvSpPr>
        <p:spPr/>
        <p:txBody>
          <a:bodyPr/>
          <a:lstStyle/>
          <a:p>
            <a:pPr eaLnBrk="1" hangingPunct="1">
              <a:spcAft>
                <a:spcPts val="13"/>
              </a:spcAft>
            </a:pPr>
            <a:r>
              <a:rPr lang="en-US" altLang="en-US" smtClean="0"/>
              <a:t>Restriction Maps</a:t>
            </a:r>
          </a:p>
        </p:txBody>
      </p:sp>
      <p:pic>
        <p:nvPicPr>
          <p:cNvPr id="1126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1804988"/>
            <a:ext cx="5715000" cy="40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11268" name="Text Box 3"/>
          <p:cNvSpPr txBox="1">
            <a:spLocks noChangeArrowheads="1"/>
          </p:cNvSpPr>
          <p:nvPr/>
        </p:nvSpPr>
        <p:spPr bwMode="auto">
          <a:xfrm>
            <a:off x="560388" y="1339850"/>
            <a:ext cx="2674937" cy="459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tabLst>
                <a:tab pos="0" algn="l"/>
                <a:tab pos="914400" algn="l"/>
                <a:tab pos="1828800" algn="l"/>
              </a:tabLst>
              <a:defRPr sz="2000" b="1">
                <a:solidFill>
                  <a:srgbClr val="000000"/>
                </a:solidFill>
                <a:latin typeface="Arial" panose="020B0604020202020204" pitchFamily="34" charset="0"/>
              </a:defRPr>
            </a:lvl1pPr>
            <a:lvl2pPr marL="742950" indent="-285750" eaLnBrk="0" hangingPunct="0">
              <a:tabLst>
                <a:tab pos="0" algn="l"/>
                <a:tab pos="914400" algn="l"/>
                <a:tab pos="1828800" algn="l"/>
              </a:tabLst>
              <a:defRPr sz="2000" b="1">
                <a:solidFill>
                  <a:srgbClr val="000000"/>
                </a:solidFill>
                <a:latin typeface="Arial" panose="020B0604020202020204" pitchFamily="34" charset="0"/>
              </a:defRPr>
            </a:lvl2pPr>
            <a:lvl3pPr marL="1143000" indent="-228600" eaLnBrk="0" hangingPunct="0">
              <a:tabLst>
                <a:tab pos="0" algn="l"/>
                <a:tab pos="914400" algn="l"/>
                <a:tab pos="1828800" algn="l"/>
              </a:tabLst>
              <a:defRPr sz="2000" b="1">
                <a:solidFill>
                  <a:srgbClr val="000000"/>
                </a:solidFill>
                <a:latin typeface="Arial" panose="020B0604020202020204" pitchFamily="34" charset="0"/>
              </a:defRPr>
            </a:lvl3pPr>
            <a:lvl4pPr marL="1600200" indent="-228600" eaLnBrk="0" hangingPunct="0">
              <a:tabLst>
                <a:tab pos="0" algn="l"/>
                <a:tab pos="914400" algn="l"/>
                <a:tab pos="1828800" algn="l"/>
              </a:tabLst>
              <a:defRPr sz="2000" b="1">
                <a:solidFill>
                  <a:srgbClr val="000000"/>
                </a:solidFill>
                <a:latin typeface="Arial" panose="020B0604020202020204" pitchFamily="34" charset="0"/>
              </a:defRPr>
            </a:lvl4pPr>
            <a:lvl5pPr marL="2057400" indent="-228600" eaLnBrk="0" hangingPunct="0">
              <a:tabLst>
                <a:tab pos="0" algn="l"/>
                <a:tab pos="914400" algn="l"/>
                <a:tab pos="1828800" algn="l"/>
              </a:tabLst>
              <a:defRPr sz="2000" b="1">
                <a:solidFill>
                  <a:srgbClr val="000000"/>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Lst>
              <a:defRPr sz="2000" b="1">
                <a:solidFill>
                  <a:srgbClr val="000000"/>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Lst>
              <a:defRPr sz="2000" b="1">
                <a:solidFill>
                  <a:srgbClr val="000000"/>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Lst>
              <a:defRPr sz="2000" b="1">
                <a:solidFill>
                  <a:srgbClr val="000000"/>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Lst>
              <a:defRPr sz="2000" b="1">
                <a:solidFill>
                  <a:srgbClr val="000000"/>
                </a:solidFill>
                <a:latin typeface="Arial" panose="020B0604020202020204" pitchFamily="34" charset="0"/>
              </a:defRPr>
            </a:lvl9pPr>
          </a:lstStyle>
          <a:p>
            <a:pPr eaLnBrk="1" hangingPunct="1">
              <a:lnSpc>
                <a:spcPts val="2200"/>
              </a:lnSpc>
              <a:spcAft>
                <a:spcPts val="200"/>
              </a:spcAft>
            </a:pPr>
            <a:r>
              <a:rPr lang="en-US" altLang="en-US" sz="1800" b="0">
                <a:solidFill>
                  <a:srgbClr val="CC9900"/>
                </a:solidFill>
              </a:rPr>
              <a:t>• </a:t>
            </a:r>
            <a:r>
              <a:rPr lang="en-US" altLang="en-US" sz="1800" b="0">
                <a:solidFill>
                  <a:schemeClr val="tx1"/>
                </a:solidFill>
              </a:rPr>
              <a:t>A map showing positions of restriction sites in a DNA sequence</a:t>
            </a:r>
          </a:p>
          <a:p>
            <a:pPr eaLnBrk="1" hangingPunct="1">
              <a:lnSpc>
                <a:spcPts val="2200"/>
              </a:lnSpc>
              <a:spcAft>
                <a:spcPts val="200"/>
              </a:spcAft>
            </a:pPr>
            <a:r>
              <a:rPr lang="en-US" altLang="en-US" sz="1800" b="0">
                <a:solidFill>
                  <a:srgbClr val="CC9900"/>
                </a:solidFill>
              </a:rPr>
              <a:t>• </a:t>
            </a:r>
            <a:r>
              <a:rPr lang="en-US" altLang="en-US" sz="1800" b="0">
                <a:solidFill>
                  <a:schemeClr val="tx1"/>
                </a:solidFill>
              </a:rPr>
              <a:t>If DNA sequence is known then construction of restriction map is a trivial exercise</a:t>
            </a:r>
          </a:p>
          <a:p>
            <a:pPr eaLnBrk="1" hangingPunct="1">
              <a:lnSpc>
                <a:spcPts val="2200"/>
              </a:lnSpc>
              <a:spcAft>
                <a:spcPts val="200"/>
              </a:spcAft>
            </a:pPr>
            <a:r>
              <a:rPr lang="en-US" altLang="en-US" sz="1800" b="0">
                <a:solidFill>
                  <a:srgbClr val="CC9900"/>
                </a:solidFill>
              </a:rPr>
              <a:t>• </a:t>
            </a:r>
            <a:r>
              <a:rPr lang="en-US" altLang="en-US" sz="1800" b="0">
                <a:solidFill>
                  <a:schemeClr val="tx1"/>
                </a:solidFill>
              </a:rPr>
              <a:t>In early days of molecular biology DNA sequences were often unknown</a:t>
            </a:r>
          </a:p>
          <a:p>
            <a:pPr eaLnBrk="1" hangingPunct="1">
              <a:lnSpc>
                <a:spcPts val="2200"/>
              </a:lnSpc>
            </a:pPr>
            <a:r>
              <a:rPr lang="en-US" altLang="en-US" sz="1800" b="0">
                <a:solidFill>
                  <a:srgbClr val="CC9900"/>
                </a:solidFill>
              </a:rPr>
              <a:t>• </a:t>
            </a:r>
            <a:r>
              <a:rPr lang="en-US" altLang="en-US" sz="1800" b="0">
                <a:solidFill>
                  <a:schemeClr val="tx1"/>
                </a:solidFill>
              </a:rPr>
              <a:t> Biologists had to solve the problem of constructing restriction maps </a:t>
            </a:r>
            <a:r>
              <a:rPr lang="en-US" altLang="en-US" sz="1800" b="0">
                <a:solidFill>
                  <a:srgbClr val="FF0000"/>
                </a:solidFill>
              </a:rPr>
              <a:t>without knowing DNA sequences</a:t>
            </a:r>
          </a:p>
          <a:p>
            <a:pPr eaLnBrk="1" hangingPunct="1">
              <a:lnSpc>
                <a:spcPts val="2200"/>
              </a:lnSpc>
            </a:pPr>
            <a:endParaRPr lang="en-US" altLang="en-US" sz="1800" b="0">
              <a:solidFill>
                <a:srgbClr val="FF0000"/>
              </a:solidFill>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ChangeArrowheads="1"/>
          </p:cNvSpPr>
          <p:nvPr>
            <p:ph type="title"/>
          </p:nvPr>
        </p:nvSpPr>
        <p:spPr/>
        <p:txBody>
          <a:bodyPr/>
          <a:lstStyle/>
          <a:p>
            <a:pPr eaLnBrk="1" hangingPunct="1">
              <a:spcAft>
                <a:spcPts val="13"/>
              </a:spcAft>
            </a:pPr>
            <a:r>
              <a:rPr lang="en-US" altLang="en-US" smtClean="0"/>
              <a:t>Full Restriction Digest</a:t>
            </a:r>
          </a:p>
        </p:txBody>
      </p:sp>
      <p:sp>
        <p:nvSpPr>
          <p:cNvPr id="12291" name="Text Box 2"/>
          <p:cNvSpPr txBox="1">
            <a:spLocks noChangeArrowheads="1"/>
          </p:cNvSpPr>
          <p:nvPr/>
        </p:nvSpPr>
        <p:spPr bwMode="auto">
          <a:xfrm>
            <a:off x="560388" y="1416050"/>
            <a:ext cx="8085137"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Lst>
              <a:defRPr sz="2000" b="1">
                <a:solidFill>
                  <a:srgbClr val="000000"/>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Lst>
              <a:defRPr sz="2000" b="1">
                <a:solidFill>
                  <a:srgbClr val="000000"/>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Lst>
              <a:defRPr sz="2000" b="1">
                <a:solidFill>
                  <a:srgbClr val="000000"/>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Lst>
              <a:defRPr sz="2000" b="1">
                <a:solidFill>
                  <a:srgbClr val="000000"/>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Lst>
              <a:defRPr sz="2000" b="1">
                <a:solidFill>
                  <a:srgbClr val="000000"/>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Lst>
              <a:defRPr sz="2000" b="1">
                <a:solidFill>
                  <a:srgbClr val="000000"/>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Lst>
              <a:defRPr sz="2000" b="1">
                <a:solidFill>
                  <a:srgbClr val="000000"/>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Lst>
              <a:defRPr sz="2000" b="1">
                <a:solidFill>
                  <a:srgbClr val="000000"/>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Lst>
              <a:defRPr sz="2000" b="1">
                <a:solidFill>
                  <a:srgbClr val="000000"/>
                </a:solidFill>
                <a:latin typeface="Arial" panose="020B0604020202020204" pitchFamily="34" charset="0"/>
              </a:defRPr>
            </a:lvl9pPr>
          </a:lstStyle>
          <a:p>
            <a:pPr eaLnBrk="1" hangingPunct="1">
              <a:lnSpc>
                <a:spcPts val="1800"/>
              </a:lnSpc>
              <a:spcAft>
                <a:spcPts val="2700"/>
              </a:spcAft>
            </a:pPr>
            <a:endParaRPr lang="en-US" altLang="en-US" sz="3000" b="0">
              <a:solidFill>
                <a:schemeClr val="tx1"/>
              </a:solidFill>
            </a:endParaRPr>
          </a:p>
          <a:p>
            <a:pPr eaLnBrk="1" hangingPunct="1">
              <a:lnSpc>
                <a:spcPts val="1800"/>
              </a:lnSpc>
              <a:spcAft>
                <a:spcPts val="2700"/>
              </a:spcAft>
            </a:pPr>
            <a:r>
              <a:rPr lang="en-US" altLang="en-US" sz="3000" b="0">
                <a:solidFill>
                  <a:srgbClr val="CC9900"/>
                </a:solidFill>
              </a:rPr>
              <a:t>• </a:t>
            </a:r>
            <a:r>
              <a:rPr lang="en-US" altLang="en-US" sz="3000" b="0">
                <a:solidFill>
                  <a:schemeClr val="tx1"/>
                </a:solidFill>
              </a:rPr>
              <a:t> Cutting DNA  at each restriction site creates </a:t>
            </a:r>
          </a:p>
          <a:p>
            <a:pPr eaLnBrk="1" hangingPunct="1">
              <a:lnSpc>
                <a:spcPts val="1800"/>
              </a:lnSpc>
            </a:pPr>
            <a:r>
              <a:rPr lang="en-US" altLang="en-US" sz="3000" b="0">
                <a:solidFill>
                  <a:schemeClr val="tx1"/>
                </a:solidFill>
              </a:rPr>
              <a:t>  multiple </a:t>
            </a:r>
            <a:r>
              <a:rPr lang="en-US" altLang="en-US" sz="3000" b="0">
                <a:solidFill>
                  <a:srgbClr val="FF0000"/>
                </a:solidFill>
              </a:rPr>
              <a:t>restriction fragments</a:t>
            </a:r>
            <a:r>
              <a:rPr lang="en-US" altLang="en-US" sz="3000" b="0">
                <a:solidFill>
                  <a:schemeClr val="tx1"/>
                </a:solidFill>
              </a:rPr>
              <a:t>:</a:t>
            </a:r>
          </a:p>
        </p:txBody>
      </p:sp>
      <p:pic>
        <p:nvPicPr>
          <p:cNvPr id="1229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048000"/>
            <a:ext cx="73152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12293" name="Text Box 4"/>
          <p:cNvSpPr txBox="1">
            <a:spLocks noChangeArrowheads="1"/>
          </p:cNvSpPr>
          <p:nvPr/>
        </p:nvSpPr>
        <p:spPr bwMode="auto">
          <a:xfrm>
            <a:off x="560388" y="4464050"/>
            <a:ext cx="8237537"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Lst>
              <a:defRPr sz="2000" b="1">
                <a:solidFill>
                  <a:srgbClr val="000000"/>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Lst>
              <a:defRPr sz="2000" b="1">
                <a:solidFill>
                  <a:srgbClr val="000000"/>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Lst>
              <a:defRPr sz="2000" b="1">
                <a:solidFill>
                  <a:srgbClr val="000000"/>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Lst>
              <a:defRPr sz="2000" b="1">
                <a:solidFill>
                  <a:srgbClr val="000000"/>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Lst>
              <a:defRPr sz="2000" b="1">
                <a:solidFill>
                  <a:srgbClr val="000000"/>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Lst>
              <a:defRPr sz="2000" b="1">
                <a:solidFill>
                  <a:srgbClr val="000000"/>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Lst>
              <a:defRPr sz="2000" b="1">
                <a:solidFill>
                  <a:srgbClr val="000000"/>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Lst>
              <a:defRPr sz="2000" b="1">
                <a:solidFill>
                  <a:srgbClr val="000000"/>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Lst>
              <a:defRPr sz="2000" b="1">
                <a:solidFill>
                  <a:srgbClr val="000000"/>
                </a:solidFill>
                <a:latin typeface="Arial" panose="020B0604020202020204" pitchFamily="34" charset="0"/>
              </a:defRPr>
            </a:lvl9pPr>
          </a:lstStyle>
          <a:p>
            <a:pPr eaLnBrk="1" hangingPunct="1">
              <a:lnSpc>
                <a:spcPts val="3600"/>
              </a:lnSpc>
            </a:pPr>
            <a:r>
              <a:rPr lang="en-US" altLang="en-US" sz="3000" b="0">
                <a:solidFill>
                  <a:srgbClr val="CC9900"/>
                </a:solidFill>
              </a:rPr>
              <a:t>• </a:t>
            </a:r>
            <a:r>
              <a:rPr lang="en-US" altLang="en-US" sz="3000" b="0">
                <a:solidFill>
                  <a:schemeClr val="tx1"/>
                </a:solidFill>
              </a:rPr>
              <a:t> Is it possible to reconstruct the order of </a:t>
            </a:r>
          </a:p>
          <a:p>
            <a:pPr eaLnBrk="1" hangingPunct="1">
              <a:lnSpc>
                <a:spcPts val="3600"/>
              </a:lnSpc>
            </a:pPr>
            <a:r>
              <a:rPr lang="en-US" altLang="en-US" sz="3000" b="0">
                <a:solidFill>
                  <a:schemeClr val="tx1"/>
                </a:solidFill>
              </a:rPr>
              <a:t>  the fragments from the sizes of the fragments</a:t>
            </a:r>
          </a:p>
          <a:p>
            <a:pPr eaLnBrk="1" hangingPunct="1">
              <a:lnSpc>
                <a:spcPts val="3600"/>
              </a:lnSpc>
            </a:pPr>
            <a:r>
              <a:rPr lang="en-US" altLang="en-US" sz="3000" b="0">
                <a:solidFill>
                  <a:schemeClr val="tx1"/>
                </a:solidFill>
              </a:rPr>
              <a:t>                        {3,5,5,9} ? </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ChangeArrowheads="1"/>
          </p:cNvSpPr>
          <p:nvPr>
            <p:ph type="title"/>
          </p:nvPr>
        </p:nvSpPr>
        <p:spPr>
          <a:xfrm>
            <a:off x="369888" y="438150"/>
            <a:ext cx="8866187" cy="2787650"/>
          </a:xfrm>
        </p:spPr>
        <p:txBody>
          <a:bodyPr/>
          <a:lstStyle/>
          <a:p>
            <a:pPr eaLnBrk="1" hangingPunct="1">
              <a:spcAft>
                <a:spcPts val="13"/>
              </a:spcAft>
              <a:tabLst>
                <a:tab pos="0" algn="l"/>
                <a:tab pos="914400" algn="l"/>
                <a:tab pos="1828800" algn="l"/>
                <a:tab pos="2743200" algn="l"/>
                <a:tab pos="3657600" algn="l"/>
                <a:tab pos="4572000" algn="l"/>
                <a:tab pos="5486400" algn="l"/>
                <a:tab pos="6400800" algn="l"/>
                <a:tab pos="7315200" algn="l"/>
                <a:tab pos="8229600" algn="l"/>
              </a:tabLst>
            </a:pPr>
            <a:r>
              <a:rPr lang="en-US" altLang="en-US" sz="3600" smtClean="0"/>
              <a:t>Full Restriction Digest: Multiple Solutions</a:t>
            </a:r>
            <a:r>
              <a:rPr lang="en-US" altLang="en-US" smtClean="0"/>
              <a:t> </a:t>
            </a:r>
          </a:p>
        </p:txBody>
      </p:sp>
      <p:pic>
        <p:nvPicPr>
          <p:cNvPr id="1331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514600"/>
            <a:ext cx="8153400"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13316" name="Text Box 3"/>
          <p:cNvSpPr txBox="1">
            <a:spLocks noChangeArrowheads="1"/>
          </p:cNvSpPr>
          <p:nvPr/>
        </p:nvSpPr>
        <p:spPr bwMode="auto">
          <a:xfrm>
            <a:off x="431800" y="1949450"/>
            <a:ext cx="78486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Lst>
              <a:defRPr sz="2000" b="1">
                <a:solidFill>
                  <a:srgbClr val="000000"/>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Lst>
              <a:defRPr sz="2000" b="1">
                <a:solidFill>
                  <a:srgbClr val="000000"/>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Lst>
              <a:defRPr sz="2000" b="1">
                <a:solidFill>
                  <a:srgbClr val="000000"/>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Lst>
              <a:defRPr sz="2000" b="1">
                <a:solidFill>
                  <a:srgbClr val="000000"/>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Lst>
              <a:defRPr sz="2000" b="1">
                <a:solidFill>
                  <a:srgbClr val="000000"/>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Lst>
              <a:defRPr sz="2000" b="1">
                <a:solidFill>
                  <a:srgbClr val="000000"/>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Lst>
              <a:defRPr sz="2000" b="1">
                <a:solidFill>
                  <a:srgbClr val="000000"/>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Lst>
              <a:defRPr sz="2000" b="1">
                <a:solidFill>
                  <a:srgbClr val="000000"/>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Lst>
              <a:defRPr sz="2000" b="1">
                <a:solidFill>
                  <a:srgbClr val="000000"/>
                </a:solidFill>
                <a:latin typeface="Arial" panose="020B0604020202020204" pitchFamily="34" charset="0"/>
              </a:defRPr>
            </a:lvl9pPr>
          </a:lstStyle>
          <a:p>
            <a:pPr eaLnBrk="1" hangingPunct="1">
              <a:lnSpc>
                <a:spcPts val="3600"/>
              </a:lnSpc>
            </a:pPr>
            <a:r>
              <a:rPr lang="en-US" altLang="en-US" sz="3000" b="0">
                <a:solidFill>
                  <a:srgbClr val="CC9900"/>
                </a:solidFill>
              </a:rPr>
              <a:t>• </a:t>
            </a:r>
            <a:r>
              <a:rPr lang="en-US" altLang="en-US" sz="3000" b="0">
                <a:solidFill>
                  <a:schemeClr val="tx1"/>
                </a:solidFill>
              </a:rPr>
              <a:t> Alternative ordering of restriction fragments:</a:t>
            </a:r>
          </a:p>
        </p:txBody>
      </p:sp>
      <p:sp>
        <p:nvSpPr>
          <p:cNvPr id="13317" name="Text Box 4"/>
          <p:cNvSpPr txBox="1">
            <a:spLocks noChangeArrowheads="1"/>
          </p:cNvSpPr>
          <p:nvPr/>
        </p:nvSpPr>
        <p:spPr bwMode="auto">
          <a:xfrm>
            <a:off x="4338638" y="3473450"/>
            <a:ext cx="5207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tabLst>
                <a:tab pos="0" algn="l"/>
              </a:tabLst>
              <a:defRPr sz="2000" b="1">
                <a:solidFill>
                  <a:srgbClr val="000000"/>
                </a:solidFill>
                <a:latin typeface="Arial" panose="020B0604020202020204" pitchFamily="34" charset="0"/>
              </a:defRPr>
            </a:lvl1pPr>
            <a:lvl2pPr marL="742950" indent="-285750" eaLnBrk="0" hangingPunct="0">
              <a:tabLst>
                <a:tab pos="0" algn="l"/>
              </a:tabLst>
              <a:defRPr sz="2000" b="1">
                <a:solidFill>
                  <a:srgbClr val="000000"/>
                </a:solidFill>
                <a:latin typeface="Arial" panose="020B0604020202020204" pitchFamily="34" charset="0"/>
              </a:defRPr>
            </a:lvl2pPr>
            <a:lvl3pPr marL="1143000" indent="-228600" eaLnBrk="0" hangingPunct="0">
              <a:tabLst>
                <a:tab pos="0" algn="l"/>
              </a:tabLst>
              <a:defRPr sz="2000" b="1">
                <a:solidFill>
                  <a:srgbClr val="000000"/>
                </a:solidFill>
                <a:latin typeface="Arial" panose="020B0604020202020204" pitchFamily="34" charset="0"/>
              </a:defRPr>
            </a:lvl3pPr>
            <a:lvl4pPr marL="1600200" indent="-228600" eaLnBrk="0" hangingPunct="0">
              <a:tabLst>
                <a:tab pos="0" algn="l"/>
              </a:tabLst>
              <a:defRPr sz="2000" b="1">
                <a:solidFill>
                  <a:srgbClr val="000000"/>
                </a:solidFill>
                <a:latin typeface="Arial" panose="020B0604020202020204" pitchFamily="34" charset="0"/>
              </a:defRPr>
            </a:lvl4pPr>
            <a:lvl5pPr marL="2057400" indent="-228600" eaLnBrk="0" hangingPunct="0">
              <a:tabLst>
                <a:tab pos="0" algn="l"/>
              </a:tabLst>
              <a:defRPr sz="2000" b="1">
                <a:solidFill>
                  <a:srgbClr val="000000"/>
                </a:solidFill>
                <a:latin typeface="Arial" panose="020B0604020202020204" pitchFamily="34" charset="0"/>
              </a:defRPr>
            </a:lvl5pPr>
            <a:lvl6pPr marL="2514600" indent="-228600" eaLnBrk="0" fontAlgn="base" hangingPunct="0">
              <a:spcBef>
                <a:spcPct val="0"/>
              </a:spcBef>
              <a:spcAft>
                <a:spcPct val="0"/>
              </a:spcAft>
              <a:tabLst>
                <a:tab pos="0" algn="l"/>
              </a:tabLst>
              <a:defRPr sz="2000" b="1">
                <a:solidFill>
                  <a:srgbClr val="000000"/>
                </a:solidFill>
                <a:latin typeface="Arial" panose="020B0604020202020204" pitchFamily="34" charset="0"/>
              </a:defRPr>
            </a:lvl6pPr>
            <a:lvl7pPr marL="2971800" indent="-228600" eaLnBrk="0" fontAlgn="base" hangingPunct="0">
              <a:spcBef>
                <a:spcPct val="0"/>
              </a:spcBef>
              <a:spcAft>
                <a:spcPct val="0"/>
              </a:spcAft>
              <a:tabLst>
                <a:tab pos="0" algn="l"/>
              </a:tabLst>
              <a:defRPr sz="2000" b="1">
                <a:solidFill>
                  <a:srgbClr val="000000"/>
                </a:solidFill>
                <a:latin typeface="Arial" panose="020B0604020202020204" pitchFamily="34" charset="0"/>
              </a:defRPr>
            </a:lvl7pPr>
            <a:lvl8pPr marL="3429000" indent="-228600" eaLnBrk="0" fontAlgn="base" hangingPunct="0">
              <a:spcBef>
                <a:spcPct val="0"/>
              </a:spcBef>
              <a:spcAft>
                <a:spcPct val="0"/>
              </a:spcAft>
              <a:tabLst>
                <a:tab pos="0" algn="l"/>
              </a:tabLst>
              <a:defRPr sz="2000" b="1">
                <a:solidFill>
                  <a:srgbClr val="000000"/>
                </a:solidFill>
                <a:latin typeface="Arial" panose="020B0604020202020204" pitchFamily="34" charset="0"/>
              </a:defRPr>
            </a:lvl8pPr>
            <a:lvl9pPr marL="3886200" indent="-228600" eaLnBrk="0" fontAlgn="base" hangingPunct="0">
              <a:spcBef>
                <a:spcPct val="0"/>
              </a:spcBef>
              <a:spcAft>
                <a:spcPct val="0"/>
              </a:spcAft>
              <a:tabLst>
                <a:tab pos="0" algn="l"/>
              </a:tabLst>
              <a:defRPr sz="2000" b="1">
                <a:solidFill>
                  <a:srgbClr val="000000"/>
                </a:solidFill>
                <a:latin typeface="Arial" panose="020B0604020202020204" pitchFamily="34" charset="0"/>
              </a:defRPr>
            </a:lvl9pPr>
          </a:lstStyle>
          <a:p>
            <a:pPr eaLnBrk="1" hangingPunct="1">
              <a:lnSpc>
                <a:spcPts val="3600"/>
              </a:lnSpc>
            </a:pPr>
            <a:r>
              <a:rPr lang="en-US" altLang="en-US" sz="3000" b="0">
                <a:solidFill>
                  <a:schemeClr val="tx1"/>
                </a:solidFill>
              </a:rPr>
              <a:t>vs</a:t>
            </a:r>
          </a:p>
        </p:txBody>
      </p:sp>
      <p:pic>
        <p:nvPicPr>
          <p:cNvPr id="1331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419600"/>
            <a:ext cx="8458200" cy="127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ChangeArrowheads="1"/>
          </p:cNvSpPr>
          <p:nvPr>
            <p:ph type="title"/>
          </p:nvPr>
        </p:nvSpPr>
        <p:spPr>
          <a:xfrm>
            <a:off x="369888" y="438150"/>
            <a:ext cx="8866187" cy="2787650"/>
          </a:xfrm>
        </p:spPr>
        <p:txBody>
          <a:bodyPr/>
          <a:lstStyle/>
          <a:p>
            <a:pPr eaLnBrk="1" hangingPunct="1">
              <a:spcAft>
                <a:spcPts val="13"/>
              </a:spcAft>
              <a:tabLst>
                <a:tab pos="0" algn="l"/>
                <a:tab pos="914400" algn="l"/>
                <a:tab pos="1828800" algn="l"/>
                <a:tab pos="2743200" algn="l"/>
                <a:tab pos="3657600" algn="l"/>
                <a:tab pos="4572000" algn="l"/>
                <a:tab pos="5486400" algn="l"/>
                <a:tab pos="6400800" algn="l"/>
                <a:tab pos="7315200" algn="l"/>
                <a:tab pos="8229600" algn="l"/>
              </a:tabLst>
            </a:pPr>
            <a:r>
              <a:rPr lang="en-US" altLang="en-US" sz="3200" smtClean="0"/>
              <a:t>Measuring Length of Restriction Fragments</a:t>
            </a:r>
          </a:p>
        </p:txBody>
      </p:sp>
      <p:sp>
        <p:nvSpPr>
          <p:cNvPr id="14339" name="Rectangle 2"/>
          <p:cNvSpPr>
            <a:spLocks noChangeArrowheads="1"/>
          </p:cNvSpPr>
          <p:nvPr>
            <p:ph type="body" idx="1"/>
          </p:nvPr>
        </p:nvSpPr>
        <p:spPr>
          <a:xfrm>
            <a:off x="484188" y="1631950"/>
            <a:ext cx="8161337" cy="4616450"/>
          </a:xfrm>
        </p:spPr>
        <p:txBody>
          <a:bodyPr/>
          <a:lstStyle/>
          <a:p>
            <a:pPr marL="482600" indent="-482600" eaLnBrk="1" hangingPunct="1">
              <a:lnSpc>
                <a:spcPts val="3100"/>
              </a:lnSpc>
              <a:spcAft>
                <a:spcPts val="600"/>
              </a:spcAft>
              <a:buSzPct val="100000"/>
              <a:tabLst>
                <a:tab pos="342900" algn="l"/>
                <a:tab pos="914400" algn="l"/>
                <a:tab pos="1828800" algn="l"/>
                <a:tab pos="2743200" algn="l"/>
                <a:tab pos="3657600" algn="l"/>
                <a:tab pos="4572000" algn="l"/>
                <a:tab pos="5486400" algn="l"/>
                <a:tab pos="6400800" algn="l"/>
                <a:tab pos="7315200" algn="l"/>
              </a:tabLst>
            </a:pPr>
            <a:r>
              <a:rPr lang="en-US" altLang="en-US" sz="2600" smtClean="0"/>
              <a:t>Restriction enzymes break DNA into restriction fragments. </a:t>
            </a:r>
          </a:p>
          <a:p>
            <a:pPr marL="482600" indent="-482600" eaLnBrk="1" hangingPunct="1">
              <a:buSzPct val="100000"/>
              <a:tabLst>
                <a:tab pos="342900" algn="l"/>
                <a:tab pos="914400" algn="l"/>
                <a:tab pos="1828800" algn="l"/>
                <a:tab pos="2743200" algn="l"/>
                <a:tab pos="3657600" algn="l"/>
                <a:tab pos="4572000" algn="l"/>
                <a:tab pos="5486400" algn="l"/>
                <a:tab pos="6400800" algn="l"/>
                <a:tab pos="7315200" algn="l"/>
              </a:tabLst>
            </a:pPr>
            <a:endParaRPr lang="en-US" altLang="en-US" smtClean="0"/>
          </a:p>
          <a:p>
            <a:pPr marL="482600" indent="-482600" eaLnBrk="1" hangingPunct="1">
              <a:lnSpc>
                <a:spcPts val="3100"/>
              </a:lnSpc>
              <a:spcAft>
                <a:spcPts val="600"/>
              </a:spcAft>
              <a:buSzPct val="100000"/>
              <a:tabLst>
                <a:tab pos="342900" algn="l"/>
                <a:tab pos="914400" algn="l"/>
                <a:tab pos="1828800" algn="l"/>
                <a:tab pos="2743200" algn="l"/>
                <a:tab pos="3657600" algn="l"/>
                <a:tab pos="4572000" algn="l"/>
                <a:tab pos="5486400" algn="l"/>
                <a:tab pos="6400800" algn="l"/>
                <a:tab pos="7315200" algn="l"/>
              </a:tabLst>
            </a:pPr>
            <a:r>
              <a:rPr lang="en-US" altLang="en-US" sz="2600" smtClean="0">
                <a:solidFill>
                  <a:srgbClr val="FF0000"/>
                </a:solidFill>
              </a:rPr>
              <a:t>Gel electrophoresis</a:t>
            </a:r>
            <a:r>
              <a:rPr lang="en-US" altLang="en-US" sz="2600" smtClean="0"/>
              <a:t> is a process for separating DNA by size and measuring sizes of restriction fragments </a:t>
            </a:r>
          </a:p>
          <a:p>
            <a:pPr marL="482600" indent="-482600" eaLnBrk="1" hangingPunct="1">
              <a:buSzPct val="100000"/>
              <a:tabLst>
                <a:tab pos="342900" algn="l"/>
                <a:tab pos="914400" algn="l"/>
                <a:tab pos="1828800" algn="l"/>
                <a:tab pos="2743200" algn="l"/>
                <a:tab pos="3657600" algn="l"/>
                <a:tab pos="4572000" algn="l"/>
                <a:tab pos="5486400" algn="l"/>
                <a:tab pos="6400800" algn="l"/>
                <a:tab pos="7315200" algn="l"/>
              </a:tabLst>
            </a:pPr>
            <a:endParaRPr lang="en-US" altLang="en-US" smtClean="0"/>
          </a:p>
          <a:p>
            <a:pPr marL="482600" indent="-482600" eaLnBrk="1" hangingPunct="1">
              <a:lnSpc>
                <a:spcPts val="3100"/>
              </a:lnSpc>
              <a:spcAft>
                <a:spcPts val="13"/>
              </a:spcAft>
              <a:buSzPct val="100000"/>
              <a:tabLst>
                <a:tab pos="342900" algn="l"/>
                <a:tab pos="914400" algn="l"/>
                <a:tab pos="1828800" algn="l"/>
                <a:tab pos="2743200" algn="l"/>
                <a:tab pos="3657600" algn="l"/>
                <a:tab pos="4572000" algn="l"/>
                <a:tab pos="5486400" algn="l"/>
                <a:tab pos="6400800" algn="l"/>
                <a:tab pos="7315200" algn="l"/>
              </a:tabLst>
            </a:pPr>
            <a:r>
              <a:rPr lang="en-US" altLang="en-US" sz="2600" smtClean="0"/>
              <a:t>Can separate DNA fragments that differ in length in only 1 nucleotide</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Title &amp; Bullets">
  <a:themeElements>
    <a:clrScheme name="">
      <a:dk1>
        <a:srgbClr val="000000"/>
      </a:dk1>
      <a:lt1>
        <a:srgbClr val="FFFFFF"/>
      </a:lt1>
      <a:dk2>
        <a:srgbClr val="006633"/>
      </a:dk2>
      <a:lt2>
        <a:srgbClr val="000000"/>
      </a:lt2>
      <a:accent1>
        <a:srgbClr val="CC9900"/>
      </a:accent1>
      <a:accent2>
        <a:srgbClr val="333399"/>
      </a:accent2>
      <a:accent3>
        <a:srgbClr val="FFFFFF"/>
      </a:accent3>
      <a:accent4>
        <a:srgbClr val="000000"/>
      </a:accent4>
      <a:accent5>
        <a:srgbClr val="E2CAAA"/>
      </a:accent5>
      <a:accent6>
        <a:srgbClr val="2D2D8A"/>
      </a:accent6>
      <a:hlink>
        <a:srgbClr val="009999"/>
      </a:hlink>
      <a:folHlink>
        <a:srgbClr val="99CC00"/>
      </a:folHlink>
    </a:clrScheme>
    <a:fontScheme name="Title &amp; Bullets">
      <a:majorFont>
        <a:latin typeface="Helvetic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9900"/>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kumimoji="0" lang="en-US" sz="2000" b="1"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solidFill>
          <a:srgbClr val="CC9900"/>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kumimoji="0" lang="en-US" sz="2000" b="1" i="0" u="none" strike="noStrike" cap="none" normalizeH="0" baseline="0" smtClean="0">
            <a:ln>
              <a:noFill/>
            </a:ln>
            <a:solidFill>
              <a:srgbClr val="000000"/>
            </a:solidFill>
            <a:effectLst/>
            <a:latin typeface="Arial"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 &amp; Subtitle">
  <a:themeElements>
    <a:clrScheme name="">
      <a:dk1>
        <a:srgbClr val="000000"/>
      </a:dk1>
      <a:lt1>
        <a:srgbClr val="FFFFFF"/>
      </a:lt1>
      <a:dk2>
        <a:srgbClr val="006633"/>
      </a:dk2>
      <a:lt2>
        <a:srgbClr val="000000"/>
      </a:lt2>
      <a:accent1>
        <a:srgbClr val="CC9900"/>
      </a:accent1>
      <a:accent2>
        <a:srgbClr val="333399"/>
      </a:accent2>
      <a:accent3>
        <a:srgbClr val="FFFFFF"/>
      </a:accent3>
      <a:accent4>
        <a:srgbClr val="000000"/>
      </a:accent4>
      <a:accent5>
        <a:srgbClr val="E2CAAA"/>
      </a:accent5>
      <a:accent6>
        <a:srgbClr val="2D2D8A"/>
      </a:accent6>
      <a:hlink>
        <a:srgbClr val="009999"/>
      </a:hlink>
      <a:folHlink>
        <a:srgbClr val="99CC00"/>
      </a:folHlink>
    </a:clrScheme>
    <a:fontScheme name="Title &amp; Subtitle">
      <a:majorFont>
        <a:latin typeface="Helvetic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9900"/>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kumimoji="0" lang="en-US" sz="2000" b="1"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solidFill>
          <a:srgbClr val="CC9900"/>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kumimoji="0" lang="en-US" sz="2000" b="1" i="0" u="none" strike="noStrike" cap="none" normalizeH="0" baseline="0" smtClean="0">
            <a:ln>
              <a:noFill/>
            </a:ln>
            <a:solidFill>
              <a:srgbClr val="000000"/>
            </a:solidFill>
            <a:effectLst/>
            <a:latin typeface="Arial"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2293</TotalTime>
  <Pages>0</Pages>
  <Words>2505</Words>
  <Characters>0</Characters>
  <Application>Microsoft Office PowerPoint</Application>
  <PresentationFormat>On-screen Show (4:3)</PresentationFormat>
  <Lines>0</Lines>
  <Paragraphs>427</Paragraphs>
  <Slides>47</Slides>
  <Notes>0</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47</vt:i4>
      </vt:variant>
    </vt:vector>
  </HeadingPairs>
  <TitlesOfParts>
    <vt:vector size="57" baseType="lpstr">
      <vt:lpstr>Arial</vt:lpstr>
      <vt:lpstr>Helvetica</vt:lpstr>
      <vt:lpstr>Calibri</vt:lpstr>
      <vt:lpstr>Garamond</vt:lpstr>
      <vt:lpstr>Symbol</vt:lpstr>
      <vt:lpstr>Times New Roman</vt:lpstr>
      <vt:lpstr>Wingdings</vt:lpstr>
      <vt:lpstr>Title &amp; Bullets</vt:lpstr>
      <vt:lpstr>Title &amp; Subtitle</vt:lpstr>
      <vt:lpstr>Microsoft Equation 3.0</vt:lpstr>
      <vt:lpstr>DNA Mapping and Brute Force Algorithms</vt:lpstr>
      <vt:lpstr>Molecular Scissors</vt:lpstr>
      <vt:lpstr>Discovering Restriction Enzymes</vt:lpstr>
      <vt:lpstr>Discovering Restriction Enzymes</vt:lpstr>
      <vt:lpstr>Recognition Sites of Restriction Enzymes</vt:lpstr>
      <vt:lpstr>Restriction Maps</vt:lpstr>
      <vt:lpstr>Full Restriction Digest</vt:lpstr>
      <vt:lpstr>Full Restriction Digest: Multiple Solutions </vt:lpstr>
      <vt:lpstr>Measuring Length of Restriction Fragments</vt:lpstr>
      <vt:lpstr>Partial Restriction Digest</vt:lpstr>
      <vt:lpstr>Partial Digest Example</vt:lpstr>
      <vt:lpstr>Multiset of Restriction Fragments</vt:lpstr>
      <vt:lpstr>Partial Digest Fundamentals</vt:lpstr>
      <vt:lpstr>One More Partial Digest Example</vt:lpstr>
      <vt:lpstr>Partial Digest Problem: Formulation</vt:lpstr>
      <vt:lpstr>Partial Digest: Multiple  Solutions</vt:lpstr>
      <vt:lpstr>Homometric Sets</vt:lpstr>
      <vt:lpstr>Homometric Sets</vt:lpstr>
      <vt:lpstr>Brute Force Algorithms</vt:lpstr>
      <vt:lpstr>Partial Digest: Brute Force</vt:lpstr>
      <vt:lpstr>BruteForcePDP</vt:lpstr>
      <vt:lpstr>Efficiency of BruteForcePDP</vt:lpstr>
      <vt:lpstr>AnotherBruteForcePDP</vt:lpstr>
      <vt:lpstr>AnotherBruteForcePDP</vt:lpstr>
      <vt:lpstr>Efficiency of AnotherBruteForcePDP</vt:lpstr>
      <vt:lpstr>Defining D(y, X) </vt:lpstr>
      <vt:lpstr>PartialDigest Algorithm</vt:lpstr>
      <vt:lpstr>PartialDigest Algorithm (cont’d)</vt:lpstr>
      <vt:lpstr>An Example</vt:lpstr>
      <vt:lpstr>An Example</vt:lpstr>
      <vt:lpstr>An Example</vt:lpstr>
      <vt:lpstr>An Example</vt:lpstr>
      <vt:lpstr>An Example</vt:lpstr>
      <vt:lpstr>An Example</vt:lpstr>
      <vt:lpstr>An Example</vt:lpstr>
      <vt:lpstr>An Example</vt:lpstr>
      <vt:lpstr>An Example</vt:lpstr>
      <vt:lpstr>An Example</vt:lpstr>
      <vt:lpstr>An Example</vt:lpstr>
      <vt:lpstr>An Example</vt:lpstr>
      <vt:lpstr>An Example</vt:lpstr>
      <vt:lpstr>An Example</vt:lpstr>
      <vt:lpstr>An Example</vt:lpstr>
      <vt:lpstr>An Example</vt:lpstr>
      <vt:lpstr>An Example</vt:lpstr>
      <vt:lpstr>Analyzing PartialDigest Algorithm</vt:lpstr>
      <vt:lpstr>Further Readings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DNA Mapping and Brute Force Algorithms</dc:title>
  <dc:subject/>
  <dc:creator>Abul Kashem Mia</dc:creator>
  <cp:keywords/>
  <dc:description/>
  <cp:lastModifiedBy>Abul Kashem Mia</cp:lastModifiedBy>
  <cp:revision>54</cp:revision>
  <dcterms:modified xsi:type="dcterms:W3CDTF">2018-07-21T02:24:24Z</dcterms:modified>
</cp:coreProperties>
</file>