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/Relationships>
</file>

<file path=ppt/slideLayouts/_rels/slideLayout1.xml.rels><?xml version="1.0" encoding="UTF-8"?>
<Relationships xmlns="http://schemas.openxmlformats.org/package/2006/relationships">
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054608" y="1664208"/>
            <a:ext cx="7936992" cy="926592"/>
          </a:xfrm>
          <a:custGeom>
            <a:avLst/>
            <a:gdLst/>
            <a:ahLst/>
            <a:cxnLst/>
            <a:rect l="l" t="t" r="r" b="b"/>
            <a:pathLst>
              <a:path w="7936992" h="926592">
                <a:moveTo>
                  <a:pt x="0" y="926592"/>
                </a:moveTo>
                <a:lnTo>
                  <a:pt x="0" y="0"/>
                </a:lnTo>
                <a:lnTo>
                  <a:pt x="7936992" y="0"/>
                </a:lnTo>
                <a:lnTo>
                  <a:pt x="7936992" y="27432"/>
                </a:lnTo>
                <a:lnTo>
                  <a:pt x="12192" y="27432"/>
                </a:lnTo>
                <a:lnTo>
                  <a:pt x="27432" y="12192"/>
                </a:lnTo>
                <a:lnTo>
                  <a:pt x="27432" y="92659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438400" y="4410456"/>
            <a:ext cx="6513576" cy="21336"/>
          </a:xfrm>
          <a:custGeom>
            <a:avLst/>
            <a:gdLst/>
            <a:ahLst/>
            <a:cxnLst/>
            <a:rect l="l" t="t" r="r" b="b"/>
            <a:pathLst>
              <a:path w="6513576" h="21336">
                <a:moveTo>
                  <a:pt x="0" y="0"/>
                </a:moveTo>
                <a:lnTo>
                  <a:pt x="6513576" y="0"/>
                </a:lnTo>
                <a:lnTo>
                  <a:pt x="6513576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73808" y="2016632"/>
            <a:ext cx="5731382" cy="20522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330" b="1" spc="10" dirty="0">
                <a:solidFill>
                  <a:srgbClr val="006633"/>
                </a:solidFill>
                <a:latin typeface="Arial"/>
                <a:cs typeface="Arial"/>
              </a:rPr>
              <a:t>Dynamic Programming:</a:t>
            </a:r>
            <a:endParaRPr sz="3300">
              <a:latin typeface="Arial"/>
              <a:cs typeface="Arial"/>
            </a:endParaRPr>
          </a:p>
          <a:p>
            <a:pPr marL="966216">
              <a:lnSpc>
                <a:spcPct val="100000"/>
              </a:lnSpc>
            </a:pPr>
            <a:r>
              <a:rPr sz="4200" b="1" spc="10" dirty="0">
                <a:solidFill>
                  <a:srgbClr val="006633"/>
                </a:solidFill>
                <a:latin typeface="Arial"/>
                <a:cs typeface="Arial"/>
              </a:rPr>
              <a:t>Edit Distance &amp;</a:t>
            </a:r>
            <a:endParaRPr sz="4200">
              <a:latin typeface="Arial"/>
              <a:cs typeface="Arial"/>
            </a:endParaRPr>
          </a:p>
          <a:p>
            <a:pPr marL="323088">
              <a:lnSpc>
                <a:spcPct val="100000"/>
              </a:lnSpc>
            </a:pPr>
            <a:r>
              <a:rPr sz="4200" b="1" spc="10" dirty="0">
                <a:solidFill>
                  <a:srgbClr val="006633"/>
                </a:solidFill>
                <a:latin typeface="Arial"/>
                <a:cs typeface="Arial"/>
              </a:rPr>
              <a:t>Sequence Alignment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18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93514"/>
            <a:ext cx="8066330" cy="5424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6633"/>
                </a:solidFill>
                <a:latin typeface="Arial Unicode MS"/>
                <a:cs typeface="Arial Unicode MS"/>
              </a:rPr>
              <a:t>LCS Problem as Manhattan Tourist Problem</a:t>
            </a:r>
            <a:endParaRPr sz="3100">
              <a:latin typeface="Arial Unicode MS"/>
              <a:cs typeface="Arial Unicode MS"/>
            </a:endParaRPr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49424" y="2444496"/>
            <a:ext cx="4953000" cy="382828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767840" y="2852578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3385978"/>
            <a:ext cx="355701" cy="2823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c9900"/>
                </a:solidFill>
                <a:latin typeface="Arial"/>
                <a:cs typeface="Arial"/>
              </a:rPr>
              <a:t>G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391937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445277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50014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55348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60682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44040" y="2434590"/>
            <a:ext cx="2795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i  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584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68040" y="1877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77640" y="187721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87240" y="1877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96840" y="1877217"/>
            <a:ext cx="26715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c99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064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16040" y="1877217"/>
            <a:ext cx="22490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250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346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442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538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6634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826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922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25040" y="1946910"/>
            <a:ext cx="84734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18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6942"/>
            <a:ext cx="5809641" cy="6117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Graph for LCS Problem</a:t>
            </a:r>
            <a:endParaRPr sz="3600">
              <a:latin typeface="Arial Unicode MS"/>
              <a:cs typeface="Arial Unicode MS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49424" y="2444496"/>
            <a:ext cx="4953000" cy="382828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767840" y="2852578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3385978"/>
            <a:ext cx="355701" cy="2823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c9900"/>
                </a:solidFill>
                <a:latin typeface="Arial"/>
                <a:cs typeface="Arial"/>
              </a:rPr>
              <a:t>G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391937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445277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50014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55348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60682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44040" y="2434590"/>
            <a:ext cx="2795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i  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584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68040" y="1877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77640" y="187721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87240" y="1877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96840" y="1877217"/>
            <a:ext cx="26715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c99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064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16040" y="1877217"/>
            <a:ext cx="22490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250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346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442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538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6634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826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922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25040" y="1946910"/>
            <a:ext cx="84734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721352" y="30449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5940552" y="25115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79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7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7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4111752" y="25115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2282952" y="41117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5330952" y="41117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2892552" y="46451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1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5940552" y="46451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79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7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7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2282952" y="51785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3505200" y="5711952"/>
            <a:ext cx="609600" cy="460248"/>
          </a:xfrm>
          <a:custGeom>
            <a:avLst/>
            <a:gdLst/>
            <a:ahLst/>
            <a:cxnLst/>
            <a:rect l="l" t="t" r="r" b="b"/>
            <a:pathLst>
              <a:path w="609600" h="460248">
                <a:moveTo>
                  <a:pt x="3048" y="0"/>
                </a:moveTo>
                <a:lnTo>
                  <a:pt x="563880" y="420624"/>
                </a:lnTo>
                <a:lnTo>
                  <a:pt x="557784" y="426720"/>
                </a:lnTo>
                <a:lnTo>
                  <a:pt x="0" y="9144"/>
                </a:lnTo>
                <a:lnTo>
                  <a:pt x="3048" y="0"/>
                </a:lnTo>
                <a:close/>
                <a:moveTo>
                  <a:pt x="573024" y="384048"/>
                </a:moveTo>
                <a:lnTo>
                  <a:pt x="609600" y="460248"/>
                </a:lnTo>
                <a:lnTo>
                  <a:pt x="527303" y="445008"/>
                </a:lnTo>
                <a:lnTo>
                  <a:pt x="573024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6550152" y="35783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79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7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7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19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6942"/>
            <a:ext cx="5809641" cy="6117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Graph for LCS Problem</a:t>
            </a:r>
            <a:endParaRPr sz="3600">
              <a:latin typeface="Arial Unicode MS"/>
              <a:cs typeface="Arial Unicode MS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49424" y="2444496"/>
            <a:ext cx="4953000" cy="382828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767840" y="2852578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3385978"/>
            <a:ext cx="355701" cy="2823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c9900"/>
                </a:solidFill>
                <a:latin typeface="Arial"/>
                <a:cs typeface="Arial"/>
              </a:rPr>
              <a:t>G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391937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445277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50014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55348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7840" y="6068217"/>
            <a:ext cx="35570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 </a:t>
            </a: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44040" y="2434590"/>
            <a:ext cx="2795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i  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584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68040" y="1877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77640" y="187721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33cc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87240" y="1877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96840" y="1877217"/>
            <a:ext cx="26715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c9900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064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16040" y="1877217"/>
            <a:ext cx="22490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1877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250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346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442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538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6634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826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922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01840" y="2251710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25040" y="1946910"/>
            <a:ext cx="84734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cc9900"/>
                </a:solidFill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4721352" y="30449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5940552" y="25115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79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7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7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4111752" y="25115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2282952" y="41117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5330952" y="41117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2892552" y="46451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1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5940552" y="46451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79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7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7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2282952" y="51785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80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8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3505200" y="5711952"/>
            <a:ext cx="609600" cy="460248"/>
          </a:xfrm>
          <a:custGeom>
            <a:avLst/>
            <a:gdLst/>
            <a:ahLst/>
            <a:cxnLst/>
            <a:rect l="l" t="t" r="r" b="b"/>
            <a:pathLst>
              <a:path w="609600" h="460248">
                <a:moveTo>
                  <a:pt x="3048" y="0"/>
                </a:moveTo>
                <a:lnTo>
                  <a:pt x="563880" y="420624"/>
                </a:lnTo>
                <a:lnTo>
                  <a:pt x="557784" y="426720"/>
                </a:lnTo>
                <a:lnTo>
                  <a:pt x="0" y="9144"/>
                </a:lnTo>
                <a:lnTo>
                  <a:pt x="3048" y="0"/>
                </a:lnTo>
                <a:close/>
                <a:moveTo>
                  <a:pt x="573024" y="384048"/>
                </a:moveTo>
                <a:lnTo>
                  <a:pt x="609600" y="460248"/>
                </a:lnTo>
                <a:lnTo>
                  <a:pt x="527303" y="445008"/>
                </a:lnTo>
                <a:lnTo>
                  <a:pt x="573024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6550152" y="3578352"/>
            <a:ext cx="612648" cy="536448"/>
          </a:xfrm>
          <a:custGeom>
            <a:avLst/>
            <a:gdLst/>
            <a:ahLst/>
            <a:cxnLst/>
            <a:rect l="l" t="t" r="r" b="b"/>
            <a:pathLst>
              <a:path w="612648" h="536448">
                <a:moveTo>
                  <a:pt x="6096" y="0"/>
                </a:moveTo>
                <a:lnTo>
                  <a:pt x="569976" y="493776"/>
                </a:lnTo>
                <a:lnTo>
                  <a:pt x="563879" y="499872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582167" y="460248"/>
                </a:moveTo>
                <a:lnTo>
                  <a:pt x="612648" y="536448"/>
                </a:lnTo>
                <a:lnTo>
                  <a:pt x="530352" y="515112"/>
                </a:lnTo>
                <a:lnTo>
                  <a:pt x="582167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7482840" y="2273457"/>
            <a:ext cx="1745338" cy="8919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Every path is a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common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subsequence.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82840" y="3340257"/>
            <a:ext cx="1886251" cy="15015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Every diagonal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edge adds an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extra element to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common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subsequence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82840" y="5016657"/>
            <a:ext cx="1858170" cy="15015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i="1" spc="10" dirty="0">
                <a:latin typeface="Arial"/>
                <a:cs typeface="Arial"/>
              </a:rPr>
              <a:t>LCS Problem: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Find a path with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maximum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number of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diagonal edges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08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02513"/>
            <a:ext cx="3909822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Computing LCS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1972848"/>
            <a:ext cx="823179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Let </a:t>
            </a:r>
            <a:r>
              <a:rPr sz="2600" b="1" i="1" spc="10" dirty="0">
                <a:latin typeface="Arial"/>
                <a:cs typeface="Arial"/>
              </a:rPr>
              <a:t>v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65960" y="2151400"/>
            <a:ext cx="109728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92096" y="1972848"/>
            <a:ext cx="4968301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=   prefix of </a:t>
            </a:r>
            <a:r>
              <a:rPr sz="2600" b="1" i="1" spc="10" dirty="0">
                <a:latin typeface="Arial"/>
                <a:cs typeface="Arial"/>
              </a:rPr>
              <a:t>v </a:t>
            </a:r>
            <a:r>
              <a:rPr sz="2600" spc="10" dirty="0">
                <a:latin typeface="Arial"/>
                <a:cs typeface="Arial"/>
              </a:rPr>
              <a:t>of length </a:t>
            </a:r>
            <a:r>
              <a:rPr sz="2600" i="1" spc="10" dirty="0">
                <a:latin typeface="Arial"/>
                <a:cs typeface="Arial"/>
              </a:rPr>
              <a:t>i</a:t>
            </a:r>
            <a:r>
              <a:rPr sz="2600" spc="10" dirty="0">
                <a:latin typeface="Arial"/>
                <a:cs typeface="Arial"/>
              </a:rPr>
              <a:t>:    </a:t>
            </a:r>
            <a:r>
              <a:rPr sz="2600" i="1" spc="10" dirty="0">
                <a:latin typeface="Arial"/>
                <a:cs typeface="Arial"/>
              </a:rPr>
              <a:t>v … v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67272" y="2151400"/>
            <a:ext cx="18302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68896" y="2151400"/>
            <a:ext cx="109728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2567208"/>
            <a:ext cx="987698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and </a:t>
            </a:r>
            <a:r>
              <a:rPr sz="2600" b="1" i="1" spc="10" dirty="0">
                <a:latin typeface="Arial"/>
                <a:cs typeface="Arial"/>
              </a:rPr>
              <a:t>w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30552" y="2745760"/>
            <a:ext cx="109728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j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65248" y="2567208"/>
            <a:ext cx="5001841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=  prefix of </a:t>
            </a:r>
            <a:r>
              <a:rPr sz="2600" b="1" i="1" spc="10" dirty="0">
                <a:latin typeface="Arial"/>
                <a:cs typeface="Arial"/>
              </a:rPr>
              <a:t>w </a:t>
            </a:r>
            <a:r>
              <a:rPr sz="2600" spc="10" dirty="0">
                <a:latin typeface="Arial"/>
                <a:cs typeface="Arial"/>
              </a:rPr>
              <a:t>of length </a:t>
            </a:r>
            <a:r>
              <a:rPr sz="2600" i="1" spc="10" dirty="0">
                <a:latin typeface="Arial"/>
                <a:cs typeface="Arial"/>
              </a:rPr>
              <a:t>j</a:t>
            </a:r>
            <a:r>
              <a:rPr sz="2600" spc="10" dirty="0">
                <a:latin typeface="Arial"/>
                <a:cs typeface="Arial"/>
              </a:rPr>
              <a:t>:   </a:t>
            </a:r>
            <a:r>
              <a:rPr sz="2600" i="1" spc="10" dirty="0">
                <a:latin typeface="Arial"/>
                <a:cs typeface="Arial"/>
              </a:rPr>
              <a:t>w  … w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97752" y="2745760"/>
            <a:ext cx="18302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72528" y="2745760"/>
            <a:ext cx="109728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j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3253008"/>
            <a:ext cx="6008290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The length of LCS(</a:t>
            </a:r>
            <a:r>
              <a:rPr sz="2600" b="1" i="1" spc="10" dirty="0">
                <a:latin typeface="Arial"/>
                <a:cs typeface="Arial"/>
              </a:rPr>
              <a:t>v </a:t>
            </a:r>
            <a:r>
              <a:rPr sz="2600" spc="10" dirty="0">
                <a:latin typeface="Arial"/>
                <a:cs typeface="Arial"/>
              </a:rPr>
              <a:t>,</a:t>
            </a:r>
            <a:r>
              <a:rPr sz="2600" b="1" i="1" spc="10" dirty="0">
                <a:latin typeface="Arial"/>
                <a:cs typeface="Arial"/>
              </a:rPr>
              <a:t>w </a:t>
            </a:r>
            <a:r>
              <a:rPr sz="2600" spc="10" dirty="0">
                <a:latin typeface="Arial"/>
                <a:cs typeface="Arial"/>
              </a:rPr>
              <a:t>) is computed by: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87952" y="3431560"/>
            <a:ext cx="109728" cy="2449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84192" y="3431560"/>
            <a:ext cx="109727" cy="2449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j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86840" y="4561332"/>
            <a:ext cx="23713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39240" y="4725514"/>
            <a:ext cx="257310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 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08048" y="4561332"/>
            <a:ext cx="26273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25040" y="4485132"/>
            <a:ext cx="66354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892552" y="4035552"/>
            <a:ext cx="259080" cy="1533144"/>
          </a:xfrm>
          <a:custGeom>
            <a:avLst/>
            <a:gdLst/>
            <a:ahLst/>
            <a:cxnLst/>
            <a:rect l="l" t="t" r="r" b="b"/>
            <a:pathLst>
              <a:path w="259080" h="1533144">
                <a:moveTo>
                  <a:pt x="259080" y="1533144"/>
                </a:moveTo>
                <a:lnTo>
                  <a:pt x="246888" y="1533144"/>
                </a:lnTo>
                <a:lnTo>
                  <a:pt x="231648" y="1530096"/>
                </a:lnTo>
                <a:lnTo>
                  <a:pt x="219456" y="1527048"/>
                </a:lnTo>
                <a:lnTo>
                  <a:pt x="207264" y="1524000"/>
                </a:lnTo>
                <a:cubicBezTo>
                  <a:pt x="207264" y="1524000"/>
                  <a:pt x="207264" y="1524000"/>
                  <a:pt x="207264" y="1524000"/>
                </a:cubicBezTo>
                <a:lnTo>
                  <a:pt x="185928" y="1511808"/>
                </a:lnTo>
                <a:cubicBezTo>
                  <a:pt x="185928" y="1511808"/>
                  <a:pt x="185928" y="1511808"/>
                  <a:pt x="185928" y="1511808"/>
                </a:cubicBezTo>
                <a:lnTo>
                  <a:pt x="164592" y="1493520"/>
                </a:lnTo>
                <a:cubicBezTo>
                  <a:pt x="164592" y="1493520"/>
                  <a:pt x="164592" y="1493520"/>
                  <a:pt x="164592" y="1493520"/>
                </a:cubicBezTo>
                <a:lnTo>
                  <a:pt x="149352" y="1475232"/>
                </a:lnTo>
                <a:cubicBezTo>
                  <a:pt x="149352" y="1475232"/>
                  <a:pt x="149352" y="1475232"/>
                  <a:pt x="149352" y="1475232"/>
                </a:cubicBezTo>
                <a:lnTo>
                  <a:pt x="137160" y="1453896"/>
                </a:lnTo>
                <a:cubicBezTo>
                  <a:pt x="137160" y="1453896"/>
                  <a:pt x="137160" y="1453896"/>
                  <a:pt x="137160" y="1453896"/>
                </a:cubicBezTo>
                <a:lnTo>
                  <a:pt x="134112" y="1441704"/>
                </a:lnTo>
                <a:lnTo>
                  <a:pt x="131064" y="1429512"/>
                </a:lnTo>
                <a:lnTo>
                  <a:pt x="128016" y="1414272"/>
                </a:lnTo>
                <a:lnTo>
                  <a:pt x="128016" y="1402080"/>
                </a:lnTo>
                <a:lnTo>
                  <a:pt x="128016" y="893064"/>
                </a:lnTo>
                <a:lnTo>
                  <a:pt x="124968" y="880872"/>
                </a:lnTo>
                <a:lnTo>
                  <a:pt x="124968" y="868680"/>
                </a:lnTo>
                <a:lnTo>
                  <a:pt x="121920" y="856488"/>
                </a:lnTo>
                <a:lnTo>
                  <a:pt x="115824" y="844296"/>
                </a:lnTo>
                <a:lnTo>
                  <a:pt x="118872" y="847344"/>
                </a:lnTo>
                <a:lnTo>
                  <a:pt x="106680" y="826008"/>
                </a:lnTo>
                <a:lnTo>
                  <a:pt x="106680" y="826008"/>
                </a:lnTo>
                <a:lnTo>
                  <a:pt x="91440" y="807720"/>
                </a:lnTo>
                <a:lnTo>
                  <a:pt x="91440" y="807720"/>
                </a:lnTo>
                <a:lnTo>
                  <a:pt x="73152" y="792480"/>
                </a:lnTo>
                <a:lnTo>
                  <a:pt x="73152" y="792480"/>
                </a:lnTo>
                <a:lnTo>
                  <a:pt x="51816" y="780288"/>
                </a:lnTo>
                <a:lnTo>
                  <a:pt x="51816" y="780288"/>
                </a:lnTo>
                <a:lnTo>
                  <a:pt x="39624" y="777240"/>
                </a:lnTo>
                <a:lnTo>
                  <a:pt x="30480" y="774192"/>
                </a:lnTo>
                <a:lnTo>
                  <a:pt x="15240" y="771144"/>
                </a:lnTo>
                <a:lnTo>
                  <a:pt x="3048" y="771144"/>
                </a:lnTo>
                <a:cubicBezTo>
                  <a:pt x="3048" y="771144"/>
                  <a:pt x="0" y="768096"/>
                  <a:pt x="0" y="765048"/>
                </a:cubicBezTo>
                <a:cubicBezTo>
                  <a:pt x="0" y="765048"/>
                  <a:pt x="3048" y="762000"/>
                  <a:pt x="3048" y="762000"/>
                </a:cubicBezTo>
                <a:lnTo>
                  <a:pt x="18288" y="762000"/>
                </a:lnTo>
                <a:lnTo>
                  <a:pt x="30480" y="758952"/>
                </a:lnTo>
                <a:lnTo>
                  <a:pt x="42672" y="755904"/>
                </a:lnTo>
                <a:lnTo>
                  <a:pt x="51816" y="752856"/>
                </a:lnTo>
                <a:lnTo>
                  <a:pt x="51816" y="752856"/>
                </a:lnTo>
                <a:lnTo>
                  <a:pt x="73152" y="740664"/>
                </a:lnTo>
                <a:lnTo>
                  <a:pt x="73152" y="740664"/>
                </a:lnTo>
                <a:lnTo>
                  <a:pt x="91440" y="725424"/>
                </a:lnTo>
                <a:lnTo>
                  <a:pt x="91440" y="725424"/>
                </a:lnTo>
                <a:lnTo>
                  <a:pt x="106680" y="707136"/>
                </a:lnTo>
                <a:lnTo>
                  <a:pt x="106680" y="707136"/>
                </a:lnTo>
                <a:lnTo>
                  <a:pt x="118872" y="685800"/>
                </a:lnTo>
                <a:lnTo>
                  <a:pt x="115824" y="688848"/>
                </a:lnTo>
                <a:lnTo>
                  <a:pt x="121920" y="676656"/>
                </a:lnTo>
                <a:lnTo>
                  <a:pt x="124968" y="664464"/>
                </a:lnTo>
                <a:lnTo>
                  <a:pt x="124968" y="652272"/>
                </a:lnTo>
                <a:lnTo>
                  <a:pt x="128016" y="640080"/>
                </a:lnTo>
                <a:lnTo>
                  <a:pt x="128016" y="131063"/>
                </a:lnTo>
                <a:lnTo>
                  <a:pt x="128016" y="118872"/>
                </a:lnTo>
                <a:lnTo>
                  <a:pt x="128016" y="106680"/>
                </a:lnTo>
                <a:lnTo>
                  <a:pt x="134112" y="91440"/>
                </a:lnTo>
                <a:lnTo>
                  <a:pt x="137160" y="79248"/>
                </a:lnTo>
                <a:cubicBezTo>
                  <a:pt x="137160" y="79248"/>
                  <a:pt x="137160" y="79248"/>
                  <a:pt x="137160" y="79248"/>
                </a:cubicBezTo>
                <a:lnTo>
                  <a:pt x="149352" y="57912"/>
                </a:lnTo>
                <a:cubicBezTo>
                  <a:pt x="149352" y="57912"/>
                  <a:pt x="149352" y="57912"/>
                  <a:pt x="149352" y="57912"/>
                </a:cubicBezTo>
                <a:lnTo>
                  <a:pt x="164592" y="39624"/>
                </a:lnTo>
                <a:cubicBezTo>
                  <a:pt x="164592" y="39624"/>
                  <a:pt x="164592" y="39624"/>
                  <a:pt x="164592" y="36576"/>
                </a:cubicBezTo>
                <a:lnTo>
                  <a:pt x="185928" y="21336"/>
                </a:lnTo>
                <a:cubicBezTo>
                  <a:pt x="185928" y="21336"/>
                  <a:pt x="185928" y="21336"/>
                  <a:pt x="185928" y="21336"/>
                </a:cubicBezTo>
                <a:lnTo>
                  <a:pt x="207264" y="9144"/>
                </a:lnTo>
                <a:cubicBezTo>
                  <a:pt x="207264" y="9144"/>
                  <a:pt x="207264" y="9144"/>
                  <a:pt x="207264" y="9144"/>
                </a:cubicBezTo>
                <a:lnTo>
                  <a:pt x="219456" y="6096"/>
                </a:lnTo>
                <a:lnTo>
                  <a:pt x="231648" y="3048"/>
                </a:lnTo>
                <a:lnTo>
                  <a:pt x="243840" y="0"/>
                </a:lnTo>
                <a:lnTo>
                  <a:pt x="259080" y="0"/>
                </a:lnTo>
                <a:lnTo>
                  <a:pt x="259080" y="9144"/>
                </a:lnTo>
                <a:lnTo>
                  <a:pt x="246888" y="9144"/>
                </a:lnTo>
                <a:lnTo>
                  <a:pt x="234696" y="12192"/>
                </a:lnTo>
                <a:lnTo>
                  <a:pt x="222504" y="15240"/>
                </a:lnTo>
                <a:lnTo>
                  <a:pt x="210312" y="18288"/>
                </a:lnTo>
                <a:lnTo>
                  <a:pt x="210312" y="18288"/>
                </a:lnTo>
                <a:lnTo>
                  <a:pt x="188976" y="30480"/>
                </a:lnTo>
                <a:lnTo>
                  <a:pt x="192024" y="30480"/>
                </a:lnTo>
                <a:lnTo>
                  <a:pt x="170688" y="45719"/>
                </a:lnTo>
                <a:lnTo>
                  <a:pt x="173736" y="45719"/>
                </a:lnTo>
                <a:lnTo>
                  <a:pt x="155448" y="64007"/>
                </a:lnTo>
                <a:lnTo>
                  <a:pt x="158496" y="64007"/>
                </a:lnTo>
                <a:lnTo>
                  <a:pt x="146304" y="85344"/>
                </a:lnTo>
                <a:lnTo>
                  <a:pt x="146304" y="82296"/>
                </a:lnTo>
                <a:lnTo>
                  <a:pt x="143256" y="94488"/>
                </a:lnTo>
                <a:lnTo>
                  <a:pt x="140208" y="106680"/>
                </a:lnTo>
                <a:lnTo>
                  <a:pt x="137160" y="118872"/>
                </a:lnTo>
                <a:lnTo>
                  <a:pt x="137160" y="131063"/>
                </a:lnTo>
                <a:lnTo>
                  <a:pt x="137160" y="640080"/>
                </a:lnTo>
                <a:lnTo>
                  <a:pt x="137160" y="652272"/>
                </a:lnTo>
                <a:lnTo>
                  <a:pt x="134112" y="667512"/>
                </a:lnTo>
                <a:lnTo>
                  <a:pt x="131064" y="679704"/>
                </a:lnTo>
                <a:lnTo>
                  <a:pt x="124968" y="691896"/>
                </a:lnTo>
                <a:cubicBezTo>
                  <a:pt x="124968" y="691896"/>
                  <a:pt x="124968" y="691896"/>
                  <a:pt x="124968" y="691896"/>
                </a:cubicBezTo>
                <a:lnTo>
                  <a:pt x="112776" y="713232"/>
                </a:lnTo>
                <a:cubicBezTo>
                  <a:pt x="112776" y="713232"/>
                  <a:pt x="112776" y="713232"/>
                  <a:pt x="112776" y="713232"/>
                </a:cubicBezTo>
                <a:lnTo>
                  <a:pt x="97536" y="731520"/>
                </a:lnTo>
                <a:cubicBezTo>
                  <a:pt x="97536" y="731520"/>
                  <a:pt x="97536" y="731520"/>
                  <a:pt x="97536" y="731520"/>
                </a:cubicBezTo>
                <a:lnTo>
                  <a:pt x="79248" y="749808"/>
                </a:lnTo>
                <a:cubicBezTo>
                  <a:pt x="79248" y="749808"/>
                  <a:pt x="79248" y="749808"/>
                  <a:pt x="79248" y="749808"/>
                </a:cubicBezTo>
                <a:lnTo>
                  <a:pt x="54864" y="762000"/>
                </a:lnTo>
                <a:cubicBezTo>
                  <a:pt x="54864" y="762000"/>
                  <a:pt x="54864" y="762000"/>
                  <a:pt x="54864" y="762000"/>
                </a:cubicBezTo>
                <a:lnTo>
                  <a:pt x="42672" y="765048"/>
                </a:lnTo>
                <a:lnTo>
                  <a:pt x="30480" y="768096"/>
                </a:lnTo>
                <a:lnTo>
                  <a:pt x="18288" y="771144"/>
                </a:lnTo>
                <a:lnTo>
                  <a:pt x="6096" y="771144"/>
                </a:lnTo>
                <a:lnTo>
                  <a:pt x="6096" y="762000"/>
                </a:lnTo>
                <a:lnTo>
                  <a:pt x="18288" y="762000"/>
                </a:lnTo>
                <a:lnTo>
                  <a:pt x="30480" y="765048"/>
                </a:lnTo>
                <a:lnTo>
                  <a:pt x="42672" y="768096"/>
                </a:lnTo>
                <a:lnTo>
                  <a:pt x="54864" y="771144"/>
                </a:lnTo>
                <a:cubicBezTo>
                  <a:pt x="54864" y="771144"/>
                  <a:pt x="54864" y="771144"/>
                  <a:pt x="54864" y="771144"/>
                </a:cubicBezTo>
                <a:lnTo>
                  <a:pt x="79248" y="783336"/>
                </a:lnTo>
                <a:cubicBezTo>
                  <a:pt x="79248" y="783336"/>
                  <a:pt x="79248" y="783336"/>
                  <a:pt x="79248" y="783336"/>
                </a:cubicBezTo>
                <a:lnTo>
                  <a:pt x="97536" y="798576"/>
                </a:lnTo>
                <a:cubicBezTo>
                  <a:pt x="97536" y="801624"/>
                  <a:pt x="97536" y="801624"/>
                  <a:pt x="97536" y="801624"/>
                </a:cubicBezTo>
                <a:lnTo>
                  <a:pt x="112776" y="819912"/>
                </a:lnTo>
                <a:cubicBezTo>
                  <a:pt x="112776" y="819912"/>
                  <a:pt x="112776" y="819912"/>
                  <a:pt x="112776" y="819912"/>
                </a:cubicBezTo>
                <a:lnTo>
                  <a:pt x="124968" y="841248"/>
                </a:lnTo>
                <a:cubicBezTo>
                  <a:pt x="124968" y="841248"/>
                  <a:pt x="124968" y="841248"/>
                  <a:pt x="124968" y="841248"/>
                </a:cubicBezTo>
                <a:lnTo>
                  <a:pt x="131064" y="853440"/>
                </a:lnTo>
                <a:lnTo>
                  <a:pt x="134112" y="868680"/>
                </a:lnTo>
                <a:lnTo>
                  <a:pt x="137160" y="880872"/>
                </a:lnTo>
                <a:lnTo>
                  <a:pt x="137160" y="893064"/>
                </a:lnTo>
                <a:lnTo>
                  <a:pt x="137160" y="1402080"/>
                </a:lnTo>
                <a:lnTo>
                  <a:pt x="137160" y="1414272"/>
                </a:lnTo>
                <a:lnTo>
                  <a:pt x="140208" y="1426464"/>
                </a:lnTo>
                <a:lnTo>
                  <a:pt x="143256" y="1438656"/>
                </a:lnTo>
                <a:lnTo>
                  <a:pt x="146304" y="1450848"/>
                </a:lnTo>
                <a:lnTo>
                  <a:pt x="146304" y="1447800"/>
                </a:lnTo>
                <a:lnTo>
                  <a:pt x="158496" y="1469136"/>
                </a:lnTo>
                <a:lnTo>
                  <a:pt x="155448" y="1469136"/>
                </a:lnTo>
                <a:lnTo>
                  <a:pt x="173736" y="1487424"/>
                </a:lnTo>
                <a:lnTo>
                  <a:pt x="170688" y="1487424"/>
                </a:lnTo>
                <a:lnTo>
                  <a:pt x="192024" y="1502664"/>
                </a:lnTo>
                <a:lnTo>
                  <a:pt x="188976" y="1502664"/>
                </a:lnTo>
                <a:lnTo>
                  <a:pt x="210312" y="1514856"/>
                </a:lnTo>
                <a:lnTo>
                  <a:pt x="210312" y="1514856"/>
                </a:lnTo>
                <a:lnTo>
                  <a:pt x="222504" y="1517904"/>
                </a:lnTo>
                <a:lnTo>
                  <a:pt x="234696" y="1520952"/>
                </a:lnTo>
                <a:lnTo>
                  <a:pt x="246888" y="1524000"/>
                </a:lnTo>
                <a:lnTo>
                  <a:pt x="25908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68040" y="4180332"/>
            <a:ext cx="23713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20440" y="4344513"/>
            <a:ext cx="43747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i-1, 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36720" y="4180332"/>
            <a:ext cx="516331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+ 0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68040" y="4728972"/>
            <a:ext cx="23713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20440" y="4893154"/>
            <a:ext cx="553512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 j-1  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42816" y="4728972"/>
            <a:ext cx="513892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+ 0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68040" y="5277612"/>
            <a:ext cx="23713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20440" y="5441793"/>
            <a:ext cx="618371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i-1, j-1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51960" y="5277612"/>
            <a:ext cx="176784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+ 1 </a:t>
            </a:r>
            <a:r>
              <a:rPr sz="2400" spc="10" dirty="0">
                <a:latin typeface="Arial"/>
                <a:cs typeface="Arial"/>
              </a:rPr>
              <a:t>if  </a:t>
            </a:r>
            <a:r>
              <a:rPr sz="2400" i="1" spc="10" dirty="0">
                <a:latin typeface="Arial"/>
                <a:cs typeface="Arial"/>
              </a:rPr>
              <a:t>v </a:t>
            </a:r>
            <a:r>
              <a:rPr sz="2400" spc="10" dirty="0">
                <a:latin typeface="Arial"/>
                <a:cs typeface="Arial"/>
              </a:rPr>
              <a:t>= </a:t>
            </a:r>
            <a:r>
              <a:rPr sz="2400" i="1" spc="1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24856" y="5441793"/>
            <a:ext cx="10210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37504" y="5441793"/>
            <a:ext cx="10210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7235952" y="4221480"/>
            <a:ext cx="771144" cy="847344"/>
          </a:xfrm>
          <a:custGeom>
            <a:avLst/>
            <a:gdLst/>
            <a:ahLst/>
            <a:cxnLst/>
            <a:rect l="l" t="t" r="r" b="b"/>
            <a:pathLst>
              <a:path w="771144" h="847344">
                <a:moveTo>
                  <a:pt x="0" y="0"/>
                </a:moveTo>
                <a:lnTo>
                  <a:pt x="771144" y="0"/>
                </a:lnTo>
                <a:lnTo>
                  <a:pt x="771144" y="847344"/>
                </a:lnTo>
                <a:lnTo>
                  <a:pt x="0" y="847344"/>
                </a:lnTo>
                <a:lnTo>
                  <a:pt x="0" y="0"/>
                </a:lnTo>
                <a:close/>
                <a:moveTo>
                  <a:pt x="9144" y="844296"/>
                </a:moveTo>
                <a:lnTo>
                  <a:pt x="3048" y="838200"/>
                </a:lnTo>
                <a:lnTo>
                  <a:pt x="765048" y="838200"/>
                </a:lnTo>
                <a:lnTo>
                  <a:pt x="762000" y="844296"/>
                </a:lnTo>
                <a:lnTo>
                  <a:pt x="762000" y="6096"/>
                </a:lnTo>
                <a:lnTo>
                  <a:pt x="765048" y="9144"/>
                </a:lnTo>
                <a:lnTo>
                  <a:pt x="3048" y="9144"/>
                </a:lnTo>
                <a:lnTo>
                  <a:pt x="9144" y="6096"/>
                </a:lnTo>
                <a:lnTo>
                  <a:pt x="9144" y="844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7239000" y="4221480"/>
            <a:ext cx="1524000" cy="9144"/>
          </a:xfrm>
          <a:custGeom>
            <a:avLst/>
            <a:gdLst/>
            <a:ahLst/>
            <a:cxnLst/>
            <a:rect l="l" t="t" r="r" b="b"/>
            <a:pathLst>
              <a:path w="1524000" h="9144">
                <a:moveTo>
                  <a:pt x="0" y="0"/>
                </a:moveTo>
                <a:lnTo>
                  <a:pt x="1524000" y="0"/>
                </a:lnTo>
                <a:lnTo>
                  <a:pt x="15240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7235952" y="4227576"/>
            <a:ext cx="9144" cy="1524000"/>
          </a:xfrm>
          <a:custGeom>
            <a:avLst/>
            <a:gdLst/>
            <a:ahLst/>
            <a:cxnLst/>
            <a:rect l="l" t="t" r="r" b="b"/>
            <a:pathLst>
              <a:path w="9144" h="1524000">
                <a:moveTo>
                  <a:pt x="9144" y="0"/>
                </a:moveTo>
                <a:lnTo>
                  <a:pt x="9144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7235952" y="4224528"/>
            <a:ext cx="765048" cy="841248"/>
          </a:xfrm>
          <a:custGeom>
            <a:avLst/>
            <a:gdLst/>
            <a:ahLst/>
            <a:cxnLst/>
            <a:rect l="l" t="t" r="r" b="b"/>
            <a:pathLst>
              <a:path w="765048" h="841248">
                <a:moveTo>
                  <a:pt x="9144" y="0"/>
                </a:moveTo>
                <a:lnTo>
                  <a:pt x="728472" y="789432"/>
                </a:lnTo>
                <a:lnTo>
                  <a:pt x="719328" y="798576"/>
                </a:lnTo>
                <a:lnTo>
                  <a:pt x="0" y="6096"/>
                </a:lnTo>
                <a:lnTo>
                  <a:pt x="9144" y="0"/>
                </a:lnTo>
                <a:close/>
                <a:moveTo>
                  <a:pt x="743712" y="758952"/>
                </a:moveTo>
                <a:lnTo>
                  <a:pt x="765048" y="841248"/>
                </a:lnTo>
                <a:lnTo>
                  <a:pt x="685800" y="810768"/>
                </a:lnTo>
                <a:lnTo>
                  <a:pt x="743712" y="758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7239000" y="5026152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33528"/>
                </a:moveTo>
                <a:lnTo>
                  <a:pt x="624840" y="33528"/>
                </a:lnTo>
                <a:lnTo>
                  <a:pt x="6248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609600" y="0"/>
                </a:moveTo>
                <a:lnTo>
                  <a:pt x="685800" y="39624"/>
                </a:lnTo>
                <a:lnTo>
                  <a:pt x="609600" y="762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7964424" y="4227576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42672" y="0"/>
                </a:moveTo>
                <a:lnTo>
                  <a:pt x="42672" y="697992"/>
                </a:lnTo>
                <a:lnTo>
                  <a:pt x="33528" y="697992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685800"/>
                </a:moveTo>
                <a:lnTo>
                  <a:pt x="36576" y="762000"/>
                </a:lnTo>
                <a:lnTo>
                  <a:pt x="0" y="6858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8016240" y="4952695"/>
            <a:ext cx="322173" cy="3358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0000ff"/>
                </a:solidFill>
                <a:latin typeface="Arial"/>
                <a:cs typeface="Arial"/>
              </a:rPr>
              <a:t>i,j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787640" y="3879799"/>
            <a:ext cx="160934" cy="3358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872984" y="3879799"/>
            <a:ext cx="450494" cy="3358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-1</a:t>
            </a:r>
            <a:r>
              <a:rPr sz="2400" i="1" spc="10" dirty="0">
                <a:latin typeface="Arial"/>
                <a:cs typeface="Arial"/>
              </a:rPr>
              <a:t>,j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568440" y="4876495"/>
            <a:ext cx="592074" cy="3358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i,j </a:t>
            </a:r>
            <a:r>
              <a:rPr sz="2000" i="1" spc="10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16040" y="3885895"/>
            <a:ext cx="802386" cy="3358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i</a:t>
            </a:r>
            <a:r>
              <a:rPr sz="2000" i="1" spc="10" dirty="0">
                <a:latin typeface="Arial"/>
                <a:cs typeface="Arial"/>
              </a:rPr>
              <a:t>-1</a:t>
            </a:r>
            <a:r>
              <a:rPr sz="2400" i="1" spc="10" dirty="0">
                <a:latin typeface="Arial"/>
                <a:cs typeface="Arial"/>
              </a:rPr>
              <a:t>,j </a:t>
            </a:r>
            <a:r>
              <a:rPr sz="2000" i="1" spc="10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44384" y="4487581"/>
            <a:ext cx="153161" cy="22504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solidFill>
                  <a:srgbClr val="9966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25384" y="4444909"/>
            <a:ext cx="153161" cy="22504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solidFill>
                  <a:srgbClr val="9966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59040" y="4825909"/>
            <a:ext cx="153161" cy="22504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solidFill>
                  <a:srgbClr val="9966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17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7735202" cy="12234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Every Path in the Grid Corresponds</a:t>
            </a:r>
            <a:endParaRPr sz="3800">
              <a:latin typeface="Arial Unicode MS"/>
              <a:cs typeface="Arial Unicode MS"/>
            </a:endParaRPr>
          </a:p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to an Alignment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2612136" y="2831592"/>
            <a:ext cx="12192" cy="3584448"/>
          </a:xfrm>
          <a:custGeom>
            <a:avLst/>
            <a:gdLst/>
            <a:ahLst/>
            <a:cxnLst/>
            <a:rect l="l" t="t" r="r" b="b"/>
            <a:pathLst>
              <a:path w="12192" h="3584448">
                <a:moveTo>
                  <a:pt x="12192" y="0"/>
                </a:moveTo>
                <a:lnTo>
                  <a:pt x="12192" y="3584448"/>
                </a:lnTo>
                <a:lnTo>
                  <a:pt x="0" y="358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3398520" y="2831592"/>
            <a:ext cx="12192" cy="3584448"/>
          </a:xfrm>
          <a:custGeom>
            <a:avLst/>
            <a:gdLst/>
            <a:ahLst/>
            <a:cxnLst/>
            <a:rect l="l" t="t" r="r" b="b"/>
            <a:pathLst>
              <a:path w="12192" h="3584448">
                <a:moveTo>
                  <a:pt x="12192" y="0"/>
                </a:moveTo>
                <a:lnTo>
                  <a:pt x="12192" y="3584448"/>
                </a:lnTo>
                <a:lnTo>
                  <a:pt x="0" y="358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4184903" y="2831592"/>
            <a:ext cx="15240" cy="3584448"/>
          </a:xfrm>
          <a:custGeom>
            <a:avLst/>
            <a:gdLst/>
            <a:ahLst/>
            <a:cxnLst/>
            <a:rect l="l" t="t" r="r" b="b"/>
            <a:pathLst>
              <a:path w="15240" h="3584448">
                <a:moveTo>
                  <a:pt x="15241" y="0"/>
                </a:moveTo>
                <a:lnTo>
                  <a:pt x="15241" y="3584448"/>
                </a:lnTo>
                <a:lnTo>
                  <a:pt x="0" y="358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4974336" y="2831592"/>
            <a:ext cx="12192" cy="3584448"/>
          </a:xfrm>
          <a:custGeom>
            <a:avLst/>
            <a:gdLst/>
            <a:ahLst/>
            <a:cxnLst/>
            <a:rect l="l" t="t" r="r" b="b"/>
            <a:pathLst>
              <a:path w="12192" h="3584448">
                <a:moveTo>
                  <a:pt x="12192" y="0"/>
                </a:moveTo>
                <a:lnTo>
                  <a:pt x="12192" y="3584448"/>
                </a:lnTo>
                <a:lnTo>
                  <a:pt x="0" y="358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5760720" y="2831592"/>
            <a:ext cx="12192" cy="3584448"/>
          </a:xfrm>
          <a:custGeom>
            <a:avLst/>
            <a:gdLst/>
            <a:ahLst/>
            <a:cxnLst/>
            <a:rect l="l" t="t" r="r" b="b"/>
            <a:pathLst>
              <a:path w="12192" h="3584448">
                <a:moveTo>
                  <a:pt x="12192" y="0"/>
                </a:moveTo>
                <a:lnTo>
                  <a:pt x="12192" y="3584448"/>
                </a:lnTo>
                <a:lnTo>
                  <a:pt x="0" y="358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1816607" y="3435096"/>
            <a:ext cx="4751832" cy="12192"/>
          </a:xfrm>
          <a:custGeom>
            <a:avLst/>
            <a:gdLst/>
            <a:ahLst/>
            <a:cxnLst/>
            <a:rect l="l" t="t" r="r" b="b"/>
            <a:pathLst>
              <a:path w="4751832" h="12192">
                <a:moveTo>
                  <a:pt x="0" y="0"/>
                </a:moveTo>
                <a:lnTo>
                  <a:pt x="4751833" y="0"/>
                </a:lnTo>
                <a:lnTo>
                  <a:pt x="4751833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1816607" y="4023359"/>
            <a:ext cx="4751832" cy="12192"/>
          </a:xfrm>
          <a:custGeom>
            <a:avLst/>
            <a:gdLst/>
            <a:ahLst/>
            <a:cxnLst/>
            <a:rect l="l" t="t" r="r" b="b"/>
            <a:pathLst>
              <a:path w="4751832" h="12192">
                <a:moveTo>
                  <a:pt x="0" y="0"/>
                </a:moveTo>
                <a:lnTo>
                  <a:pt x="4751833" y="0"/>
                </a:lnTo>
                <a:lnTo>
                  <a:pt x="4751833" y="12193"/>
                </a:lnTo>
                <a:lnTo>
                  <a:pt x="0" y="12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1816607" y="4617720"/>
            <a:ext cx="4751832" cy="12192"/>
          </a:xfrm>
          <a:custGeom>
            <a:avLst/>
            <a:gdLst/>
            <a:ahLst/>
            <a:cxnLst/>
            <a:rect l="l" t="t" r="r" b="b"/>
            <a:pathLst>
              <a:path w="4751832" h="12192">
                <a:moveTo>
                  <a:pt x="0" y="0"/>
                </a:moveTo>
                <a:lnTo>
                  <a:pt x="4751833" y="0"/>
                </a:lnTo>
                <a:lnTo>
                  <a:pt x="4751833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1816607" y="5212080"/>
            <a:ext cx="4751832" cy="12192"/>
          </a:xfrm>
          <a:custGeom>
            <a:avLst/>
            <a:gdLst/>
            <a:ahLst/>
            <a:cxnLst/>
            <a:rect l="l" t="t" r="r" b="b"/>
            <a:pathLst>
              <a:path w="4751832" h="12192">
                <a:moveTo>
                  <a:pt x="0" y="0"/>
                </a:moveTo>
                <a:lnTo>
                  <a:pt x="4751833" y="0"/>
                </a:lnTo>
                <a:lnTo>
                  <a:pt x="4751833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1816607" y="5803392"/>
            <a:ext cx="4751832" cy="12192"/>
          </a:xfrm>
          <a:custGeom>
            <a:avLst/>
            <a:gdLst/>
            <a:ahLst/>
            <a:cxnLst/>
            <a:rect l="l" t="t" r="r" b="b"/>
            <a:pathLst>
              <a:path w="4751832" h="12192">
                <a:moveTo>
                  <a:pt x="0" y="0"/>
                </a:moveTo>
                <a:lnTo>
                  <a:pt x="4751833" y="0"/>
                </a:lnTo>
                <a:lnTo>
                  <a:pt x="4751833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1816607" y="2831592"/>
            <a:ext cx="27432" cy="3584448"/>
          </a:xfrm>
          <a:custGeom>
            <a:avLst/>
            <a:gdLst/>
            <a:ahLst/>
            <a:cxnLst/>
            <a:rect l="l" t="t" r="r" b="b"/>
            <a:pathLst>
              <a:path w="27432" h="3584448">
                <a:moveTo>
                  <a:pt x="27433" y="0"/>
                </a:moveTo>
                <a:lnTo>
                  <a:pt x="27433" y="3584448"/>
                </a:lnTo>
                <a:lnTo>
                  <a:pt x="0" y="358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6541007" y="2831592"/>
            <a:ext cx="27432" cy="3584448"/>
          </a:xfrm>
          <a:custGeom>
            <a:avLst/>
            <a:gdLst/>
            <a:ahLst/>
            <a:cxnLst/>
            <a:rect l="l" t="t" r="r" b="b"/>
            <a:pathLst>
              <a:path w="27432" h="3584448">
                <a:moveTo>
                  <a:pt x="27433" y="0"/>
                </a:moveTo>
                <a:lnTo>
                  <a:pt x="27433" y="3584448"/>
                </a:lnTo>
                <a:lnTo>
                  <a:pt x="0" y="358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1816607" y="2831592"/>
            <a:ext cx="4751832" cy="27432"/>
          </a:xfrm>
          <a:custGeom>
            <a:avLst/>
            <a:gdLst/>
            <a:ahLst/>
            <a:cxnLst/>
            <a:rect l="l" t="t" r="r" b="b"/>
            <a:pathLst>
              <a:path w="4751832" h="27432">
                <a:moveTo>
                  <a:pt x="0" y="0"/>
                </a:moveTo>
                <a:lnTo>
                  <a:pt x="4751833" y="0"/>
                </a:lnTo>
                <a:lnTo>
                  <a:pt x="4751833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1816607" y="6388608"/>
            <a:ext cx="4751832" cy="27432"/>
          </a:xfrm>
          <a:custGeom>
            <a:avLst/>
            <a:gdLst/>
            <a:ahLst/>
            <a:cxnLst/>
            <a:rect l="l" t="t" r="r" b="b"/>
            <a:pathLst>
              <a:path w="4751832" h="27432">
                <a:moveTo>
                  <a:pt x="0" y="0"/>
                </a:moveTo>
                <a:lnTo>
                  <a:pt x="4751833" y="0"/>
                </a:lnTo>
                <a:lnTo>
                  <a:pt x="4751833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941320" y="290744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727703" y="290744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14088" y="290744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03520" y="290744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89904" y="290744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57984" y="3499485"/>
            <a:ext cx="190652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57984" y="4090796"/>
            <a:ext cx="190652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57984" y="4685157"/>
            <a:ext cx="190652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57984" y="5276469"/>
            <a:ext cx="190652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57984" y="5867781"/>
            <a:ext cx="190652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72640" y="2318004"/>
            <a:ext cx="372465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91840" y="2375916"/>
            <a:ext cx="288035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0040" y="2375916"/>
            <a:ext cx="270967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2375916"/>
            <a:ext cx="304800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30240" y="2375916"/>
            <a:ext cx="321869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3899915"/>
            <a:ext cx="288036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4509516"/>
            <a:ext cx="27096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5119116"/>
            <a:ext cx="321868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5728716"/>
            <a:ext cx="27096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2912364"/>
            <a:ext cx="288036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825751" y="2843784"/>
            <a:ext cx="768096" cy="615696"/>
          </a:xfrm>
          <a:custGeom>
            <a:avLst/>
            <a:gdLst/>
            <a:ahLst/>
            <a:cxnLst/>
            <a:rect l="l" t="t" r="r" b="b"/>
            <a:pathLst>
              <a:path w="768096" h="615696">
                <a:moveTo>
                  <a:pt x="6097" y="0"/>
                </a:moveTo>
                <a:lnTo>
                  <a:pt x="768097" y="609600"/>
                </a:lnTo>
                <a:lnTo>
                  <a:pt x="762001" y="615696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3035808" y="3669792"/>
            <a:ext cx="774192" cy="701040"/>
          </a:xfrm>
          <a:custGeom>
            <a:avLst/>
            <a:gdLst/>
            <a:ahLst/>
            <a:cxnLst/>
            <a:rect l="l" t="t" r="r" b="b"/>
            <a:pathLst>
              <a:path w="774192" h="701040">
                <a:moveTo>
                  <a:pt x="27432" y="0"/>
                </a:moveTo>
                <a:lnTo>
                  <a:pt x="716280" y="621792"/>
                </a:lnTo>
                <a:lnTo>
                  <a:pt x="691895" y="652272"/>
                </a:lnTo>
                <a:lnTo>
                  <a:pt x="0" y="27432"/>
                </a:lnTo>
                <a:lnTo>
                  <a:pt x="27432" y="0"/>
                </a:lnTo>
                <a:close/>
                <a:moveTo>
                  <a:pt x="728472" y="582168"/>
                </a:moveTo>
                <a:lnTo>
                  <a:pt x="774192" y="701040"/>
                </a:lnTo>
                <a:lnTo>
                  <a:pt x="652272" y="667512"/>
                </a:lnTo>
                <a:lnTo>
                  <a:pt x="728472" y="58216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7403592" y="3066669"/>
            <a:ext cx="1268733" cy="2551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0 1 2  2  3 4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3478149"/>
            <a:ext cx="1617725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V =    A T – G 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56576" y="3889628"/>
            <a:ext cx="810847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|  |       |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4301109"/>
            <a:ext cx="1647595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W=    A T C G –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67600" y="4712589"/>
            <a:ext cx="1205183" cy="2551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0 1 2  3 4 4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3800856" y="4355592"/>
            <a:ext cx="771144" cy="624840"/>
          </a:xfrm>
          <a:custGeom>
            <a:avLst/>
            <a:gdLst/>
            <a:ahLst/>
            <a:cxnLst/>
            <a:rect l="l" t="t" r="r" b="b"/>
            <a:pathLst>
              <a:path w="771144" h="624840">
                <a:moveTo>
                  <a:pt x="21336" y="0"/>
                </a:moveTo>
                <a:lnTo>
                  <a:pt x="710184" y="548640"/>
                </a:lnTo>
                <a:lnTo>
                  <a:pt x="685800" y="579120"/>
                </a:lnTo>
                <a:lnTo>
                  <a:pt x="0" y="30480"/>
                </a:lnTo>
                <a:lnTo>
                  <a:pt x="21336" y="0"/>
                </a:lnTo>
                <a:close/>
                <a:moveTo>
                  <a:pt x="719328" y="509016"/>
                </a:moveTo>
                <a:lnTo>
                  <a:pt x="771144" y="624840"/>
                </a:lnTo>
                <a:lnTo>
                  <a:pt x="646176" y="597408"/>
                </a:lnTo>
                <a:lnTo>
                  <a:pt x="719328" y="509016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5474208" y="4965192"/>
            <a:ext cx="774192" cy="701040"/>
          </a:xfrm>
          <a:custGeom>
            <a:avLst/>
            <a:gdLst/>
            <a:ahLst/>
            <a:cxnLst/>
            <a:rect l="l" t="t" r="r" b="b"/>
            <a:pathLst>
              <a:path w="774192" h="701040">
                <a:moveTo>
                  <a:pt x="27432" y="0"/>
                </a:moveTo>
                <a:lnTo>
                  <a:pt x="716280" y="621792"/>
                </a:lnTo>
                <a:lnTo>
                  <a:pt x="691896" y="652272"/>
                </a:lnTo>
                <a:lnTo>
                  <a:pt x="0" y="27432"/>
                </a:lnTo>
                <a:lnTo>
                  <a:pt x="27432" y="0"/>
                </a:lnTo>
                <a:close/>
                <a:moveTo>
                  <a:pt x="728472" y="582168"/>
                </a:moveTo>
                <a:lnTo>
                  <a:pt x="774192" y="701040"/>
                </a:lnTo>
                <a:lnTo>
                  <a:pt x="652272" y="667512"/>
                </a:lnTo>
                <a:lnTo>
                  <a:pt x="728472" y="58216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7540752" y="2743200"/>
            <a:ext cx="155448" cy="231648"/>
          </a:xfrm>
          <a:custGeom>
            <a:avLst/>
            <a:gdLst/>
            <a:ahLst/>
            <a:cxnLst/>
            <a:rect l="l" t="t" r="r" b="b"/>
            <a:pathLst>
              <a:path w="155448" h="231648">
                <a:moveTo>
                  <a:pt x="9144" y="0"/>
                </a:moveTo>
                <a:lnTo>
                  <a:pt x="124967" y="176784"/>
                </a:lnTo>
                <a:lnTo>
                  <a:pt x="118872" y="182880"/>
                </a:lnTo>
                <a:lnTo>
                  <a:pt x="0" y="6096"/>
                </a:lnTo>
                <a:lnTo>
                  <a:pt x="9144" y="0"/>
                </a:lnTo>
                <a:close/>
                <a:moveTo>
                  <a:pt x="146304" y="146304"/>
                </a:moveTo>
                <a:lnTo>
                  <a:pt x="155448" y="231648"/>
                </a:lnTo>
                <a:lnTo>
                  <a:pt x="82296" y="188976"/>
                </a:lnTo>
                <a:lnTo>
                  <a:pt x="146304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7769352" y="2743200"/>
            <a:ext cx="155448" cy="231648"/>
          </a:xfrm>
          <a:custGeom>
            <a:avLst/>
            <a:gdLst/>
            <a:ahLst/>
            <a:cxnLst/>
            <a:rect l="l" t="t" r="r" b="b"/>
            <a:pathLst>
              <a:path w="155448" h="231648">
                <a:moveTo>
                  <a:pt x="9144" y="0"/>
                </a:moveTo>
                <a:lnTo>
                  <a:pt x="124967" y="176784"/>
                </a:lnTo>
                <a:lnTo>
                  <a:pt x="118872" y="182880"/>
                </a:lnTo>
                <a:lnTo>
                  <a:pt x="0" y="6096"/>
                </a:lnTo>
                <a:lnTo>
                  <a:pt x="9144" y="0"/>
                </a:lnTo>
                <a:close/>
                <a:moveTo>
                  <a:pt x="146304" y="146304"/>
                </a:moveTo>
                <a:lnTo>
                  <a:pt x="155448" y="231648"/>
                </a:lnTo>
                <a:lnTo>
                  <a:pt x="82296" y="188976"/>
                </a:lnTo>
                <a:lnTo>
                  <a:pt x="146304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8302752" y="2743200"/>
            <a:ext cx="155448" cy="228600"/>
          </a:xfrm>
          <a:custGeom>
            <a:avLst/>
            <a:gdLst/>
            <a:ahLst/>
            <a:cxnLst/>
            <a:rect l="l" t="t" r="r" b="b"/>
            <a:pathLst>
              <a:path w="155448" h="228600">
                <a:moveTo>
                  <a:pt x="9144" y="0"/>
                </a:moveTo>
                <a:lnTo>
                  <a:pt x="124968" y="173736"/>
                </a:lnTo>
                <a:lnTo>
                  <a:pt x="118872" y="179832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146304" y="146304"/>
                </a:moveTo>
                <a:lnTo>
                  <a:pt x="155448" y="228600"/>
                </a:lnTo>
                <a:lnTo>
                  <a:pt x="82296" y="188976"/>
                </a:lnTo>
                <a:lnTo>
                  <a:pt x="146304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8001000" y="278282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33528"/>
                </a:moveTo>
                <a:lnTo>
                  <a:pt x="167640" y="33528"/>
                </a:lnTo>
                <a:lnTo>
                  <a:pt x="1676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152400" y="0"/>
                </a:moveTo>
                <a:lnTo>
                  <a:pt x="228600" y="36576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8497824" y="27432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42672" y="0"/>
                </a:moveTo>
                <a:lnTo>
                  <a:pt x="42672" y="167640"/>
                </a:lnTo>
                <a:lnTo>
                  <a:pt x="33528" y="1676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152400"/>
                </a:moveTo>
                <a:lnTo>
                  <a:pt x="36576" y="228600"/>
                </a:lnTo>
                <a:lnTo>
                  <a:pt x="0" y="15240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4572000" y="4922520"/>
            <a:ext cx="990600" cy="115824"/>
          </a:xfrm>
          <a:custGeom>
            <a:avLst/>
            <a:gdLst/>
            <a:ahLst/>
            <a:cxnLst/>
            <a:rect l="l" t="t" r="r" b="b"/>
            <a:pathLst>
              <a:path w="990600" h="115824">
                <a:moveTo>
                  <a:pt x="0" y="39624"/>
                </a:moveTo>
                <a:lnTo>
                  <a:pt x="896112" y="39624"/>
                </a:lnTo>
                <a:lnTo>
                  <a:pt x="896112" y="76200"/>
                </a:lnTo>
                <a:lnTo>
                  <a:pt x="0" y="76200"/>
                </a:lnTo>
                <a:lnTo>
                  <a:pt x="0" y="39624"/>
                </a:lnTo>
                <a:close/>
                <a:moveTo>
                  <a:pt x="877824" y="0"/>
                </a:moveTo>
                <a:lnTo>
                  <a:pt x="990600" y="57912"/>
                </a:lnTo>
                <a:lnTo>
                  <a:pt x="877824" y="115824"/>
                </a:lnTo>
                <a:lnTo>
                  <a:pt x="87782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6193536" y="5590032"/>
            <a:ext cx="112776" cy="609600"/>
          </a:xfrm>
          <a:custGeom>
            <a:avLst/>
            <a:gdLst/>
            <a:ahLst/>
            <a:cxnLst/>
            <a:rect l="l" t="t" r="r" b="b"/>
            <a:pathLst>
              <a:path w="112776" h="609600">
                <a:moveTo>
                  <a:pt x="76200" y="0"/>
                </a:moveTo>
                <a:lnTo>
                  <a:pt x="76200" y="515112"/>
                </a:lnTo>
                <a:lnTo>
                  <a:pt x="36576" y="515112"/>
                </a:lnTo>
                <a:lnTo>
                  <a:pt x="36576" y="0"/>
                </a:lnTo>
                <a:lnTo>
                  <a:pt x="76200" y="0"/>
                </a:lnTo>
                <a:close/>
                <a:moveTo>
                  <a:pt x="112776" y="493776"/>
                </a:moveTo>
                <a:lnTo>
                  <a:pt x="54864" y="609600"/>
                </a:lnTo>
                <a:lnTo>
                  <a:pt x="0" y="493776"/>
                </a:lnTo>
                <a:lnTo>
                  <a:pt x="112776" y="493776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2895600" y="36088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3527"/>
                  <a:pt x="36576" y="0"/>
                  <a:pt x="76200" y="0"/>
                </a:cubicBezTo>
                <a:cubicBezTo>
                  <a:pt x="76200" y="0"/>
                  <a:pt x="76200" y="0"/>
                  <a:pt x="76200" y="0"/>
                </a:cubicBezTo>
                <a:lnTo>
                  <a:pt x="76200" y="0"/>
                </a:lnTo>
                <a:cubicBezTo>
                  <a:pt x="118872" y="0"/>
                  <a:pt x="152400" y="33527"/>
                  <a:pt x="152400" y="76200"/>
                </a:cubicBezTo>
                <a:cubicBezTo>
                  <a:pt x="152400" y="76200"/>
                  <a:pt x="152400" y="76200"/>
                  <a:pt x="152400" y="76200"/>
                </a:cubicBezTo>
                <a:lnTo>
                  <a:pt x="152400" y="76200"/>
                </a:lnTo>
                <a:cubicBezTo>
                  <a:pt x="152400" y="118871"/>
                  <a:pt x="118872" y="152400"/>
                  <a:pt x="76200" y="152400"/>
                </a:cubicBezTo>
                <a:cubicBezTo>
                  <a:pt x="76200" y="152400"/>
                  <a:pt x="76200" y="152400"/>
                  <a:pt x="76200" y="152400"/>
                </a:cubicBezTo>
                <a:lnTo>
                  <a:pt x="76200" y="152400"/>
                </a:lnTo>
                <a:cubicBezTo>
                  <a:pt x="36576" y="152400"/>
                  <a:pt x="0" y="118871"/>
                  <a:pt x="0" y="76200"/>
                </a:cubicBezTo>
                <a:cubicBezTo>
                  <a:pt x="0" y="76200"/>
                  <a:pt x="0" y="76200"/>
                  <a:pt x="0" y="76200"/>
                </a:cubicBez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2892552" y="360273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82296"/>
                </a:moveTo>
                <a:cubicBezTo>
                  <a:pt x="0" y="82296"/>
                  <a:pt x="0" y="82296"/>
                  <a:pt x="0" y="82296"/>
                </a:cubicBezTo>
                <a:lnTo>
                  <a:pt x="0" y="67056"/>
                </a:lnTo>
                <a:cubicBezTo>
                  <a:pt x="0" y="67056"/>
                  <a:pt x="0" y="64008"/>
                  <a:pt x="0" y="64008"/>
                </a:cubicBezTo>
                <a:lnTo>
                  <a:pt x="6096" y="51816"/>
                </a:lnTo>
                <a:cubicBezTo>
                  <a:pt x="6096" y="51816"/>
                  <a:pt x="6096" y="48767"/>
                  <a:pt x="6096" y="48767"/>
                </a:cubicBezTo>
                <a:lnTo>
                  <a:pt x="12192" y="36576"/>
                </a:lnTo>
                <a:cubicBezTo>
                  <a:pt x="12192" y="36576"/>
                  <a:pt x="15240" y="36576"/>
                  <a:pt x="15240" y="36576"/>
                </a:cubicBezTo>
                <a:lnTo>
                  <a:pt x="24384" y="24384"/>
                </a:lnTo>
                <a:cubicBezTo>
                  <a:pt x="24384" y="24384"/>
                  <a:pt x="24384" y="24384"/>
                  <a:pt x="24384" y="24384"/>
                </a:cubicBezTo>
                <a:lnTo>
                  <a:pt x="36576" y="15240"/>
                </a:lnTo>
                <a:cubicBezTo>
                  <a:pt x="36576" y="15240"/>
                  <a:pt x="36576" y="15240"/>
                  <a:pt x="36576" y="15240"/>
                </a:cubicBezTo>
                <a:lnTo>
                  <a:pt x="48768" y="6096"/>
                </a:lnTo>
                <a:cubicBezTo>
                  <a:pt x="48768" y="6096"/>
                  <a:pt x="48768" y="6096"/>
                  <a:pt x="48768" y="6096"/>
                </a:cubicBezTo>
                <a:lnTo>
                  <a:pt x="64008" y="3048"/>
                </a:lnTo>
                <a:cubicBezTo>
                  <a:pt x="64008" y="3048"/>
                  <a:pt x="64008" y="3048"/>
                  <a:pt x="64008" y="3048"/>
                </a:cubicBezTo>
                <a:lnTo>
                  <a:pt x="79248" y="0"/>
                </a:lnTo>
                <a:cubicBezTo>
                  <a:pt x="79248" y="0"/>
                  <a:pt x="82296" y="0"/>
                  <a:pt x="82296" y="0"/>
                </a:cubicBezTo>
                <a:lnTo>
                  <a:pt x="97536" y="3048"/>
                </a:lnTo>
                <a:cubicBezTo>
                  <a:pt x="97536" y="3048"/>
                  <a:pt x="97536" y="3048"/>
                  <a:pt x="97536" y="3048"/>
                </a:cubicBezTo>
                <a:lnTo>
                  <a:pt x="112776" y="6096"/>
                </a:lnTo>
                <a:cubicBezTo>
                  <a:pt x="112776" y="6096"/>
                  <a:pt x="112776" y="6096"/>
                  <a:pt x="112776" y="6096"/>
                </a:cubicBezTo>
                <a:lnTo>
                  <a:pt x="124968" y="15240"/>
                </a:lnTo>
                <a:cubicBezTo>
                  <a:pt x="124968" y="15240"/>
                  <a:pt x="124968" y="15240"/>
                  <a:pt x="124968" y="15240"/>
                </a:cubicBezTo>
                <a:lnTo>
                  <a:pt x="137160" y="24384"/>
                </a:lnTo>
                <a:cubicBezTo>
                  <a:pt x="137160" y="24384"/>
                  <a:pt x="137160" y="24384"/>
                  <a:pt x="137160" y="24384"/>
                </a:cubicBezTo>
                <a:lnTo>
                  <a:pt x="146304" y="36576"/>
                </a:lnTo>
                <a:cubicBezTo>
                  <a:pt x="146304" y="36576"/>
                  <a:pt x="149352" y="36576"/>
                  <a:pt x="149352" y="36576"/>
                </a:cubicBezTo>
                <a:lnTo>
                  <a:pt x="155448" y="48767"/>
                </a:lnTo>
                <a:cubicBezTo>
                  <a:pt x="155448" y="48767"/>
                  <a:pt x="155448" y="51816"/>
                  <a:pt x="155448" y="51816"/>
                </a:cubicBezTo>
                <a:lnTo>
                  <a:pt x="158496" y="64008"/>
                </a:lnTo>
                <a:cubicBezTo>
                  <a:pt x="158496" y="64008"/>
                  <a:pt x="161544" y="67056"/>
                  <a:pt x="161544" y="67056"/>
                </a:cubicBezTo>
                <a:lnTo>
                  <a:pt x="161544" y="82296"/>
                </a:lnTo>
                <a:cubicBezTo>
                  <a:pt x="161544" y="82296"/>
                  <a:pt x="161544" y="82296"/>
                  <a:pt x="161544" y="82296"/>
                </a:cubicBezTo>
                <a:lnTo>
                  <a:pt x="161544" y="97535"/>
                </a:lnTo>
                <a:cubicBezTo>
                  <a:pt x="161544" y="97535"/>
                  <a:pt x="158496" y="97535"/>
                  <a:pt x="158496" y="97535"/>
                </a:cubicBezTo>
                <a:lnTo>
                  <a:pt x="155448" y="112776"/>
                </a:lnTo>
                <a:cubicBezTo>
                  <a:pt x="155448" y="112776"/>
                  <a:pt x="155448" y="112776"/>
                  <a:pt x="155448" y="112776"/>
                </a:cubicBezTo>
                <a:lnTo>
                  <a:pt x="149352" y="128016"/>
                </a:lnTo>
                <a:cubicBezTo>
                  <a:pt x="149352" y="128016"/>
                  <a:pt x="146304" y="128016"/>
                  <a:pt x="146304" y="128016"/>
                </a:cubicBezTo>
                <a:lnTo>
                  <a:pt x="137160" y="140208"/>
                </a:lnTo>
                <a:cubicBezTo>
                  <a:pt x="137160" y="140208"/>
                  <a:pt x="137160" y="140208"/>
                  <a:pt x="137160" y="140208"/>
                </a:cubicBezTo>
                <a:lnTo>
                  <a:pt x="124968" y="149352"/>
                </a:lnTo>
                <a:cubicBezTo>
                  <a:pt x="124968" y="149352"/>
                  <a:pt x="124968" y="149352"/>
                  <a:pt x="124968" y="149352"/>
                </a:cubicBezTo>
                <a:lnTo>
                  <a:pt x="112776" y="155448"/>
                </a:lnTo>
                <a:cubicBezTo>
                  <a:pt x="112776" y="155448"/>
                  <a:pt x="112776" y="155448"/>
                  <a:pt x="112776" y="155448"/>
                </a:cubicBezTo>
                <a:lnTo>
                  <a:pt x="97536" y="161544"/>
                </a:lnTo>
                <a:cubicBezTo>
                  <a:pt x="97536" y="161544"/>
                  <a:pt x="97536" y="161544"/>
                  <a:pt x="97536" y="161544"/>
                </a:cubicBezTo>
                <a:lnTo>
                  <a:pt x="82296" y="161544"/>
                </a:lnTo>
                <a:cubicBezTo>
                  <a:pt x="82296" y="161544"/>
                  <a:pt x="79248" y="161544"/>
                  <a:pt x="79248" y="161544"/>
                </a:cubicBezTo>
                <a:lnTo>
                  <a:pt x="64008" y="161544"/>
                </a:lnTo>
                <a:cubicBezTo>
                  <a:pt x="64008" y="161544"/>
                  <a:pt x="64008" y="161544"/>
                  <a:pt x="64008" y="161544"/>
                </a:cubicBezTo>
                <a:lnTo>
                  <a:pt x="48768" y="155448"/>
                </a:lnTo>
                <a:cubicBezTo>
                  <a:pt x="48768" y="155448"/>
                  <a:pt x="48768" y="155448"/>
                  <a:pt x="48768" y="155448"/>
                </a:cubicBezTo>
                <a:lnTo>
                  <a:pt x="36576" y="149352"/>
                </a:lnTo>
                <a:cubicBezTo>
                  <a:pt x="36576" y="149352"/>
                  <a:pt x="36576" y="149352"/>
                  <a:pt x="36576" y="149352"/>
                </a:cubicBezTo>
                <a:lnTo>
                  <a:pt x="24384" y="140208"/>
                </a:lnTo>
                <a:cubicBezTo>
                  <a:pt x="24384" y="140208"/>
                  <a:pt x="24384" y="140208"/>
                  <a:pt x="24384" y="140208"/>
                </a:cubicBezTo>
                <a:lnTo>
                  <a:pt x="15240" y="128016"/>
                </a:lnTo>
                <a:cubicBezTo>
                  <a:pt x="15240" y="128016"/>
                  <a:pt x="12192" y="128016"/>
                  <a:pt x="12192" y="128016"/>
                </a:cubicBezTo>
                <a:lnTo>
                  <a:pt x="6096" y="112776"/>
                </a:lnTo>
                <a:cubicBezTo>
                  <a:pt x="6096" y="112776"/>
                  <a:pt x="6096" y="112776"/>
                  <a:pt x="6096" y="112776"/>
                </a:cubicBezTo>
                <a:lnTo>
                  <a:pt x="0" y="97535"/>
                </a:lnTo>
                <a:cubicBezTo>
                  <a:pt x="0" y="97535"/>
                  <a:pt x="0" y="97535"/>
                  <a:pt x="0" y="97535"/>
                </a:cubicBezTo>
                <a:close/>
                <a:moveTo>
                  <a:pt x="12192" y="97535"/>
                </a:moveTo>
                <a:lnTo>
                  <a:pt x="9144" y="94488"/>
                </a:lnTo>
                <a:lnTo>
                  <a:pt x="15240" y="109728"/>
                </a:lnTo>
                <a:lnTo>
                  <a:pt x="15240" y="109728"/>
                </a:lnTo>
                <a:lnTo>
                  <a:pt x="21336" y="121920"/>
                </a:lnTo>
                <a:lnTo>
                  <a:pt x="21336" y="121920"/>
                </a:lnTo>
                <a:lnTo>
                  <a:pt x="30480" y="134112"/>
                </a:lnTo>
                <a:lnTo>
                  <a:pt x="30480" y="131064"/>
                </a:lnTo>
                <a:lnTo>
                  <a:pt x="42672" y="140208"/>
                </a:lnTo>
                <a:lnTo>
                  <a:pt x="39624" y="140208"/>
                </a:lnTo>
                <a:lnTo>
                  <a:pt x="54864" y="149352"/>
                </a:lnTo>
                <a:lnTo>
                  <a:pt x="51816" y="146304"/>
                </a:lnTo>
                <a:lnTo>
                  <a:pt x="67056" y="152400"/>
                </a:lnTo>
                <a:lnTo>
                  <a:pt x="67056" y="152400"/>
                </a:lnTo>
                <a:lnTo>
                  <a:pt x="82296" y="152400"/>
                </a:lnTo>
                <a:lnTo>
                  <a:pt x="79248" y="152400"/>
                </a:lnTo>
                <a:lnTo>
                  <a:pt x="94488" y="152400"/>
                </a:lnTo>
                <a:lnTo>
                  <a:pt x="94488" y="152400"/>
                </a:lnTo>
                <a:lnTo>
                  <a:pt x="109728" y="146304"/>
                </a:lnTo>
                <a:lnTo>
                  <a:pt x="106680" y="149352"/>
                </a:lnTo>
                <a:lnTo>
                  <a:pt x="121920" y="140208"/>
                </a:lnTo>
                <a:lnTo>
                  <a:pt x="118872" y="140208"/>
                </a:lnTo>
                <a:lnTo>
                  <a:pt x="131064" y="131064"/>
                </a:lnTo>
                <a:lnTo>
                  <a:pt x="131064" y="134112"/>
                </a:lnTo>
                <a:lnTo>
                  <a:pt x="140208" y="121920"/>
                </a:lnTo>
                <a:lnTo>
                  <a:pt x="140208" y="121920"/>
                </a:lnTo>
                <a:lnTo>
                  <a:pt x="146304" y="109728"/>
                </a:lnTo>
                <a:lnTo>
                  <a:pt x="146304" y="109728"/>
                </a:lnTo>
                <a:lnTo>
                  <a:pt x="149352" y="94488"/>
                </a:lnTo>
                <a:lnTo>
                  <a:pt x="149352" y="97535"/>
                </a:lnTo>
                <a:lnTo>
                  <a:pt x="152400" y="82296"/>
                </a:lnTo>
                <a:lnTo>
                  <a:pt x="152400" y="82296"/>
                </a:lnTo>
                <a:lnTo>
                  <a:pt x="149352" y="67056"/>
                </a:lnTo>
                <a:lnTo>
                  <a:pt x="149352" y="67056"/>
                </a:lnTo>
                <a:lnTo>
                  <a:pt x="146304" y="54864"/>
                </a:lnTo>
                <a:lnTo>
                  <a:pt x="146304" y="54864"/>
                </a:lnTo>
                <a:lnTo>
                  <a:pt x="140208" y="42672"/>
                </a:lnTo>
                <a:lnTo>
                  <a:pt x="140208" y="42672"/>
                </a:lnTo>
                <a:lnTo>
                  <a:pt x="131064" y="30479"/>
                </a:lnTo>
                <a:lnTo>
                  <a:pt x="131064" y="30479"/>
                </a:lnTo>
                <a:lnTo>
                  <a:pt x="118872" y="21335"/>
                </a:lnTo>
                <a:lnTo>
                  <a:pt x="121920" y="21335"/>
                </a:lnTo>
                <a:lnTo>
                  <a:pt x="106680" y="15240"/>
                </a:lnTo>
                <a:lnTo>
                  <a:pt x="109728" y="15240"/>
                </a:lnTo>
                <a:lnTo>
                  <a:pt x="94488" y="12192"/>
                </a:lnTo>
                <a:lnTo>
                  <a:pt x="94488" y="12192"/>
                </a:lnTo>
                <a:lnTo>
                  <a:pt x="79248" y="9144"/>
                </a:lnTo>
                <a:lnTo>
                  <a:pt x="82296" y="9144"/>
                </a:lnTo>
                <a:lnTo>
                  <a:pt x="67056" y="12192"/>
                </a:lnTo>
                <a:lnTo>
                  <a:pt x="67056" y="12192"/>
                </a:lnTo>
                <a:lnTo>
                  <a:pt x="51816" y="15240"/>
                </a:lnTo>
                <a:lnTo>
                  <a:pt x="54864" y="15240"/>
                </a:lnTo>
                <a:lnTo>
                  <a:pt x="39624" y="21335"/>
                </a:lnTo>
                <a:lnTo>
                  <a:pt x="42672" y="21335"/>
                </a:lnTo>
                <a:lnTo>
                  <a:pt x="30480" y="30479"/>
                </a:lnTo>
                <a:lnTo>
                  <a:pt x="30480" y="30479"/>
                </a:lnTo>
                <a:lnTo>
                  <a:pt x="21336" y="42672"/>
                </a:lnTo>
                <a:lnTo>
                  <a:pt x="21336" y="42672"/>
                </a:lnTo>
                <a:lnTo>
                  <a:pt x="15240" y="54864"/>
                </a:lnTo>
                <a:lnTo>
                  <a:pt x="15240" y="54864"/>
                </a:lnTo>
                <a:lnTo>
                  <a:pt x="9144" y="67056"/>
                </a:lnTo>
                <a:lnTo>
                  <a:pt x="12192" y="67056"/>
                </a:lnTo>
                <a:lnTo>
                  <a:pt x="9144" y="82296"/>
                </a:lnTo>
                <a:lnTo>
                  <a:pt x="9144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6172200" y="61234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3528"/>
                  <a:pt x="36576" y="0"/>
                  <a:pt x="76200" y="0"/>
                </a:cubicBezTo>
                <a:cubicBezTo>
                  <a:pt x="76200" y="0"/>
                  <a:pt x="76200" y="0"/>
                  <a:pt x="76200" y="0"/>
                </a:cubicBezTo>
                <a:lnTo>
                  <a:pt x="76200" y="0"/>
                </a:lnTo>
                <a:cubicBezTo>
                  <a:pt x="118872" y="0"/>
                  <a:pt x="152400" y="33528"/>
                  <a:pt x="152400" y="76200"/>
                </a:cubicBezTo>
                <a:cubicBezTo>
                  <a:pt x="152400" y="76200"/>
                  <a:pt x="152400" y="76200"/>
                  <a:pt x="152400" y="76200"/>
                </a:cubicBezTo>
                <a:lnTo>
                  <a:pt x="152400" y="76200"/>
                </a:lnTo>
                <a:cubicBezTo>
                  <a:pt x="152400" y="118872"/>
                  <a:pt x="118872" y="152400"/>
                  <a:pt x="76200" y="152400"/>
                </a:cubicBezTo>
                <a:cubicBezTo>
                  <a:pt x="76200" y="152400"/>
                  <a:pt x="76200" y="152400"/>
                  <a:pt x="76200" y="152400"/>
                </a:cubicBezTo>
                <a:lnTo>
                  <a:pt x="76200" y="152400"/>
                </a:lnTo>
                <a:cubicBezTo>
                  <a:pt x="36576" y="152400"/>
                  <a:pt x="0" y="118872"/>
                  <a:pt x="0" y="76200"/>
                </a:cubicBezTo>
                <a:cubicBezTo>
                  <a:pt x="0" y="76200"/>
                  <a:pt x="0" y="76200"/>
                  <a:pt x="0" y="76200"/>
                </a:cubicBez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69152" y="6117336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0" y="82296"/>
                </a:moveTo>
                <a:cubicBezTo>
                  <a:pt x="0" y="82296"/>
                  <a:pt x="0" y="82296"/>
                  <a:pt x="0" y="82296"/>
                </a:cubicBezTo>
                <a:lnTo>
                  <a:pt x="0" y="67056"/>
                </a:lnTo>
                <a:cubicBezTo>
                  <a:pt x="0" y="67056"/>
                  <a:pt x="0" y="64008"/>
                  <a:pt x="0" y="64008"/>
                </a:cubicBezTo>
                <a:lnTo>
                  <a:pt x="6096" y="51816"/>
                </a:lnTo>
                <a:cubicBezTo>
                  <a:pt x="6096" y="51816"/>
                  <a:pt x="6096" y="48768"/>
                  <a:pt x="6096" y="48768"/>
                </a:cubicBezTo>
                <a:lnTo>
                  <a:pt x="12192" y="36576"/>
                </a:lnTo>
                <a:cubicBezTo>
                  <a:pt x="12192" y="36576"/>
                  <a:pt x="15240" y="36576"/>
                  <a:pt x="15240" y="36576"/>
                </a:cubicBezTo>
                <a:lnTo>
                  <a:pt x="24384" y="24384"/>
                </a:lnTo>
                <a:cubicBezTo>
                  <a:pt x="24384" y="24384"/>
                  <a:pt x="24384" y="24384"/>
                  <a:pt x="24384" y="24384"/>
                </a:cubicBezTo>
                <a:lnTo>
                  <a:pt x="36576" y="15240"/>
                </a:lnTo>
                <a:cubicBezTo>
                  <a:pt x="36576" y="15240"/>
                  <a:pt x="36576" y="15240"/>
                  <a:pt x="36576" y="15240"/>
                </a:cubicBezTo>
                <a:lnTo>
                  <a:pt x="48768" y="6096"/>
                </a:lnTo>
                <a:cubicBezTo>
                  <a:pt x="48768" y="6096"/>
                  <a:pt x="48768" y="6096"/>
                  <a:pt x="48768" y="6096"/>
                </a:cubicBezTo>
                <a:lnTo>
                  <a:pt x="64008" y="3048"/>
                </a:lnTo>
                <a:cubicBezTo>
                  <a:pt x="64008" y="3048"/>
                  <a:pt x="64008" y="3048"/>
                  <a:pt x="64008" y="3048"/>
                </a:cubicBezTo>
                <a:lnTo>
                  <a:pt x="79248" y="0"/>
                </a:lnTo>
                <a:cubicBezTo>
                  <a:pt x="79248" y="0"/>
                  <a:pt x="82296" y="0"/>
                  <a:pt x="82296" y="0"/>
                </a:cubicBezTo>
                <a:lnTo>
                  <a:pt x="97536" y="3048"/>
                </a:lnTo>
                <a:cubicBezTo>
                  <a:pt x="97536" y="3048"/>
                  <a:pt x="97536" y="3048"/>
                  <a:pt x="97536" y="3048"/>
                </a:cubicBezTo>
                <a:lnTo>
                  <a:pt x="112776" y="6096"/>
                </a:lnTo>
                <a:cubicBezTo>
                  <a:pt x="112776" y="6096"/>
                  <a:pt x="112776" y="6096"/>
                  <a:pt x="112776" y="6096"/>
                </a:cubicBezTo>
                <a:lnTo>
                  <a:pt x="124968" y="15240"/>
                </a:lnTo>
                <a:cubicBezTo>
                  <a:pt x="124968" y="15240"/>
                  <a:pt x="124968" y="15240"/>
                  <a:pt x="124968" y="15240"/>
                </a:cubicBezTo>
                <a:lnTo>
                  <a:pt x="137160" y="24384"/>
                </a:lnTo>
                <a:cubicBezTo>
                  <a:pt x="137160" y="24384"/>
                  <a:pt x="137160" y="24384"/>
                  <a:pt x="137160" y="24384"/>
                </a:cubicBezTo>
                <a:lnTo>
                  <a:pt x="146304" y="36576"/>
                </a:lnTo>
                <a:cubicBezTo>
                  <a:pt x="146304" y="36576"/>
                  <a:pt x="149352" y="36576"/>
                  <a:pt x="149352" y="36576"/>
                </a:cubicBezTo>
                <a:lnTo>
                  <a:pt x="155448" y="48768"/>
                </a:lnTo>
                <a:cubicBezTo>
                  <a:pt x="155448" y="48768"/>
                  <a:pt x="155448" y="51816"/>
                  <a:pt x="155448" y="51816"/>
                </a:cubicBezTo>
                <a:lnTo>
                  <a:pt x="158496" y="64008"/>
                </a:lnTo>
                <a:cubicBezTo>
                  <a:pt x="158496" y="64008"/>
                  <a:pt x="161544" y="67056"/>
                  <a:pt x="161544" y="67056"/>
                </a:cubicBezTo>
                <a:lnTo>
                  <a:pt x="161544" y="82296"/>
                </a:lnTo>
                <a:cubicBezTo>
                  <a:pt x="161544" y="82296"/>
                  <a:pt x="161544" y="82296"/>
                  <a:pt x="161544" y="82296"/>
                </a:cubicBezTo>
                <a:lnTo>
                  <a:pt x="161544" y="97536"/>
                </a:lnTo>
                <a:cubicBezTo>
                  <a:pt x="161544" y="97536"/>
                  <a:pt x="158496" y="97536"/>
                  <a:pt x="158496" y="97536"/>
                </a:cubicBezTo>
                <a:lnTo>
                  <a:pt x="155448" y="112776"/>
                </a:lnTo>
                <a:cubicBezTo>
                  <a:pt x="155448" y="112776"/>
                  <a:pt x="155448" y="112776"/>
                  <a:pt x="155448" y="112776"/>
                </a:cubicBezTo>
                <a:lnTo>
                  <a:pt x="149352" y="128016"/>
                </a:lnTo>
                <a:cubicBezTo>
                  <a:pt x="149352" y="128016"/>
                  <a:pt x="146304" y="128016"/>
                  <a:pt x="146304" y="128016"/>
                </a:cubicBezTo>
                <a:lnTo>
                  <a:pt x="137160" y="140208"/>
                </a:lnTo>
                <a:cubicBezTo>
                  <a:pt x="137160" y="140208"/>
                  <a:pt x="137160" y="140208"/>
                  <a:pt x="137160" y="140208"/>
                </a:cubicBezTo>
                <a:lnTo>
                  <a:pt x="124968" y="149352"/>
                </a:lnTo>
                <a:cubicBezTo>
                  <a:pt x="124968" y="149352"/>
                  <a:pt x="124968" y="149352"/>
                  <a:pt x="124968" y="149352"/>
                </a:cubicBezTo>
                <a:lnTo>
                  <a:pt x="112776" y="155448"/>
                </a:lnTo>
                <a:cubicBezTo>
                  <a:pt x="112776" y="155448"/>
                  <a:pt x="112776" y="155448"/>
                  <a:pt x="112776" y="155448"/>
                </a:cubicBezTo>
                <a:lnTo>
                  <a:pt x="97536" y="161544"/>
                </a:lnTo>
                <a:cubicBezTo>
                  <a:pt x="97536" y="161544"/>
                  <a:pt x="97536" y="161544"/>
                  <a:pt x="97536" y="161544"/>
                </a:cubicBezTo>
                <a:lnTo>
                  <a:pt x="82296" y="161544"/>
                </a:lnTo>
                <a:cubicBezTo>
                  <a:pt x="82296" y="161544"/>
                  <a:pt x="79248" y="161544"/>
                  <a:pt x="79248" y="161544"/>
                </a:cubicBezTo>
                <a:lnTo>
                  <a:pt x="64008" y="161544"/>
                </a:lnTo>
                <a:cubicBezTo>
                  <a:pt x="64008" y="161544"/>
                  <a:pt x="64008" y="161544"/>
                  <a:pt x="64008" y="161544"/>
                </a:cubicBezTo>
                <a:lnTo>
                  <a:pt x="48768" y="155448"/>
                </a:lnTo>
                <a:cubicBezTo>
                  <a:pt x="48768" y="155448"/>
                  <a:pt x="48768" y="155448"/>
                  <a:pt x="48768" y="155448"/>
                </a:cubicBezTo>
                <a:lnTo>
                  <a:pt x="36576" y="149352"/>
                </a:lnTo>
                <a:cubicBezTo>
                  <a:pt x="36576" y="149352"/>
                  <a:pt x="36576" y="149352"/>
                  <a:pt x="36576" y="149352"/>
                </a:cubicBezTo>
                <a:lnTo>
                  <a:pt x="24384" y="140208"/>
                </a:lnTo>
                <a:cubicBezTo>
                  <a:pt x="24384" y="140208"/>
                  <a:pt x="24384" y="140208"/>
                  <a:pt x="24384" y="140208"/>
                </a:cubicBezTo>
                <a:lnTo>
                  <a:pt x="15240" y="128016"/>
                </a:lnTo>
                <a:cubicBezTo>
                  <a:pt x="15240" y="128016"/>
                  <a:pt x="12192" y="128016"/>
                  <a:pt x="12192" y="128016"/>
                </a:cubicBezTo>
                <a:lnTo>
                  <a:pt x="6096" y="112776"/>
                </a:lnTo>
                <a:cubicBezTo>
                  <a:pt x="6096" y="112776"/>
                  <a:pt x="6096" y="112776"/>
                  <a:pt x="6096" y="112776"/>
                </a:cubicBezTo>
                <a:lnTo>
                  <a:pt x="0" y="97536"/>
                </a:lnTo>
                <a:cubicBezTo>
                  <a:pt x="0" y="97536"/>
                  <a:pt x="0" y="97536"/>
                  <a:pt x="0" y="97536"/>
                </a:cubicBezTo>
                <a:close/>
                <a:moveTo>
                  <a:pt x="12192" y="97536"/>
                </a:moveTo>
                <a:lnTo>
                  <a:pt x="9144" y="94488"/>
                </a:lnTo>
                <a:lnTo>
                  <a:pt x="15240" y="109728"/>
                </a:lnTo>
                <a:lnTo>
                  <a:pt x="15240" y="109728"/>
                </a:lnTo>
                <a:lnTo>
                  <a:pt x="21336" y="121920"/>
                </a:lnTo>
                <a:lnTo>
                  <a:pt x="21336" y="121920"/>
                </a:lnTo>
                <a:lnTo>
                  <a:pt x="30480" y="134112"/>
                </a:lnTo>
                <a:lnTo>
                  <a:pt x="30480" y="131064"/>
                </a:lnTo>
                <a:lnTo>
                  <a:pt x="42672" y="140208"/>
                </a:lnTo>
                <a:lnTo>
                  <a:pt x="39624" y="140208"/>
                </a:lnTo>
                <a:lnTo>
                  <a:pt x="54864" y="149352"/>
                </a:lnTo>
                <a:lnTo>
                  <a:pt x="51816" y="146304"/>
                </a:lnTo>
                <a:lnTo>
                  <a:pt x="67056" y="152400"/>
                </a:lnTo>
                <a:lnTo>
                  <a:pt x="67056" y="152400"/>
                </a:lnTo>
                <a:lnTo>
                  <a:pt x="82296" y="152400"/>
                </a:lnTo>
                <a:lnTo>
                  <a:pt x="79248" y="152400"/>
                </a:lnTo>
                <a:lnTo>
                  <a:pt x="94488" y="152400"/>
                </a:lnTo>
                <a:lnTo>
                  <a:pt x="94488" y="152400"/>
                </a:lnTo>
                <a:lnTo>
                  <a:pt x="109728" y="146304"/>
                </a:lnTo>
                <a:lnTo>
                  <a:pt x="106680" y="149352"/>
                </a:lnTo>
                <a:lnTo>
                  <a:pt x="121920" y="140208"/>
                </a:lnTo>
                <a:lnTo>
                  <a:pt x="118872" y="140208"/>
                </a:lnTo>
                <a:lnTo>
                  <a:pt x="131064" y="131064"/>
                </a:lnTo>
                <a:lnTo>
                  <a:pt x="131064" y="134112"/>
                </a:lnTo>
                <a:lnTo>
                  <a:pt x="140208" y="121920"/>
                </a:lnTo>
                <a:lnTo>
                  <a:pt x="140208" y="121920"/>
                </a:lnTo>
                <a:lnTo>
                  <a:pt x="146304" y="109728"/>
                </a:lnTo>
                <a:lnTo>
                  <a:pt x="146304" y="109728"/>
                </a:lnTo>
                <a:lnTo>
                  <a:pt x="149352" y="94488"/>
                </a:lnTo>
                <a:lnTo>
                  <a:pt x="149352" y="97536"/>
                </a:lnTo>
                <a:lnTo>
                  <a:pt x="152400" y="82296"/>
                </a:lnTo>
                <a:lnTo>
                  <a:pt x="152400" y="82296"/>
                </a:lnTo>
                <a:lnTo>
                  <a:pt x="149352" y="67056"/>
                </a:lnTo>
                <a:lnTo>
                  <a:pt x="149352" y="67056"/>
                </a:lnTo>
                <a:lnTo>
                  <a:pt x="146304" y="54864"/>
                </a:lnTo>
                <a:lnTo>
                  <a:pt x="146304" y="54864"/>
                </a:lnTo>
                <a:lnTo>
                  <a:pt x="140208" y="42672"/>
                </a:lnTo>
                <a:lnTo>
                  <a:pt x="140208" y="42672"/>
                </a:lnTo>
                <a:lnTo>
                  <a:pt x="131064" y="30480"/>
                </a:lnTo>
                <a:lnTo>
                  <a:pt x="131064" y="30480"/>
                </a:lnTo>
                <a:lnTo>
                  <a:pt x="118872" y="21336"/>
                </a:lnTo>
                <a:lnTo>
                  <a:pt x="121920" y="21336"/>
                </a:lnTo>
                <a:lnTo>
                  <a:pt x="106680" y="15240"/>
                </a:lnTo>
                <a:lnTo>
                  <a:pt x="109728" y="15240"/>
                </a:lnTo>
                <a:lnTo>
                  <a:pt x="94488" y="12192"/>
                </a:lnTo>
                <a:lnTo>
                  <a:pt x="94488" y="12192"/>
                </a:lnTo>
                <a:lnTo>
                  <a:pt x="79248" y="9144"/>
                </a:lnTo>
                <a:lnTo>
                  <a:pt x="82296" y="9144"/>
                </a:lnTo>
                <a:lnTo>
                  <a:pt x="67056" y="12192"/>
                </a:lnTo>
                <a:lnTo>
                  <a:pt x="67056" y="12192"/>
                </a:lnTo>
                <a:lnTo>
                  <a:pt x="51816" y="15240"/>
                </a:lnTo>
                <a:lnTo>
                  <a:pt x="54864" y="15240"/>
                </a:lnTo>
                <a:lnTo>
                  <a:pt x="39624" y="21336"/>
                </a:lnTo>
                <a:lnTo>
                  <a:pt x="42672" y="21336"/>
                </a:lnTo>
                <a:lnTo>
                  <a:pt x="30480" y="30480"/>
                </a:lnTo>
                <a:lnTo>
                  <a:pt x="30480" y="30480"/>
                </a:lnTo>
                <a:lnTo>
                  <a:pt x="21336" y="42672"/>
                </a:lnTo>
                <a:lnTo>
                  <a:pt x="21336" y="42672"/>
                </a:lnTo>
                <a:lnTo>
                  <a:pt x="15240" y="54864"/>
                </a:lnTo>
                <a:lnTo>
                  <a:pt x="15240" y="54864"/>
                </a:lnTo>
                <a:lnTo>
                  <a:pt x="9144" y="67056"/>
                </a:lnTo>
                <a:lnTo>
                  <a:pt x="12192" y="67056"/>
                </a:lnTo>
                <a:lnTo>
                  <a:pt x="9144" y="82296"/>
                </a:lnTo>
                <a:lnTo>
                  <a:pt x="9144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248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6942"/>
            <a:ext cx="7847381" cy="11603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Aligning Sequences without Insertions</a:t>
            </a:r>
            <a:endParaRPr sz="3600">
              <a:latin typeface="Arial Unicode MS"/>
              <a:cs typeface="Arial Unicode MS"/>
            </a:endParaRPr>
          </a:p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and Deletions: Hamming Distance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2282571"/>
            <a:ext cx="630174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Given two DNA sequences </a:t>
            </a:r>
            <a:r>
              <a:rPr sz="3000" b="1" i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and </a:t>
            </a:r>
            <a:r>
              <a:rPr sz="3000" b="1" i="1" spc="10" dirty="0">
                <a:latin typeface="Arial"/>
                <a:cs typeface="Arial"/>
              </a:rPr>
              <a:t>w </a:t>
            </a:r>
            <a:r>
              <a:rPr sz="3000" spc="1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77440" y="3257931"/>
            <a:ext cx="3276601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6633"/>
                </a:solidFill>
                <a:latin typeface="Arial"/>
                <a:cs typeface="Arial"/>
              </a:rPr>
              <a:t>v  </a:t>
            </a: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: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6633"/>
                </a:solidFill>
                <a:latin typeface="Arial"/>
                <a:cs typeface="Arial"/>
              </a:rPr>
              <a:t>w </a:t>
            </a: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: 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4720971"/>
            <a:ext cx="7072125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Hamming distance: </a:t>
            </a:r>
            <a:r>
              <a:rPr sz="3000" i="1" spc="10" dirty="0">
                <a:latin typeface="Arial"/>
                <a:cs typeface="Arial"/>
              </a:rPr>
              <a:t>d </a:t>
            </a:r>
            <a:r>
              <a:rPr sz="3000" spc="10" dirty="0">
                <a:latin typeface="Arial"/>
                <a:cs typeface="Arial"/>
              </a:rPr>
              <a:t>(</a:t>
            </a:r>
            <a:r>
              <a:rPr sz="3000" b="1" i="1" spc="10" dirty="0">
                <a:latin typeface="Arial"/>
                <a:cs typeface="Arial"/>
              </a:rPr>
              <a:t>v</a:t>
            </a:r>
            <a:r>
              <a:rPr sz="3000" spc="10" dirty="0">
                <a:latin typeface="Arial"/>
                <a:cs typeface="Arial"/>
              </a:rPr>
              <a:t>, </a:t>
            </a:r>
            <a:r>
              <a:rPr sz="3000" b="1" i="1" spc="10" dirty="0">
                <a:latin typeface="Arial"/>
                <a:cs typeface="Arial"/>
              </a:rPr>
              <a:t>w</a:t>
            </a:r>
            <a:r>
              <a:rPr sz="3000" spc="10" dirty="0">
                <a:latin typeface="Arial"/>
                <a:cs typeface="Arial"/>
              </a:rPr>
              <a:t>)  =  8 is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large but the sequences are very similar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50992" y="4928265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object 25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6942"/>
            <a:ext cx="7212787" cy="11603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Aligning Sequences with Insertions</a:t>
            </a:r>
            <a:endParaRPr sz="3600">
              <a:latin typeface="Arial Unicode MS"/>
              <a:cs typeface="Arial Unicode MS"/>
            </a:endParaRPr>
          </a:p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and Deletions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77440" y="3257931"/>
            <a:ext cx="3581402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6633"/>
                </a:solidFill>
                <a:latin typeface="Arial"/>
                <a:cs typeface="Arial"/>
              </a:rPr>
              <a:t>v  </a:t>
            </a: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: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latin typeface="Arial"/>
                <a:cs typeface="Arial"/>
              </a:rPr>
              <a:t>--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6633"/>
                </a:solidFill>
                <a:latin typeface="Arial"/>
                <a:cs typeface="Arial"/>
              </a:rPr>
              <a:t>w </a:t>
            </a: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:  </a:t>
            </a:r>
            <a:r>
              <a:rPr sz="3000" b="1" spc="10" dirty="0">
                <a:latin typeface="Arial"/>
                <a:cs typeface="Arial"/>
              </a:rPr>
              <a:t>--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2282571"/>
            <a:ext cx="746836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By shifting one sequence over one position: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4720971"/>
            <a:ext cx="573976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edit distance: </a:t>
            </a:r>
            <a:r>
              <a:rPr sz="3000" i="1" spc="10" dirty="0">
                <a:latin typeface="Arial"/>
                <a:cs typeface="Arial"/>
              </a:rPr>
              <a:t>d </a:t>
            </a:r>
            <a:r>
              <a:rPr sz="3000" spc="10" dirty="0">
                <a:latin typeface="Arial"/>
                <a:cs typeface="Arial"/>
              </a:rPr>
              <a:t>(</a:t>
            </a:r>
            <a:r>
              <a:rPr sz="3000" i="1" spc="10" dirty="0">
                <a:latin typeface="Arial"/>
                <a:cs typeface="Arial"/>
              </a:rPr>
              <a:t>v</a:t>
            </a:r>
            <a:r>
              <a:rPr sz="3000" spc="10" dirty="0">
                <a:latin typeface="Arial"/>
                <a:cs typeface="Arial"/>
              </a:rPr>
              <a:t>, </a:t>
            </a:r>
            <a:r>
              <a:rPr sz="3000" i="1" spc="10" dirty="0">
                <a:latin typeface="Arial"/>
                <a:cs typeface="Arial"/>
              </a:rPr>
              <a:t>w</a:t>
            </a:r>
            <a:r>
              <a:rPr sz="3000" spc="10" dirty="0">
                <a:latin typeface="Arial"/>
                <a:cs typeface="Arial"/>
              </a:rPr>
              <a:t>)  =  2.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636008" y="4928265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5406771"/>
            <a:ext cx="7490842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Hamming distance neglects insertions and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deletions in DNA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object 25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3287344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58240" y="2005203"/>
            <a:ext cx="7994906" cy="22539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Levenshtein (1966) introduced </a:t>
            </a:r>
            <a:r>
              <a:rPr sz="3000" spc="10" dirty="0">
                <a:solidFill>
                  <a:srgbClr val="0000ff"/>
                </a:solidFill>
                <a:latin typeface="Arial"/>
                <a:cs typeface="Arial"/>
              </a:rPr>
              <a:t>edit distance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between two strings as the minimum number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of elementary operations (insertions, deletions,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and substitutions) to transform one string into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the other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22832" y="5330571"/>
            <a:ext cx="798385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d</a:t>
            </a:r>
            <a:r>
              <a:rPr sz="3000" spc="10" dirty="0">
                <a:latin typeface="Arial"/>
                <a:cs typeface="Arial"/>
              </a:rPr>
              <a:t>(</a:t>
            </a:r>
            <a:r>
              <a:rPr sz="3000" b="1" spc="10" dirty="0">
                <a:latin typeface="Arial"/>
                <a:cs typeface="Arial"/>
              </a:rPr>
              <a:t>v,w</a:t>
            </a:r>
            <a:r>
              <a:rPr sz="3000" spc="10" dirty="0">
                <a:latin typeface="Arial"/>
                <a:cs typeface="Arial"/>
              </a:rPr>
              <a:t>) = MIN number of elementary operations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75432" y="5876163"/>
            <a:ext cx="3334513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to transform </a:t>
            </a:r>
            <a:r>
              <a:rPr sz="3000" b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  </a:t>
            </a: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5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7791547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 vs Hamming Distance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3624071"/>
            <a:ext cx="2114397" cy="3691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 </a:t>
            </a:r>
            <a:r>
              <a:rPr sz="2400" spc="10" dirty="0">
                <a:latin typeface="Tahoma"/>
                <a:cs typeface="Tahoma"/>
              </a:rPr>
              <a:t>= 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r>
              <a:rPr sz="2400" spc="1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4163568"/>
            <a:ext cx="2102205" cy="3691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 </a:t>
            </a:r>
            <a:r>
              <a:rPr sz="2400" spc="10" dirty="0">
                <a:latin typeface="Tahoma"/>
                <a:cs typeface="Tahoma"/>
              </a:rPr>
              <a:t>= T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58240" y="1825371"/>
            <a:ext cx="3263645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Hamming distance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always compares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61872" y="2739771"/>
            <a:ext cx="211836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68552" y="27398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0888" y="2739771"/>
            <a:ext cx="2578989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 of </a:t>
            </a:r>
            <a:r>
              <a:rPr sz="3000" b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with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 of </a:t>
            </a: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68552" y="31970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2392680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25877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2767584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295351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313639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3307080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348691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36545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005839" y="4720971"/>
            <a:ext cx="3368420" cy="9119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90" spc="10" dirty="0">
                <a:solidFill>
                  <a:srgbClr val="ff0000"/>
                </a:solidFill>
                <a:latin typeface="Arial"/>
                <a:cs typeface="Arial"/>
              </a:rPr>
              <a:t>Hamming distance:</a:t>
            </a:r>
            <a:endParaRPr sz="2400">
              <a:latin typeface="Arial"/>
              <a:cs typeface="Arial"/>
            </a:endParaRPr>
          </a:p>
          <a:p>
            <a:pPr marL="633984">
              <a:lnSpc>
                <a:spcPct val="100000"/>
              </a:lnSpc>
            </a:pPr>
            <a:r>
              <a:rPr sz="3200" i="1" spc="10" dirty="0">
                <a:latin typeface="Arial"/>
                <a:cs typeface="Arial"/>
              </a:rPr>
              <a:t>d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b="1" spc="10" dirty="0">
                <a:latin typeface="Arial"/>
                <a:cs typeface="Arial"/>
              </a:rPr>
              <a:t>v</a:t>
            </a:r>
            <a:r>
              <a:rPr sz="3200" spc="10" dirty="0">
                <a:latin typeface="Arial"/>
                <a:cs typeface="Arial"/>
              </a:rPr>
              <a:t>, </a:t>
            </a:r>
            <a:r>
              <a:rPr sz="3200" b="1" spc="10" dirty="0">
                <a:latin typeface="Arial"/>
                <a:cs typeface="Arial"/>
              </a:rPr>
              <a:t>w</a:t>
            </a:r>
            <a:r>
              <a:rPr sz="3200" spc="10" dirty="0">
                <a:latin typeface="Arial"/>
                <a:cs typeface="Arial"/>
              </a:rPr>
              <a:t>)=</a:t>
            </a:r>
            <a:r>
              <a:rPr sz="3200" spc="1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658612"/>
            <a:ext cx="5277915" cy="7059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Computing Hamming distance            </a:t>
            </a:r>
            <a:endParaRPr sz="2400">
              <a:latin typeface="Arial"/>
              <a:cs typeface="Arial"/>
            </a:endParaRPr>
          </a:p>
          <a:p>
            <a:pPr marL="923544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is a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trivial </a:t>
            </a:r>
            <a:r>
              <a:rPr sz="2400" spc="10" dirty="0">
                <a:latin typeface="Arial"/>
                <a:cs typeface="Arial"/>
              </a:rPr>
              <a:t>task                            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6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7791547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 vs Hamming Distance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3624071"/>
            <a:ext cx="2114397" cy="3691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 </a:t>
            </a:r>
            <a:r>
              <a:rPr sz="2400" spc="10" dirty="0">
                <a:latin typeface="Tahoma"/>
                <a:cs typeface="Tahoma"/>
              </a:rPr>
              <a:t>= 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r>
              <a:rPr sz="2400" spc="1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4163568"/>
            <a:ext cx="2102205" cy="3691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 </a:t>
            </a:r>
            <a:r>
              <a:rPr sz="2400" spc="10" dirty="0">
                <a:latin typeface="Tahoma"/>
                <a:cs typeface="Tahoma"/>
              </a:rPr>
              <a:t>= T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720971"/>
            <a:ext cx="3368420" cy="9119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90" spc="10" dirty="0">
                <a:solidFill>
                  <a:srgbClr val="ff0000"/>
                </a:solidFill>
                <a:latin typeface="Arial"/>
                <a:cs typeface="Arial"/>
              </a:rPr>
              <a:t>Hamming distance:</a:t>
            </a:r>
            <a:endParaRPr sz="2400">
              <a:latin typeface="Arial"/>
              <a:cs typeface="Arial"/>
            </a:endParaRPr>
          </a:p>
          <a:p>
            <a:pPr marL="633984">
              <a:lnSpc>
                <a:spcPct val="100000"/>
              </a:lnSpc>
            </a:pPr>
            <a:r>
              <a:rPr sz="3200" i="1" spc="10" dirty="0">
                <a:latin typeface="Arial"/>
                <a:cs typeface="Arial"/>
              </a:rPr>
              <a:t>d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b="1" spc="10" dirty="0">
                <a:latin typeface="Arial"/>
                <a:cs typeface="Arial"/>
              </a:rPr>
              <a:t>v</a:t>
            </a:r>
            <a:r>
              <a:rPr sz="3200" spc="10" dirty="0">
                <a:latin typeface="Arial"/>
                <a:cs typeface="Arial"/>
              </a:rPr>
              <a:t>, </a:t>
            </a:r>
            <a:r>
              <a:rPr sz="3200" b="1" spc="10" dirty="0">
                <a:latin typeface="Arial"/>
                <a:cs typeface="Arial"/>
              </a:rPr>
              <a:t>w</a:t>
            </a:r>
            <a:r>
              <a:rPr sz="3200" spc="10" dirty="0">
                <a:latin typeface="Arial"/>
                <a:cs typeface="Arial"/>
              </a:rPr>
              <a:t>)=</a:t>
            </a:r>
            <a:r>
              <a:rPr sz="3200" spc="1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85560" y="4720971"/>
            <a:ext cx="2403730" cy="9119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730" spc="10" dirty="0">
                <a:solidFill>
                  <a:srgbClr val="0000ff"/>
                </a:solidFill>
                <a:latin typeface="Arial"/>
                <a:cs typeface="Arial"/>
              </a:rPr>
              <a:t>Edit distance</a:t>
            </a:r>
            <a:r>
              <a:rPr sz="2730" spc="1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277368">
              <a:lnSpc>
                <a:spcPct val="100000"/>
              </a:lnSpc>
            </a:pPr>
            <a:r>
              <a:rPr sz="3200" i="1" spc="10" dirty="0">
                <a:latin typeface="Arial"/>
                <a:cs typeface="Arial"/>
              </a:rPr>
              <a:t>d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b="1" spc="10" dirty="0">
                <a:latin typeface="Arial"/>
                <a:cs typeface="Arial"/>
              </a:rPr>
              <a:t>v</a:t>
            </a:r>
            <a:r>
              <a:rPr sz="3200" spc="10" dirty="0">
                <a:latin typeface="Arial"/>
                <a:cs typeface="Arial"/>
              </a:rPr>
              <a:t>, </a:t>
            </a:r>
            <a:r>
              <a:rPr sz="3200" b="1" spc="10" dirty="0">
                <a:latin typeface="Arial"/>
                <a:cs typeface="Arial"/>
              </a:rPr>
              <a:t>w</a:t>
            </a:r>
            <a:r>
              <a:rPr sz="3200" spc="10" dirty="0">
                <a:latin typeface="Arial"/>
                <a:cs typeface="Arial"/>
              </a:rPr>
              <a:t>)=</a:t>
            </a:r>
            <a:r>
              <a:rPr sz="3200" spc="10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658612"/>
            <a:ext cx="8535925" cy="7059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60" spc="10" dirty="0">
                <a:latin typeface="Arial"/>
                <a:cs typeface="Arial"/>
              </a:rPr>
              <a:t>Computing Hamming distance             Computing edit distance</a:t>
            </a:r>
            <a:endParaRPr sz="2100">
              <a:latin typeface="Arial"/>
              <a:cs typeface="Arial"/>
            </a:endParaRPr>
          </a:p>
          <a:p>
            <a:pPr marL="923544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is a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trivial </a:t>
            </a:r>
            <a:r>
              <a:rPr sz="2400" spc="10" dirty="0">
                <a:latin typeface="Arial"/>
                <a:cs typeface="Arial"/>
              </a:rPr>
              <a:t>task                             is a </a:t>
            </a:r>
            <a:r>
              <a:rPr sz="2400" spc="10" dirty="0">
                <a:solidFill>
                  <a:srgbClr val="0000cc"/>
                </a:solidFill>
                <a:latin typeface="Arial"/>
                <a:cs typeface="Arial"/>
              </a:rPr>
              <a:t>non-trivial </a:t>
            </a:r>
            <a:r>
              <a:rPr sz="2400" spc="10" dirty="0"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24353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7" name="object 267"/>
          <p:cNvSpPr/>
          <p:nvPr/>
        </p:nvSpPr>
        <p:spPr>
          <a:xfrm>
            <a:off x="25877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275539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295351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31211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1" name="object 271"/>
          <p:cNvSpPr/>
          <p:nvPr/>
        </p:nvSpPr>
        <p:spPr>
          <a:xfrm>
            <a:off x="3322320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2" name="object 272"/>
          <p:cNvSpPr/>
          <p:nvPr/>
        </p:nvSpPr>
        <p:spPr>
          <a:xfrm>
            <a:off x="35021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3" name="object 273"/>
          <p:cNvSpPr/>
          <p:nvPr/>
        </p:nvSpPr>
        <p:spPr>
          <a:xfrm>
            <a:off x="4191000" y="4011168"/>
            <a:ext cx="1828800" cy="112776"/>
          </a:xfrm>
          <a:custGeom>
            <a:avLst/>
            <a:gdLst/>
            <a:ahLst/>
            <a:cxnLst/>
            <a:rect l="l" t="t" r="r" b="b"/>
            <a:pathLst>
              <a:path w="1828800" h="112776">
                <a:moveTo>
                  <a:pt x="0" y="36576"/>
                </a:moveTo>
                <a:lnTo>
                  <a:pt x="152400" y="36576"/>
                </a:lnTo>
                <a:lnTo>
                  <a:pt x="152400" y="76200"/>
                </a:lnTo>
                <a:lnTo>
                  <a:pt x="0" y="76200"/>
                </a:lnTo>
                <a:lnTo>
                  <a:pt x="0" y="36576"/>
                </a:lnTo>
                <a:close/>
                <a:moveTo>
                  <a:pt x="268224" y="36576"/>
                </a:moveTo>
                <a:lnTo>
                  <a:pt x="420624" y="36576"/>
                </a:lnTo>
                <a:lnTo>
                  <a:pt x="420624" y="76200"/>
                </a:lnTo>
                <a:lnTo>
                  <a:pt x="268224" y="76200"/>
                </a:lnTo>
                <a:lnTo>
                  <a:pt x="268224" y="36576"/>
                </a:lnTo>
                <a:close/>
                <a:moveTo>
                  <a:pt x="533400" y="36576"/>
                </a:moveTo>
                <a:lnTo>
                  <a:pt x="685800" y="36576"/>
                </a:lnTo>
                <a:lnTo>
                  <a:pt x="685800" y="76200"/>
                </a:lnTo>
                <a:lnTo>
                  <a:pt x="533400" y="76200"/>
                </a:lnTo>
                <a:lnTo>
                  <a:pt x="533400" y="36576"/>
                </a:lnTo>
                <a:close/>
                <a:moveTo>
                  <a:pt x="801624" y="36576"/>
                </a:moveTo>
                <a:lnTo>
                  <a:pt x="954024" y="36576"/>
                </a:lnTo>
                <a:lnTo>
                  <a:pt x="954024" y="76200"/>
                </a:lnTo>
                <a:lnTo>
                  <a:pt x="801624" y="76200"/>
                </a:lnTo>
                <a:lnTo>
                  <a:pt x="801624" y="36576"/>
                </a:lnTo>
                <a:close/>
                <a:moveTo>
                  <a:pt x="1066800" y="36576"/>
                </a:moveTo>
                <a:lnTo>
                  <a:pt x="1219200" y="36576"/>
                </a:lnTo>
                <a:lnTo>
                  <a:pt x="1219200" y="76200"/>
                </a:lnTo>
                <a:lnTo>
                  <a:pt x="1066800" y="76200"/>
                </a:lnTo>
                <a:lnTo>
                  <a:pt x="1066800" y="36576"/>
                </a:lnTo>
                <a:close/>
                <a:moveTo>
                  <a:pt x="1335024" y="36576"/>
                </a:moveTo>
                <a:lnTo>
                  <a:pt x="1487424" y="36576"/>
                </a:lnTo>
                <a:lnTo>
                  <a:pt x="1487424" y="76200"/>
                </a:lnTo>
                <a:lnTo>
                  <a:pt x="1335024" y="76200"/>
                </a:lnTo>
                <a:lnTo>
                  <a:pt x="1335024" y="36576"/>
                </a:lnTo>
                <a:close/>
                <a:moveTo>
                  <a:pt x="1600200" y="36576"/>
                </a:moveTo>
                <a:lnTo>
                  <a:pt x="1734312" y="36576"/>
                </a:lnTo>
                <a:lnTo>
                  <a:pt x="1734312" y="76200"/>
                </a:lnTo>
                <a:lnTo>
                  <a:pt x="1600200" y="76200"/>
                </a:lnTo>
                <a:lnTo>
                  <a:pt x="1600200" y="36576"/>
                </a:lnTo>
                <a:close/>
                <a:moveTo>
                  <a:pt x="1716024" y="0"/>
                </a:moveTo>
                <a:lnTo>
                  <a:pt x="1828800" y="54864"/>
                </a:lnTo>
                <a:lnTo>
                  <a:pt x="1716024" y="112776"/>
                </a:lnTo>
                <a:lnTo>
                  <a:pt x="1716024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477000" y="4163568"/>
            <a:ext cx="2120798" cy="3691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 </a:t>
            </a:r>
            <a:r>
              <a:rPr sz="2400" spc="10" dirty="0">
                <a:latin typeface="Tahoma"/>
                <a:cs typeface="Tahoma"/>
              </a:rPr>
              <a:t>= T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74645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5" name="object 275"/>
          <p:cNvSpPr/>
          <p:nvPr/>
        </p:nvSpPr>
        <p:spPr>
          <a:xfrm>
            <a:off x="7644384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6" name="object 276"/>
          <p:cNvSpPr/>
          <p:nvPr/>
        </p:nvSpPr>
        <p:spPr>
          <a:xfrm>
            <a:off x="7827264" y="3913632"/>
            <a:ext cx="9143" cy="304800"/>
          </a:xfrm>
          <a:custGeom>
            <a:avLst/>
            <a:gdLst/>
            <a:ahLst/>
            <a:cxnLst/>
            <a:rect l="l" t="t" r="r" b="b"/>
            <a:pathLst>
              <a:path w="9143" h="304800">
                <a:moveTo>
                  <a:pt x="9143" y="0"/>
                </a:moveTo>
                <a:lnTo>
                  <a:pt x="9143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7" name="object 277"/>
          <p:cNvSpPr/>
          <p:nvPr/>
        </p:nvSpPr>
        <p:spPr>
          <a:xfrm>
            <a:off x="79979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8" name="object 278"/>
          <p:cNvSpPr/>
          <p:nvPr/>
        </p:nvSpPr>
        <p:spPr>
          <a:xfrm>
            <a:off x="8193024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9" name="object 279"/>
          <p:cNvSpPr/>
          <p:nvPr/>
        </p:nvSpPr>
        <p:spPr>
          <a:xfrm>
            <a:off x="836371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0" name="object 280"/>
          <p:cNvSpPr/>
          <p:nvPr/>
        </p:nvSpPr>
        <p:spPr>
          <a:xfrm>
            <a:off x="854659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4267200" y="3715512"/>
            <a:ext cx="1569766" cy="30509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Tahoma"/>
                <a:cs typeface="Tahoma"/>
              </a:rPr>
              <a:t>Just one shift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53840" y="4096512"/>
            <a:ext cx="2050942" cy="3050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Tahoma"/>
                <a:cs typeface="Tahoma"/>
              </a:rPr>
              <a:t>Make it all line up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16040" y="3547872"/>
            <a:ext cx="2339950" cy="3691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 </a:t>
            </a:r>
            <a:r>
              <a:rPr sz="2400" spc="10" dirty="0">
                <a:latin typeface="Tahoma"/>
                <a:cs typeface="Tahoma"/>
              </a:rPr>
              <a:t>= - 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r>
              <a:rPr sz="2400" spc="1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36545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158240" y="1825371"/>
            <a:ext cx="3263645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Hamming distance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always compares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61872" y="2739771"/>
            <a:ext cx="211836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68552" y="27398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0888" y="2739771"/>
            <a:ext cx="2578989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 of </a:t>
            </a:r>
            <a:r>
              <a:rPr sz="3000" b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with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 of </a:t>
            </a: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68552" y="31970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11240" y="1749171"/>
            <a:ext cx="76390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00cc"/>
                </a:solidFill>
                <a:latin typeface="Arial"/>
                <a:cs typeface="Arial"/>
              </a:rPr>
              <a:t>Edit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70193" y="1749171"/>
            <a:ext cx="153276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00cc"/>
                </a:solidFill>
                <a:latin typeface="Arial"/>
                <a:cs typeface="Arial"/>
              </a:rPr>
              <a:t>distance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11240" y="2206371"/>
            <a:ext cx="2417065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may compare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14872" y="2663571"/>
            <a:ext cx="211835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00cc"/>
                </a:solidFill>
                <a:latin typeface="Arial"/>
                <a:cs typeface="Arial"/>
              </a:rPr>
              <a:t>j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21552" y="26636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23888" y="2663571"/>
            <a:ext cx="957836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73723" y="2663571"/>
            <a:ext cx="425197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98536" y="2663571"/>
            <a:ext cx="402337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522208" y="2663571"/>
            <a:ext cx="78105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with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21552" y="31208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002182"/>
            <a:ext cx="7013905" cy="11603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DNA Sequence Comparison: First</a:t>
            </a:r>
            <a:endParaRPr sz="3600">
              <a:latin typeface="Arial Unicode MS"/>
              <a:cs typeface="Arial Unicode MS"/>
            </a:endParaRPr>
          </a:p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Success Story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624678"/>
            <a:ext cx="223954" cy="3979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2624678"/>
            <a:ext cx="7665464" cy="12514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Finding sequence similarities with genes of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known function is a common approach to infer a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newly sequenced gene’s 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502246"/>
            <a:ext cx="223954" cy="3979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4502246"/>
            <a:ext cx="7628017" cy="12514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 1984 Russell Doolittle  and colleagues  found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similarities between cancer-causing gene and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normal growth factor (PDGF) gene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28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3" name="object 283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7791547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 vs Hamming Distance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3624071"/>
            <a:ext cx="2114397" cy="3691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 </a:t>
            </a:r>
            <a:r>
              <a:rPr sz="2400" spc="10" dirty="0">
                <a:latin typeface="Tahoma"/>
                <a:cs typeface="Tahoma"/>
              </a:rPr>
              <a:t>= 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r>
              <a:rPr sz="2400" spc="1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4163568"/>
            <a:ext cx="2102205" cy="3691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 </a:t>
            </a:r>
            <a:r>
              <a:rPr sz="2400" spc="10" dirty="0">
                <a:latin typeface="Tahoma"/>
                <a:cs typeface="Tahoma"/>
              </a:rPr>
              <a:t>= T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720971"/>
            <a:ext cx="3368420" cy="9119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90" spc="10" dirty="0">
                <a:solidFill>
                  <a:srgbClr val="ff0000"/>
                </a:solidFill>
                <a:latin typeface="Arial"/>
                <a:cs typeface="Arial"/>
              </a:rPr>
              <a:t>Hamming distance:</a:t>
            </a:r>
            <a:endParaRPr sz="2400">
              <a:latin typeface="Arial"/>
              <a:cs typeface="Arial"/>
            </a:endParaRPr>
          </a:p>
          <a:p>
            <a:pPr marL="633984">
              <a:lnSpc>
                <a:spcPct val="100000"/>
              </a:lnSpc>
            </a:pPr>
            <a:r>
              <a:rPr sz="3200" i="1" spc="10" dirty="0">
                <a:latin typeface="Arial"/>
                <a:cs typeface="Arial"/>
              </a:rPr>
              <a:t>d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b="1" spc="10" dirty="0">
                <a:latin typeface="Arial"/>
                <a:cs typeface="Arial"/>
              </a:rPr>
              <a:t>v</a:t>
            </a:r>
            <a:r>
              <a:rPr sz="3200" spc="10" dirty="0">
                <a:latin typeface="Arial"/>
                <a:cs typeface="Arial"/>
              </a:rPr>
              <a:t>, </a:t>
            </a:r>
            <a:r>
              <a:rPr sz="3200" b="1" spc="10" dirty="0">
                <a:latin typeface="Arial"/>
                <a:cs typeface="Arial"/>
              </a:rPr>
              <a:t>w</a:t>
            </a:r>
            <a:r>
              <a:rPr sz="3200" spc="10" dirty="0">
                <a:latin typeface="Arial"/>
                <a:cs typeface="Arial"/>
              </a:rPr>
              <a:t>)=</a:t>
            </a:r>
            <a:r>
              <a:rPr sz="3200" spc="1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85560" y="4720971"/>
            <a:ext cx="2403730" cy="91192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730" spc="10" dirty="0">
                <a:solidFill>
                  <a:srgbClr val="0000ff"/>
                </a:solidFill>
                <a:latin typeface="Arial"/>
                <a:cs typeface="Arial"/>
              </a:rPr>
              <a:t>Edit distance</a:t>
            </a:r>
            <a:r>
              <a:rPr sz="2730" spc="1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 marL="277368">
              <a:lnSpc>
                <a:spcPct val="100000"/>
              </a:lnSpc>
            </a:pPr>
            <a:r>
              <a:rPr sz="3200" i="1" spc="10" dirty="0">
                <a:latin typeface="Arial"/>
                <a:cs typeface="Arial"/>
              </a:rPr>
              <a:t>d</a:t>
            </a:r>
            <a:r>
              <a:rPr sz="3200" spc="10" dirty="0">
                <a:latin typeface="Arial"/>
                <a:cs typeface="Arial"/>
              </a:rPr>
              <a:t>(</a:t>
            </a:r>
            <a:r>
              <a:rPr sz="3200" b="1" spc="10" dirty="0">
                <a:latin typeface="Arial"/>
                <a:cs typeface="Arial"/>
              </a:rPr>
              <a:t>v</a:t>
            </a:r>
            <a:r>
              <a:rPr sz="3200" spc="10" dirty="0">
                <a:latin typeface="Arial"/>
                <a:cs typeface="Arial"/>
              </a:rPr>
              <a:t>, </a:t>
            </a:r>
            <a:r>
              <a:rPr sz="3200" b="1" spc="10" dirty="0">
                <a:latin typeface="Arial"/>
                <a:cs typeface="Arial"/>
              </a:rPr>
              <a:t>w</a:t>
            </a:r>
            <a:r>
              <a:rPr sz="3200" spc="10" dirty="0">
                <a:latin typeface="Arial"/>
                <a:cs typeface="Arial"/>
              </a:rPr>
              <a:t>)=</a:t>
            </a:r>
            <a:r>
              <a:rPr sz="3200" spc="10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08192" y="5803773"/>
            <a:ext cx="3282930" cy="2551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(one insertion and one deletion)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6127243"/>
            <a:ext cx="8047635" cy="51023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How to find what </a:t>
            </a:r>
            <a:r>
              <a:rPr sz="3600" b="1" i="1" spc="10" dirty="0">
                <a:solidFill>
                  <a:srgbClr val="0000cc"/>
                </a:solidFill>
                <a:latin typeface="Arial"/>
                <a:cs typeface="Arial"/>
              </a:rPr>
              <a:t>j </a:t>
            </a:r>
            <a:r>
              <a:rPr sz="3600" spc="10" dirty="0">
                <a:latin typeface="Arial"/>
                <a:cs typeface="Arial"/>
              </a:rPr>
              <a:t>goes with what </a:t>
            </a:r>
            <a:r>
              <a:rPr sz="3600" b="1" i="1" spc="10" dirty="0">
                <a:solidFill>
                  <a:srgbClr val="0000cc"/>
                </a:solidFill>
                <a:latin typeface="Arial"/>
                <a:cs typeface="Arial"/>
              </a:rPr>
              <a:t>i </a:t>
            </a:r>
            <a:r>
              <a:rPr sz="3600" spc="10" dirty="0">
                <a:latin typeface="Arial"/>
                <a:cs typeface="Arial"/>
              </a:rPr>
              <a:t>???</a:t>
            </a:r>
            <a:endParaRPr sz="3600">
              <a:latin typeface="Arial"/>
              <a:cs typeface="Arial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24353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5" name="object 285"/>
          <p:cNvSpPr/>
          <p:nvPr/>
        </p:nvSpPr>
        <p:spPr>
          <a:xfrm>
            <a:off x="25877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6" name="object 286"/>
          <p:cNvSpPr/>
          <p:nvPr/>
        </p:nvSpPr>
        <p:spPr>
          <a:xfrm>
            <a:off x="27401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7" name="object 287"/>
          <p:cNvSpPr/>
          <p:nvPr/>
        </p:nvSpPr>
        <p:spPr>
          <a:xfrm>
            <a:off x="29687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8" name="object 288"/>
          <p:cNvSpPr/>
          <p:nvPr/>
        </p:nvSpPr>
        <p:spPr>
          <a:xfrm>
            <a:off x="31211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9" name="object 289"/>
          <p:cNvSpPr/>
          <p:nvPr/>
        </p:nvSpPr>
        <p:spPr>
          <a:xfrm>
            <a:off x="33497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0" name="object 290"/>
          <p:cNvSpPr/>
          <p:nvPr/>
        </p:nvSpPr>
        <p:spPr>
          <a:xfrm>
            <a:off x="35021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477000" y="4163568"/>
            <a:ext cx="2120798" cy="3691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 </a:t>
            </a:r>
            <a:r>
              <a:rPr sz="2400" spc="10" dirty="0">
                <a:latin typeface="Tahoma"/>
                <a:cs typeface="Tahoma"/>
              </a:rPr>
              <a:t>= T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74645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2" name="object 292"/>
          <p:cNvSpPr/>
          <p:nvPr/>
        </p:nvSpPr>
        <p:spPr>
          <a:xfrm>
            <a:off x="76169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3" name="object 293"/>
          <p:cNvSpPr/>
          <p:nvPr/>
        </p:nvSpPr>
        <p:spPr>
          <a:xfrm>
            <a:off x="77693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4" name="object 294"/>
          <p:cNvSpPr/>
          <p:nvPr/>
        </p:nvSpPr>
        <p:spPr>
          <a:xfrm>
            <a:off x="79979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5" name="object 295"/>
          <p:cNvSpPr/>
          <p:nvPr/>
        </p:nvSpPr>
        <p:spPr>
          <a:xfrm>
            <a:off x="81503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6" name="object 296"/>
          <p:cNvSpPr/>
          <p:nvPr/>
        </p:nvSpPr>
        <p:spPr>
          <a:xfrm>
            <a:off x="83789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7" name="object 297"/>
          <p:cNvSpPr/>
          <p:nvPr/>
        </p:nvSpPr>
        <p:spPr>
          <a:xfrm>
            <a:off x="8531352" y="3913632"/>
            <a:ext cx="9144" cy="304800"/>
          </a:xfrm>
          <a:custGeom>
            <a:avLst/>
            <a:gdLst/>
            <a:ahLst/>
            <a:cxnLst/>
            <a:rect l="l" t="t" r="r" b="b"/>
            <a:pathLst>
              <a:path w="9144" h="304800">
                <a:moveTo>
                  <a:pt x="9144" y="0"/>
                </a:moveTo>
                <a:lnTo>
                  <a:pt x="914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416040" y="3547872"/>
            <a:ext cx="2339950" cy="3691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 </a:t>
            </a:r>
            <a:r>
              <a:rPr sz="2400" spc="10" dirty="0">
                <a:latin typeface="Tahoma"/>
                <a:cs typeface="Tahoma"/>
              </a:rPr>
              <a:t>= - </a:t>
            </a:r>
            <a:r>
              <a:rPr sz="2400" spc="10" dirty="0">
                <a:solidFill>
                  <a:srgbClr val="996600"/>
                </a:solidFill>
                <a:latin typeface="Tahoma"/>
                <a:cs typeface="Tahoma"/>
              </a:rPr>
              <a:t>ATATATA</a:t>
            </a:r>
            <a:r>
              <a:rPr sz="2400" spc="1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3654552" y="3962400"/>
            <a:ext cx="9144" cy="228600"/>
          </a:xfrm>
          <a:custGeom>
            <a:avLst/>
            <a:gdLst/>
            <a:ahLst/>
            <a:cxnLst/>
            <a:rect l="l" t="t" r="r" b="b"/>
            <a:pathLst>
              <a:path w="9144" h="228600">
                <a:moveTo>
                  <a:pt x="9144" y="0"/>
                </a:moveTo>
                <a:lnTo>
                  <a:pt x="9144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158240" y="1825371"/>
            <a:ext cx="3262121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Hamming distance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always compares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61872" y="2739771"/>
            <a:ext cx="211836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68552" y="27398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70888" y="2739771"/>
            <a:ext cx="2578989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 of </a:t>
            </a:r>
            <a:r>
              <a:rPr sz="3000" b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with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 of </a:t>
            </a: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68552" y="31970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11240" y="1749171"/>
            <a:ext cx="76390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Edit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70193" y="1749171"/>
            <a:ext cx="153390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distance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11240" y="2206371"/>
            <a:ext cx="2417065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may compare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14872" y="2663571"/>
            <a:ext cx="211835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00cc"/>
                </a:solidFill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00cc"/>
                </a:solidFill>
                <a:latin typeface="Arial"/>
                <a:cs typeface="Arial"/>
              </a:rPr>
              <a:t>j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21552" y="26636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23888" y="2663571"/>
            <a:ext cx="957836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letter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73723" y="2663571"/>
            <a:ext cx="425197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of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98536" y="2663571"/>
            <a:ext cx="402337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522208" y="2663571"/>
            <a:ext cx="78105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with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21552" y="3120802"/>
            <a:ext cx="36666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-th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object 299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0" name="object 300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658841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Distance: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779651"/>
            <a:ext cx="603085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TGCATAT   ATCCGAT in 5 steps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2691384"/>
            <a:ext cx="5073016" cy="58483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TGCATA</a:t>
            </a:r>
            <a:r>
              <a:rPr sz="3000" spc="10" dirty="0">
                <a:solidFill>
                  <a:srgbClr val="99ffcc"/>
                </a:solidFill>
                <a:latin typeface="Lucida Sans Unicode"/>
                <a:cs typeface="Lucida Sans Unicode"/>
              </a:rPr>
              <a:t>T  </a:t>
            </a:r>
            <a:r>
              <a:rPr sz="3000" spc="10" dirty="0">
                <a:latin typeface="Arial"/>
                <a:cs typeface="Arial"/>
              </a:rPr>
              <a:t>  (delete last </a:t>
            </a:r>
            <a:r>
              <a:rPr sz="3000" spc="10" dirty="0">
                <a:solidFill>
                  <a:srgbClr val="99ffcc"/>
                </a:solidFill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3194304"/>
            <a:ext cx="1663446" cy="58483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</a:t>
            </a:r>
            <a:r>
              <a:rPr sz="3000" spc="10" dirty="0">
                <a:solidFill>
                  <a:srgbClr val="99ffcc"/>
                </a:solidFill>
                <a:latin typeface="Lucida Sans Unicode"/>
                <a:cs typeface="Lucida Sans Unicode"/>
              </a:rPr>
              <a:t>A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5240" y="3267075"/>
            <a:ext cx="294551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  (delete last </a:t>
            </a:r>
            <a:r>
              <a:rPr sz="3000" spc="10" dirty="0">
                <a:solidFill>
                  <a:srgbClr val="99ffcc"/>
                </a:solidFill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3697224"/>
            <a:ext cx="5751577" cy="10877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       </a:t>
            </a:r>
            <a:r>
              <a:rPr sz="3000" spc="10" dirty="0">
                <a:latin typeface="Arial"/>
                <a:cs typeface="Arial"/>
              </a:rPr>
              <a:t>  (insert </a:t>
            </a:r>
            <a:r>
              <a:rPr sz="3000" spc="10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3000" spc="10" dirty="0">
                <a:latin typeface="Arial"/>
                <a:cs typeface="Arial"/>
              </a:rPr>
              <a:t>at front)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sz="3000" spc="10" dirty="0">
                <a:latin typeface="Lucida Sans Unicode"/>
                <a:cs typeface="Lucida Sans Unicode"/>
              </a:rPr>
              <a:t>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G</a:t>
            </a:r>
            <a:r>
              <a:rPr sz="3000" spc="10" dirty="0">
                <a:latin typeface="Lucida Sans Unicode"/>
                <a:cs typeface="Lucida Sans Unicode"/>
              </a:rPr>
              <a:t>CAT     </a:t>
            </a:r>
            <a:r>
              <a:rPr sz="3000" spc="10" dirty="0">
                <a:latin typeface="Arial"/>
                <a:cs typeface="Arial"/>
              </a:rPr>
              <a:t>  (substitute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3000" spc="10" dirty="0">
                <a:latin typeface="Arial"/>
                <a:cs typeface="Arial"/>
              </a:rPr>
              <a:t>for 3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324343" y="4272946"/>
            <a:ext cx="29624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56576" y="4272915"/>
            <a:ext cx="52844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4703064"/>
            <a:ext cx="6566157" cy="10877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C</a:t>
            </a:r>
            <a:r>
              <a:rPr sz="3000" spc="10" dirty="0">
                <a:latin typeface="Lucida Sans Unicode"/>
                <a:cs typeface="Lucida Sans Unicode"/>
              </a:rPr>
              <a:t>CAT     </a:t>
            </a:r>
            <a:r>
              <a:rPr sz="3000" spc="10" dirty="0">
                <a:latin typeface="Arial"/>
                <a:cs typeface="Arial"/>
              </a:rPr>
              <a:t>  (insert </a:t>
            </a:r>
            <a:r>
              <a:rPr sz="3000" spc="10" dirty="0">
                <a:solidFill>
                  <a:srgbClr val="0033cc"/>
                </a:solidFill>
                <a:latin typeface="Arial"/>
                <a:cs typeface="Arial"/>
              </a:rPr>
              <a:t>G </a:t>
            </a:r>
            <a:r>
              <a:rPr sz="3000" spc="10" dirty="0">
                <a:latin typeface="Arial"/>
                <a:cs typeface="Arial"/>
              </a:rPr>
              <a:t>before last A)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ATCC</a:t>
            </a:r>
            <a:r>
              <a:rPr sz="3000" spc="10" dirty="0">
                <a:solidFill>
                  <a:srgbClr val="0033cc"/>
                </a:solidFill>
                <a:latin typeface="Lucida Sans Unicode"/>
                <a:cs typeface="Lucida Sans Unicode"/>
              </a:rPr>
              <a:t>G</a:t>
            </a:r>
            <a:r>
              <a:rPr sz="3000" spc="10" dirty="0">
                <a:latin typeface="Lucida Sans Unicode"/>
                <a:cs typeface="Lucida Sans Unicode"/>
              </a:rPr>
              <a:t>AT       </a:t>
            </a:r>
            <a:r>
              <a:rPr sz="3000" spc="10" dirty="0">
                <a:latin typeface="Arial"/>
                <a:cs typeface="Arial"/>
              </a:rPr>
              <a:t>(Done)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30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2" name="object 302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658841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Distance: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779651"/>
            <a:ext cx="603085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TGCATAT   ATCCGAT in 5 steps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2691384"/>
            <a:ext cx="5073016" cy="58483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TGCATA</a:t>
            </a:r>
            <a:r>
              <a:rPr sz="3000" spc="10" dirty="0">
                <a:solidFill>
                  <a:srgbClr val="99ffcc"/>
                </a:solidFill>
                <a:latin typeface="Lucida Sans Unicode"/>
                <a:cs typeface="Lucida Sans Unicode"/>
              </a:rPr>
              <a:t>T  </a:t>
            </a:r>
            <a:r>
              <a:rPr sz="3000" spc="10" dirty="0">
                <a:latin typeface="Arial"/>
                <a:cs typeface="Arial"/>
              </a:rPr>
              <a:t>  (delete last </a:t>
            </a:r>
            <a:r>
              <a:rPr sz="3000" spc="10" dirty="0">
                <a:solidFill>
                  <a:srgbClr val="99ffcc"/>
                </a:solidFill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3194304"/>
            <a:ext cx="1663446" cy="58483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</a:t>
            </a:r>
            <a:r>
              <a:rPr sz="3000" spc="10" dirty="0">
                <a:solidFill>
                  <a:srgbClr val="99ffcc"/>
                </a:solidFill>
                <a:latin typeface="Lucida Sans Unicode"/>
                <a:cs typeface="Lucida Sans Unicode"/>
              </a:rPr>
              <a:t>A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5240" y="3267075"/>
            <a:ext cx="294551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  (delete last </a:t>
            </a:r>
            <a:r>
              <a:rPr sz="3000" spc="10" dirty="0">
                <a:solidFill>
                  <a:srgbClr val="99ffcc"/>
                </a:solidFill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3697224"/>
            <a:ext cx="5751577" cy="10877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       </a:t>
            </a:r>
            <a:r>
              <a:rPr sz="3000" spc="10" dirty="0">
                <a:latin typeface="Arial"/>
                <a:cs typeface="Arial"/>
              </a:rPr>
              <a:t>  (insert </a:t>
            </a:r>
            <a:r>
              <a:rPr sz="3000" spc="10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3000" spc="10" dirty="0">
                <a:latin typeface="Arial"/>
                <a:cs typeface="Arial"/>
              </a:rPr>
              <a:t>at front)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sz="3000" spc="10" dirty="0">
                <a:latin typeface="Lucida Sans Unicode"/>
                <a:cs typeface="Lucida Sans Unicode"/>
              </a:rPr>
              <a:t>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G</a:t>
            </a:r>
            <a:r>
              <a:rPr sz="3000" spc="10" dirty="0">
                <a:latin typeface="Lucida Sans Unicode"/>
                <a:cs typeface="Lucida Sans Unicode"/>
              </a:rPr>
              <a:t>CAT     </a:t>
            </a:r>
            <a:r>
              <a:rPr sz="3000" spc="10" dirty="0">
                <a:latin typeface="Arial"/>
                <a:cs typeface="Arial"/>
              </a:rPr>
              <a:t>  (substitute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3000" spc="10" dirty="0">
                <a:latin typeface="Arial"/>
                <a:cs typeface="Arial"/>
              </a:rPr>
              <a:t>for 3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324343" y="4272946"/>
            <a:ext cx="29624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56576" y="4272915"/>
            <a:ext cx="52844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4703064"/>
            <a:ext cx="6566157" cy="10877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C</a:t>
            </a:r>
            <a:r>
              <a:rPr sz="3000" spc="10" dirty="0">
                <a:latin typeface="Lucida Sans Unicode"/>
                <a:cs typeface="Lucida Sans Unicode"/>
              </a:rPr>
              <a:t>CAT     </a:t>
            </a:r>
            <a:r>
              <a:rPr sz="3000" spc="10" dirty="0">
                <a:latin typeface="Arial"/>
                <a:cs typeface="Arial"/>
              </a:rPr>
              <a:t>  (insert </a:t>
            </a:r>
            <a:r>
              <a:rPr sz="3000" spc="10" dirty="0">
                <a:solidFill>
                  <a:srgbClr val="0033cc"/>
                </a:solidFill>
                <a:latin typeface="Arial"/>
                <a:cs typeface="Arial"/>
              </a:rPr>
              <a:t>G </a:t>
            </a:r>
            <a:r>
              <a:rPr sz="3000" spc="10" dirty="0">
                <a:latin typeface="Arial"/>
                <a:cs typeface="Arial"/>
              </a:rPr>
              <a:t>before last A)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ATCC</a:t>
            </a:r>
            <a:r>
              <a:rPr sz="3000" spc="10" dirty="0">
                <a:solidFill>
                  <a:srgbClr val="0033cc"/>
                </a:solidFill>
                <a:latin typeface="Lucida Sans Unicode"/>
                <a:cs typeface="Lucida Sans Unicode"/>
              </a:rPr>
              <a:t>G</a:t>
            </a:r>
            <a:r>
              <a:rPr sz="3000" spc="10" dirty="0">
                <a:latin typeface="Lucida Sans Unicode"/>
                <a:cs typeface="Lucida Sans Unicode"/>
              </a:rPr>
              <a:t>AT       </a:t>
            </a:r>
            <a:r>
              <a:rPr sz="3000" spc="10" dirty="0">
                <a:latin typeface="Arial"/>
                <a:cs typeface="Arial"/>
              </a:rPr>
              <a:t>(Done)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5803011"/>
            <a:ext cx="546544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006633"/>
                </a:solidFill>
                <a:latin typeface="Arial"/>
                <a:cs typeface="Arial"/>
              </a:rPr>
              <a:t>What is the edit distance?  5?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30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4" name="object 304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830678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Distance: Example </a:t>
            </a:r>
            <a:r>
              <a:rPr sz="2600" spc="10" dirty="0">
                <a:solidFill>
                  <a:srgbClr val="006633"/>
                </a:solidFill>
                <a:latin typeface="Arial Unicode MS"/>
                <a:cs typeface="Arial Unicode MS"/>
              </a:rPr>
              <a:t>(cont</a:t>
            </a:r>
            <a:r>
              <a:rPr sz="2600" spc="10" dirty="0">
                <a:solidFill>
                  <a:srgbClr val="006633"/>
                </a:solidFill>
                <a:latin typeface="Arial"/>
                <a:cs typeface="Arial"/>
              </a:rPr>
              <a:t>’</a:t>
            </a:r>
            <a:r>
              <a:rPr sz="2600" spc="10" dirty="0">
                <a:solidFill>
                  <a:srgbClr val="006633"/>
                </a:solidFill>
                <a:latin typeface="Arial Unicode MS"/>
                <a:cs typeface="Arial Unicode MS"/>
              </a:rPr>
              <a:t>d)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639" y="2233803"/>
            <a:ext cx="585597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TGCATAT   ATCCGAT in 4 steps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00200" y="3224784"/>
            <a:ext cx="6475094" cy="168211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TGCATAT   </a:t>
            </a:r>
            <a:r>
              <a:rPr sz="3000" spc="10" dirty="0">
                <a:latin typeface="Arial"/>
                <a:cs typeface="Arial"/>
              </a:rPr>
              <a:t>  (insert </a:t>
            </a:r>
            <a:r>
              <a:rPr sz="3000" spc="10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3000" spc="10" dirty="0">
                <a:latin typeface="Arial"/>
                <a:cs typeface="Arial"/>
              </a:rPr>
              <a:t>at front)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sz="3000" spc="10" dirty="0">
                <a:latin typeface="Lucida Sans Unicode"/>
                <a:cs typeface="Lucida Sans Unicode"/>
              </a:rPr>
              <a:t>TGCATA</a:t>
            </a:r>
            <a:r>
              <a:rPr sz="3000" spc="10" dirty="0">
                <a:solidFill>
                  <a:srgbClr val="99ffcc"/>
                </a:solidFill>
                <a:latin typeface="Lucida Sans Unicode"/>
                <a:cs typeface="Lucida Sans Unicode"/>
              </a:rPr>
              <a:t>T </a:t>
            </a:r>
            <a:r>
              <a:rPr sz="3000" spc="10" dirty="0">
                <a:latin typeface="Arial"/>
                <a:cs typeface="Arial"/>
              </a:rPr>
              <a:t>  (delete 6  </a:t>
            </a:r>
            <a:r>
              <a:rPr sz="3000" spc="10" dirty="0">
                <a:solidFill>
                  <a:srgbClr val="99ffcc"/>
                </a:solidFill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ATGC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A</a:t>
            </a:r>
            <a:r>
              <a:rPr sz="3000" spc="10" dirty="0">
                <a:latin typeface="Lucida Sans Unicode"/>
                <a:cs typeface="Lucida Sans Unicode"/>
              </a:rPr>
              <a:t>TA   </a:t>
            </a:r>
            <a:r>
              <a:rPr sz="3000" spc="10" dirty="0">
                <a:latin typeface="Arial"/>
                <a:cs typeface="Arial"/>
              </a:rPr>
              <a:t>  (substitute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3000" spc="10" dirty="0">
                <a:latin typeface="Arial"/>
                <a:cs typeface="Arial"/>
              </a:rPr>
              <a:t>for 5 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45480" y="3846225"/>
            <a:ext cx="28131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93864" y="4394865"/>
            <a:ext cx="28131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00200" y="4870704"/>
            <a:ext cx="5785106" cy="113347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G</a:t>
            </a:r>
            <a:r>
              <a:rPr sz="3000" spc="10" dirty="0">
                <a:latin typeface="Lucida Sans Unicode"/>
                <a:cs typeface="Lucida Sans Unicode"/>
              </a:rPr>
              <a:t>CGTA   </a:t>
            </a:r>
            <a:r>
              <a:rPr sz="3000" spc="10" dirty="0">
                <a:latin typeface="Arial"/>
                <a:cs typeface="Arial"/>
              </a:rPr>
              <a:t>  (substitute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3000" spc="10" dirty="0">
                <a:latin typeface="Arial"/>
                <a:cs typeface="Arial"/>
              </a:rPr>
              <a:t>for 3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C</a:t>
            </a:r>
            <a:r>
              <a:rPr sz="3000" spc="10" dirty="0">
                <a:latin typeface="Lucida Sans Unicode"/>
                <a:cs typeface="Lucida Sans Unicode"/>
              </a:rPr>
              <a:t>CGAT </a:t>
            </a:r>
            <a:r>
              <a:rPr sz="3000" spc="10" dirty="0">
                <a:latin typeface="Arial"/>
                <a:cs typeface="Arial"/>
              </a:rPr>
              <a:t>(Done)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81672" y="4943505"/>
            <a:ext cx="29624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10856" y="4943475"/>
            <a:ext cx="52844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object 305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6" name="object 306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830678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Edit Distance: Example </a:t>
            </a:r>
            <a:r>
              <a:rPr sz="2600" spc="10" dirty="0">
                <a:solidFill>
                  <a:srgbClr val="006633"/>
                </a:solidFill>
                <a:latin typeface="Arial Unicode MS"/>
                <a:cs typeface="Arial Unicode MS"/>
              </a:rPr>
              <a:t>(cont</a:t>
            </a:r>
            <a:r>
              <a:rPr sz="2600" spc="10" dirty="0">
                <a:solidFill>
                  <a:srgbClr val="006633"/>
                </a:solidFill>
                <a:latin typeface="Arial"/>
                <a:cs typeface="Arial"/>
              </a:rPr>
              <a:t>’</a:t>
            </a:r>
            <a:r>
              <a:rPr sz="2600" spc="10" dirty="0">
                <a:solidFill>
                  <a:srgbClr val="006633"/>
                </a:solidFill>
                <a:latin typeface="Arial Unicode MS"/>
                <a:cs typeface="Arial Unicode MS"/>
              </a:rPr>
              <a:t>d)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639" y="2233803"/>
            <a:ext cx="585597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TGCATAT   ATCCGAT in 4 steps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00200" y="3224784"/>
            <a:ext cx="6475094" cy="168211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TGCATAT   </a:t>
            </a:r>
            <a:r>
              <a:rPr sz="3000" spc="10" dirty="0">
                <a:latin typeface="Arial"/>
                <a:cs typeface="Arial"/>
              </a:rPr>
              <a:t>  (insert </a:t>
            </a:r>
            <a:r>
              <a:rPr sz="3000" spc="10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3000" spc="10" dirty="0">
                <a:latin typeface="Arial"/>
                <a:cs typeface="Arial"/>
              </a:rPr>
              <a:t>at front)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33cc"/>
                </a:solidFill>
                <a:latin typeface="Lucida Sans Unicode"/>
                <a:cs typeface="Lucida Sans Unicode"/>
              </a:rPr>
              <a:t>A</a:t>
            </a:r>
            <a:r>
              <a:rPr sz="3000" spc="10" dirty="0">
                <a:latin typeface="Lucida Sans Unicode"/>
                <a:cs typeface="Lucida Sans Unicode"/>
              </a:rPr>
              <a:t>TGCATA</a:t>
            </a:r>
            <a:r>
              <a:rPr sz="3000" spc="10" dirty="0">
                <a:solidFill>
                  <a:srgbClr val="99ffcc"/>
                </a:solidFill>
                <a:latin typeface="Lucida Sans Unicode"/>
                <a:cs typeface="Lucida Sans Unicode"/>
              </a:rPr>
              <a:t>T </a:t>
            </a:r>
            <a:r>
              <a:rPr sz="3000" spc="10" dirty="0">
                <a:latin typeface="Arial"/>
                <a:cs typeface="Arial"/>
              </a:rPr>
              <a:t>  (delete 6  </a:t>
            </a:r>
            <a:r>
              <a:rPr sz="3000" spc="10" dirty="0">
                <a:solidFill>
                  <a:srgbClr val="99ffcc"/>
                </a:solidFill>
                <a:latin typeface="Arial"/>
                <a:cs typeface="Arial"/>
              </a:rPr>
              <a:t>T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ATGC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A</a:t>
            </a:r>
            <a:r>
              <a:rPr sz="3000" spc="10" dirty="0">
                <a:latin typeface="Lucida Sans Unicode"/>
                <a:cs typeface="Lucida Sans Unicode"/>
              </a:rPr>
              <a:t>TA   </a:t>
            </a:r>
            <a:r>
              <a:rPr sz="3000" spc="10" dirty="0">
                <a:latin typeface="Arial"/>
                <a:cs typeface="Arial"/>
              </a:rPr>
              <a:t>  (substitute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3000" spc="10" dirty="0">
                <a:latin typeface="Arial"/>
                <a:cs typeface="Arial"/>
              </a:rPr>
              <a:t>for 5 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45480" y="3846225"/>
            <a:ext cx="28131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93864" y="4394865"/>
            <a:ext cx="28131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00200" y="4870704"/>
            <a:ext cx="5785106" cy="113347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G</a:t>
            </a:r>
            <a:r>
              <a:rPr sz="3000" spc="10" dirty="0">
                <a:latin typeface="Lucida Sans Unicode"/>
                <a:cs typeface="Lucida Sans Unicode"/>
              </a:rPr>
              <a:t>CGTA   </a:t>
            </a:r>
            <a:r>
              <a:rPr sz="3000" spc="10" dirty="0">
                <a:latin typeface="Arial"/>
                <a:cs typeface="Arial"/>
              </a:rPr>
              <a:t>  (substitute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sz="3000" spc="10" dirty="0">
                <a:latin typeface="Arial"/>
                <a:cs typeface="Arial"/>
              </a:rPr>
              <a:t>for 3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Lucida Sans Unicode"/>
                <a:cs typeface="Lucida Sans Unicode"/>
              </a:rPr>
              <a:t>AT</a:t>
            </a:r>
            <a:r>
              <a:rPr sz="30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C</a:t>
            </a:r>
            <a:r>
              <a:rPr sz="3000" spc="10" dirty="0">
                <a:latin typeface="Lucida Sans Unicode"/>
                <a:cs typeface="Lucida Sans Unicode"/>
              </a:rPr>
              <a:t>CGAT </a:t>
            </a:r>
            <a:r>
              <a:rPr sz="3000" spc="10" dirty="0">
                <a:latin typeface="Arial"/>
                <a:cs typeface="Arial"/>
              </a:rPr>
              <a:t>(Done)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81672" y="4943505"/>
            <a:ext cx="29624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10856" y="4943475"/>
            <a:ext cx="52844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3000" spc="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0304" y="6074283"/>
            <a:ext cx="530199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006633"/>
                </a:solidFill>
                <a:latin typeface="Arial"/>
                <a:cs typeface="Arial"/>
              </a:rPr>
              <a:t>Can it be done in 3 steps???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object 307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8" name="object 308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065657"/>
            <a:ext cx="4739792" cy="5952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"/>
                <a:cs typeface="Arial"/>
              </a:rPr>
              <a:t>The Alignment Grid</a:t>
            </a:r>
            <a:endParaRPr sz="4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07464" y="3196971"/>
            <a:ext cx="3168014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40" spc="10" dirty="0">
                <a:solidFill>
                  <a:srgbClr val="3b812f"/>
                </a:solidFill>
                <a:latin typeface="Arial"/>
                <a:cs typeface="Arial"/>
              </a:rPr>
              <a:t>• </a:t>
            </a:r>
            <a:r>
              <a:rPr sz="2940" spc="10" dirty="0">
                <a:latin typeface="Arial"/>
                <a:cs typeface="Arial"/>
              </a:rPr>
              <a:t>Every alignment</a:t>
            </a:r>
            <a:endParaRPr sz="2900">
              <a:latin typeface="Arial"/>
              <a:cs typeface="Arial"/>
            </a:endParaRPr>
          </a:p>
          <a:p>
            <a:pPr marL="326135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path is from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source to sink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8800" y="1210056"/>
            <a:ext cx="3240024" cy="53431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bject 309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0" name="object 310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8190300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 as a Path in the Edit Graph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1219200" y="65501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273040" y="2995538"/>
            <a:ext cx="396667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0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2995538"/>
            <a:ext cx="793005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0 1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69378" y="2995538"/>
            <a:ext cx="793004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1 2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65716" y="2995538"/>
            <a:ext cx="793004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2 2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2053" y="2995538"/>
            <a:ext cx="793003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2 3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58390" y="2995538"/>
            <a:ext cx="793003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3 4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54727" y="2995538"/>
            <a:ext cx="793004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4 5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51065" y="2995538"/>
            <a:ext cx="798929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5 6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50364" y="2995538"/>
            <a:ext cx="795966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6 7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449664" y="2995538"/>
            <a:ext cx="793333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7 7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846001" y="2995538"/>
            <a:ext cx="396996" cy="3288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7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69280" y="3391778"/>
            <a:ext cx="396667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A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69280" y="339177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A 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65617" y="339177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T _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1955" y="339177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_ G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58293" y="3391778"/>
            <a:ext cx="79300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G 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54630" y="3391778"/>
            <a:ext cx="79300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T 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50967" y="3391778"/>
            <a:ext cx="798929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T A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50267" y="3391778"/>
            <a:ext cx="795966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A 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449566" y="3391778"/>
            <a:ext cx="79333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T _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845903" y="3391778"/>
            <a:ext cx="396996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_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69280" y="3788018"/>
            <a:ext cx="396667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A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69280" y="378801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A 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65617" y="378801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T C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1955" y="378801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C G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58293" y="3788018"/>
            <a:ext cx="79300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G 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54630" y="3788018"/>
            <a:ext cx="79300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T _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50967" y="3788018"/>
            <a:ext cx="798929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_ A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50267" y="3788018"/>
            <a:ext cx="795966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A _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449566" y="3788018"/>
            <a:ext cx="79333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_ C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845903" y="3788018"/>
            <a:ext cx="396996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C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4184258"/>
            <a:ext cx="396667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0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4184258"/>
            <a:ext cx="793005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0 1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69378" y="418425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1 2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65716" y="418425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2 3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2053" y="4184258"/>
            <a:ext cx="79300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3 4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58390" y="4184258"/>
            <a:ext cx="793003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4 5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54727" y="418425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5 5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51065" y="4184258"/>
            <a:ext cx="798929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5 6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50364" y="4184258"/>
            <a:ext cx="795966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6 6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449664" y="4184258"/>
            <a:ext cx="793004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6 7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846001" y="4184258"/>
            <a:ext cx="594835" cy="32885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Lucida Console"/>
                <a:cs typeface="Lucida Console"/>
              </a:rPr>
              <a:t>7 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354802"/>
            <a:ext cx="827532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(0,0)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354802"/>
            <a:ext cx="1105052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(0,0) 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00114" y="5354802"/>
            <a:ext cx="1104594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, (1,1)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77634" y="5354802"/>
            <a:ext cx="1104366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(1,1) 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06995" y="5354802"/>
            <a:ext cx="1244726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, (2,2),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81543" y="5354802"/>
            <a:ext cx="1936697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(2,2), (2,3),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451035" y="5354802"/>
            <a:ext cx="967206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(2,3),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629123"/>
            <a:ext cx="964920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(3,4),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629123"/>
            <a:ext cx="1931669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(3,4), (4,5),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40246" y="5629123"/>
            <a:ext cx="1933955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(4,5), (5,5),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06995" y="5629123"/>
            <a:ext cx="1933955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(5,5), (6,6),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173743" y="5629123"/>
            <a:ext cx="967206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(6,6),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903442"/>
            <a:ext cx="964920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(7,6),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903442"/>
            <a:ext cx="1794966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(7,6), (7,7)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40246" y="5903442"/>
            <a:ext cx="827760" cy="22837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Lucida Console"/>
                <a:cs typeface="Lucida Console"/>
              </a:rPr>
              <a:t>(7,7)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12161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3" name="object 313"/>
          <p:cNvSpPr/>
          <p:nvPr/>
        </p:nvSpPr>
        <p:spPr>
          <a:xfrm>
            <a:off x="1673351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5" y="0"/>
                </a:moveTo>
                <a:lnTo>
                  <a:pt x="914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4" name="object 314"/>
          <p:cNvSpPr/>
          <p:nvPr/>
        </p:nvSpPr>
        <p:spPr>
          <a:xfrm>
            <a:off x="21305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5" name="object 315"/>
          <p:cNvSpPr/>
          <p:nvPr/>
        </p:nvSpPr>
        <p:spPr>
          <a:xfrm>
            <a:off x="25877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6" name="object 316"/>
          <p:cNvSpPr/>
          <p:nvPr/>
        </p:nvSpPr>
        <p:spPr>
          <a:xfrm>
            <a:off x="30449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7" name="object 317"/>
          <p:cNvSpPr/>
          <p:nvPr/>
        </p:nvSpPr>
        <p:spPr>
          <a:xfrm>
            <a:off x="35021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8" name="object 318"/>
          <p:cNvSpPr/>
          <p:nvPr/>
        </p:nvSpPr>
        <p:spPr>
          <a:xfrm>
            <a:off x="39593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9" name="object 319"/>
          <p:cNvSpPr/>
          <p:nvPr/>
        </p:nvSpPr>
        <p:spPr>
          <a:xfrm>
            <a:off x="44165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0" name="object 320"/>
          <p:cNvSpPr/>
          <p:nvPr/>
        </p:nvSpPr>
        <p:spPr>
          <a:xfrm>
            <a:off x="1219200" y="33497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1" name="object 321"/>
          <p:cNvSpPr/>
          <p:nvPr/>
        </p:nvSpPr>
        <p:spPr>
          <a:xfrm>
            <a:off x="1219200" y="28925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2" name="object 322"/>
          <p:cNvSpPr/>
          <p:nvPr/>
        </p:nvSpPr>
        <p:spPr>
          <a:xfrm>
            <a:off x="1219200" y="38069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3" name="object 323"/>
          <p:cNvSpPr/>
          <p:nvPr/>
        </p:nvSpPr>
        <p:spPr>
          <a:xfrm>
            <a:off x="1219200" y="42641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4" name="object 324"/>
          <p:cNvSpPr/>
          <p:nvPr/>
        </p:nvSpPr>
        <p:spPr>
          <a:xfrm>
            <a:off x="1219200" y="47213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5" name="object 325"/>
          <p:cNvSpPr/>
          <p:nvPr/>
        </p:nvSpPr>
        <p:spPr>
          <a:xfrm>
            <a:off x="1219200" y="51785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6" name="object 326"/>
          <p:cNvSpPr/>
          <p:nvPr/>
        </p:nvSpPr>
        <p:spPr>
          <a:xfrm>
            <a:off x="1219200" y="56357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7" name="object 327"/>
          <p:cNvSpPr/>
          <p:nvPr/>
        </p:nvSpPr>
        <p:spPr>
          <a:xfrm>
            <a:off x="1219200" y="60929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8" name="object 328"/>
          <p:cNvSpPr/>
          <p:nvPr/>
        </p:nvSpPr>
        <p:spPr>
          <a:xfrm>
            <a:off x="48737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9" name="object 329"/>
          <p:cNvSpPr/>
          <p:nvPr/>
        </p:nvSpPr>
        <p:spPr>
          <a:xfrm>
            <a:off x="1066800" y="35722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8" y="97536"/>
                  <a:pt x="36576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82296"/>
                  <a:pt x="33528" y="51815"/>
                </a:cubicBezTo>
                <a:cubicBezTo>
                  <a:pt x="27432" y="54864"/>
                  <a:pt x="21336" y="57912"/>
                  <a:pt x="18288" y="60959"/>
                </a:cubicBezTo>
                <a:cubicBezTo>
                  <a:pt x="12190" y="64008"/>
                  <a:pt x="9144" y="67056"/>
                  <a:pt x="0" y="70103"/>
                </a:cubicBezTo>
                <a:cubicBezTo>
                  <a:pt x="3048" y="60959"/>
                  <a:pt x="6096" y="48768"/>
                  <a:pt x="9144" y="39624"/>
                </a:cubicBezTo>
                <a:cubicBezTo>
                  <a:pt x="18288" y="33528"/>
                  <a:pt x="24384" y="30480"/>
                  <a:pt x="30480" y="24384"/>
                </a:cubicBezTo>
                <a:cubicBezTo>
                  <a:pt x="36576" y="18288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0" name="object 330"/>
          <p:cNvSpPr/>
          <p:nvPr/>
        </p:nvSpPr>
        <p:spPr>
          <a:xfrm>
            <a:off x="1063752" y="35692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9351"/>
                </a:lnTo>
                <a:lnTo>
                  <a:pt x="39624" y="152400"/>
                </a:lnTo>
                <a:lnTo>
                  <a:pt x="15238" y="152400"/>
                </a:lnTo>
                <a:lnTo>
                  <a:pt x="12192" y="149351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7"/>
                </a:lnTo>
                <a:lnTo>
                  <a:pt x="24384" y="70104"/>
                </a:lnTo>
                <a:lnTo>
                  <a:pt x="15238" y="73151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1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4384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6576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4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3"/>
                </a:lnTo>
                <a:lnTo>
                  <a:pt x="18288" y="149351"/>
                </a:lnTo>
                <a:lnTo>
                  <a:pt x="15238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1" name="object 331"/>
          <p:cNvSpPr/>
          <p:nvPr/>
        </p:nvSpPr>
        <p:spPr>
          <a:xfrm>
            <a:off x="1078990" y="3048000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8" y="27432"/>
                  <a:pt x="33530" y="30480"/>
                  <a:pt x="30482" y="36576"/>
                </a:cubicBezTo>
                <a:cubicBezTo>
                  <a:pt x="27434" y="42672"/>
                  <a:pt x="24386" y="54864"/>
                  <a:pt x="21338" y="73152"/>
                </a:cubicBezTo>
                <a:cubicBezTo>
                  <a:pt x="18290" y="91440"/>
                  <a:pt x="18290" y="100584"/>
                  <a:pt x="18290" y="109728"/>
                </a:cubicBezTo>
                <a:cubicBezTo>
                  <a:pt x="18290" y="115824"/>
                  <a:pt x="21338" y="118872"/>
                  <a:pt x="24386" y="118872"/>
                </a:cubicBezTo>
                <a:cubicBezTo>
                  <a:pt x="27434" y="118872"/>
                  <a:pt x="27434" y="115824"/>
                  <a:pt x="30482" y="112776"/>
                </a:cubicBezTo>
                <a:cubicBezTo>
                  <a:pt x="30482" y="112776"/>
                  <a:pt x="33530" y="106680"/>
                  <a:pt x="36578" y="100584"/>
                </a:cubicBezTo>
                <a:cubicBezTo>
                  <a:pt x="36578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6096"/>
                </a:cubicBezTo>
                <a:cubicBezTo>
                  <a:pt x="57914" y="6096"/>
                  <a:pt x="60962" y="9144"/>
                  <a:pt x="64010" y="15240"/>
                </a:cubicBezTo>
                <a:cubicBezTo>
                  <a:pt x="64010" y="18288"/>
                  <a:pt x="64010" y="21336"/>
                  <a:pt x="64010" y="24384"/>
                </a:cubicBezTo>
                <a:cubicBezTo>
                  <a:pt x="64010" y="30480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3152"/>
                </a:cubicBezTo>
                <a:cubicBezTo>
                  <a:pt x="57914" y="97536"/>
                  <a:pt x="51818" y="115824"/>
                  <a:pt x="45722" y="128016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3256"/>
                  <a:pt x="6098" y="140208"/>
                </a:cubicBezTo>
                <a:cubicBezTo>
                  <a:pt x="3050" y="134112"/>
                  <a:pt x="0" y="131064"/>
                  <a:pt x="0" y="121920"/>
                </a:cubicBezTo>
                <a:cubicBezTo>
                  <a:pt x="0" y="118872"/>
                  <a:pt x="0" y="109728"/>
                  <a:pt x="0" y="100584"/>
                </a:cubicBezTo>
                <a:cubicBezTo>
                  <a:pt x="0" y="91440"/>
                  <a:pt x="0" y="82296"/>
                  <a:pt x="3050" y="73152"/>
                </a:cubicBezTo>
                <a:cubicBezTo>
                  <a:pt x="6098" y="45720"/>
                  <a:pt x="12194" y="27432"/>
                  <a:pt x="21338" y="18288"/>
                </a:cubicBezTo>
                <a:cubicBezTo>
                  <a:pt x="27434" y="6096"/>
                  <a:pt x="36578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2" name="object 332"/>
          <p:cNvSpPr/>
          <p:nvPr/>
        </p:nvSpPr>
        <p:spPr>
          <a:xfrm>
            <a:off x="1072896" y="3044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8766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42672" y="42672"/>
                </a:lnTo>
                <a:lnTo>
                  <a:pt x="42672" y="42672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3528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close/>
                <a:moveTo>
                  <a:pt x="48766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6680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1816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4112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6094" y="76200"/>
                </a:lnTo>
                <a:lnTo>
                  <a:pt x="9144" y="57912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3" name="object 333"/>
          <p:cNvSpPr/>
          <p:nvPr/>
        </p:nvSpPr>
        <p:spPr>
          <a:xfrm>
            <a:off x="1066800" y="39624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1"/>
                </a:cubicBezTo>
                <a:cubicBezTo>
                  <a:pt x="67056" y="51815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0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8" y="51815"/>
                  <a:pt x="48768" y="48768"/>
                  <a:pt x="48768" y="42671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1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4" name="object 334"/>
          <p:cNvSpPr/>
          <p:nvPr/>
        </p:nvSpPr>
        <p:spPr>
          <a:xfrm>
            <a:off x="1063752" y="39593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19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1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1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7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19"/>
                </a:lnTo>
                <a:lnTo>
                  <a:pt x="48768" y="45719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19"/>
                </a:lnTo>
                <a:lnTo>
                  <a:pt x="42672" y="54863"/>
                </a:lnTo>
                <a:lnTo>
                  <a:pt x="36576" y="57912"/>
                </a:lnTo>
                <a:lnTo>
                  <a:pt x="18288" y="54863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19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6576"/>
                </a:lnTo>
                <a:lnTo>
                  <a:pt x="57910" y="39624"/>
                </a:lnTo>
                <a:lnTo>
                  <a:pt x="57910" y="42672"/>
                </a:lnTo>
                <a:lnTo>
                  <a:pt x="57910" y="45719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3"/>
                </a:lnTo>
                <a:lnTo>
                  <a:pt x="9144" y="149351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0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19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5" name="object 335"/>
          <p:cNvSpPr/>
          <p:nvPr/>
        </p:nvSpPr>
        <p:spPr>
          <a:xfrm>
            <a:off x="1066800" y="44196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8" y="0"/>
                </a:moveTo>
                <a:cubicBezTo>
                  <a:pt x="57912" y="0"/>
                  <a:pt x="64008" y="6096"/>
                  <a:pt x="64008" y="12192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60"/>
                  <a:pt x="51816" y="67056"/>
                </a:cubicBezTo>
                <a:cubicBezTo>
                  <a:pt x="54862" y="67056"/>
                  <a:pt x="57912" y="70104"/>
                  <a:pt x="57912" y="70104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8" y="128016"/>
                  <a:pt x="45720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21920"/>
                  <a:pt x="27432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6576" y="112776"/>
                  <a:pt x="39624" y="106680"/>
                  <a:pt x="39624" y="100584"/>
                </a:cubicBezTo>
                <a:cubicBezTo>
                  <a:pt x="42672" y="94488"/>
                  <a:pt x="42672" y="88392"/>
                  <a:pt x="39624" y="85344"/>
                </a:cubicBezTo>
                <a:cubicBezTo>
                  <a:pt x="39624" y="82296"/>
                  <a:pt x="36576" y="79248"/>
                  <a:pt x="33528" y="79248"/>
                </a:cubicBezTo>
                <a:cubicBezTo>
                  <a:pt x="33528" y="79248"/>
                  <a:pt x="30480" y="82296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6" y="54864"/>
                  <a:pt x="36576" y="54864"/>
                </a:cubicBezTo>
                <a:cubicBezTo>
                  <a:pt x="39624" y="54864"/>
                  <a:pt x="39624" y="54864"/>
                  <a:pt x="42672" y="51816"/>
                </a:cubicBezTo>
                <a:cubicBezTo>
                  <a:pt x="45720" y="48768"/>
                  <a:pt x="45720" y="42672"/>
                  <a:pt x="48768" y="39624"/>
                </a:cubicBezTo>
                <a:cubicBezTo>
                  <a:pt x="48768" y="33528"/>
                  <a:pt x="48768" y="30480"/>
                  <a:pt x="48768" y="30480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9624" y="27432"/>
                  <a:pt x="36576" y="30480"/>
                </a:cubicBezTo>
                <a:cubicBezTo>
                  <a:pt x="33528" y="33528"/>
                  <a:pt x="33528" y="36576"/>
                  <a:pt x="30480" y="42672"/>
                </a:cubicBezTo>
                <a:cubicBezTo>
                  <a:pt x="24384" y="42672"/>
                  <a:pt x="21336" y="39624"/>
                  <a:pt x="15240" y="36576"/>
                </a:cubicBezTo>
                <a:cubicBezTo>
                  <a:pt x="18288" y="24384"/>
                  <a:pt x="21336" y="18288"/>
                  <a:pt x="27432" y="9144"/>
                </a:cubicBezTo>
                <a:cubicBezTo>
                  <a:pt x="33528" y="3048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6" name="object 336"/>
          <p:cNvSpPr/>
          <p:nvPr/>
        </p:nvSpPr>
        <p:spPr>
          <a:xfrm>
            <a:off x="1063752" y="4416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3152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3152"/>
                </a:lnTo>
                <a:lnTo>
                  <a:pt x="57910" y="64008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6576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18288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38" y="140208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2"/>
                </a:lnTo>
                <a:lnTo>
                  <a:pt x="54864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7" name="object 337"/>
          <p:cNvSpPr/>
          <p:nvPr/>
        </p:nvSpPr>
        <p:spPr>
          <a:xfrm>
            <a:off x="1066800" y="48768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6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8872"/>
                </a:cubicBezTo>
                <a:cubicBezTo>
                  <a:pt x="54862" y="118872"/>
                  <a:pt x="51816" y="118872"/>
                  <a:pt x="48768" y="118872"/>
                </a:cubicBezTo>
                <a:cubicBezTo>
                  <a:pt x="48768" y="128016"/>
                  <a:pt x="45720" y="134112"/>
                  <a:pt x="45720" y="143256"/>
                </a:cubicBezTo>
                <a:cubicBezTo>
                  <a:pt x="39624" y="143256"/>
                  <a:pt x="36576" y="143256"/>
                  <a:pt x="30480" y="143256"/>
                </a:cubicBezTo>
                <a:cubicBezTo>
                  <a:pt x="30480" y="134112"/>
                  <a:pt x="33528" y="128016"/>
                  <a:pt x="33528" y="118872"/>
                </a:cubicBezTo>
                <a:cubicBezTo>
                  <a:pt x="24384" y="118872"/>
                  <a:pt x="12190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1336" y="57912"/>
                  <a:pt x="36576" y="3048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8" name="object 338"/>
          <p:cNvSpPr/>
          <p:nvPr/>
        </p:nvSpPr>
        <p:spPr>
          <a:xfrm>
            <a:off x="1063752" y="48737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6" y="48768"/>
                </a:lnTo>
                <a:lnTo>
                  <a:pt x="27432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91440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20" y="45720"/>
                </a:lnTo>
                <a:lnTo>
                  <a:pt x="51816" y="42672"/>
                </a:lnTo>
                <a:lnTo>
                  <a:pt x="54864" y="48768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6" y="124968"/>
                </a:lnTo>
                <a:lnTo>
                  <a:pt x="57910" y="121920"/>
                </a:lnTo>
                <a:lnTo>
                  <a:pt x="54864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21920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4" y="118872"/>
                </a:lnTo>
                <a:lnTo>
                  <a:pt x="42672" y="121920"/>
                </a:lnTo>
                <a:lnTo>
                  <a:pt x="36576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21920"/>
                </a:lnTo>
                <a:lnTo>
                  <a:pt x="51816" y="115824"/>
                </a:lnTo>
                <a:lnTo>
                  <a:pt x="60960" y="115824"/>
                </a:lnTo>
                <a:lnTo>
                  <a:pt x="57910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9" name="object 339"/>
          <p:cNvSpPr/>
          <p:nvPr/>
        </p:nvSpPr>
        <p:spPr>
          <a:xfrm>
            <a:off x="1066800" y="5334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3528"/>
                </a:cubicBezTo>
                <a:cubicBezTo>
                  <a:pt x="54862" y="33528"/>
                  <a:pt x="42672" y="33528"/>
                  <a:pt x="33528" y="33528"/>
                </a:cubicBezTo>
                <a:cubicBezTo>
                  <a:pt x="33528" y="39624"/>
                  <a:pt x="30480" y="45720"/>
                  <a:pt x="30480" y="54864"/>
                </a:cubicBezTo>
                <a:cubicBezTo>
                  <a:pt x="30480" y="51816"/>
                  <a:pt x="33528" y="48768"/>
                  <a:pt x="36576" y="48768"/>
                </a:cubicBezTo>
                <a:cubicBezTo>
                  <a:pt x="39624" y="48768"/>
                  <a:pt x="39624" y="48768"/>
                  <a:pt x="42672" y="48768"/>
                </a:cubicBezTo>
                <a:cubicBezTo>
                  <a:pt x="48768" y="48768"/>
                  <a:pt x="51816" y="51816"/>
                  <a:pt x="54862" y="60960"/>
                </a:cubicBezTo>
                <a:cubicBezTo>
                  <a:pt x="57912" y="70104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8" y="118872"/>
                </a:cubicBezTo>
                <a:cubicBezTo>
                  <a:pt x="45720" y="128016"/>
                  <a:pt x="42672" y="134112"/>
                  <a:pt x="36576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8288" y="143256"/>
                  <a:pt x="15240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8872"/>
                  <a:pt x="0" y="112776"/>
                  <a:pt x="0" y="106680"/>
                </a:cubicBezTo>
                <a:cubicBezTo>
                  <a:pt x="9144" y="103632"/>
                  <a:pt x="15240" y="103632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21920"/>
                  <a:pt x="27432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6576" y="109728"/>
                  <a:pt x="36576" y="103632"/>
                  <a:pt x="39624" y="94488"/>
                </a:cubicBezTo>
                <a:cubicBezTo>
                  <a:pt x="39624" y="88392"/>
                  <a:pt x="39624" y="82296"/>
                  <a:pt x="39624" y="76200"/>
                </a:cubicBezTo>
                <a:cubicBezTo>
                  <a:pt x="36576" y="73152"/>
                  <a:pt x="36576" y="73152"/>
                  <a:pt x="33528" y="73152"/>
                </a:cubicBezTo>
                <a:cubicBezTo>
                  <a:pt x="30480" y="73152"/>
                  <a:pt x="30480" y="73152"/>
                  <a:pt x="27432" y="73152"/>
                </a:cubicBezTo>
                <a:cubicBezTo>
                  <a:pt x="27432" y="76200"/>
                  <a:pt x="24384" y="79248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40" y="51816"/>
                  <a:pt x="21336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0" name="object 340"/>
          <p:cNvSpPr/>
          <p:nvPr/>
        </p:nvSpPr>
        <p:spPr>
          <a:xfrm>
            <a:off x="1063752" y="5330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4" y="48768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52400"/>
                </a:lnTo>
                <a:lnTo>
                  <a:pt x="18288" y="152400"/>
                </a:lnTo>
                <a:lnTo>
                  <a:pt x="12192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9728"/>
                </a:lnTo>
                <a:lnTo>
                  <a:pt x="36576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82296"/>
                </a:lnTo>
                <a:lnTo>
                  <a:pt x="36576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18288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38" y="140208"/>
                </a:lnTo>
                <a:lnTo>
                  <a:pt x="15238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6" y="137160"/>
                </a:lnTo>
                <a:lnTo>
                  <a:pt x="42672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60960"/>
                </a:lnTo>
                <a:lnTo>
                  <a:pt x="51816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1" name="object 341"/>
          <p:cNvSpPr/>
          <p:nvPr/>
        </p:nvSpPr>
        <p:spPr>
          <a:xfrm>
            <a:off x="1066800" y="58674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3528" y="7315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8" y="39624"/>
                </a:cubicBezTo>
                <a:cubicBezTo>
                  <a:pt x="48768" y="33528"/>
                  <a:pt x="48768" y="30480"/>
                  <a:pt x="45720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2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3528" y="143256"/>
                  <a:pt x="30480" y="143256"/>
                  <a:pt x="24384" y="143256"/>
                </a:cubicBezTo>
                <a:cubicBezTo>
                  <a:pt x="15240" y="143256"/>
                  <a:pt x="12190" y="143256"/>
                  <a:pt x="9144" y="137160"/>
                </a:cubicBezTo>
                <a:cubicBezTo>
                  <a:pt x="3048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2" name="object 342"/>
          <p:cNvSpPr/>
          <p:nvPr/>
        </p:nvSpPr>
        <p:spPr>
          <a:xfrm>
            <a:off x="1063752" y="58643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6576" y="124968"/>
                </a:lnTo>
                <a:lnTo>
                  <a:pt x="36576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42672" y="60960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3" name="object 343"/>
          <p:cNvSpPr/>
          <p:nvPr/>
        </p:nvSpPr>
        <p:spPr>
          <a:xfrm>
            <a:off x="1066800" y="63246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6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40" y="143256"/>
                  <a:pt x="9144" y="143256"/>
                  <a:pt x="0" y="143256"/>
                </a:cubicBezTo>
                <a:cubicBezTo>
                  <a:pt x="6096" y="121920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4" name="object 344"/>
          <p:cNvSpPr/>
          <p:nvPr/>
        </p:nvSpPr>
        <p:spPr>
          <a:xfrm>
            <a:off x="1063752" y="632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6096"/>
                </a:lnTo>
                <a:lnTo>
                  <a:pt x="1523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5" name="object 345"/>
          <p:cNvSpPr/>
          <p:nvPr/>
        </p:nvSpPr>
        <p:spPr>
          <a:xfrm>
            <a:off x="1840992" y="2667000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7536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51816"/>
                </a:cubicBezTo>
                <a:cubicBezTo>
                  <a:pt x="24384" y="54864"/>
                  <a:pt x="18287" y="60960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30480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6" name="object 346"/>
          <p:cNvSpPr/>
          <p:nvPr/>
        </p:nvSpPr>
        <p:spPr>
          <a:xfrm>
            <a:off x="18348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45720" y="149352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9248"/>
                </a:lnTo>
                <a:lnTo>
                  <a:pt x="3048" y="79248"/>
                </a:lnTo>
                <a:lnTo>
                  <a:pt x="0" y="73152"/>
                </a:lnTo>
                <a:lnTo>
                  <a:pt x="6096" y="42672"/>
                </a:lnTo>
                <a:lnTo>
                  <a:pt x="9144" y="39624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4384"/>
                </a:lnTo>
                <a:lnTo>
                  <a:pt x="30480" y="24384"/>
                </a:lnTo>
                <a:lnTo>
                  <a:pt x="39624" y="15240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8768" y="18288"/>
                </a:moveTo>
                <a:lnTo>
                  <a:pt x="45720" y="21336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51816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9352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7" name="object 347"/>
          <p:cNvSpPr/>
          <p:nvPr/>
        </p:nvSpPr>
        <p:spPr>
          <a:xfrm>
            <a:off x="1371600" y="2679192"/>
            <a:ext cx="67056" cy="140208"/>
          </a:xfrm>
          <a:custGeom>
            <a:avLst/>
            <a:gdLst/>
            <a:ahLst/>
            <a:cxnLst/>
            <a:rect l="l" t="t" r="r" b="b"/>
            <a:pathLst>
              <a:path w="67056" h="140208">
                <a:moveTo>
                  <a:pt x="42672" y="24384"/>
                </a:moveTo>
                <a:cubicBezTo>
                  <a:pt x="39624" y="24384"/>
                  <a:pt x="36576" y="27432"/>
                  <a:pt x="33528" y="33528"/>
                </a:cubicBezTo>
                <a:cubicBezTo>
                  <a:pt x="30480" y="39624"/>
                  <a:pt x="27432" y="51816"/>
                  <a:pt x="24384" y="70104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2776"/>
                  <a:pt x="33528" y="112776"/>
                </a:cubicBezTo>
                <a:cubicBezTo>
                  <a:pt x="33528" y="109728"/>
                  <a:pt x="36576" y="103632"/>
                  <a:pt x="39624" y="97536"/>
                </a:cubicBezTo>
                <a:cubicBezTo>
                  <a:pt x="39624" y="91440"/>
                  <a:pt x="42672" y="82296"/>
                  <a:pt x="42672" y="70104"/>
                </a:cubicBezTo>
                <a:cubicBezTo>
                  <a:pt x="48768" y="51816"/>
                  <a:pt x="48768" y="39624"/>
                  <a:pt x="48768" y="33528"/>
                </a:cubicBezTo>
                <a:cubicBezTo>
                  <a:pt x="48768" y="27432"/>
                  <a:pt x="45720" y="24384"/>
                  <a:pt x="42672" y="24384"/>
                </a:cubicBezTo>
                <a:close/>
                <a:moveTo>
                  <a:pt x="48768" y="0"/>
                </a:moveTo>
                <a:cubicBezTo>
                  <a:pt x="51816" y="0"/>
                  <a:pt x="57912" y="0"/>
                  <a:pt x="57912" y="3048"/>
                </a:cubicBezTo>
                <a:cubicBezTo>
                  <a:pt x="60960" y="3048"/>
                  <a:pt x="64008" y="6096"/>
                  <a:pt x="64008" y="12192"/>
                </a:cubicBezTo>
                <a:cubicBezTo>
                  <a:pt x="67056" y="15240"/>
                  <a:pt x="67056" y="18288"/>
                  <a:pt x="67056" y="21336"/>
                </a:cubicBezTo>
                <a:cubicBezTo>
                  <a:pt x="67056" y="27432"/>
                  <a:pt x="67056" y="30480"/>
                  <a:pt x="67056" y="36576"/>
                </a:cubicBezTo>
                <a:cubicBezTo>
                  <a:pt x="67056" y="45720"/>
                  <a:pt x="67056" y="57912"/>
                  <a:pt x="64008" y="70104"/>
                </a:cubicBezTo>
                <a:cubicBezTo>
                  <a:pt x="60960" y="94488"/>
                  <a:pt x="54864" y="112776"/>
                  <a:pt x="48768" y="124968"/>
                </a:cubicBezTo>
                <a:cubicBezTo>
                  <a:pt x="42672" y="137160"/>
                  <a:pt x="33528" y="140208"/>
                  <a:pt x="21336" y="140208"/>
                </a:cubicBezTo>
                <a:cubicBezTo>
                  <a:pt x="15240" y="140208"/>
                  <a:pt x="12192" y="140208"/>
                  <a:pt x="9144" y="137160"/>
                </a:cubicBezTo>
                <a:cubicBezTo>
                  <a:pt x="6096" y="131064"/>
                  <a:pt x="3048" y="128016"/>
                  <a:pt x="3048" y="118872"/>
                </a:cubicBezTo>
                <a:cubicBezTo>
                  <a:pt x="0" y="115824"/>
                  <a:pt x="0" y="106680"/>
                  <a:pt x="3048" y="97536"/>
                </a:cubicBezTo>
                <a:cubicBezTo>
                  <a:pt x="3048" y="91440"/>
                  <a:pt x="3048" y="79248"/>
                  <a:pt x="6096" y="70104"/>
                </a:cubicBezTo>
                <a:cubicBezTo>
                  <a:pt x="9144" y="42672"/>
                  <a:pt x="15240" y="24384"/>
                  <a:pt x="21336" y="15240"/>
                </a:cubicBezTo>
                <a:cubicBezTo>
                  <a:pt x="30480" y="3048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8" name="object 348"/>
          <p:cNvSpPr/>
          <p:nvPr/>
        </p:nvSpPr>
        <p:spPr>
          <a:xfrm>
            <a:off x="1368552" y="26730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6576"/>
                </a:move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42672" y="42672"/>
                </a:lnTo>
                <a:lnTo>
                  <a:pt x="39624" y="48768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9248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5824"/>
                </a:lnTo>
                <a:lnTo>
                  <a:pt x="39624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6680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1816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9624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30480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7432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4112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52400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52400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3528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0" y="143256"/>
                </a:lnTo>
                <a:lnTo>
                  <a:pt x="36576" y="140208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6200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30480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9" name="object 349"/>
          <p:cNvSpPr/>
          <p:nvPr/>
        </p:nvSpPr>
        <p:spPr>
          <a:xfrm>
            <a:off x="2286000" y="2667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51816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2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8768"/>
                  <a:pt x="48768" y="42672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2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0" name="object 350"/>
          <p:cNvSpPr/>
          <p:nvPr/>
        </p:nvSpPr>
        <p:spPr>
          <a:xfrm>
            <a:off x="2282952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2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2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20"/>
                </a:lnTo>
                <a:lnTo>
                  <a:pt x="42672" y="54864"/>
                </a:lnTo>
                <a:lnTo>
                  <a:pt x="36576" y="57912"/>
                </a:lnTo>
                <a:lnTo>
                  <a:pt x="18288" y="54864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6576"/>
                </a:lnTo>
                <a:lnTo>
                  <a:pt x="57912" y="39624"/>
                </a:lnTo>
                <a:lnTo>
                  <a:pt x="57912" y="42672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1" name="object 351"/>
          <p:cNvSpPr/>
          <p:nvPr/>
        </p:nvSpPr>
        <p:spPr>
          <a:xfrm>
            <a:off x="2755392" y="2667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6096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7056"/>
                </a:cubicBezTo>
                <a:cubicBezTo>
                  <a:pt x="51816" y="67056"/>
                  <a:pt x="54864" y="70104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4112"/>
                  <a:pt x="0" y="128016"/>
                </a:cubicBezTo>
                <a:cubicBezTo>
                  <a:pt x="0" y="121920"/>
                  <a:pt x="0" y="112776"/>
                  <a:pt x="0" y="106680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21920"/>
                  <a:pt x="24384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3528" y="112776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82296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4864"/>
                  <a:pt x="39624" y="51816"/>
                </a:cubicBezTo>
                <a:cubicBezTo>
                  <a:pt x="42672" y="48768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30480"/>
                </a:cubicBezTo>
                <a:cubicBezTo>
                  <a:pt x="42672" y="27432"/>
                  <a:pt x="42672" y="24384"/>
                  <a:pt x="39624" y="24384"/>
                </a:cubicBezTo>
                <a:cubicBezTo>
                  <a:pt x="36576" y="24384"/>
                  <a:pt x="36576" y="27432"/>
                  <a:pt x="33528" y="30480"/>
                </a:cubicBezTo>
                <a:cubicBezTo>
                  <a:pt x="33528" y="33528"/>
                  <a:pt x="30480" y="36576"/>
                  <a:pt x="27432" y="42672"/>
                </a:cubicBezTo>
                <a:cubicBezTo>
                  <a:pt x="24384" y="42672"/>
                  <a:pt x="18288" y="39624"/>
                  <a:pt x="12192" y="36576"/>
                </a:cubicBezTo>
                <a:cubicBezTo>
                  <a:pt x="15240" y="24384"/>
                  <a:pt x="18288" y="18288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2" name="object 352"/>
          <p:cNvSpPr/>
          <p:nvPr/>
        </p:nvSpPr>
        <p:spPr>
          <a:xfrm>
            <a:off x="27492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6200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3152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9624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21336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3" name="object 353"/>
          <p:cNvSpPr/>
          <p:nvPr/>
        </p:nvSpPr>
        <p:spPr>
          <a:xfrm>
            <a:off x="32125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80" y="88392"/>
                  <a:pt x="36576" y="88392"/>
                </a:cubicBezTo>
                <a:cubicBezTo>
                  <a:pt x="39623" y="73152"/>
                  <a:pt x="39623" y="57912"/>
                  <a:pt x="42672" y="42672"/>
                </a:cubicBezTo>
                <a:close/>
                <a:moveTo>
                  <a:pt x="48767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1" y="57912"/>
                  <a:pt x="51816" y="88392"/>
                </a:cubicBezTo>
                <a:cubicBezTo>
                  <a:pt x="54864" y="88392"/>
                  <a:pt x="57911" y="88392"/>
                  <a:pt x="60960" y="88392"/>
                </a:cubicBezTo>
                <a:cubicBezTo>
                  <a:pt x="57911" y="97536"/>
                  <a:pt x="57911" y="106680"/>
                  <a:pt x="54864" y="118872"/>
                </a:cubicBezTo>
                <a:cubicBezTo>
                  <a:pt x="51816" y="118872"/>
                  <a:pt x="48767" y="118872"/>
                  <a:pt x="45720" y="118872"/>
                </a:cubicBezTo>
                <a:cubicBezTo>
                  <a:pt x="45720" y="128016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80" y="128016"/>
                  <a:pt x="30480" y="118872"/>
                </a:cubicBezTo>
                <a:cubicBezTo>
                  <a:pt x="21336" y="118872"/>
                  <a:pt x="9144" y="118872"/>
                  <a:pt x="0" y="118872"/>
                </a:cubicBezTo>
                <a:cubicBezTo>
                  <a:pt x="0" y="106680"/>
                  <a:pt x="3048" y="97536"/>
                  <a:pt x="3048" y="85344"/>
                </a:cubicBezTo>
                <a:cubicBezTo>
                  <a:pt x="18288" y="57912"/>
                  <a:pt x="33528" y="3048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4" name="object 354"/>
          <p:cNvSpPr/>
          <p:nvPr/>
        </p:nvSpPr>
        <p:spPr>
          <a:xfrm>
            <a:off x="32064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19" y="45720"/>
                </a:moveTo>
                <a:lnTo>
                  <a:pt x="54863" y="48768"/>
                </a:lnTo>
                <a:lnTo>
                  <a:pt x="30480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91440"/>
                </a:lnTo>
                <a:lnTo>
                  <a:pt x="45719" y="45720"/>
                </a:lnTo>
                <a:close/>
                <a:moveTo>
                  <a:pt x="45719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19" y="45720"/>
                </a:lnTo>
                <a:lnTo>
                  <a:pt x="51816" y="42672"/>
                </a:lnTo>
                <a:lnTo>
                  <a:pt x="54863" y="48768"/>
                </a:lnTo>
                <a:lnTo>
                  <a:pt x="45719" y="91440"/>
                </a:lnTo>
                <a:close/>
                <a:moveTo>
                  <a:pt x="51816" y="3048"/>
                </a:moveTo>
                <a:lnTo>
                  <a:pt x="54863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4007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3" y="124968"/>
                </a:lnTo>
                <a:lnTo>
                  <a:pt x="57912" y="121920"/>
                </a:lnTo>
                <a:lnTo>
                  <a:pt x="54863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21920"/>
                </a:lnTo>
                <a:lnTo>
                  <a:pt x="36576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6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19" y="146304"/>
                </a:lnTo>
                <a:lnTo>
                  <a:pt x="48768" y="121920"/>
                </a:lnTo>
                <a:lnTo>
                  <a:pt x="54863" y="115824"/>
                </a:lnTo>
                <a:lnTo>
                  <a:pt x="60960" y="115824"/>
                </a:lnTo>
                <a:lnTo>
                  <a:pt x="57912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3" y="94488"/>
                </a:lnTo>
                <a:lnTo>
                  <a:pt x="54863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5" name="object 355"/>
          <p:cNvSpPr/>
          <p:nvPr/>
        </p:nvSpPr>
        <p:spPr>
          <a:xfrm>
            <a:off x="37459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3528"/>
                </a:cubicBezTo>
                <a:cubicBezTo>
                  <a:pt x="51816" y="33528"/>
                  <a:pt x="42672" y="33528"/>
                  <a:pt x="30479" y="33528"/>
                </a:cubicBezTo>
                <a:cubicBezTo>
                  <a:pt x="30479" y="39624"/>
                  <a:pt x="27432" y="45720"/>
                  <a:pt x="27432" y="54864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8768"/>
                  <a:pt x="39623" y="48768"/>
                </a:cubicBezTo>
                <a:cubicBezTo>
                  <a:pt x="45720" y="48768"/>
                  <a:pt x="51816" y="51816"/>
                  <a:pt x="51816" y="60960"/>
                </a:cubicBezTo>
                <a:cubicBezTo>
                  <a:pt x="54864" y="70104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8016"/>
                  <a:pt x="39623" y="134112"/>
                  <a:pt x="36576" y="137160"/>
                </a:cubicBezTo>
                <a:cubicBezTo>
                  <a:pt x="30479" y="143256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8872"/>
                  <a:pt x="0" y="112776"/>
                  <a:pt x="0" y="106680"/>
                </a:cubicBezTo>
                <a:cubicBezTo>
                  <a:pt x="6096" y="103632"/>
                  <a:pt x="12192" y="103632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21920"/>
                  <a:pt x="24384" y="121920"/>
                </a:cubicBezTo>
                <a:cubicBezTo>
                  <a:pt x="24384" y="121920"/>
                  <a:pt x="27432" y="118872"/>
                  <a:pt x="30479" y="115824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8392"/>
                  <a:pt x="36576" y="82296"/>
                  <a:pt x="36576" y="76200"/>
                </a:cubicBezTo>
                <a:cubicBezTo>
                  <a:pt x="36576" y="73152"/>
                  <a:pt x="33528" y="73152"/>
                  <a:pt x="30479" y="73152"/>
                </a:cubicBezTo>
                <a:cubicBezTo>
                  <a:pt x="27432" y="73152"/>
                  <a:pt x="27432" y="73152"/>
                  <a:pt x="24384" y="73152"/>
                </a:cubicBezTo>
                <a:cubicBezTo>
                  <a:pt x="24384" y="76200"/>
                  <a:pt x="21336" y="79248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6" name="object 356"/>
          <p:cNvSpPr/>
          <p:nvPr/>
        </p:nvSpPr>
        <p:spPr>
          <a:xfrm>
            <a:off x="37398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8768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52400"/>
                </a:lnTo>
                <a:lnTo>
                  <a:pt x="18288" y="152400"/>
                </a:lnTo>
                <a:lnTo>
                  <a:pt x="15240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9728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82296"/>
                </a:lnTo>
                <a:lnTo>
                  <a:pt x="39624" y="82296"/>
                </a:lnTo>
                <a:lnTo>
                  <a:pt x="36575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60960"/>
                </a:lnTo>
                <a:lnTo>
                  <a:pt x="54863" y="60960"/>
                </a:lnTo>
                <a:lnTo>
                  <a:pt x="51816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7" name="object 357"/>
          <p:cNvSpPr/>
          <p:nvPr/>
        </p:nvSpPr>
        <p:spPr>
          <a:xfrm>
            <a:off x="4200144" y="26670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2" y="143256"/>
                  <a:pt x="9144" y="137160"/>
                </a:cubicBezTo>
                <a:cubicBezTo>
                  <a:pt x="6096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8" name="object 358"/>
          <p:cNvSpPr/>
          <p:nvPr/>
        </p:nvSpPr>
        <p:spPr>
          <a:xfrm>
            <a:off x="41970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2" y="100584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57912"/>
                </a:lnTo>
                <a:lnTo>
                  <a:pt x="45720" y="57912"/>
                </a:lnTo>
                <a:lnTo>
                  <a:pt x="42672" y="60960"/>
                </a:lnTo>
                <a:lnTo>
                  <a:pt x="42672" y="60960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1816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7056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9" name="object 359"/>
          <p:cNvSpPr/>
          <p:nvPr/>
        </p:nvSpPr>
        <p:spPr>
          <a:xfrm>
            <a:off x="46603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21920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0" name="object 360"/>
          <p:cNvSpPr/>
          <p:nvPr/>
        </p:nvSpPr>
        <p:spPr>
          <a:xfrm>
            <a:off x="46542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3152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6096"/>
                </a:lnTo>
                <a:lnTo>
                  <a:pt x="1524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1" name="object 361"/>
          <p:cNvSpPr/>
          <p:nvPr/>
        </p:nvSpPr>
        <p:spPr>
          <a:xfrm>
            <a:off x="29535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8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60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2" y="100584"/>
                </a:cubicBezTo>
                <a:cubicBezTo>
                  <a:pt x="76200" y="115824"/>
                  <a:pt x="70104" y="143256"/>
                  <a:pt x="64008" y="179832"/>
                </a:cubicBezTo>
                <a:cubicBezTo>
                  <a:pt x="54864" y="216408"/>
                  <a:pt x="54864" y="243840"/>
                  <a:pt x="60960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60" y="155448"/>
                  <a:pt x="164592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4" y="326136"/>
                  <a:pt x="131064" y="341376"/>
                  <a:pt x="115824" y="350520"/>
                </a:cubicBezTo>
                <a:cubicBezTo>
                  <a:pt x="103632" y="356616"/>
                  <a:pt x="88392" y="359664"/>
                  <a:pt x="70104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2" y="326136"/>
                  <a:pt x="3048" y="304800"/>
                  <a:pt x="3048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2" name="object 362"/>
          <p:cNvSpPr/>
          <p:nvPr/>
        </p:nvSpPr>
        <p:spPr>
          <a:xfrm>
            <a:off x="29504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2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8" y="234696"/>
                </a:lnTo>
                <a:lnTo>
                  <a:pt x="64008" y="252984"/>
                </a:lnTo>
                <a:lnTo>
                  <a:pt x="64008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3" name="object 363"/>
          <p:cNvSpPr/>
          <p:nvPr/>
        </p:nvSpPr>
        <p:spPr>
          <a:xfrm>
            <a:off x="29535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8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60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2" y="100584"/>
                </a:cubicBezTo>
                <a:cubicBezTo>
                  <a:pt x="76200" y="115824"/>
                  <a:pt x="70104" y="143256"/>
                  <a:pt x="64008" y="179832"/>
                </a:cubicBezTo>
                <a:cubicBezTo>
                  <a:pt x="54864" y="216408"/>
                  <a:pt x="54864" y="243840"/>
                  <a:pt x="60960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60" y="155448"/>
                  <a:pt x="164592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4" y="326136"/>
                  <a:pt x="131064" y="341376"/>
                  <a:pt x="115824" y="350520"/>
                </a:cubicBezTo>
                <a:cubicBezTo>
                  <a:pt x="103632" y="356616"/>
                  <a:pt x="88392" y="359664"/>
                  <a:pt x="70104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2" y="326136"/>
                  <a:pt x="3048" y="304800"/>
                  <a:pt x="3048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4" name="object 364"/>
          <p:cNvSpPr/>
          <p:nvPr/>
        </p:nvSpPr>
        <p:spPr>
          <a:xfrm>
            <a:off x="29504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2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8" y="234696"/>
                </a:lnTo>
                <a:lnTo>
                  <a:pt x="64008" y="252984"/>
                </a:lnTo>
                <a:lnTo>
                  <a:pt x="64008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5" name="object 365"/>
          <p:cNvSpPr/>
          <p:nvPr/>
        </p:nvSpPr>
        <p:spPr>
          <a:xfrm>
            <a:off x="1554480" y="22311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37160" y="91440"/>
                </a:moveTo>
                <a:cubicBezTo>
                  <a:pt x="124968" y="137160"/>
                  <a:pt x="109727" y="179832"/>
                  <a:pt x="97536" y="222504"/>
                </a:cubicBezTo>
                <a:cubicBezTo>
                  <a:pt x="109727" y="222504"/>
                  <a:pt x="121920" y="222504"/>
                  <a:pt x="137160" y="222504"/>
                </a:cubicBezTo>
                <a:cubicBezTo>
                  <a:pt x="137160" y="179832"/>
                  <a:pt x="137160" y="137160"/>
                  <a:pt x="137160" y="91440"/>
                </a:cubicBezTo>
                <a:close/>
                <a:moveTo>
                  <a:pt x="124968" y="0"/>
                </a:moveTo>
                <a:cubicBezTo>
                  <a:pt x="143255" y="0"/>
                  <a:pt x="164592" y="0"/>
                  <a:pt x="182880" y="0"/>
                </a:cubicBezTo>
                <a:cubicBezTo>
                  <a:pt x="185927" y="118872"/>
                  <a:pt x="188976" y="240792"/>
                  <a:pt x="188976" y="359664"/>
                </a:cubicBezTo>
                <a:cubicBezTo>
                  <a:pt x="170688" y="359664"/>
                  <a:pt x="152399" y="359664"/>
                  <a:pt x="134112" y="359664"/>
                </a:cubicBezTo>
                <a:cubicBezTo>
                  <a:pt x="134112" y="341376"/>
                  <a:pt x="134112" y="320040"/>
                  <a:pt x="134112" y="301752"/>
                </a:cubicBezTo>
                <a:cubicBezTo>
                  <a:pt x="112776" y="301752"/>
                  <a:pt x="94488" y="301752"/>
                  <a:pt x="73152" y="301752"/>
                </a:cubicBezTo>
                <a:cubicBezTo>
                  <a:pt x="67056" y="320040"/>
                  <a:pt x="60960" y="341376"/>
                  <a:pt x="54864" y="359664"/>
                </a:cubicBezTo>
                <a:cubicBezTo>
                  <a:pt x="36576" y="359664"/>
                  <a:pt x="18288" y="359664"/>
                  <a:pt x="0" y="359664"/>
                </a:cubicBezTo>
                <a:cubicBezTo>
                  <a:pt x="42672" y="240792"/>
                  <a:pt x="82296" y="118872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6" name="object 366"/>
          <p:cNvSpPr/>
          <p:nvPr/>
        </p:nvSpPr>
        <p:spPr>
          <a:xfrm>
            <a:off x="1548384" y="22250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100584"/>
                </a:moveTo>
                <a:lnTo>
                  <a:pt x="149351" y="100584"/>
                </a:lnTo>
                <a:lnTo>
                  <a:pt x="109728" y="231648"/>
                </a:lnTo>
                <a:lnTo>
                  <a:pt x="103632" y="225552"/>
                </a:lnTo>
                <a:lnTo>
                  <a:pt x="143256" y="225552"/>
                </a:lnTo>
                <a:lnTo>
                  <a:pt x="137160" y="228600"/>
                </a:lnTo>
                <a:lnTo>
                  <a:pt x="140208" y="100584"/>
                </a:lnTo>
                <a:close/>
                <a:moveTo>
                  <a:pt x="146304" y="228600"/>
                </a:moveTo>
                <a:lnTo>
                  <a:pt x="143256" y="234696"/>
                </a:lnTo>
                <a:lnTo>
                  <a:pt x="103632" y="234696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1" y="100584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6096"/>
                </a:lnTo>
                <a:lnTo>
                  <a:pt x="201167" y="365760"/>
                </a:lnTo>
                <a:lnTo>
                  <a:pt x="198120" y="371856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71856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5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8808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8808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7" name="object 367"/>
          <p:cNvSpPr/>
          <p:nvPr/>
        </p:nvSpPr>
        <p:spPr>
          <a:xfrm>
            <a:off x="2011679" y="2231136"/>
            <a:ext cx="210312" cy="359664"/>
          </a:xfrm>
          <a:custGeom>
            <a:avLst/>
            <a:gdLst/>
            <a:ahLst/>
            <a:cxnLst/>
            <a:rect l="l" t="t" r="r" b="b"/>
            <a:pathLst>
              <a:path w="210312" h="359664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27432"/>
                  <a:pt x="198121" y="57912"/>
                  <a:pt x="192025" y="88392"/>
                </a:cubicBezTo>
                <a:cubicBezTo>
                  <a:pt x="170689" y="88392"/>
                  <a:pt x="149353" y="88392"/>
                  <a:pt x="128017" y="88392"/>
                </a:cubicBezTo>
                <a:cubicBezTo>
                  <a:pt x="109729" y="179832"/>
                  <a:pt x="91441" y="271272"/>
                  <a:pt x="76200" y="359664"/>
                </a:cubicBezTo>
                <a:cubicBezTo>
                  <a:pt x="54865" y="359664"/>
                  <a:pt x="33528" y="359664"/>
                  <a:pt x="12193" y="359664"/>
                </a:cubicBezTo>
                <a:cubicBezTo>
                  <a:pt x="30481" y="271272"/>
                  <a:pt x="45721" y="179832"/>
                  <a:pt x="64009" y="88392"/>
                </a:cubicBezTo>
                <a:cubicBezTo>
                  <a:pt x="42672" y="88392"/>
                  <a:pt x="21337" y="88392"/>
                  <a:pt x="0" y="88392"/>
                </a:cubicBezTo>
                <a:cubicBezTo>
                  <a:pt x="6097" y="57912"/>
                  <a:pt x="12193" y="27432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8" name="object 368"/>
          <p:cNvSpPr/>
          <p:nvPr/>
        </p:nvSpPr>
        <p:spPr>
          <a:xfrm>
            <a:off x="2005584" y="2225040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100584"/>
                </a:lnTo>
                <a:lnTo>
                  <a:pt x="134112" y="100584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5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100584"/>
                </a:lnTo>
                <a:lnTo>
                  <a:pt x="6095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91440"/>
                </a:lnTo>
                <a:lnTo>
                  <a:pt x="70104" y="91440"/>
                </a:lnTo>
                <a:lnTo>
                  <a:pt x="73151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5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91440"/>
                </a:lnTo>
                <a:lnTo>
                  <a:pt x="198120" y="91440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9" name="object 369"/>
          <p:cNvSpPr/>
          <p:nvPr/>
        </p:nvSpPr>
        <p:spPr>
          <a:xfrm>
            <a:off x="24963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8496" y="0"/>
                  <a:pt x="176784" y="9144"/>
                  <a:pt x="185928" y="24384"/>
                </a:cubicBezTo>
                <a:cubicBezTo>
                  <a:pt x="195072" y="42672"/>
                  <a:pt x="201168" y="70104"/>
                  <a:pt x="201168" y="106680"/>
                </a:cubicBezTo>
                <a:cubicBezTo>
                  <a:pt x="182880" y="115824"/>
                  <a:pt x="164592" y="121920"/>
                  <a:pt x="146304" y="128016"/>
                </a:cubicBezTo>
                <a:cubicBezTo>
                  <a:pt x="146304" y="118872"/>
                  <a:pt x="146304" y="109728"/>
                  <a:pt x="143256" y="106680"/>
                </a:cubicBezTo>
                <a:cubicBezTo>
                  <a:pt x="143256" y="97536"/>
                  <a:pt x="140208" y="91440"/>
                  <a:pt x="137160" y="85344"/>
                </a:cubicBezTo>
                <a:cubicBezTo>
                  <a:pt x="131064" y="82296"/>
                  <a:pt x="128016" y="79248"/>
                  <a:pt x="121920" y="79248"/>
                </a:cubicBezTo>
                <a:cubicBezTo>
                  <a:pt x="109728" y="79248"/>
                  <a:pt x="97536" y="91440"/>
                  <a:pt x="85344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57912" y="216408"/>
                  <a:pt x="57912" y="243840"/>
                  <a:pt x="60960" y="259080"/>
                </a:cubicBezTo>
                <a:cubicBezTo>
                  <a:pt x="64008" y="271272"/>
                  <a:pt x="73152" y="280416"/>
                  <a:pt x="82296" y="280416"/>
                </a:cubicBezTo>
                <a:cubicBezTo>
                  <a:pt x="94488" y="280416"/>
                  <a:pt x="103632" y="274320"/>
                  <a:pt x="112776" y="262128"/>
                </a:cubicBezTo>
                <a:cubicBezTo>
                  <a:pt x="118872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49352" y="307848"/>
                </a:cubicBezTo>
                <a:cubicBezTo>
                  <a:pt x="140208" y="326136"/>
                  <a:pt x="128016" y="338328"/>
                  <a:pt x="115824" y="347472"/>
                </a:cubicBezTo>
                <a:cubicBezTo>
                  <a:pt x="103632" y="356616"/>
                  <a:pt x="88392" y="359664"/>
                  <a:pt x="73152" y="359664"/>
                </a:cubicBezTo>
                <a:cubicBezTo>
                  <a:pt x="51816" y="359664"/>
                  <a:pt x="36576" y="356616"/>
                  <a:pt x="24384" y="344424"/>
                </a:cubicBezTo>
                <a:cubicBezTo>
                  <a:pt x="15240" y="332232"/>
                  <a:pt x="6096" y="313944"/>
                  <a:pt x="3048" y="286512"/>
                </a:cubicBezTo>
                <a:cubicBezTo>
                  <a:pt x="0" y="259080"/>
                  <a:pt x="0" y="222504"/>
                  <a:pt x="9144" y="179832"/>
                </a:cubicBezTo>
                <a:cubicBezTo>
                  <a:pt x="18288" y="121920"/>
                  <a:pt x="33528" y="76200"/>
                  <a:pt x="57912" y="45720"/>
                </a:cubicBezTo>
                <a:cubicBezTo>
                  <a:pt x="79248" y="15240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0" name="object 370"/>
          <p:cNvSpPr/>
          <p:nvPr/>
        </p:nvSpPr>
        <p:spPr>
          <a:xfrm>
            <a:off x="24932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9144"/>
                </a:lnTo>
                <a:lnTo>
                  <a:pt x="170688" y="9144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30480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40208"/>
                </a:lnTo>
                <a:lnTo>
                  <a:pt x="143256" y="137160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3632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6680"/>
                </a:lnTo>
                <a:lnTo>
                  <a:pt x="94488" y="118872"/>
                </a:lnTo>
                <a:lnTo>
                  <a:pt x="88392" y="131064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3360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52984"/>
                </a:lnTo>
                <a:lnTo>
                  <a:pt x="67056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6888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3840"/>
                </a:lnTo>
                <a:lnTo>
                  <a:pt x="185928" y="246888"/>
                </a:lnTo>
                <a:lnTo>
                  <a:pt x="179832" y="268224"/>
                </a:lnTo>
                <a:lnTo>
                  <a:pt x="173736" y="286512"/>
                </a:lnTo>
                <a:lnTo>
                  <a:pt x="164592" y="301752"/>
                </a:lnTo>
                <a:lnTo>
                  <a:pt x="158496" y="316992"/>
                </a:lnTo>
                <a:lnTo>
                  <a:pt x="149352" y="329184"/>
                </a:lnTo>
                <a:lnTo>
                  <a:pt x="140208" y="338328"/>
                </a:lnTo>
                <a:lnTo>
                  <a:pt x="131064" y="350520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0960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62712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5928"/>
                </a:lnTo>
                <a:lnTo>
                  <a:pt x="12192" y="164592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9624"/>
                </a:lnTo>
                <a:lnTo>
                  <a:pt x="73152" y="27432"/>
                </a:lnTo>
                <a:lnTo>
                  <a:pt x="82296" y="21336"/>
                </a:lnTo>
                <a:lnTo>
                  <a:pt x="94488" y="12192"/>
                </a:lnTo>
                <a:lnTo>
                  <a:pt x="103632" y="9144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3048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92608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9664"/>
                </a:lnTo>
                <a:lnTo>
                  <a:pt x="60960" y="362712"/>
                </a:lnTo>
                <a:lnTo>
                  <a:pt x="60960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4424"/>
                </a:lnTo>
                <a:lnTo>
                  <a:pt x="134112" y="335280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8704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6888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80416"/>
                </a:lnTo>
                <a:lnTo>
                  <a:pt x="112776" y="280416"/>
                </a:lnTo>
                <a:lnTo>
                  <a:pt x="103632" y="286512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9560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52984"/>
                </a:lnTo>
                <a:lnTo>
                  <a:pt x="57912" y="243840"/>
                </a:lnTo>
                <a:lnTo>
                  <a:pt x="57912" y="234696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91440"/>
                </a:lnTo>
                <a:lnTo>
                  <a:pt x="103632" y="88392"/>
                </a:lnTo>
                <a:lnTo>
                  <a:pt x="112776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3256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12776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5824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12192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1" name="object 371"/>
          <p:cNvSpPr/>
          <p:nvPr/>
        </p:nvSpPr>
        <p:spPr>
          <a:xfrm>
            <a:off x="3916680" y="22311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3" y="179832"/>
                  <a:pt x="103632" y="222504"/>
                </a:cubicBezTo>
                <a:cubicBezTo>
                  <a:pt x="115823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5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3" y="359664"/>
                  <a:pt x="18288" y="359664"/>
                  <a:pt x="0" y="359664"/>
                </a:cubicBezTo>
                <a:cubicBezTo>
                  <a:pt x="42672" y="240792"/>
                  <a:pt x="88391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2" name="object 372"/>
          <p:cNvSpPr/>
          <p:nvPr/>
        </p:nvSpPr>
        <p:spPr>
          <a:xfrm>
            <a:off x="39105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5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3" name="object 373"/>
          <p:cNvSpPr/>
          <p:nvPr/>
        </p:nvSpPr>
        <p:spPr>
          <a:xfrm>
            <a:off x="3916680" y="22311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3" y="179832"/>
                  <a:pt x="103632" y="222504"/>
                </a:cubicBezTo>
                <a:cubicBezTo>
                  <a:pt x="115823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5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3" y="359664"/>
                  <a:pt x="18288" y="359664"/>
                  <a:pt x="0" y="359664"/>
                </a:cubicBezTo>
                <a:cubicBezTo>
                  <a:pt x="42672" y="240792"/>
                  <a:pt x="88391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4" name="object 374"/>
          <p:cNvSpPr/>
          <p:nvPr/>
        </p:nvSpPr>
        <p:spPr>
          <a:xfrm>
            <a:off x="39105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5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5" name="object 375"/>
          <p:cNvSpPr/>
          <p:nvPr/>
        </p:nvSpPr>
        <p:spPr>
          <a:xfrm>
            <a:off x="3459480" y="22311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27432"/>
                  <a:pt x="179832" y="57912"/>
                  <a:pt x="173735" y="88392"/>
                </a:cubicBezTo>
                <a:cubicBezTo>
                  <a:pt x="155448" y="88392"/>
                  <a:pt x="134112" y="88392"/>
                  <a:pt x="115823" y="88392"/>
                </a:cubicBezTo>
                <a:cubicBezTo>
                  <a:pt x="100584" y="179832"/>
                  <a:pt x="85344" y="271272"/>
                  <a:pt x="67056" y="359664"/>
                </a:cubicBezTo>
                <a:cubicBezTo>
                  <a:pt x="48768" y="359664"/>
                  <a:pt x="30479" y="359664"/>
                  <a:pt x="9144" y="359664"/>
                </a:cubicBezTo>
                <a:cubicBezTo>
                  <a:pt x="27432" y="271272"/>
                  <a:pt x="42672" y="179832"/>
                  <a:pt x="57912" y="88392"/>
                </a:cubicBezTo>
                <a:cubicBezTo>
                  <a:pt x="39623" y="88392"/>
                  <a:pt x="18288" y="88392"/>
                  <a:pt x="0" y="88392"/>
                </a:cubicBezTo>
                <a:cubicBezTo>
                  <a:pt x="6096" y="57912"/>
                  <a:pt x="9144" y="27432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6" name="object 376"/>
          <p:cNvSpPr/>
          <p:nvPr/>
        </p:nvSpPr>
        <p:spPr>
          <a:xfrm>
            <a:off x="3453384" y="22250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100584"/>
                </a:lnTo>
                <a:lnTo>
                  <a:pt x="121919" y="100584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100584"/>
                </a:lnTo>
                <a:lnTo>
                  <a:pt x="6096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91440"/>
                </a:lnTo>
                <a:lnTo>
                  <a:pt x="64008" y="91440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91440"/>
                </a:lnTo>
                <a:lnTo>
                  <a:pt x="179831" y="91440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7" name="object 377"/>
          <p:cNvSpPr/>
          <p:nvPr/>
        </p:nvSpPr>
        <p:spPr>
          <a:xfrm>
            <a:off x="4370832" y="2231136"/>
            <a:ext cx="204216" cy="359664"/>
          </a:xfrm>
          <a:custGeom>
            <a:avLst/>
            <a:gdLst/>
            <a:ahLst/>
            <a:cxnLst/>
            <a:rect l="l" t="t" r="r" b="b"/>
            <a:pathLst>
              <a:path w="204216" h="359664">
                <a:moveTo>
                  <a:pt x="137160" y="0"/>
                </a:moveTo>
                <a:cubicBezTo>
                  <a:pt x="161544" y="0"/>
                  <a:pt x="176784" y="9144"/>
                  <a:pt x="188976" y="24384"/>
                </a:cubicBezTo>
                <a:cubicBezTo>
                  <a:pt x="198120" y="42672"/>
                  <a:pt x="204216" y="70104"/>
                  <a:pt x="201168" y="106680"/>
                </a:cubicBezTo>
                <a:cubicBezTo>
                  <a:pt x="182880" y="115824"/>
                  <a:pt x="167640" y="121920"/>
                  <a:pt x="149352" y="128016"/>
                </a:cubicBezTo>
                <a:cubicBezTo>
                  <a:pt x="149352" y="118872"/>
                  <a:pt x="146304" y="109728"/>
                  <a:pt x="146304" y="106680"/>
                </a:cubicBezTo>
                <a:cubicBezTo>
                  <a:pt x="146304" y="97536"/>
                  <a:pt x="143256" y="91440"/>
                  <a:pt x="137160" y="85344"/>
                </a:cubicBezTo>
                <a:cubicBezTo>
                  <a:pt x="134112" y="82296"/>
                  <a:pt x="128016" y="79248"/>
                  <a:pt x="124968" y="79248"/>
                </a:cubicBezTo>
                <a:cubicBezTo>
                  <a:pt x="109728" y="79248"/>
                  <a:pt x="97536" y="91440"/>
                  <a:pt x="88392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60960" y="216408"/>
                  <a:pt x="57912" y="243840"/>
                  <a:pt x="64008" y="259080"/>
                </a:cubicBezTo>
                <a:cubicBezTo>
                  <a:pt x="67056" y="271272"/>
                  <a:pt x="73152" y="280416"/>
                  <a:pt x="85344" y="280416"/>
                </a:cubicBezTo>
                <a:cubicBezTo>
                  <a:pt x="97536" y="280416"/>
                  <a:pt x="106680" y="274320"/>
                  <a:pt x="112776" y="262128"/>
                </a:cubicBezTo>
                <a:cubicBezTo>
                  <a:pt x="121920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52400" y="307848"/>
                </a:cubicBezTo>
                <a:cubicBezTo>
                  <a:pt x="143256" y="326136"/>
                  <a:pt x="131064" y="338328"/>
                  <a:pt x="118872" y="347472"/>
                </a:cubicBezTo>
                <a:cubicBezTo>
                  <a:pt x="106680" y="356616"/>
                  <a:pt x="91440" y="359664"/>
                  <a:pt x="73152" y="359664"/>
                </a:cubicBezTo>
                <a:cubicBezTo>
                  <a:pt x="54864" y="359664"/>
                  <a:pt x="39624" y="356616"/>
                  <a:pt x="27432" y="344424"/>
                </a:cubicBezTo>
                <a:cubicBezTo>
                  <a:pt x="15240" y="332232"/>
                  <a:pt x="9144" y="313944"/>
                  <a:pt x="6096" y="286512"/>
                </a:cubicBezTo>
                <a:cubicBezTo>
                  <a:pt x="0" y="259080"/>
                  <a:pt x="3048" y="222504"/>
                  <a:pt x="9144" y="179832"/>
                </a:cubicBezTo>
                <a:cubicBezTo>
                  <a:pt x="21336" y="121920"/>
                  <a:pt x="36576" y="76200"/>
                  <a:pt x="57912" y="45720"/>
                </a:cubicBezTo>
                <a:cubicBezTo>
                  <a:pt x="82296" y="15240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8" name="object 378"/>
          <p:cNvSpPr/>
          <p:nvPr/>
        </p:nvSpPr>
        <p:spPr>
          <a:xfrm>
            <a:off x="43677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9144"/>
                </a:lnTo>
                <a:lnTo>
                  <a:pt x="173736" y="9144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30480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3632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6680"/>
                </a:lnTo>
                <a:lnTo>
                  <a:pt x="94488" y="118872"/>
                </a:lnTo>
                <a:lnTo>
                  <a:pt x="91440" y="131064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3360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52984"/>
                </a:lnTo>
                <a:lnTo>
                  <a:pt x="70104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6888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3840"/>
                </a:lnTo>
                <a:lnTo>
                  <a:pt x="188976" y="246888"/>
                </a:lnTo>
                <a:lnTo>
                  <a:pt x="182880" y="268224"/>
                </a:lnTo>
                <a:lnTo>
                  <a:pt x="173736" y="286512"/>
                </a:lnTo>
                <a:lnTo>
                  <a:pt x="167640" y="301752"/>
                </a:lnTo>
                <a:lnTo>
                  <a:pt x="158496" y="316992"/>
                </a:lnTo>
                <a:lnTo>
                  <a:pt x="152400" y="329184"/>
                </a:lnTo>
                <a:lnTo>
                  <a:pt x="143256" y="338328"/>
                </a:lnTo>
                <a:lnTo>
                  <a:pt x="134112" y="350520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4008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62712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5928"/>
                </a:lnTo>
                <a:lnTo>
                  <a:pt x="12192" y="164592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9624"/>
                </a:lnTo>
                <a:lnTo>
                  <a:pt x="76200" y="27432"/>
                </a:lnTo>
                <a:lnTo>
                  <a:pt x="85344" y="21336"/>
                </a:lnTo>
                <a:lnTo>
                  <a:pt x="94488" y="12192"/>
                </a:lnTo>
                <a:lnTo>
                  <a:pt x="106680" y="9144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3048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92608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9664"/>
                </a:lnTo>
                <a:lnTo>
                  <a:pt x="64008" y="362712"/>
                </a:lnTo>
                <a:lnTo>
                  <a:pt x="64008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6616"/>
                </a:lnTo>
                <a:lnTo>
                  <a:pt x="109728" y="356616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4424"/>
                </a:lnTo>
                <a:lnTo>
                  <a:pt x="134112" y="335280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8704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6888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80416"/>
                </a:lnTo>
                <a:lnTo>
                  <a:pt x="112776" y="280416"/>
                </a:lnTo>
                <a:lnTo>
                  <a:pt x="106680" y="286512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9560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52984"/>
                </a:lnTo>
                <a:lnTo>
                  <a:pt x="60960" y="243840"/>
                </a:lnTo>
                <a:lnTo>
                  <a:pt x="60960" y="234696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91440"/>
                </a:lnTo>
                <a:lnTo>
                  <a:pt x="106680" y="88392"/>
                </a:lnTo>
                <a:lnTo>
                  <a:pt x="115824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6304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5824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12192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9" name="object 379"/>
          <p:cNvSpPr/>
          <p:nvPr/>
        </p:nvSpPr>
        <p:spPr>
          <a:xfrm>
            <a:off x="1173480" y="2307336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1336"/>
                  <a:pt x="27432" y="45720"/>
                  <a:pt x="27432" y="67056"/>
                </a:cubicBezTo>
                <a:cubicBezTo>
                  <a:pt x="36576" y="45720"/>
                  <a:pt x="48768" y="21336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1336"/>
                  <a:pt x="88392" y="45720"/>
                  <a:pt x="88392" y="67056"/>
                </a:cubicBezTo>
                <a:cubicBezTo>
                  <a:pt x="100584" y="45720"/>
                  <a:pt x="109728" y="21336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5344"/>
                  <a:pt x="64008" y="64008"/>
                  <a:pt x="64008" y="42672"/>
                </a:cubicBezTo>
                <a:cubicBezTo>
                  <a:pt x="51816" y="64008"/>
                  <a:pt x="42672" y="85344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0" name="object 380"/>
          <p:cNvSpPr/>
          <p:nvPr/>
        </p:nvSpPr>
        <p:spPr>
          <a:xfrm>
            <a:off x="1167384" y="2301240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3048"/>
                </a:lnTo>
                <a:lnTo>
                  <a:pt x="6096" y="0"/>
                </a:lnTo>
                <a:lnTo>
                  <a:pt x="36576" y="0"/>
                </a:lnTo>
                <a:lnTo>
                  <a:pt x="39624" y="3048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3152"/>
                </a:lnTo>
                <a:lnTo>
                  <a:pt x="64006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3048"/>
                </a:lnTo>
                <a:lnTo>
                  <a:pt x="100584" y="6096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5824"/>
                </a:lnTo>
                <a:lnTo>
                  <a:pt x="67056" y="48768"/>
                </a:lnTo>
                <a:lnTo>
                  <a:pt x="73152" y="51816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5824"/>
                </a:lnTo>
                <a:lnTo>
                  <a:pt x="0" y="6096"/>
                </a:lnTo>
                <a:close/>
                <a:moveTo>
                  <a:pt x="12192" y="115824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5720"/>
                </a:lnTo>
                <a:lnTo>
                  <a:pt x="76200" y="48768"/>
                </a:lnTo>
                <a:lnTo>
                  <a:pt x="76200" y="115824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6096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78" y="79248"/>
                </a:lnTo>
                <a:lnTo>
                  <a:pt x="27432" y="73152"/>
                </a:lnTo>
                <a:lnTo>
                  <a:pt x="33528" y="6096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6096"/>
                </a:lnTo>
                <a:lnTo>
                  <a:pt x="12192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1" name="object 381"/>
          <p:cNvSpPr/>
          <p:nvPr/>
        </p:nvSpPr>
        <p:spPr>
          <a:xfrm>
            <a:off x="762000" y="3090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2" name="object 382"/>
          <p:cNvSpPr/>
          <p:nvPr/>
        </p:nvSpPr>
        <p:spPr>
          <a:xfrm>
            <a:off x="758952" y="3084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3" name="object 383"/>
          <p:cNvSpPr/>
          <p:nvPr/>
        </p:nvSpPr>
        <p:spPr>
          <a:xfrm>
            <a:off x="762000" y="3090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4" name="object 384"/>
          <p:cNvSpPr/>
          <p:nvPr/>
        </p:nvSpPr>
        <p:spPr>
          <a:xfrm>
            <a:off x="758952" y="3084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5" name="object 385"/>
          <p:cNvSpPr/>
          <p:nvPr/>
        </p:nvSpPr>
        <p:spPr>
          <a:xfrm>
            <a:off x="762000" y="35783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7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7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6" name="object 386"/>
          <p:cNvSpPr/>
          <p:nvPr/>
        </p:nvSpPr>
        <p:spPr>
          <a:xfrm>
            <a:off x="758952" y="35722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7" name="object 387"/>
          <p:cNvSpPr/>
          <p:nvPr/>
        </p:nvSpPr>
        <p:spPr>
          <a:xfrm>
            <a:off x="762000" y="5020056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39" y="0"/>
                  <a:pt x="161544" y="0"/>
                  <a:pt x="228600" y="0"/>
                </a:cubicBezTo>
                <a:cubicBezTo>
                  <a:pt x="222503" y="33528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6" y="387096"/>
                  <a:pt x="15240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8" y="94488"/>
                  <a:pt x="24384" y="94488"/>
                  <a:pt x="0" y="94488"/>
                </a:cubicBezTo>
                <a:cubicBezTo>
                  <a:pt x="9144" y="64008"/>
                  <a:pt x="15240" y="33528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8" name="object 388"/>
          <p:cNvSpPr/>
          <p:nvPr/>
        </p:nvSpPr>
        <p:spPr>
          <a:xfrm>
            <a:off x="758952" y="5017008"/>
            <a:ext cx="237744" cy="393192"/>
          </a:xfrm>
          <a:custGeom>
            <a:avLst/>
            <a:gdLst/>
            <a:ahLst/>
            <a:cxnLst/>
            <a:rect l="l" t="t" r="r" b="b"/>
            <a:pathLst>
              <a:path w="237744" h="393192">
                <a:moveTo>
                  <a:pt x="18288" y="3048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0"/>
                </a:lnTo>
                <a:lnTo>
                  <a:pt x="237744" y="3048"/>
                </a:lnTo>
                <a:lnTo>
                  <a:pt x="219456" y="100584"/>
                </a:lnTo>
                <a:lnTo>
                  <a:pt x="213360" y="103632"/>
                </a:lnTo>
                <a:lnTo>
                  <a:pt x="143256" y="103632"/>
                </a:lnTo>
                <a:lnTo>
                  <a:pt x="149351" y="100584"/>
                </a:lnTo>
                <a:lnTo>
                  <a:pt x="91438" y="390144"/>
                </a:lnTo>
                <a:lnTo>
                  <a:pt x="85344" y="393192"/>
                </a:lnTo>
                <a:lnTo>
                  <a:pt x="18288" y="393192"/>
                </a:lnTo>
                <a:lnTo>
                  <a:pt x="15240" y="393192"/>
                </a:lnTo>
                <a:lnTo>
                  <a:pt x="12192" y="390144"/>
                </a:lnTo>
                <a:lnTo>
                  <a:pt x="70104" y="97536"/>
                </a:lnTo>
                <a:lnTo>
                  <a:pt x="76200" y="103632"/>
                </a:lnTo>
                <a:lnTo>
                  <a:pt x="3048" y="103632"/>
                </a:lnTo>
                <a:lnTo>
                  <a:pt x="0" y="100584"/>
                </a:lnTo>
                <a:lnTo>
                  <a:pt x="0" y="97536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76200" y="94488"/>
                </a:lnTo>
                <a:lnTo>
                  <a:pt x="79248" y="97536"/>
                </a:lnTo>
                <a:lnTo>
                  <a:pt x="79248" y="100584"/>
                </a:lnTo>
                <a:lnTo>
                  <a:pt x="21336" y="390144"/>
                </a:lnTo>
                <a:lnTo>
                  <a:pt x="18288" y="384048"/>
                </a:lnTo>
                <a:lnTo>
                  <a:pt x="85344" y="384048"/>
                </a:lnTo>
                <a:lnTo>
                  <a:pt x="82296" y="390144"/>
                </a:lnTo>
                <a:lnTo>
                  <a:pt x="140208" y="97536"/>
                </a:lnTo>
                <a:lnTo>
                  <a:pt x="143256" y="94488"/>
                </a:lnTo>
                <a:lnTo>
                  <a:pt x="213360" y="94488"/>
                </a:lnTo>
                <a:lnTo>
                  <a:pt x="210310" y="97536"/>
                </a:lnTo>
                <a:lnTo>
                  <a:pt x="228600" y="3048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3048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9" name="object 389"/>
          <p:cNvSpPr/>
          <p:nvPr/>
        </p:nvSpPr>
        <p:spPr>
          <a:xfrm>
            <a:off x="762000" y="4044696"/>
            <a:ext cx="219456" cy="387095"/>
          </a:xfrm>
          <a:custGeom>
            <a:avLst/>
            <a:gdLst/>
            <a:ahLst/>
            <a:cxnLst/>
            <a:rect l="l" t="t" r="r" b="b"/>
            <a:pathLst>
              <a:path w="219456" h="387095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19"/>
                </a:cubicBezTo>
                <a:cubicBezTo>
                  <a:pt x="219456" y="60960"/>
                  <a:pt x="219456" y="82296"/>
                  <a:pt x="219456" y="106680"/>
                </a:cubicBezTo>
                <a:cubicBezTo>
                  <a:pt x="198120" y="112775"/>
                  <a:pt x="179832" y="118872"/>
                  <a:pt x="158496" y="124968"/>
                </a:cubicBezTo>
                <a:cubicBezTo>
                  <a:pt x="158496" y="112775"/>
                  <a:pt x="155448" y="100584"/>
                  <a:pt x="152400" y="94488"/>
                </a:cubicBezTo>
                <a:cubicBezTo>
                  <a:pt x="146303" y="85344"/>
                  <a:pt x="140208" y="82296"/>
                  <a:pt x="131062" y="82296"/>
                </a:cubicBezTo>
                <a:cubicBezTo>
                  <a:pt x="118872" y="82296"/>
                  <a:pt x="106680" y="91440"/>
                  <a:pt x="94488" y="109728"/>
                </a:cubicBezTo>
                <a:cubicBezTo>
                  <a:pt x="85344" y="124968"/>
                  <a:pt x="76200" y="155448"/>
                  <a:pt x="70103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3" y="295656"/>
                  <a:pt x="79248" y="304800"/>
                  <a:pt x="94488" y="304800"/>
                </a:cubicBezTo>
                <a:cubicBezTo>
                  <a:pt x="100584" y="304800"/>
                  <a:pt x="106680" y="301752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5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4320"/>
                  <a:pt x="182880" y="326136"/>
                </a:cubicBezTo>
                <a:cubicBezTo>
                  <a:pt x="161544" y="350520"/>
                  <a:pt x="143256" y="365760"/>
                  <a:pt x="128016" y="374904"/>
                </a:cubicBezTo>
                <a:cubicBezTo>
                  <a:pt x="112775" y="381000"/>
                  <a:pt x="94488" y="387096"/>
                  <a:pt x="76200" y="387096"/>
                </a:cubicBezTo>
                <a:cubicBezTo>
                  <a:pt x="54862" y="387096"/>
                  <a:pt x="36576" y="377952"/>
                  <a:pt x="24384" y="362712"/>
                </a:cubicBezTo>
                <a:cubicBezTo>
                  <a:pt x="12192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40" y="152400"/>
                  <a:pt x="27432" y="115824"/>
                  <a:pt x="39624" y="88392"/>
                </a:cubicBezTo>
                <a:cubicBezTo>
                  <a:pt x="54862" y="57912"/>
                  <a:pt x="73152" y="33528"/>
                  <a:pt x="91439" y="18288"/>
                </a:cubicBezTo>
                <a:cubicBezTo>
                  <a:pt x="106680" y="6096"/>
                  <a:pt x="124967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0" name="object 390"/>
          <p:cNvSpPr/>
          <p:nvPr/>
        </p:nvSpPr>
        <p:spPr>
          <a:xfrm>
            <a:off x="758952" y="4041648"/>
            <a:ext cx="228600" cy="393192"/>
          </a:xfrm>
          <a:custGeom>
            <a:avLst/>
            <a:gdLst/>
            <a:ahLst/>
            <a:cxnLst/>
            <a:rect l="l" t="t" r="r" b="b"/>
            <a:pathLst>
              <a:path w="228600" h="393192">
                <a:moveTo>
                  <a:pt x="149351" y="0"/>
                </a:moveTo>
                <a:lnTo>
                  <a:pt x="167638" y="0"/>
                </a:lnTo>
                <a:lnTo>
                  <a:pt x="179832" y="3048"/>
                </a:lnTo>
                <a:lnTo>
                  <a:pt x="179832" y="3048"/>
                </a:lnTo>
                <a:lnTo>
                  <a:pt x="188976" y="6096"/>
                </a:lnTo>
                <a:lnTo>
                  <a:pt x="192023" y="6096"/>
                </a:lnTo>
                <a:lnTo>
                  <a:pt x="198120" y="12192"/>
                </a:lnTo>
                <a:lnTo>
                  <a:pt x="201168" y="12192"/>
                </a:lnTo>
                <a:lnTo>
                  <a:pt x="207264" y="18288"/>
                </a:lnTo>
                <a:lnTo>
                  <a:pt x="207264" y="18288"/>
                </a:lnTo>
                <a:lnTo>
                  <a:pt x="213360" y="27432"/>
                </a:lnTo>
                <a:lnTo>
                  <a:pt x="213360" y="27432"/>
                </a:lnTo>
                <a:lnTo>
                  <a:pt x="216408" y="36576"/>
                </a:lnTo>
                <a:lnTo>
                  <a:pt x="222504" y="48767"/>
                </a:lnTo>
                <a:lnTo>
                  <a:pt x="225551" y="60960"/>
                </a:lnTo>
                <a:lnTo>
                  <a:pt x="225551" y="76200"/>
                </a:lnTo>
                <a:lnTo>
                  <a:pt x="228600" y="91440"/>
                </a:lnTo>
                <a:lnTo>
                  <a:pt x="228600" y="109728"/>
                </a:lnTo>
                <a:lnTo>
                  <a:pt x="225551" y="112776"/>
                </a:lnTo>
                <a:lnTo>
                  <a:pt x="161544" y="134111"/>
                </a:lnTo>
                <a:lnTo>
                  <a:pt x="158496" y="134111"/>
                </a:lnTo>
                <a:lnTo>
                  <a:pt x="155448" y="128016"/>
                </a:lnTo>
                <a:lnTo>
                  <a:pt x="155448" y="118872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2400" y="103632"/>
                </a:lnTo>
                <a:lnTo>
                  <a:pt x="152400" y="103632"/>
                </a:lnTo>
                <a:lnTo>
                  <a:pt x="149351" y="97536"/>
                </a:lnTo>
                <a:lnTo>
                  <a:pt x="152400" y="100584"/>
                </a:lnTo>
                <a:lnTo>
                  <a:pt x="146304" y="94488"/>
                </a:lnTo>
                <a:lnTo>
                  <a:pt x="149351" y="94488"/>
                </a:lnTo>
                <a:lnTo>
                  <a:pt x="143256" y="91440"/>
                </a:lnTo>
                <a:lnTo>
                  <a:pt x="146304" y="91440"/>
                </a:lnTo>
                <a:lnTo>
                  <a:pt x="140208" y="91440"/>
                </a:lnTo>
                <a:lnTo>
                  <a:pt x="140208" y="91440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1440"/>
                </a:lnTo>
                <a:lnTo>
                  <a:pt x="128015" y="91440"/>
                </a:lnTo>
                <a:lnTo>
                  <a:pt x="118872" y="97536"/>
                </a:lnTo>
                <a:lnTo>
                  <a:pt x="118872" y="94488"/>
                </a:lnTo>
                <a:lnTo>
                  <a:pt x="109728" y="103632"/>
                </a:lnTo>
                <a:lnTo>
                  <a:pt x="109728" y="103632"/>
                </a:lnTo>
                <a:lnTo>
                  <a:pt x="103632" y="115823"/>
                </a:lnTo>
                <a:lnTo>
                  <a:pt x="103632" y="112776"/>
                </a:lnTo>
                <a:lnTo>
                  <a:pt x="94487" y="128016"/>
                </a:lnTo>
                <a:lnTo>
                  <a:pt x="88392" y="146304"/>
                </a:lnTo>
                <a:lnTo>
                  <a:pt x="82296" y="170688"/>
                </a:lnTo>
                <a:lnTo>
                  <a:pt x="76200" y="195072"/>
                </a:lnTo>
                <a:lnTo>
                  <a:pt x="73151" y="225552"/>
                </a:lnTo>
                <a:lnTo>
                  <a:pt x="70104" y="246888"/>
                </a:lnTo>
                <a:lnTo>
                  <a:pt x="70104" y="265176"/>
                </a:lnTo>
                <a:lnTo>
                  <a:pt x="70104" y="265176"/>
                </a:lnTo>
                <a:lnTo>
                  <a:pt x="73151" y="280416"/>
                </a:lnTo>
                <a:lnTo>
                  <a:pt x="73151" y="280416"/>
                </a:lnTo>
                <a:lnTo>
                  <a:pt x="76200" y="292608"/>
                </a:lnTo>
                <a:lnTo>
                  <a:pt x="76200" y="289560"/>
                </a:lnTo>
                <a:lnTo>
                  <a:pt x="82296" y="298704"/>
                </a:lnTo>
                <a:lnTo>
                  <a:pt x="82296" y="298704"/>
                </a:lnTo>
                <a:lnTo>
                  <a:pt x="91438" y="301752"/>
                </a:lnTo>
                <a:lnTo>
                  <a:pt x="88392" y="301752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1752"/>
                </a:lnTo>
                <a:lnTo>
                  <a:pt x="106680" y="301752"/>
                </a:lnTo>
                <a:lnTo>
                  <a:pt x="115823" y="298704"/>
                </a:lnTo>
                <a:lnTo>
                  <a:pt x="115823" y="298704"/>
                </a:lnTo>
                <a:lnTo>
                  <a:pt x="124968" y="289560"/>
                </a:lnTo>
                <a:lnTo>
                  <a:pt x="140208" y="280416"/>
                </a:lnTo>
                <a:lnTo>
                  <a:pt x="137160" y="283464"/>
                </a:lnTo>
                <a:lnTo>
                  <a:pt x="143256" y="246888"/>
                </a:lnTo>
                <a:lnTo>
                  <a:pt x="149351" y="252984"/>
                </a:lnTo>
                <a:lnTo>
                  <a:pt x="106680" y="252984"/>
                </a:lnTo>
                <a:lnTo>
                  <a:pt x="103632" y="249936"/>
                </a:lnTo>
                <a:lnTo>
                  <a:pt x="103632" y="246888"/>
                </a:lnTo>
                <a:lnTo>
                  <a:pt x="115823" y="170688"/>
                </a:lnTo>
                <a:lnTo>
                  <a:pt x="121920" y="164592"/>
                </a:lnTo>
                <a:lnTo>
                  <a:pt x="213360" y="164592"/>
                </a:lnTo>
                <a:lnTo>
                  <a:pt x="219456" y="167640"/>
                </a:lnTo>
                <a:lnTo>
                  <a:pt x="219456" y="170688"/>
                </a:lnTo>
                <a:lnTo>
                  <a:pt x="192023" y="329184"/>
                </a:lnTo>
                <a:lnTo>
                  <a:pt x="188976" y="332232"/>
                </a:lnTo>
                <a:lnTo>
                  <a:pt x="173736" y="347472"/>
                </a:lnTo>
                <a:lnTo>
                  <a:pt x="158496" y="362712"/>
                </a:lnTo>
                <a:lnTo>
                  <a:pt x="146304" y="371856"/>
                </a:lnTo>
                <a:lnTo>
                  <a:pt x="134110" y="381000"/>
                </a:lnTo>
                <a:lnTo>
                  <a:pt x="121920" y="387096"/>
                </a:lnTo>
                <a:lnTo>
                  <a:pt x="109728" y="390144"/>
                </a:lnTo>
                <a:lnTo>
                  <a:pt x="94487" y="393192"/>
                </a:lnTo>
                <a:lnTo>
                  <a:pt x="79248" y="393192"/>
                </a:lnTo>
                <a:lnTo>
                  <a:pt x="64008" y="393192"/>
                </a:lnTo>
                <a:lnTo>
                  <a:pt x="60960" y="393192"/>
                </a:lnTo>
                <a:lnTo>
                  <a:pt x="48768" y="387096"/>
                </a:lnTo>
                <a:lnTo>
                  <a:pt x="48768" y="387096"/>
                </a:lnTo>
                <a:lnTo>
                  <a:pt x="36576" y="381000"/>
                </a:lnTo>
                <a:lnTo>
                  <a:pt x="33528" y="381000"/>
                </a:lnTo>
                <a:lnTo>
                  <a:pt x="24384" y="371856"/>
                </a:lnTo>
                <a:lnTo>
                  <a:pt x="24384" y="368808"/>
                </a:lnTo>
                <a:lnTo>
                  <a:pt x="15240" y="356616"/>
                </a:lnTo>
                <a:lnTo>
                  <a:pt x="15240" y="356616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77368"/>
                </a:lnTo>
                <a:lnTo>
                  <a:pt x="0" y="249936"/>
                </a:lnTo>
                <a:lnTo>
                  <a:pt x="3048" y="225552"/>
                </a:lnTo>
                <a:lnTo>
                  <a:pt x="6096" y="195072"/>
                </a:lnTo>
                <a:lnTo>
                  <a:pt x="12192" y="167640"/>
                </a:lnTo>
                <a:lnTo>
                  <a:pt x="21336" y="137160"/>
                </a:lnTo>
                <a:lnTo>
                  <a:pt x="30480" y="112776"/>
                </a:lnTo>
                <a:lnTo>
                  <a:pt x="39624" y="88392"/>
                </a:lnTo>
                <a:lnTo>
                  <a:pt x="51816" y="67055"/>
                </a:lnTo>
                <a:lnTo>
                  <a:pt x="64008" y="48767"/>
                </a:lnTo>
                <a:lnTo>
                  <a:pt x="76200" y="30480"/>
                </a:lnTo>
                <a:lnTo>
                  <a:pt x="91438" y="18288"/>
                </a:lnTo>
                <a:lnTo>
                  <a:pt x="91438" y="18288"/>
                </a:lnTo>
                <a:lnTo>
                  <a:pt x="103632" y="9144"/>
                </a:lnTo>
                <a:lnTo>
                  <a:pt x="103632" y="9144"/>
                </a:lnTo>
                <a:lnTo>
                  <a:pt x="118872" y="3048"/>
                </a:lnTo>
                <a:lnTo>
                  <a:pt x="118872" y="3048"/>
                </a:lnTo>
                <a:lnTo>
                  <a:pt x="134110" y="0"/>
                </a:lnTo>
                <a:lnTo>
                  <a:pt x="134110" y="0"/>
                </a:lnTo>
                <a:lnTo>
                  <a:pt x="149351" y="0"/>
                </a:lnTo>
                <a:close/>
                <a:moveTo>
                  <a:pt x="134110" y="9144"/>
                </a:moveTo>
                <a:lnTo>
                  <a:pt x="137160" y="9144"/>
                </a:lnTo>
                <a:lnTo>
                  <a:pt x="121920" y="12192"/>
                </a:lnTo>
                <a:lnTo>
                  <a:pt x="121920" y="12192"/>
                </a:lnTo>
                <a:lnTo>
                  <a:pt x="109728" y="18288"/>
                </a:lnTo>
                <a:lnTo>
                  <a:pt x="109728" y="18288"/>
                </a:lnTo>
                <a:lnTo>
                  <a:pt x="97536" y="24384"/>
                </a:lnTo>
                <a:lnTo>
                  <a:pt x="97536" y="24384"/>
                </a:lnTo>
                <a:lnTo>
                  <a:pt x="85344" y="36576"/>
                </a:lnTo>
                <a:lnTo>
                  <a:pt x="70104" y="51816"/>
                </a:lnTo>
                <a:lnTo>
                  <a:pt x="57910" y="70104"/>
                </a:lnTo>
                <a:lnTo>
                  <a:pt x="48768" y="91440"/>
                </a:lnTo>
                <a:lnTo>
                  <a:pt x="39624" y="115823"/>
                </a:lnTo>
                <a:lnTo>
                  <a:pt x="30480" y="140208"/>
                </a:lnTo>
                <a:lnTo>
                  <a:pt x="21336" y="167640"/>
                </a:lnTo>
                <a:lnTo>
                  <a:pt x="15240" y="198120"/>
                </a:lnTo>
                <a:lnTo>
                  <a:pt x="12192" y="225552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298704"/>
                </a:lnTo>
                <a:lnTo>
                  <a:pt x="12192" y="320040"/>
                </a:lnTo>
                <a:lnTo>
                  <a:pt x="18288" y="338328"/>
                </a:lnTo>
                <a:lnTo>
                  <a:pt x="18288" y="338328"/>
                </a:lnTo>
                <a:lnTo>
                  <a:pt x="24384" y="353568"/>
                </a:lnTo>
                <a:lnTo>
                  <a:pt x="24384" y="350520"/>
                </a:lnTo>
                <a:lnTo>
                  <a:pt x="30480" y="365760"/>
                </a:lnTo>
                <a:lnTo>
                  <a:pt x="30480" y="362712"/>
                </a:lnTo>
                <a:lnTo>
                  <a:pt x="39624" y="374904"/>
                </a:lnTo>
                <a:lnTo>
                  <a:pt x="39624" y="371856"/>
                </a:lnTo>
                <a:lnTo>
                  <a:pt x="51816" y="381000"/>
                </a:lnTo>
                <a:lnTo>
                  <a:pt x="51816" y="381000"/>
                </a:lnTo>
                <a:lnTo>
                  <a:pt x="64008" y="384048"/>
                </a:lnTo>
                <a:lnTo>
                  <a:pt x="64008" y="384048"/>
                </a:lnTo>
                <a:lnTo>
                  <a:pt x="79248" y="384048"/>
                </a:lnTo>
                <a:lnTo>
                  <a:pt x="91438" y="384048"/>
                </a:lnTo>
                <a:lnTo>
                  <a:pt x="106680" y="381000"/>
                </a:lnTo>
                <a:lnTo>
                  <a:pt x="115823" y="377952"/>
                </a:lnTo>
                <a:lnTo>
                  <a:pt x="128015" y="371856"/>
                </a:lnTo>
                <a:lnTo>
                  <a:pt x="140208" y="365760"/>
                </a:lnTo>
                <a:lnTo>
                  <a:pt x="152400" y="356616"/>
                </a:lnTo>
                <a:lnTo>
                  <a:pt x="167638" y="341376"/>
                </a:lnTo>
                <a:lnTo>
                  <a:pt x="182880" y="326136"/>
                </a:lnTo>
                <a:lnTo>
                  <a:pt x="182880" y="329184"/>
                </a:lnTo>
                <a:lnTo>
                  <a:pt x="210310" y="170688"/>
                </a:lnTo>
                <a:lnTo>
                  <a:pt x="213360" y="173736"/>
                </a:lnTo>
                <a:lnTo>
                  <a:pt x="121920" y="173736"/>
                </a:lnTo>
                <a:lnTo>
                  <a:pt x="124968" y="170688"/>
                </a:lnTo>
                <a:lnTo>
                  <a:pt x="112776" y="249936"/>
                </a:lnTo>
                <a:lnTo>
                  <a:pt x="106680" y="243840"/>
                </a:lnTo>
                <a:lnTo>
                  <a:pt x="149351" y="243840"/>
                </a:lnTo>
                <a:lnTo>
                  <a:pt x="152400" y="243840"/>
                </a:lnTo>
                <a:lnTo>
                  <a:pt x="152400" y="249936"/>
                </a:lnTo>
                <a:lnTo>
                  <a:pt x="146304" y="283464"/>
                </a:lnTo>
                <a:lnTo>
                  <a:pt x="146304" y="286512"/>
                </a:lnTo>
                <a:lnTo>
                  <a:pt x="131064" y="298704"/>
                </a:lnTo>
                <a:lnTo>
                  <a:pt x="118872" y="304800"/>
                </a:lnTo>
                <a:lnTo>
                  <a:pt x="118872" y="307848"/>
                </a:lnTo>
                <a:lnTo>
                  <a:pt x="109728" y="310896"/>
                </a:lnTo>
                <a:lnTo>
                  <a:pt x="109728" y="310896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0896"/>
                </a:lnTo>
                <a:lnTo>
                  <a:pt x="85344" y="310896"/>
                </a:lnTo>
                <a:lnTo>
                  <a:pt x="76200" y="304800"/>
                </a:lnTo>
                <a:lnTo>
                  <a:pt x="76200" y="304800"/>
                </a:lnTo>
                <a:lnTo>
                  <a:pt x="70104" y="295656"/>
                </a:lnTo>
                <a:lnTo>
                  <a:pt x="70104" y="295656"/>
                </a:lnTo>
                <a:lnTo>
                  <a:pt x="64008" y="283464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6888"/>
                </a:lnTo>
                <a:lnTo>
                  <a:pt x="64008" y="222504"/>
                </a:lnTo>
                <a:lnTo>
                  <a:pt x="67056" y="195072"/>
                </a:lnTo>
                <a:lnTo>
                  <a:pt x="73151" y="167640"/>
                </a:lnTo>
                <a:lnTo>
                  <a:pt x="79248" y="143255"/>
                </a:lnTo>
                <a:lnTo>
                  <a:pt x="88392" y="124967"/>
                </a:lnTo>
                <a:lnTo>
                  <a:pt x="94487" y="109728"/>
                </a:lnTo>
                <a:lnTo>
                  <a:pt x="94487" y="109728"/>
                </a:lnTo>
                <a:lnTo>
                  <a:pt x="103632" y="97536"/>
                </a:lnTo>
                <a:lnTo>
                  <a:pt x="103632" y="97536"/>
                </a:lnTo>
                <a:lnTo>
                  <a:pt x="112776" y="88392"/>
                </a:lnTo>
                <a:lnTo>
                  <a:pt x="112776" y="88392"/>
                </a:lnTo>
                <a:lnTo>
                  <a:pt x="121920" y="82296"/>
                </a:lnTo>
                <a:lnTo>
                  <a:pt x="124968" y="82296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2296"/>
                </a:lnTo>
                <a:lnTo>
                  <a:pt x="143256" y="82296"/>
                </a:lnTo>
                <a:lnTo>
                  <a:pt x="149351" y="85344"/>
                </a:lnTo>
                <a:lnTo>
                  <a:pt x="149351" y="85344"/>
                </a:lnTo>
                <a:lnTo>
                  <a:pt x="155448" y="88392"/>
                </a:lnTo>
                <a:lnTo>
                  <a:pt x="155448" y="88392"/>
                </a:lnTo>
                <a:lnTo>
                  <a:pt x="158496" y="94488"/>
                </a:lnTo>
                <a:lnTo>
                  <a:pt x="158496" y="94488"/>
                </a:lnTo>
                <a:lnTo>
                  <a:pt x="161544" y="100584"/>
                </a:lnTo>
                <a:lnTo>
                  <a:pt x="161544" y="100584"/>
                </a:lnTo>
                <a:lnTo>
                  <a:pt x="164592" y="109728"/>
                </a:lnTo>
                <a:lnTo>
                  <a:pt x="164592" y="109728"/>
                </a:lnTo>
                <a:lnTo>
                  <a:pt x="164592" y="118872"/>
                </a:lnTo>
                <a:lnTo>
                  <a:pt x="164592" y="128016"/>
                </a:lnTo>
                <a:lnTo>
                  <a:pt x="158496" y="124967"/>
                </a:lnTo>
                <a:lnTo>
                  <a:pt x="222504" y="103632"/>
                </a:lnTo>
                <a:lnTo>
                  <a:pt x="219456" y="109728"/>
                </a:lnTo>
                <a:lnTo>
                  <a:pt x="219456" y="91440"/>
                </a:lnTo>
                <a:lnTo>
                  <a:pt x="216408" y="76200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39623"/>
                </a:lnTo>
                <a:lnTo>
                  <a:pt x="204215" y="30480"/>
                </a:lnTo>
                <a:lnTo>
                  <a:pt x="204215" y="30480"/>
                </a:lnTo>
                <a:lnTo>
                  <a:pt x="201168" y="24384"/>
                </a:lnTo>
                <a:lnTo>
                  <a:pt x="201168" y="24384"/>
                </a:lnTo>
                <a:lnTo>
                  <a:pt x="195072" y="18288"/>
                </a:lnTo>
                <a:lnTo>
                  <a:pt x="195072" y="18288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2"/>
                </a:lnTo>
                <a:lnTo>
                  <a:pt x="176784" y="12192"/>
                </a:lnTo>
                <a:lnTo>
                  <a:pt x="164592" y="9144"/>
                </a:lnTo>
                <a:lnTo>
                  <a:pt x="152400" y="9144"/>
                </a:lnTo>
                <a:lnTo>
                  <a:pt x="13411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1" name="object 391"/>
          <p:cNvSpPr/>
          <p:nvPr/>
        </p:nvSpPr>
        <p:spPr>
          <a:xfrm>
            <a:off x="762000" y="455371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2" name="object 392"/>
          <p:cNvSpPr/>
          <p:nvPr/>
        </p:nvSpPr>
        <p:spPr>
          <a:xfrm>
            <a:off x="758952" y="454761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3" name="object 393"/>
          <p:cNvSpPr/>
          <p:nvPr/>
        </p:nvSpPr>
        <p:spPr>
          <a:xfrm>
            <a:off x="762000" y="55290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4" name="object 394"/>
          <p:cNvSpPr/>
          <p:nvPr/>
        </p:nvSpPr>
        <p:spPr>
          <a:xfrm>
            <a:off x="758952" y="55229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5" name="object 395"/>
          <p:cNvSpPr/>
          <p:nvPr/>
        </p:nvSpPr>
        <p:spPr>
          <a:xfrm>
            <a:off x="762000" y="55290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6" name="object 396"/>
          <p:cNvSpPr/>
          <p:nvPr/>
        </p:nvSpPr>
        <p:spPr>
          <a:xfrm>
            <a:off x="758952" y="55229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7" name="object 397"/>
          <p:cNvSpPr/>
          <p:nvPr/>
        </p:nvSpPr>
        <p:spPr>
          <a:xfrm>
            <a:off x="762000" y="60167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8" name="object 398"/>
          <p:cNvSpPr/>
          <p:nvPr/>
        </p:nvSpPr>
        <p:spPr>
          <a:xfrm>
            <a:off x="758952" y="60106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9" name="object 399"/>
          <p:cNvSpPr/>
          <p:nvPr/>
        </p:nvSpPr>
        <p:spPr>
          <a:xfrm>
            <a:off x="762000" y="2743200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7432"/>
                  <a:pt x="54862" y="51816"/>
                  <a:pt x="54862" y="76200"/>
                </a:cubicBezTo>
                <a:cubicBezTo>
                  <a:pt x="73152" y="51816"/>
                  <a:pt x="94488" y="27432"/>
                  <a:pt x="112775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2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0" name="object 400"/>
          <p:cNvSpPr/>
          <p:nvPr/>
        </p:nvSpPr>
        <p:spPr>
          <a:xfrm>
            <a:off x="758952" y="2740152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6096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6096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3048"/>
                </a:lnTo>
                <a:lnTo>
                  <a:pt x="115823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9144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40" y="124968"/>
                </a:lnTo>
                <a:lnTo>
                  <a:pt x="12192" y="121920"/>
                </a:lnTo>
                <a:lnTo>
                  <a:pt x="0" y="6096"/>
                </a:lnTo>
                <a:close/>
                <a:moveTo>
                  <a:pt x="21336" y="121920"/>
                </a:moveTo>
                <a:lnTo>
                  <a:pt x="15240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3" y="9144"/>
                </a:lnTo>
                <a:lnTo>
                  <a:pt x="118872" y="6096"/>
                </a:lnTo>
                <a:lnTo>
                  <a:pt x="60960" y="82296"/>
                </a:lnTo>
                <a:lnTo>
                  <a:pt x="54864" y="82296"/>
                </a:lnTo>
                <a:lnTo>
                  <a:pt x="51816" y="79248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1" name="object 401"/>
          <p:cNvSpPr/>
          <p:nvPr/>
        </p:nvSpPr>
        <p:spPr>
          <a:xfrm>
            <a:off x="1444752" y="3121152"/>
            <a:ext cx="460248" cy="460248"/>
          </a:xfrm>
          <a:custGeom>
            <a:avLst/>
            <a:gdLst/>
            <a:ahLst/>
            <a:cxnLst/>
            <a:rect l="l" t="t" r="r" b="b"/>
            <a:pathLst>
              <a:path w="460248" h="460248">
                <a:moveTo>
                  <a:pt x="9144" y="0"/>
                </a:moveTo>
                <a:lnTo>
                  <a:pt x="420624" y="414528"/>
                </a:lnTo>
                <a:lnTo>
                  <a:pt x="414527" y="4206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435864" y="381000"/>
                </a:moveTo>
                <a:lnTo>
                  <a:pt x="460248" y="460248"/>
                </a:lnTo>
                <a:lnTo>
                  <a:pt x="380999" y="435864"/>
                </a:lnTo>
                <a:lnTo>
                  <a:pt x="435864" y="381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2" name="object 402"/>
          <p:cNvSpPr/>
          <p:nvPr/>
        </p:nvSpPr>
        <p:spPr>
          <a:xfrm>
            <a:off x="1978151" y="36545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5" y="0"/>
                </a:moveTo>
                <a:lnTo>
                  <a:pt x="344425" y="338328"/>
                </a:lnTo>
                <a:lnTo>
                  <a:pt x="338329" y="344424"/>
                </a:lnTo>
                <a:lnTo>
                  <a:pt x="0" y="9144"/>
                </a:lnTo>
                <a:lnTo>
                  <a:pt x="9145" y="0"/>
                </a:lnTo>
                <a:close/>
                <a:moveTo>
                  <a:pt x="359665" y="304800"/>
                </a:moveTo>
                <a:lnTo>
                  <a:pt x="384049" y="384048"/>
                </a:lnTo>
                <a:lnTo>
                  <a:pt x="304801" y="359663"/>
                </a:lnTo>
                <a:lnTo>
                  <a:pt x="359665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3" name="object 403"/>
          <p:cNvSpPr/>
          <p:nvPr/>
        </p:nvSpPr>
        <p:spPr>
          <a:xfrm>
            <a:off x="2438400" y="400202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0" y="33528"/>
                </a:moveTo>
                <a:lnTo>
                  <a:pt x="320040" y="33528"/>
                </a:lnTo>
                <a:lnTo>
                  <a:pt x="3200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04800" y="0"/>
                </a:moveTo>
                <a:lnTo>
                  <a:pt x="381000" y="36576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4" name="object 404"/>
          <p:cNvSpPr/>
          <p:nvPr/>
        </p:nvSpPr>
        <p:spPr>
          <a:xfrm>
            <a:off x="2892552" y="4111752"/>
            <a:ext cx="384048" cy="307848"/>
          </a:xfrm>
          <a:custGeom>
            <a:avLst/>
            <a:gdLst/>
            <a:ahLst/>
            <a:cxnLst/>
            <a:rect l="l" t="t" r="r" b="b"/>
            <a:pathLst>
              <a:path w="384048" h="307848">
                <a:moveTo>
                  <a:pt x="6096" y="0"/>
                </a:moveTo>
                <a:lnTo>
                  <a:pt x="338328" y="265176"/>
                </a:lnTo>
                <a:lnTo>
                  <a:pt x="332232" y="274320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350520" y="231648"/>
                </a:moveTo>
                <a:lnTo>
                  <a:pt x="384048" y="307848"/>
                </a:lnTo>
                <a:lnTo>
                  <a:pt x="301752" y="292608"/>
                </a:lnTo>
                <a:lnTo>
                  <a:pt x="350520" y="23164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5" name="object 405"/>
          <p:cNvSpPr/>
          <p:nvPr/>
        </p:nvSpPr>
        <p:spPr>
          <a:xfrm>
            <a:off x="3273552" y="44927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6" name="object 406"/>
          <p:cNvSpPr/>
          <p:nvPr/>
        </p:nvSpPr>
        <p:spPr>
          <a:xfrm>
            <a:off x="3697224" y="4953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6240"/>
                </a:lnTo>
                <a:lnTo>
                  <a:pt x="33528" y="3962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7" name="object 407"/>
          <p:cNvSpPr/>
          <p:nvPr/>
        </p:nvSpPr>
        <p:spPr>
          <a:xfrm>
            <a:off x="3806952" y="54833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8" name="object 408"/>
          <p:cNvSpPr/>
          <p:nvPr/>
        </p:nvSpPr>
        <p:spPr>
          <a:xfrm>
            <a:off x="4154424" y="5943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672" y="0"/>
                </a:moveTo>
                <a:lnTo>
                  <a:pt x="42672" y="320040"/>
                </a:lnTo>
                <a:lnTo>
                  <a:pt x="33528" y="3200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04800"/>
                </a:moveTo>
                <a:lnTo>
                  <a:pt x="36576" y="381000"/>
                </a:lnTo>
                <a:lnTo>
                  <a:pt x="0" y="3048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9" name="object 409"/>
          <p:cNvSpPr/>
          <p:nvPr/>
        </p:nvSpPr>
        <p:spPr>
          <a:xfrm>
            <a:off x="4267200" y="62880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196840" y="4797171"/>
            <a:ext cx="421347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- Corresponding path -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41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1" name="object 41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178332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Alignments in Edit Graph </a:t>
            </a:r>
            <a:r>
              <a:rPr sz="2600" spc="10" dirty="0">
                <a:solidFill>
                  <a:srgbClr val="006633"/>
                </a:solidFill>
                <a:latin typeface="Arial Unicode MS"/>
                <a:cs typeface="Arial Unicode MS"/>
              </a:rPr>
              <a:t>(cont’d)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412" name="object 412"/>
          <p:cNvSpPr/>
          <p:nvPr/>
        </p:nvSpPr>
        <p:spPr>
          <a:xfrm>
            <a:off x="1219200" y="65501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425440" y="2048606"/>
            <a:ext cx="3497933" cy="12514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92607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and       represent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indels in </a:t>
            </a:r>
            <a:r>
              <a:rPr sz="2800" b="1" spc="10" dirty="0">
                <a:latin typeface="Arial"/>
                <a:cs typeface="Arial"/>
              </a:rPr>
              <a:t>v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b="1" spc="10" dirty="0">
                <a:latin typeface="Arial"/>
                <a:cs typeface="Arial"/>
              </a:rPr>
              <a:t>w </a:t>
            </a:r>
            <a:r>
              <a:rPr sz="2800" spc="10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score 0.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3755486"/>
            <a:ext cx="3346309" cy="16781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92607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represent matches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with score 1.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The score of the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alignment path is 5.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3" name="object 413"/>
          <p:cNvSpPr/>
          <p:nvPr/>
        </p:nvSpPr>
        <p:spPr>
          <a:xfrm>
            <a:off x="12161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4" name="object 414"/>
          <p:cNvSpPr/>
          <p:nvPr/>
        </p:nvSpPr>
        <p:spPr>
          <a:xfrm>
            <a:off x="1673351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5" y="0"/>
                </a:moveTo>
                <a:lnTo>
                  <a:pt x="914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5" name="object 415"/>
          <p:cNvSpPr/>
          <p:nvPr/>
        </p:nvSpPr>
        <p:spPr>
          <a:xfrm>
            <a:off x="21305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6" name="object 416"/>
          <p:cNvSpPr/>
          <p:nvPr/>
        </p:nvSpPr>
        <p:spPr>
          <a:xfrm>
            <a:off x="25877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7" name="object 417"/>
          <p:cNvSpPr/>
          <p:nvPr/>
        </p:nvSpPr>
        <p:spPr>
          <a:xfrm>
            <a:off x="30449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8" name="object 418"/>
          <p:cNvSpPr/>
          <p:nvPr/>
        </p:nvSpPr>
        <p:spPr>
          <a:xfrm>
            <a:off x="35021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9" name="object 419"/>
          <p:cNvSpPr/>
          <p:nvPr/>
        </p:nvSpPr>
        <p:spPr>
          <a:xfrm>
            <a:off x="39593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0" name="object 420"/>
          <p:cNvSpPr/>
          <p:nvPr/>
        </p:nvSpPr>
        <p:spPr>
          <a:xfrm>
            <a:off x="44165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1" name="object 421"/>
          <p:cNvSpPr/>
          <p:nvPr/>
        </p:nvSpPr>
        <p:spPr>
          <a:xfrm>
            <a:off x="1219200" y="33497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2" name="object 422"/>
          <p:cNvSpPr/>
          <p:nvPr/>
        </p:nvSpPr>
        <p:spPr>
          <a:xfrm>
            <a:off x="1219200" y="28925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3" name="object 423"/>
          <p:cNvSpPr/>
          <p:nvPr/>
        </p:nvSpPr>
        <p:spPr>
          <a:xfrm>
            <a:off x="1219200" y="38069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4" name="object 424"/>
          <p:cNvSpPr/>
          <p:nvPr/>
        </p:nvSpPr>
        <p:spPr>
          <a:xfrm>
            <a:off x="1219200" y="42641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5" name="object 425"/>
          <p:cNvSpPr/>
          <p:nvPr/>
        </p:nvSpPr>
        <p:spPr>
          <a:xfrm>
            <a:off x="1219200" y="47213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6" name="object 426"/>
          <p:cNvSpPr/>
          <p:nvPr/>
        </p:nvSpPr>
        <p:spPr>
          <a:xfrm>
            <a:off x="1219200" y="51785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7" name="object 427"/>
          <p:cNvSpPr/>
          <p:nvPr/>
        </p:nvSpPr>
        <p:spPr>
          <a:xfrm>
            <a:off x="1219200" y="56357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8" name="object 428"/>
          <p:cNvSpPr/>
          <p:nvPr/>
        </p:nvSpPr>
        <p:spPr>
          <a:xfrm>
            <a:off x="1219200" y="60929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9" name="object 429"/>
          <p:cNvSpPr/>
          <p:nvPr/>
        </p:nvSpPr>
        <p:spPr>
          <a:xfrm>
            <a:off x="48737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0" name="object 430"/>
          <p:cNvSpPr/>
          <p:nvPr/>
        </p:nvSpPr>
        <p:spPr>
          <a:xfrm>
            <a:off x="1066800" y="35722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8" y="97536"/>
                  <a:pt x="36576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82296"/>
                  <a:pt x="33528" y="51815"/>
                </a:cubicBezTo>
                <a:cubicBezTo>
                  <a:pt x="27432" y="54864"/>
                  <a:pt x="21336" y="57912"/>
                  <a:pt x="18288" y="60959"/>
                </a:cubicBezTo>
                <a:cubicBezTo>
                  <a:pt x="12190" y="64008"/>
                  <a:pt x="9144" y="67056"/>
                  <a:pt x="0" y="70103"/>
                </a:cubicBezTo>
                <a:cubicBezTo>
                  <a:pt x="3048" y="60959"/>
                  <a:pt x="6096" y="48768"/>
                  <a:pt x="9144" y="39624"/>
                </a:cubicBezTo>
                <a:cubicBezTo>
                  <a:pt x="18288" y="33528"/>
                  <a:pt x="24384" y="30480"/>
                  <a:pt x="30480" y="24384"/>
                </a:cubicBezTo>
                <a:cubicBezTo>
                  <a:pt x="36576" y="18288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1" name="object 431"/>
          <p:cNvSpPr/>
          <p:nvPr/>
        </p:nvSpPr>
        <p:spPr>
          <a:xfrm>
            <a:off x="1063752" y="35692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9351"/>
                </a:lnTo>
                <a:lnTo>
                  <a:pt x="39624" y="152400"/>
                </a:lnTo>
                <a:lnTo>
                  <a:pt x="15238" y="152400"/>
                </a:lnTo>
                <a:lnTo>
                  <a:pt x="12192" y="149351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7"/>
                </a:lnTo>
                <a:lnTo>
                  <a:pt x="24384" y="70104"/>
                </a:lnTo>
                <a:lnTo>
                  <a:pt x="15238" y="73151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1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4384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6576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4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3"/>
                </a:lnTo>
                <a:lnTo>
                  <a:pt x="18288" y="149351"/>
                </a:lnTo>
                <a:lnTo>
                  <a:pt x="15238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2" name="object 432"/>
          <p:cNvSpPr/>
          <p:nvPr/>
        </p:nvSpPr>
        <p:spPr>
          <a:xfrm>
            <a:off x="1078990" y="3048000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8" y="27432"/>
                  <a:pt x="33530" y="30480"/>
                  <a:pt x="30482" y="36576"/>
                </a:cubicBezTo>
                <a:cubicBezTo>
                  <a:pt x="27434" y="42672"/>
                  <a:pt x="24386" y="54864"/>
                  <a:pt x="21338" y="73152"/>
                </a:cubicBezTo>
                <a:cubicBezTo>
                  <a:pt x="18290" y="91440"/>
                  <a:pt x="18290" y="100584"/>
                  <a:pt x="18290" y="109728"/>
                </a:cubicBezTo>
                <a:cubicBezTo>
                  <a:pt x="18290" y="115824"/>
                  <a:pt x="21338" y="118872"/>
                  <a:pt x="24386" y="118872"/>
                </a:cubicBezTo>
                <a:cubicBezTo>
                  <a:pt x="27434" y="118872"/>
                  <a:pt x="27434" y="115824"/>
                  <a:pt x="30482" y="112776"/>
                </a:cubicBezTo>
                <a:cubicBezTo>
                  <a:pt x="30482" y="112776"/>
                  <a:pt x="33530" y="106680"/>
                  <a:pt x="36578" y="100584"/>
                </a:cubicBezTo>
                <a:cubicBezTo>
                  <a:pt x="36578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6096"/>
                </a:cubicBezTo>
                <a:cubicBezTo>
                  <a:pt x="57914" y="6096"/>
                  <a:pt x="60962" y="9144"/>
                  <a:pt x="64010" y="15240"/>
                </a:cubicBezTo>
                <a:cubicBezTo>
                  <a:pt x="64010" y="18288"/>
                  <a:pt x="64010" y="21336"/>
                  <a:pt x="64010" y="24384"/>
                </a:cubicBezTo>
                <a:cubicBezTo>
                  <a:pt x="64010" y="30480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3152"/>
                </a:cubicBezTo>
                <a:cubicBezTo>
                  <a:pt x="57914" y="97536"/>
                  <a:pt x="51818" y="115824"/>
                  <a:pt x="45722" y="128016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3256"/>
                  <a:pt x="6098" y="140208"/>
                </a:cubicBezTo>
                <a:cubicBezTo>
                  <a:pt x="3050" y="134112"/>
                  <a:pt x="0" y="131064"/>
                  <a:pt x="0" y="121920"/>
                </a:cubicBezTo>
                <a:cubicBezTo>
                  <a:pt x="0" y="118872"/>
                  <a:pt x="0" y="109728"/>
                  <a:pt x="0" y="100584"/>
                </a:cubicBezTo>
                <a:cubicBezTo>
                  <a:pt x="0" y="91440"/>
                  <a:pt x="0" y="82296"/>
                  <a:pt x="3050" y="73152"/>
                </a:cubicBezTo>
                <a:cubicBezTo>
                  <a:pt x="6098" y="45720"/>
                  <a:pt x="12194" y="27432"/>
                  <a:pt x="21338" y="18288"/>
                </a:cubicBezTo>
                <a:cubicBezTo>
                  <a:pt x="27434" y="6096"/>
                  <a:pt x="36578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3" name="object 433"/>
          <p:cNvSpPr/>
          <p:nvPr/>
        </p:nvSpPr>
        <p:spPr>
          <a:xfrm>
            <a:off x="1072896" y="3044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8766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42672" y="42672"/>
                </a:lnTo>
                <a:lnTo>
                  <a:pt x="42672" y="42672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3528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close/>
                <a:moveTo>
                  <a:pt x="48766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6680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1816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4112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6094" y="76200"/>
                </a:lnTo>
                <a:lnTo>
                  <a:pt x="9144" y="57912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4" name="object 434"/>
          <p:cNvSpPr/>
          <p:nvPr/>
        </p:nvSpPr>
        <p:spPr>
          <a:xfrm>
            <a:off x="1066800" y="39624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1"/>
                </a:cubicBezTo>
                <a:cubicBezTo>
                  <a:pt x="67056" y="51815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0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8" y="51815"/>
                  <a:pt x="48768" y="48768"/>
                  <a:pt x="48768" y="42671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1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5" name="object 435"/>
          <p:cNvSpPr/>
          <p:nvPr/>
        </p:nvSpPr>
        <p:spPr>
          <a:xfrm>
            <a:off x="1063752" y="39593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19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1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1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7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19"/>
                </a:lnTo>
                <a:lnTo>
                  <a:pt x="48768" y="45719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19"/>
                </a:lnTo>
                <a:lnTo>
                  <a:pt x="42672" y="54863"/>
                </a:lnTo>
                <a:lnTo>
                  <a:pt x="36576" y="57912"/>
                </a:lnTo>
                <a:lnTo>
                  <a:pt x="18288" y="54863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19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6576"/>
                </a:lnTo>
                <a:lnTo>
                  <a:pt x="57910" y="39624"/>
                </a:lnTo>
                <a:lnTo>
                  <a:pt x="57910" y="42672"/>
                </a:lnTo>
                <a:lnTo>
                  <a:pt x="57910" y="45719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3"/>
                </a:lnTo>
                <a:lnTo>
                  <a:pt x="9144" y="149351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0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19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6" name="object 436"/>
          <p:cNvSpPr/>
          <p:nvPr/>
        </p:nvSpPr>
        <p:spPr>
          <a:xfrm>
            <a:off x="1066800" y="44196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8" y="0"/>
                </a:moveTo>
                <a:cubicBezTo>
                  <a:pt x="57912" y="0"/>
                  <a:pt x="64008" y="6096"/>
                  <a:pt x="64008" y="12192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60"/>
                  <a:pt x="51816" y="67056"/>
                </a:cubicBezTo>
                <a:cubicBezTo>
                  <a:pt x="54862" y="67056"/>
                  <a:pt x="57912" y="70104"/>
                  <a:pt x="57912" y="70104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8" y="128016"/>
                  <a:pt x="45720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21920"/>
                  <a:pt x="27432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6576" y="112776"/>
                  <a:pt x="39624" y="106680"/>
                  <a:pt x="39624" y="100584"/>
                </a:cubicBezTo>
                <a:cubicBezTo>
                  <a:pt x="42672" y="94488"/>
                  <a:pt x="42672" y="88392"/>
                  <a:pt x="39624" y="85344"/>
                </a:cubicBezTo>
                <a:cubicBezTo>
                  <a:pt x="39624" y="82296"/>
                  <a:pt x="36576" y="79248"/>
                  <a:pt x="33528" y="79248"/>
                </a:cubicBezTo>
                <a:cubicBezTo>
                  <a:pt x="33528" y="79248"/>
                  <a:pt x="30480" y="82296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6" y="54864"/>
                  <a:pt x="36576" y="54864"/>
                </a:cubicBezTo>
                <a:cubicBezTo>
                  <a:pt x="39624" y="54864"/>
                  <a:pt x="39624" y="54864"/>
                  <a:pt x="42672" y="51816"/>
                </a:cubicBezTo>
                <a:cubicBezTo>
                  <a:pt x="45720" y="48768"/>
                  <a:pt x="45720" y="42672"/>
                  <a:pt x="48768" y="39624"/>
                </a:cubicBezTo>
                <a:cubicBezTo>
                  <a:pt x="48768" y="33528"/>
                  <a:pt x="48768" y="30480"/>
                  <a:pt x="48768" y="30480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9624" y="27432"/>
                  <a:pt x="36576" y="30480"/>
                </a:cubicBezTo>
                <a:cubicBezTo>
                  <a:pt x="33528" y="33528"/>
                  <a:pt x="33528" y="36576"/>
                  <a:pt x="30480" y="42672"/>
                </a:cubicBezTo>
                <a:cubicBezTo>
                  <a:pt x="24384" y="42672"/>
                  <a:pt x="21336" y="39624"/>
                  <a:pt x="15240" y="36576"/>
                </a:cubicBezTo>
                <a:cubicBezTo>
                  <a:pt x="18288" y="24384"/>
                  <a:pt x="21336" y="18288"/>
                  <a:pt x="27432" y="9144"/>
                </a:cubicBezTo>
                <a:cubicBezTo>
                  <a:pt x="33528" y="3048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7" name="object 437"/>
          <p:cNvSpPr/>
          <p:nvPr/>
        </p:nvSpPr>
        <p:spPr>
          <a:xfrm>
            <a:off x="1063752" y="4416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3152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3152"/>
                </a:lnTo>
                <a:lnTo>
                  <a:pt x="57910" y="64008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6576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18288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38" y="140208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2"/>
                </a:lnTo>
                <a:lnTo>
                  <a:pt x="54864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8" name="object 438"/>
          <p:cNvSpPr/>
          <p:nvPr/>
        </p:nvSpPr>
        <p:spPr>
          <a:xfrm>
            <a:off x="1066800" y="48768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6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8872"/>
                </a:cubicBezTo>
                <a:cubicBezTo>
                  <a:pt x="54862" y="118872"/>
                  <a:pt x="51816" y="118872"/>
                  <a:pt x="48768" y="118872"/>
                </a:cubicBezTo>
                <a:cubicBezTo>
                  <a:pt x="48768" y="128016"/>
                  <a:pt x="45720" y="134112"/>
                  <a:pt x="45720" y="143256"/>
                </a:cubicBezTo>
                <a:cubicBezTo>
                  <a:pt x="39624" y="143256"/>
                  <a:pt x="36576" y="143256"/>
                  <a:pt x="30480" y="143256"/>
                </a:cubicBezTo>
                <a:cubicBezTo>
                  <a:pt x="30480" y="134112"/>
                  <a:pt x="33528" y="128016"/>
                  <a:pt x="33528" y="118872"/>
                </a:cubicBezTo>
                <a:cubicBezTo>
                  <a:pt x="24384" y="118872"/>
                  <a:pt x="12190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1336" y="57912"/>
                  <a:pt x="36576" y="3048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9" name="object 439"/>
          <p:cNvSpPr/>
          <p:nvPr/>
        </p:nvSpPr>
        <p:spPr>
          <a:xfrm>
            <a:off x="1063752" y="48737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6" y="48768"/>
                </a:lnTo>
                <a:lnTo>
                  <a:pt x="27432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91440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20" y="45720"/>
                </a:lnTo>
                <a:lnTo>
                  <a:pt x="51816" y="42672"/>
                </a:lnTo>
                <a:lnTo>
                  <a:pt x="54864" y="48768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6" y="124968"/>
                </a:lnTo>
                <a:lnTo>
                  <a:pt x="57910" y="121920"/>
                </a:lnTo>
                <a:lnTo>
                  <a:pt x="54864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21920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4" y="118872"/>
                </a:lnTo>
                <a:lnTo>
                  <a:pt x="42672" y="121920"/>
                </a:lnTo>
                <a:lnTo>
                  <a:pt x="36576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21920"/>
                </a:lnTo>
                <a:lnTo>
                  <a:pt x="51816" y="115824"/>
                </a:lnTo>
                <a:lnTo>
                  <a:pt x="60960" y="115824"/>
                </a:lnTo>
                <a:lnTo>
                  <a:pt x="57910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0" name="object 440"/>
          <p:cNvSpPr/>
          <p:nvPr/>
        </p:nvSpPr>
        <p:spPr>
          <a:xfrm>
            <a:off x="1066800" y="5334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3528"/>
                </a:cubicBezTo>
                <a:cubicBezTo>
                  <a:pt x="54862" y="33528"/>
                  <a:pt x="42672" y="33528"/>
                  <a:pt x="33528" y="33528"/>
                </a:cubicBezTo>
                <a:cubicBezTo>
                  <a:pt x="33528" y="39624"/>
                  <a:pt x="30480" y="45720"/>
                  <a:pt x="30480" y="54864"/>
                </a:cubicBezTo>
                <a:cubicBezTo>
                  <a:pt x="30480" y="51816"/>
                  <a:pt x="33528" y="48768"/>
                  <a:pt x="36576" y="48768"/>
                </a:cubicBezTo>
                <a:cubicBezTo>
                  <a:pt x="39624" y="48768"/>
                  <a:pt x="39624" y="48768"/>
                  <a:pt x="42672" y="48768"/>
                </a:cubicBezTo>
                <a:cubicBezTo>
                  <a:pt x="48768" y="48768"/>
                  <a:pt x="51816" y="51816"/>
                  <a:pt x="54862" y="60960"/>
                </a:cubicBezTo>
                <a:cubicBezTo>
                  <a:pt x="57912" y="70104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8" y="118872"/>
                </a:cubicBezTo>
                <a:cubicBezTo>
                  <a:pt x="45720" y="128016"/>
                  <a:pt x="42672" y="134112"/>
                  <a:pt x="36576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8288" y="143256"/>
                  <a:pt x="15240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8872"/>
                  <a:pt x="0" y="112776"/>
                  <a:pt x="0" y="106680"/>
                </a:cubicBezTo>
                <a:cubicBezTo>
                  <a:pt x="9144" y="103632"/>
                  <a:pt x="15240" y="103632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21920"/>
                  <a:pt x="27432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6576" y="109728"/>
                  <a:pt x="36576" y="103632"/>
                  <a:pt x="39624" y="94488"/>
                </a:cubicBezTo>
                <a:cubicBezTo>
                  <a:pt x="39624" y="88392"/>
                  <a:pt x="39624" y="82296"/>
                  <a:pt x="39624" y="76200"/>
                </a:cubicBezTo>
                <a:cubicBezTo>
                  <a:pt x="36576" y="73152"/>
                  <a:pt x="36576" y="73152"/>
                  <a:pt x="33528" y="73152"/>
                </a:cubicBezTo>
                <a:cubicBezTo>
                  <a:pt x="30480" y="73152"/>
                  <a:pt x="30480" y="73152"/>
                  <a:pt x="27432" y="73152"/>
                </a:cubicBezTo>
                <a:cubicBezTo>
                  <a:pt x="27432" y="76200"/>
                  <a:pt x="24384" y="79248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40" y="51816"/>
                  <a:pt x="21336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1" name="object 441"/>
          <p:cNvSpPr/>
          <p:nvPr/>
        </p:nvSpPr>
        <p:spPr>
          <a:xfrm>
            <a:off x="1063752" y="5330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4" y="48768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52400"/>
                </a:lnTo>
                <a:lnTo>
                  <a:pt x="18288" y="152400"/>
                </a:lnTo>
                <a:lnTo>
                  <a:pt x="12192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9728"/>
                </a:lnTo>
                <a:lnTo>
                  <a:pt x="36576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82296"/>
                </a:lnTo>
                <a:lnTo>
                  <a:pt x="36576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18288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38" y="140208"/>
                </a:lnTo>
                <a:lnTo>
                  <a:pt x="15238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6" y="137160"/>
                </a:lnTo>
                <a:lnTo>
                  <a:pt x="42672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60960"/>
                </a:lnTo>
                <a:lnTo>
                  <a:pt x="51816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2" name="object 442"/>
          <p:cNvSpPr/>
          <p:nvPr/>
        </p:nvSpPr>
        <p:spPr>
          <a:xfrm>
            <a:off x="1066800" y="58674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3528" y="7315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8" y="39624"/>
                </a:cubicBezTo>
                <a:cubicBezTo>
                  <a:pt x="48768" y="33528"/>
                  <a:pt x="48768" y="30480"/>
                  <a:pt x="45720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2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3528" y="143256"/>
                  <a:pt x="30480" y="143256"/>
                  <a:pt x="24384" y="143256"/>
                </a:cubicBezTo>
                <a:cubicBezTo>
                  <a:pt x="15240" y="143256"/>
                  <a:pt x="12190" y="143256"/>
                  <a:pt x="9144" y="137160"/>
                </a:cubicBezTo>
                <a:cubicBezTo>
                  <a:pt x="3048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3" name="object 443"/>
          <p:cNvSpPr/>
          <p:nvPr/>
        </p:nvSpPr>
        <p:spPr>
          <a:xfrm>
            <a:off x="1063752" y="58643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6576" y="124968"/>
                </a:lnTo>
                <a:lnTo>
                  <a:pt x="36576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42672" y="60960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4" name="object 444"/>
          <p:cNvSpPr/>
          <p:nvPr/>
        </p:nvSpPr>
        <p:spPr>
          <a:xfrm>
            <a:off x="1066800" y="63246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6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40" y="143256"/>
                  <a:pt x="9144" y="143256"/>
                  <a:pt x="0" y="143256"/>
                </a:cubicBezTo>
                <a:cubicBezTo>
                  <a:pt x="6096" y="121920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5" name="object 445"/>
          <p:cNvSpPr/>
          <p:nvPr/>
        </p:nvSpPr>
        <p:spPr>
          <a:xfrm>
            <a:off x="1063752" y="632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6096"/>
                </a:lnTo>
                <a:lnTo>
                  <a:pt x="1523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6" name="object 446"/>
          <p:cNvSpPr/>
          <p:nvPr/>
        </p:nvSpPr>
        <p:spPr>
          <a:xfrm>
            <a:off x="1840992" y="2667000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7536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51816"/>
                </a:cubicBezTo>
                <a:cubicBezTo>
                  <a:pt x="24384" y="54864"/>
                  <a:pt x="18287" y="60960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30480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7" name="object 447"/>
          <p:cNvSpPr/>
          <p:nvPr/>
        </p:nvSpPr>
        <p:spPr>
          <a:xfrm>
            <a:off x="18348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45720" y="149352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9248"/>
                </a:lnTo>
                <a:lnTo>
                  <a:pt x="3048" y="79248"/>
                </a:lnTo>
                <a:lnTo>
                  <a:pt x="0" y="73152"/>
                </a:lnTo>
                <a:lnTo>
                  <a:pt x="6096" y="42672"/>
                </a:lnTo>
                <a:lnTo>
                  <a:pt x="9144" y="39624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4384"/>
                </a:lnTo>
                <a:lnTo>
                  <a:pt x="30480" y="24384"/>
                </a:lnTo>
                <a:lnTo>
                  <a:pt x="39624" y="15240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8768" y="18288"/>
                </a:moveTo>
                <a:lnTo>
                  <a:pt x="45720" y="21336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51816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9352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8" name="object 448"/>
          <p:cNvSpPr/>
          <p:nvPr/>
        </p:nvSpPr>
        <p:spPr>
          <a:xfrm>
            <a:off x="1371600" y="2679192"/>
            <a:ext cx="67056" cy="140208"/>
          </a:xfrm>
          <a:custGeom>
            <a:avLst/>
            <a:gdLst/>
            <a:ahLst/>
            <a:cxnLst/>
            <a:rect l="l" t="t" r="r" b="b"/>
            <a:pathLst>
              <a:path w="67056" h="140208">
                <a:moveTo>
                  <a:pt x="42672" y="24384"/>
                </a:moveTo>
                <a:cubicBezTo>
                  <a:pt x="39624" y="24384"/>
                  <a:pt x="36576" y="27432"/>
                  <a:pt x="33528" y="33528"/>
                </a:cubicBezTo>
                <a:cubicBezTo>
                  <a:pt x="30480" y="39624"/>
                  <a:pt x="27432" y="51816"/>
                  <a:pt x="24384" y="70104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2776"/>
                  <a:pt x="33528" y="112776"/>
                </a:cubicBezTo>
                <a:cubicBezTo>
                  <a:pt x="33528" y="109728"/>
                  <a:pt x="36576" y="103632"/>
                  <a:pt x="39624" y="97536"/>
                </a:cubicBezTo>
                <a:cubicBezTo>
                  <a:pt x="39624" y="91440"/>
                  <a:pt x="42672" y="82296"/>
                  <a:pt x="42672" y="70104"/>
                </a:cubicBezTo>
                <a:cubicBezTo>
                  <a:pt x="48768" y="51816"/>
                  <a:pt x="48768" y="39624"/>
                  <a:pt x="48768" y="33528"/>
                </a:cubicBezTo>
                <a:cubicBezTo>
                  <a:pt x="48768" y="27432"/>
                  <a:pt x="45720" y="24384"/>
                  <a:pt x="42672" y="24384"/>
                </a:cubicBezTo>
                <a:close/>
                <a:moveTo>
                  <a:pt x="48768" y="0"/>
                </a:moveTo>
                <a:cubicBezTo>
                  <a:pt x="51816" y="0"/>
                  <a:pt x="57912" y="0"/>
                  <a:pt x="57912" y="3048"/>
                </a:cubicBezTo>
                <a:cubicBezTo>
                  <a:pt x="60960" y="3048"/>
                  <a:pt x="64008" y="6096"/>
                  <a:pt x="64008" y="12192"/>
                </a:cubicBezTo>
                <a:cubicBezTo>
                  <a:pt x="67056" y="15240"/>
                  <a:pt x="67056" y="18288"/>
                  <a:pt x="67056" y="21336"/>
                </a:cubicBezTo>
                <a:cubicBezTo>
                  <a:pt x="67056" y="27432"/>
                  <a:pt x="67056" y="30480"/>
                  <a:pt x="67056" y="36576"/>
                </a:cubicBezTo>
                <a:cubicBezTo>
                  <a:pt x="67056" y="45720"/>
                  <a:pt x="67056" y="57912"/>
                  <a:pt x="64008" y="70104"/>
                </a:cubicBezTo>
                <a:cubicBezTo>
                  <a:pt x="60960" y="94488"/>
                  <a:pt x="54864" y="112776"/>
                  <a:pt x="48768" y="124968"/>
                </a:cubicBezTo>
                <a:cubicBezTo>
                  <a:pt x="42672" y="137160"/>
                  <a:pt x="33528" y="140208"/>
                  <a:pt x="21336" y="140208"/>
                </a:cubicBezTo>
                <a:cubicBezTo>
                  <a:pt x="15240" y="140208"/>
                  <a:pt x="12192" y="140208"/>
                  <a:pt x="9144" y="137160"/>
                </a:cubicBezTo>
                <a:cubicBezTo>
                  <a:pt x="6096" y="131064"/>
                  <a:pt x="3048" y="128016"/>
                  <a:pt x="3048" y="118872"/>
                </a:cubicBezTo>
                <a:cubicBezTo>
                  <a:pt x="0" y="115824"/>
                  <a:pt x="0" y="106680"/>
                  <a:pt x="3048" y="97536"/>
                </a:cubicBezTo>
                <a:cubicBezTo>
                  <a:pt x="3048" y="91440"/>
                  <a:pt x="3048" y="79248"/>
                  <a:pt x="6096" y="70104"/>
                </a:cubicBezTo>
                <a:cubicBezTo>
                  <a:pt x="9144" y="42672"/>
                  <a:pt x="15240" y="24384"/>
                  <a:pt x="21336" y="15240"/>
                </a:cubicBezTo>
                <a:cubicBezTo>
                  <a:pt x="30480" y="3048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9" name="object 449"/>
          <p:cNvSpPr/>
          <p:nvPr/>
        </p:nvSpPr>
        <p:spPr>
          <a:xfrm>
            <a:off x="1368552" y="26730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6576"/>
                </a:move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42672" y="42672"/>
                </a:lnTo>
                <a:lnTo>
                  <a:pt x="39624" y="48768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9248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5824"/>
                </a:lnTo>
                <a:lnTo>
                  <a:pt x="39624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6680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1816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9624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30480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7432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4112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52400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52400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3528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0" y="143256"/>
                </a:lnTo>
                <a:lnTo>
                  <a:pt x="36576" y="140208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6200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30480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0" name="object 450"/>
          <p:cNvSpPr/>
          <p:nvPr/>
        </p:nvSpPr>
        <p:spPr>
          <a:xfrm>
            <a:off x="2286000" y="2667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51816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2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8768"/>
                  <a:pt x="48768" y="42672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2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1" name="object 451"/>
          <p:cNvSpPr/>
          <p:nvPr/>
        </p:nvSpPr>
        <p:spPr>
          <a:xfrm>
            <a:off x="2282952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2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2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20"/>
                </a:lnTo>
                <a:lnTo>
                  <a:pt x="42672" y="54864"/>
                </a:lnTo>
                <a:lnTo>
                  <a:pt x="36576" y="57912"/>
                </a:lnTo>
                <a:lnTo>
                  <a:pt x="18288" y="54864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6576"/>
                </a:lnTo>
                <a:lnTo>
                  <a:pt x="57912" y="39624"/>
                </a:lnTo>
                <a:lnTo>
                  <a:pt x="57912" y="42672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2" name="object 452"/>
          <p:cNvSpPr/>
          <p:nvPr/>
        </p:nvSpPr>
        <p:spPr>
          <a:xfrm>
            <a:off x="2755392" y="2667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6096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7056"/>
                </a:cubicBezTo>
                <a:cubicBezTo>
                  <a:pt x="51816" y="67056"/>
                  <a:pt x="54864" y="70104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4112"/>
                  <a:pt x="0" y="128016"/>
                </a:cubicBezTo>
                <a:cubicBezTo>
                  <a:pt x="0" y="121920"/>
                  <a:pt x="0" y="112776"/>
                  <a:pt x="0" y="106680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21920"/>
                  <a:pt x="24384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3528" y="112776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82296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4864"/>
                  <a:pt x="39624" y="51816"/>
                </a:cubicBezTo>
                <a:cubicBezTo>
                  <a:pt x="42672" y="48768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30480"/>
                </a:cubicBezTo>
                <a:cubicBezTo>
                  <a:pt x="42672" y="27432"/>
                  <a:pt x="42672" y="24384"/>
                  <a:pt x="39624" y="24384"/>
                </a:cubicBezTo>
                <a:cubicBezTo>
                  <a:pt x="36576" y="24384"/>
                  <a:pt x="36576" y="27432"/>
                  <a:pt x="33528" y="30480"/>
                </a:cubicBezTo>
                <a:cubicBezTo>
                  <a:pt x="33528" y="33528"/>
                  <a:pt x="30480" y="36576"/>
                  <a:pt x="27432" y="42672"/>
                </a:cubicBezTo>
                <a:cubicBezTo>
                  <a:pt x="24384" y="42672"/>
                  <a:pt x="18288" y="39624"/>
                  <a:pt x="12192" y="36576"/>
                </a:cubicBezTo>
                <a:cubicBezTo>
                  <a:pt x="15240" y="24384"/>
                  <a:pt x="18288" y="18288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3" name="object 453"/>
          <p:cNvSpPr/>
          <p:nvPr/>
        </p:nvSpPr>
        <p:spPr>
          <a:xfrm>
            <a:off x="27492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6200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3152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9624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21336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4" name="object 454"/>
          <p:cNvSpPr/>
          <p:nvPr/>
        </p:nvSpPr>
        <p:spPr>
          <a:xfrm>
            <a:off x="32125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80" y="88392"/>
                  <a:pt x="36576" y="88392"/>
                </a:cubicBezTo>
                <a:cubicBezTo>
                  <a:pt x="39623" y="73152"/>
                  <a:pt x="39623" y="57912"/>
                  <a:pt x="42672" y="42672"/>
                </a:cubicBezTo>
                <a:close/>
                <a:moveTo>
                  <a:pt x="48767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1" y="57912"/>
                  <a:pt x="51816" y="88392"/>
                </a:cubicBezTo>
                <a:cubicBezTo>
                  <a:pt x="54864" y="88392"/>
                  <a:pt x="57911" y="88392"/>
                  <a:pt x="60960" y="88392"/>
                </a:cubicBezTo>
                <a:cubicBezTo>
                  <a:pt x="57911" y="97536"/>
                  <a:pt x="57911" y="106680"/>
                  <a:pt x="54864" y="118872"/>
                </a:cubicBezTo>
                <a:cubicBezTo>
                  <a:pt x="51816" y="118872"/>
                  <a:pt x="48767" y="118872"/>
                  <a:pt x="45720" y="118872"/>
                </a:cubicBezTo>
                <a:cubicBezTo>
                  <a:pt x="45720" y="128016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80" y="128016"/>
                  <a:pt x="30480" y="118872"/>
                </a:cubicBezTo>
                <a:cubicBezTo>
                  <a:pt x="21336" y="118872"/>
                  <a:pt x="9144" y="118872"/>
                  <a:pt x="0" y="118872"/>
                </a:cubicBezTo>
                <a:cubicBezTo>
                  <a:pt x="0" y="106680"/>
                  <a:pt x="3048" y="97536"/>
                  <a:pt x="3048" y="85344"/>
                </a:cubicBezTo>
                <a:cubicBezTo>
                  <a:pt x="18288" y="57912"/>
                  <a:pt x="33528" y="3048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5" name="object 455"/>
          <p:cNvSpPr/>
          <p:nvPr/>
        </p:nvSpPr>
        <p:spPr>
          <a:xfrm>
            <a:off x="32064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19" y="45720"/>
                </a:moveTo>
                <a:lnTo>
                  <a:pt x="54863" y="48768"/>
                </a:lnTo>
                <a:lnTo>
                  <a:pt x="30480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91440"/>
                </a:lnTo>
                <a:lnTo>
                  <a:pt x="45719" y="45720"/>
                </a:lnTo>
                <a:close/>
                <a:moveTo>
                  <a:pt x="45719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19" y="45720"/>
                </a:lnTo>
                <a:lnTo>
                  <a:pt x="51816" y="42672"/>
                </a:lnTo>
                <a:lnTo>
                  <a:pt x="54863" y="48768"/>
                </a:lnTo>
                <a:lnTo>
                  <a:pt x="45719" y="91440"/>
                </a:lnTo>
                <a:close/>
                <a:moveTo>
                  <a:pt x="51816" y="3048"/>
                </a:moveTo>
                <a:lnTo>
                  <a:pt x="54863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4007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3" y="124968"/>
                </a:lnTo>
                <a:lnTo>
                  <a:pt x="57912" y="121920"/>
                </a:lnTo>
                <a:lnTo>
                  <a:pt x="54863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21920"/>
                </a:lnTo>
                <a:lnTo>
                  <a:pt x="36576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6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19" y="146304"/>
                </a:lnTo>
                <a:lnTo>
                  <a:pt x="48768" y="121920"/>
                </a:lnTo>
                <a:lnTo>
                  <a:pt x="54863" y="115824"/>
                </a:lnTo>
                <a:lnTo>
                  <a:pt x="60960" y="115824"/>
                </a:lnTo>
                <a:lnTo>
                  <a:pt x="57912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3" y="94488"/>
                </a:lnTo>
                <a:lnTo>
                  <a:pt x="54863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6" name="object 456"/>
          <p:cNvSpPr/>
          <p:nvPr/>
        </p:nvSpPr>
        <p:spPr>
          <a:xfrm>
            <a:off x="37459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3528"/>
                </a:cubicBezTo>
                <a:cubicBezTo>
                  <a:pt x="51816" y="33528"/>
                  <a:pt x="42672" y="33528"/>
                  <a:pt x="30479" y="33528"/>
                </a:cubicBezTo>
                <a:cubicBezTo>
                  <a:pt x="30479" y="39624"/>
                  <a:pt x="27432" y="45720"/>
                  <a:pt x="27432" y="54864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8768"/>
                  <a:pt x="39623" y="48768"/>
                </a:cubicBezTo>
                <a:cubicBezTo>
                  <a:pt x="45720" y="48768"/>
                  <a:pt x="51816" y="51816"/>
                  <a:pt x="51816" y="60960"/>
                </a:cubicBezTo>
                <a:cubicBezTo>
                  <a:pt x="54864" y="70104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8016"/>
                  <a:pt x="39623" y="134112"/>
                  <a:pt x="36576" y="137160"/>
                </a:cubicBezTo>
                <a:cubicBezTo>
                  <a:pt x="30479" y="143256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8872"/>
                  <a:pt x="0" y="112776"/>
                  <a:pt x="0" y="106680"/>
                </a:cubicBezTo>
                <a:cubicBezTo>
                  <a:pt x="6096" y="103632"/>
                  <a:pt x="12192" y="103632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21920"/>
                  <a:pt x="24384" y="121920"/>
                </a:cubicBezTo>
                <a:cubicBezTo>
                  <a:pt x="24384" y="121920"/>
                  <a:pt x="27432" y="118872"/>
                  <a:pt x="30479" y="115824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8392"/>
                  <a:pt x="36576" y="82296"/>
                  <a:pt x="36576" y="76200"/>
                </a:cubicBezTo>
                <a:cubicBezTo>
                  <a:pt x="36576" y="73152"/>
                  <a:pt x="33528" y="73152"/>
                  <a:pt x="30479" y="73152"/>
                </a:cubicBezTo>
                <a:cubicBezTo>
                  <a:pt x="27432" y="73152"/>
                  <a:pt x="27432" y="73152"/>
                  <a:pt x="24384" y="73152"/>
                </a:cubicBezTo>
                <a:cubicBezTo>
                  <a:pt x="24384" y="76200"/>
                  <a:pt x="21336" y="79248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7" name="object 457"/>
          <p:cNvSpPr/>
          <p:nvPr/>
        </p:nvSpPr>
        <p:spPr>
          <a:xfrm>
            <a:off x="37398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8768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52400"/>
                </a:lnTo>
                <a:lnTo>
                  <a:pt x="18288" y="152400"/>
                </a:lnTo>
                <a:lnTo>
                  <a:pt x="15240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9728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82296"/>
                </a:lnTo>
                <a:lnTo>
                  <a:pt x="39624" y="82296"/>
                </a:lnTo>
                <a:lnTo>
                  <a:pt x="36575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60960"/>
                </a:lnTo>
                <a:lnTo>
                  <a:pt x="54863" y="60960"/>
                </a:lnTo>
                <a:lnTo>
                  <a:pt x="51816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8" name="object 458"/>
          <p:cNvSpPr/>
          <p:nvPr/>
        </p:nvSpPr>
        <p:spPr>
          <a:xfrm>
            <a:off x="4200144" y="26670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2" y="143256"/>
                  <a:pt x="9144" y="137160"/>
                </a:cubicBezTo>
                <a:cubicBezTo>
                  <a:pt x="6096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9" name="object 459"/>
          <p:cNvSpPr/>
          <p:nvPr/>
        </p:nvSpPr>
        <p:spPr>
          <a:xfrm>
            <a:off x="41970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2" y="100584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57912"/>
                </a:lnTo>
                <a:lnTo>
                  <a:pt x="45720" y="57912"/>
                </a:lnTo>
                <a:lnTo>
                  <a:pt x="42672" y="60960"/>
                </a:lnTo>
                <a:lnTo>
                  <a:pt x="42672" y="60960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1816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7056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0" name="object 460"/>
          <p:cNvSpPr/>
          <p:nvPr/>
        </p:nvSpPr>
        <p:spPr>
          <a:xfrm>
            <a:off x="46603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21920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1" name="object 461"/>
          <p:cNvSpPr/>
          <p:nvPr/>
        </p:nvSpPr>
        <p:spPr>
          <a:xfrm>
            <a:off x="46542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3152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6096"/>
                </a:lnTo>
                <a:lnTo>
                  <a:pt x="1524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2" name="object 462"/>
          <p:cNvSpPr/>
          <p:nvPr/>
        </p:nvSpPr>
        <p:spPr>
          <a:xfrm>
            <a:off x="29535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8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60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2" y="100584"/>
                </a:cubicBezTo>
                <a:cubicBezTo>
                  <a:pt x="76200" y="115824"/>
                  <a:pt x="70104" y="143256"/>
                  <a:pt x="64008" y="179832"/>
                </a:cubicBezTo>
                <a:cubicBezTo>
                  <a:pt x="54864" y="216408"/>
                  <a:pt x="54864" y="243840"/>
                  <a:pt x="60960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60" y="155448"/>
                  <a:pt x="164592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4" y="326136"/>
                  <a:pt x="131064" y="341376"/>
                  <a:pt x="115824" y="350520"/>
                </a:cubicBezTo>
                <a:cubicBezTo>
                  <a:pt x="103632" y="356616"/>
                  <a:pt x="88392" y="359664"/>
                  <a:pt x="70104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2" y="326136"/>
                  <a:pt x="3048" y="304800"/>
                  <a:pt x="3048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3" name="object 463"/>
          <p:cNvSpPr/>
          <p:nvPr/>
        </p:nvSpPr>
        <p:spPr>
          <a:xfrm>
            <a:off x="29504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2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8" y="234696"/>
                </a:lnTo>
                <a:lnTo>
                  <a:pt x="64008" y="252984"/>
                </a:lnTo>
                <a:lnTo>
                  <a:pt x="64008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4" name="object 464"/>
          <p:cNvSpPr/>
          <p:nvPr/>
        </p:nvSpPr>
        <p:spPr>
          <a:xfrm>
            <a:off x="29535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8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60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2" y="100584"/>
                </a:cubicBezTo>
                <a:cubicBezTo>
                  <a:pt x="76200" y="115824"/>
                  <a:pt x="70104" y="143256"/>
                  <a:pt x="64008" y="179832"/>
                </a:cubicBezTo>
                <a:cubicBezTo>
                  <a:pt x="54864" y="216408"/>
                  <a:pt x="54864" y="243840"/>
                  <a:pt x="60960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60" y="155448"/>
                  <a:pt x="164592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4" y="326136"/>
                  <a:pt x="131064" y="341376"/>
                  <a:pt x="115824" y="350520"/>
                </a:cubicBezTo>
                <a:cubicBezTo>
                  <a:pt x="103632" y="356616"/>
                  <a:pt x="88392" y="359664"/>
                  <a:pt x="70104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2" y="326136"/>
                  <a:pt x="3048" y="304800"/>
                  <a:pt x="3048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5" name="object 465"/>
          <p:cNvSpPr/>
          <p:nvPr/>
        </p:nvSpPr>
        <p:spPr>
          <a:xfrm>
            <a:off x="29504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2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8" y="234696"/>
                </a:lnTo>
                <a:lnTo>
                  <a:pt x="64008" y="252984"/>
                </a:lnTo>
                <a:lnTo>
                  <a:pt x="64008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6" name="object 466"/>
          <p:cNvSpPr/>
          <p:nvPr/>
        </p:nvSpPr>
        <p:spPr>
          <a:xfrm>
            <a:off x="1554480" y="22311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37160" y="91440"/>
                </a:moveTo>
                <a:cubicBezTo>
                  <a:pt x="124968" y="137160"/>
                  <a:pt x="109727" y="179832"/>
                  <a:pt x="97536" y="222504"/>
                </a:cubicBezTo>
                <a:cubicBezTo>
                  <a:pt x="109727" y="222504"/>
                  <a:pt x="121920" y="222504"/>
                  <a:pt x="137160" y="222504"/>
                </a:cubicBezTo>
                <a:cubicBezTo>
                  <a:pt x="137160" y="179832"/>
                  <a:pt x="137160" y="137160"/>
                  <a:pt x="137160" y="91440"/>
                </a:cubicBezTo>
                <a:close/>
                <a:moveTo>
                  <a:pt x="124968" y="0"/>
                </a:moveTo>
                <a:cubicBezTo>
                  <a:pt x="143255" y="0"/>
                  <a:pt x="164592" y="0"/>
                  <a:pt x="182880" y="0"/>
                </a:cubicBezTo>
                <a:cubicBezTo>
                  <a:pt x="185927" y="118872"/>
                  <a:pt x="188976" y="240792"/>
                  <a:pt x="188976" y="359664"/>
                </a:cubicBezTo>
                <a:cubicBezTo>
                  <a:pt x="170688" y="359664"/>
                  <a:pt x="152399" y="359664"/>
                  <a:pt x="134112" y="359664"/>
                </a:cubicBezTo>
                <a:cubicBezTo>
                  <a:pt x="134112" y="341376"/>
                  <a:pt x="134112" y="320040"/>
                  <a:pt x="134112" y="301752"/>
                </a:cubicBezTo>
                <a:cubicBezTo>
                  <a:pt x="112776" y="301752"/>
                  <a:pt x="94488" y="301752"/>
                  <a:pt x="73152" y="301752"/>
                </a:cubicBezTo>
                <a:cubicBezTo>
                  <a:pt x="67056" y="320040"/>
                  <a:pt x="60960" y="341376"/>
                  <a:pt x="54864" y="359664"/>
                </a:cubicBezTo>
                <a:cubicBezTo>
                  <a:pt x="36576" y="359664"/>
                  <a:pt x="18288" y="359664"/>
                  <a:pt x="0" y="359664"/>
                </a:cubicBezTo>
                <a:cubicBezTo>
                  <a:pt x="42672" y="240792"/>
                  <a:pt x="82296" y="118872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7" name="object 467"/>
          <p:cNvSpPr/>
          <p:nvPr/>
        </p:nvSpPr>
        <p:spPr>
          <a:xfrm>
            <a:off x="1548384" y="22250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100584"/>
                </a:moveTo>
                <a:lnTo>
                  <a:pt x="149351" y="100584"/>
                </a:lnTo>
                <a:lnTo>
                  <a:pt x="109728" y="231648"/>
                </a:lnTo>
                <a:lnTo>
                  <a:pt x="103632" y="225552"/>
                </a:lnTo>
                <a:lnTo>
                  <a:pt x="143256" y="225552"/>
                </a:lnTo>
                <a:lnTo>
                  <a:pt x="137160" y="228600"/>
                </a:lnTo>
                <a:lnTo>
                  <a:pt x="140208" y="100584"/>
                </a:lnTo>
                <a:close/>
                <a:moveTo>
                  <a:pt x="146304" y="228600"/>
                </a:moveTo>
                <a:lnTo>
                  <a:pt x="143256" y="234696"/>
                </a:lnTo>
                <a:lnTo>
                  <a:pt x="103632" y="234696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1" y="100584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6096"/>
                </a:lnTo>
                <a:lnTo>
                  <a:pt x="201167" y="365760"/>
                </a:lnTo>
                <a:lnTo>
                  <a:pt x="198120" y="371856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71856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5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8808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8808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8" name="object 468"/>
          <p:cNvSpPr/>
          <p:nvPr/>
        </p:nvSpPr>
        <p:spPr>
          <a:xfrm>
            <a:off x="2011679" y="2231136"/>
            <a:ext cx="210312" cy="359664"/>
          </a:xfrm>
          <a:custGeom>
            <a:avLst/>
            <a:gdLst/>
            <a:ahLst/>
            <a:cxnLst/>
            <a:rect l="l" t="t" r="r" b="b"/>
            <a:pathLst>
              <a:path w="210312" h="359664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27432"/>
                  <a:pt x="198121" y="57912"/>
                  <a:pt x="192025" y="88392"/>
                </a:cubicBezTo>
                <a:cubicBezTo>
                  <a:pt x="170689" y="88392"/>
                  <a:pt x="149353" y="88392"/>
                  <a:pt x="128017" y="88392"/>
                </a:cubicBezTo>
                <a:cubicBezTo>
                  <a:pt x="109729" y="179832"/>
                  <a:pt x="91441" y="271272"/>
                  <a:pt x="76200" y="359664"/>
                </a:cubicBezTo>
                <a:cubicBezTo>
                  <a:pt x="54865" y="359664"/>
                  <a:pt x="33528" y="359664"/>
                  <a:pt x="12193" y="359664"/>
                </a:cubicBezTo>
                <a:cubicBezTo>
                  <a:pt x="30481" y="271272"/>
                  <a:pt x="45721" y="179832"/>
                  <a:pt x="64009" y="88392"/>
                </a:cubicBezTo>
                <a:cubicBezTo>
                  <a:pt x="42672" y="88392"/>
                  <a:pt x="21337" y="88392"/>
                  <a:pt x="0" y="88392"/>
                </a:cubicBezTo>
                <a:cubicBezTo>
                  <a:pt x="6097" y="57912"/>
                  <a:pt x="12193" y="27432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9" name="object 469"/>
          <p:cNvSpPr/>
          <p:nvPr/>
        </p:nvSpPr>
        <p:spPr>
          <a:xfrm>
            <a:off x="2005584" y="2225040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100584"/>
                </a:lnTo>
                <a:lnTo>
                  <a:pt x="134112" y="100584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5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100584"/>
                </a:lnTo>
                <a:lnTo>
                  <a:pt x="6095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91440"/>
                </a:lnTo>
                <a:lnTo>
                  <a:pt x="70104" y="91440"/>
                </a:lnTo>
                <a:lnTo>
                  <a:pt x="73151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5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91440"/>
                </a:lnTo>
                <a:lnTo>
                  <a:pt x="198120" y="91440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0" name="object 470"/>
          <p:cNvSpPr/>
          <p:nvPr/>
        </p:nvSpPr>
        <p:spPr>
          <a:xfrm>
            <a:off x="24963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8496" y="0"/>
                  <a:pt x="176784" y="9144"/>
                  <a:pt x="185928" y="24384"/>
                </a:cubicBezTo>
                <a:cubicBezTo>
                  <a:pt x="195072" y="42672"/>
                  <a:pt x="201168" y="70104"/>
                  <a:pt x="201168" y="106680"/>
                </a:cubicBezTo>
                <a:cubicBezTo>
                  <a:pt x="182880" y="115824"/>
                  <a:pt x="164592" y="121920"/>
                  <a:pt x="146304" y="128016"/>
                </a:cubicBezTo>
                <a:cubicBezTo>
                  <a:pt x="146304" y="118872"/>
                  <a:pt x="146304" y="109728"/>
                  <a:pt x="143256" y="106680"/>
                </a:cubicBezTo>
                <a:cubicBezTo>
                  <a:pt x="143256" y="97536"/>
                  <a:pt x="140208" y="91440"/>
                  <a:pt x="137160" y="85344"/>
                </a:cubicBezTo>
                <a:cubicBezTo>
                  <a:pt x="131064" y="82296"/>
                  <a:pt x="128016" y="79248"/>
                  <a:pt x="121920" y="79248"/>
                </a:cubicBezTo>
                <a:cubicBezTo>
                  <a:pt x="109728" y="79248"/>
                  <a:pt x="97536" y="91440"/>
                  <a:pt x="85344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57912" y="216408"/>
                  <a:pt x="57912" y="243840"/>
                  <a:pt x="60960" y="259080"/>
                </a:cubicBezTo>
                <a:cubicBezTo>
                  <a:pt x="64008" y="271272"/>
                  <a:pt x="73152" y="280416"/>
                  <a:pt x="82296" y="280416"/>
                </a:cubicBezTo>
                <a:cubicBezTo>
                  <a:pt x="94488" y="280416"/>
                  <a:pt x="103632" y="274320"/>
                  <a:pt x="112776" y="262128"/>
                </a:cubicBezTo>
                <a:cubicBezTo>
                  <a:pt x="118872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49352" y="307848"/>
                </a:cubicBezTo>
                <a:cubicBezTo>
                  <a:pt x="140208" y="326136"/>
                  <a:pt x="128016" y="338328"/>
                  <a:pt x="115824" y="347472"/>
                </a:cubicBezTo>
                <a:cubicBezTo>
                  <a:pt x="103632" y="356616"/>
                  <a:pt x="88392" y="359664"/>
                  <a:pt x="73152" y="359664"/>
                </a:cubicBezTo>
                <a:cubicBezTo>
                  <a:pt x="51816" y="359664"/>
                  <a:pt x="36576" y="356616"/>
                  <a:pt x="24384" y="344424"/>
                </a:cubicBezTo>
                <a:cubicBezTo>
                  <a:pt x="15240" y="332232"/>
                  <a:pt x="6096" y="313944"/>
                  <a:pt x="3048" y="286512"/>
                </a:cubicBezTo>
                <a:cubicBezTo>
                  <a:pt x="0" y="259080"/>
                  <a:pt x="0" y="222504"/>
                  <a:pt x="9144" y="179832"/>
                </a:cubicBezTo>
                <a:cubicBezTo>
                  <a:pt x="18288" y="121920"/>
                  <a:pt x="33528" y="76200"/>
                  <a:pt x="57912" y="45720"/>
                </a:cubicBezTo>
                <a:cubicBezTo>
                  <a:pt x="79248" y="15240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1" name="object 471"/>
          <p:cNvSpPr/>
          <p:nvPr/>
        </p:nvSpPr>
        <p:spPr>
          <a:xfrm>
            <a:off x="24932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9144"/>
                </a:lnTo>
                <a:lnTo>
                  <a:pt x="170688" y="9144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30480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40208"/>
                </a:lnTo>
                <a:lnTo>
                  <a:pt x="143256" y="137160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3632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6680"/>
                </a:lnTo>
                <a:lnTo>
                  <a:pt x="94488" y="118872"/>
                </a:lnTo>
                <a:lnTo>
                  <a:pt x="88392" y="131064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3360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52984"/>
                </a:lnTo>
                <a:lnTo>
                  <a:pt x="67056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6888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3840"/>
                </a:lnTo>
                <a:lnTo>
                  <a:pt x="185928" y="246888"/>
                </a:lnTo>
                <a:lnTo>
                  <a:pt x="179832" y="268224"/>
                </a:lnTo>
                <a:lnTo>
                  <a:pt x="173736" y="286512"/>
                </a:lnTo>
                <a:lnTo>
                  <a:pt x="164592" y="301752"/>
                </a:lnTo>
                <a:lnTo>
                  <a:pt x="158496" y="316992"/>
                </a:lnTo>
                <a:lnTo>
                  <a:pt x="149352" y="329184"/>
                </a:lnTo>
                <a:lnTo>
                  <a:pt x="140208" y="338328"/>
                </a:lnTo>
                <a:lnTo>
                  <a:pt x="131064" y="350520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0960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62712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5928"/>
                </a:lnTo>
                <a:lnTo>
                  <a:pt x="12192" y="164592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9624"/>
                </a:lnTo>
                <a:lnTo>
                  <a:pt x="73152" y="27432"/>
                </a:lnTo>
                <a:lnTo>
                  <a:pt x="82296" y="21336"/>
                </a:lnTo>
                <a:lnTo>
                  <a:pt x="94488" y="12192"/>
                </a:lnTo>
                <a:lnTo>
                  <a:pt x="103632" y="9144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3048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92608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9664"/>
                </a:lnTo>
                <a:lnTo>
                  <a:pt x="60960" y="362712"/>
                </a:lnTo>
                <a:lnTo>
                  <a:pt x="60960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4424"/>
                </a:lnTo>
                <a:lnTo>
                  <a:pt x="134112" y="335280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8704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6888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80416"/>
                </a:lnTo>
                <a:lnTo>
                  <a:pt x="112776" y="280416"/>
                </a:lnTo>
                <a:lnTo>
                  <a:pt x="103632" y="286512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9560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52984"/>
                </a:lnTo>
                <a:lnTo>
                  <a:pt x="57912" y="243840"/>
                </a:lnTo>
                <a:lnTo>
                  <a:pt x="57912" y="234696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91440"/>
                </a:lnTo>
                <a:lnTo>
                  <a:pt x="103632" y="88392"/>
                </a:lnTo>
                <a:lnTo>
                  <a:pt x="112776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3256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12776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5824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12192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2" name="object 472"/>
          <p:cNvSpPr/>
          <p:nvPr/>
        </p:nvSpPr>
        <p:spPr>
          <a:xfrm>
            <a:off x="3916680" y="22311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3" y="179832"/>
                  <a:pt x="103632" y="222504"/>
                </a:cubicBezTo>
                <a:cubicBezTo>
                  <a:pt x="115823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5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3" y="359664"/>
                  <a:pt x="18288" y="359664"/>
                  <a:pt x="0" y="359664"/>
                </a:cubicBezTo>
                <a:cubicBezTo>
                  <a:pt x="42672" y="240792"/>
                  <a:pt x="88391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3" name="object 473"/>
          <p:cNvSpPr/>
          <p:nvPr/>
        </p:nvSpPr>
        <p:spPr>
          <a:xfrm>
            <a:off x="39105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5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4" name="object 474"/>
          <p:cNvSpPr/>
          <p:nvPr/>
        </p:nvSpPr>
        <p:spPr>
          <a:xfrm>
            <a:off x="3916680" y="22311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3" y="179832"/>
                  <a:pt x="103632" y="222504"/>
                </a:cubicBezTo>
                <a:cubicBezTo>
                  <a:pt x="115823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5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3" y="359664"/>
                  <a:pt x="18288" y="359664"/>
                  <a:pt x="0" y="359664"/>
                </a:cubicBezTo>
                <a:cubicBezTo>
                  <a:pt x="42672" y="240792"/>
                  <a:pt x="88391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5" name="object 475"/>
          <p:cNvSpPr/>
          <p:nvPr/>
        </p:nvSpPr>
        <p:spPr>
          <a:xfrm>
            <a:off x="39105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5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6" name="object 476"/>
          <p:cNvSpPr/>
          <p:nvPr/>
        </p:nvSpPr>
        <p:spPr>
          <a:xfrm>
            <a:off x="3459480" y="22311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27432"/>
                  <a:pt x="179832" y="57912"/>
                  <a:pt x="173735" y="88392"/>
                </a:cubicBezTo>
                <a:cubicBezTo>
                  <a:pt x="155448" y="88392"/>
                  <a:pt x="134112" y="88392"/>
                  <a:pt x="115823" y="88392"/>
                </a:cubicBezTo>
                <a:cubicBezTo>
                  <a:pt x="100584" y="179832"/>
                  <a:pt x="85344" y="271272"/>
                  <a:pt x="67056" y="359664"/>
                </a:cubicBezTo>
                <a:cubicBezTo>
                  <a:pt x="48768" y="359664"/>
                  <a:pt x="30479" y="359664"/>
                  <a:pt x="9144" y="359664"/>
                </a:cubicBezTo>
                <a:cubicBezTo>
                  <a:pt x="27432" y="271272"/>
                  <a:pt x="42672" y="179832"/>
                  <a:pt x="57912" y="88392"/>
                </a:cubicBezTo>
                <a:cubicBezTo>
                  <a:pt x="39623" y="88392"/>
                  <a:pt x="18288" y="88392"/>
                  <a:pt x="0" y="88392"/>
                </a:cubicBezTo>
                <a:cubicBezTo>
                  <a:pt x="6096" y="57912"/>
                  <a:pt x="9144" y="27432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7" name="object 477"/>
          <p:cNvSpPr/>
          <p:nvPr/>
        </p:nvSpPr>
        <p:spPr>
          <a:xfrm>
            <a:off x="3453384" y="22250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100584"/>
                </a:lnTo>
                <a:lnTo>
                  <a:pt x="121919" y="100584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100584"/>
                </a:lnTo>
                <a:lnTo>
                  <a:pt x="6096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91440"/>
                </a:lnTo>
                <a:lnTo>
                  <a:pt x="64008" y="91440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91440"/>
                </a:lnTo>
                <a:lnTo>
                  <a:pt x="179831" y="91440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8" name="object 478"/>
          <p:cNvSpPr/>
          <p:nvPr/>
        </p:nvSpPr>
        <p:spPr>
          <a:xfrm>
            <a:off x="4370832" y="2231136"/>
            <a:ext cx="204216" cy="359664"/>
          </a:xfrm>
          <a:custGeom>
            <a:avLst/>
            <a:gdLst/>
            <a:ahLst/>
            <a:cxnLst/>
            <a:rect l="l" t="t" r="r" b="b"/>
            <a:pathLst>
              <a:path w="204216" h="359664">
                <a:moveTo>
                  <a:pt x="137160" y="0"/>
                </a:moveTo>
                <a:cubicBezTo>
                  <a:pt x="161544" y="0"/>
                  <a:pt x="176784" y="9144"/>
                  <a:pt x="188976" y="24384"/>
                </a:cubicBezTo>
                <a:cubicBezTo>
                  <a:pt x="198120" y="42672"/>
                  <a:pt x="204216" y="70104"/>
                  <a:pt x="201168" y="106680"/>
                </a:cubicBezTo>
                <a:cubicBezTo>
                  <a:pt x="182880" y="115824"/>
                  <a:pt x="167640" y="121920"/>
                  <a:pt x="149352" y="128016"/>
                </a:cubicBezTo>
                <a:cubicBezTo>
                  <a:pt x="149352" y="118872"/>
                  <a:pt x="146304" y="109728"/>
                  <a:pt x="146304" y="106680"/>
                </a:cubicBezTo>
                <a:cubicBezTo>
                  <a:pt x="146304" y="97536"/>
                  <a:pt x="143256" y="91440"/>
                  <a:pt x="137160" y="85344"/>
                </a:cubicBezTo>
                <a:cubicBezTo>
                  <a:pt x="134112" y="82296"/>
                  <a:pt x="128016" y="79248"/>
                  <a:pt x="124968" y="79248"/>
                </a:cubicBezTo>
                <a:cubicBezTo>
                  <a:pt x="109728" y="79248"/>
                  <a:pt x="97536" y="91440"/>
                  <a:pt x="88392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60960" y="216408"/>
                  <a:pt x="57912" y="243840"/>
                  <a:pt x="64008" y="259080"/>
                </a:cubicBezTo>
                <a:cubicBezTo>
                  <a:pt x="67056" y="271272"/>
                  <a:pt x="73152" y="280416"/>
                  <a:pt x="85344" y="280416"/>
                </a:cubicBezTo>
                <a:cubicBezTo>
                  <a:pt x="97536" y="280416"/>
                  <a:pt x="106680" y="274320"/>
                  <a:pt x="112776" y="262128"/>
                </a:cubicBezTo>
                <a:cubicBezTo>
                  <a:pt x="121920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52400" y="307848"/>
                </a:cubicBezTo>
                <a:cubicBezTo>
                  <a:pt x="143256" y="326136"/>
                  <a:pt x="131064" y="338328"/>
                  <a:pt x="118872" y="347472"/>
                </a:cubicBezTo>
                <a:cubicBezTo>
                  <a:pt x="106680" y="356616"/>
                  <a:pt x="91440" y="359664"/>
                  <a:pt x="73152" y="359664"/>
                </a:cubicBezTo>
                <a:cubicBezTo>
                  <a:pt x="54864" y="359664"/>
                  <a:pt x="39624" y="356616"/>
                  <a:pt x="27432" y="344424"/>
                </a:cubicBezTo>
                <a:cubicBezTo>
                  <a:pt x="15240" y="332232"/>
                  <a:pt x="9144" y="313944"/>
                  <a:pt x="6096" y="286512"/>
                </a:cubicBezTo>
                <a:cubicBezTo>
                  <a:pt x="0" y="259080"/>
                  <a:pt x="3048" y="222504"/>
                  <a:pt x="9144" y="179832"/>
                </a:cubicBezTo>
                <a:cubicBezTo>
                  <a:pt x="21336" y="121920"/>
                  <a:pt x="36576" y="76200"/>
                  <a:pt x="57912" y="45720"/>
                </a:cubicBezTo>
                <a:cubicBezTo>
                  <a:pt x="82296" y="15240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9" name="object 479"/>
          <p:cNvSpPr/>
          <p:nvPr/>
        </p:nvSpPr>
        <p:spPr>
          <a:xfrm>
            <a:off x="43677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9144"/>
                </a:lnTo>
                <a:lnTo>
                  <a:pt x="173736" y="9144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30480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3632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6680"/>
                </a:lnTo>
                <a:lnTo>
                  <a:pt x="94488" y="118872"/>
                </a:lnTo>
                <a:lnTo>
                  <a:pt x="91440" y="131064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3360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52984"/>
                </a:lnTo>
                <a:lnTo>
                  <a:pt x="70104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6888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3840"/>
                </a:lnTo>
                <a:lnTo>
                  <a:pt x="188976" y="246888"/>
                </a:lnTo>
                <a:lnTo>
                  <a:pt x="182880" y="268224"/>
                </a:lnTo>
                <a:lnTo>
                  <a:pt x="173736" y="286512"/>
                </a:lnTo>
                <a:lnTo>
                  <a:pt x="167640" y="301752"/>
                </a:lnTo>
                <a:lnTo>
                  <a:pt x="158496" y="316992"/>
                </a:lnTo>
                <a:lnTo>
                  <a:pt x="152400" y="329184"/>
                </a:lnTo>
                <a:lnTo>
                  <a:pt x="143256" y="338328"/>
                </a:lnTo>
                <a:lnTo>
                  <a:pt x="134112" y="350520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4008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62712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5928"/>
                </a:lnTo>
                <a:lnTo>
                  <a:pt x="12192" y="164592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9624"/>
                </a:lnTo>
                <a:lnTo>
                  <a:pt x="76200" y="27432"/>
                </a:lnTo>
                <a:lnTo>
                  <a:pt x="85344" y="21336"/>
                </a:lnTo>
                <a:lnTo>
                  <a:pt x="94488" y="12192"/>
                </a:lnTo>
                <a:lnTo>
                  <a:pt x="106680" y="9144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3048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92608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9664"/>
                </a:lnTo>
                <a:lnTo>
                  <a:pt x="64008" y="362712"/>
                </a:lnTo>
                <a:lnTo>
                  <a:pt x="64008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6616"/>
                </a:lnTo>
                <a:lnTo>
                  <a:pt x="109728" y="356616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4424"/>
                </a:lnTo>
                <a:lnTo>
                  <a:pt x="134112" y="335280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8704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6888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80416"/>
                </a:lnTo>
                <a:lnTo>
                  <a:pt x="112776" y="280416"/>
                </a:lnTo>
                <a:lnTo>
                  <a:pt x="106680" y="286512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9560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52984"/>
                </a:lnTo>
                <a:lnTo>
                  <a:pt x="60960" y="243840"/>
                </a:lnTo>
                <a:lnTo>
                  <a:pt x="60960" y="234696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91440"/>
                </a:lnTo>
                <a:lnTo>
                  <a:pt x="106680" y="88392"/>
                </a:lnTo>
                <a:lnTo>
                  <a:pt x="115824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6304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5824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12192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0" name="object 480"/>
          <p:cNvSpPr/>
          <p:nvPr/>
        </p:nvSpPr>
        <p:spPr>
          <a:xfrm>
            <a:off x="1173480" y="2307336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1336"/>
                  <a:pt x="27432" y="45720"/>
                  <a:pt x="27432" y="67056"/>
                </a:cubicBezTo>
                <a:cubicBezTo>
                  <a:pt x="36576" y="45720"/>
                  <a:pt x="48768" y="21336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1336"/>
                  <a:pt x="88392" y="45720"/>
                  <a:pt x="88392" y="67056"/>
                </a:cubicBezTo>
                <a:cubicBezTo>
                  <a:pt x="100584" y="45720"/>
                  <a:pt x="109728" y="21336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5344"/>
                  <a:pt x="64008" y="64008"/>
                  <a:pt x="64008" y="42672"/>
                </a:cubicBezTo>
                <a:cubicBezTo>
                  <a:pt x="51816" y="64008"/>
                  <a:pt x="42672" y="85344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1" name="object 481"/>
          <p:cNvSpPr/>
          <p:nvPr/>
        </p:nvSpPr>
        <p:spPr>
          <a:xfrm>
            <a:off x="1167384" y="2301240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3048"/>
                </a:lnTo>
                <a:lnTo>
                  <a:pt x="6096" y="0"/>
                </a:lnTo>
                <a:lnTo>
                  <a:pt x="36576" y="0"/>
                </a:lnTo>
                <a:lnTo>
                  <a:pt x="39624" y="3048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3152"/>
                </a:lnTo>
                <a:lnTo>
                  <a:pt x="64006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3048"/>
                </a:lnTo>
                <a:lnTo>
                  <a:pt x="100584" y="6096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5824"/>
                </a:lnTo>
                <a:lnTo>
                  <a:pt x="67056" y="48768"/>
                </a:lnTo>
                <a:lnTo>
                  <a:pt x="73152" y="51816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5824"/>
                </a:lnTo>
                <a:lnTo>
                  <a:pt x="0" y="6096"/>
                </a:lnTo>
                <a:close/>
                <a:moveTo>
                  <a:pt x="12192" y="115824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5720"/>
                </a:lnTo>
                <a:lnTo>
                  <a:pt x="76200" y="48768"/>
                </a:lnTo>
                <a:lnTo>
                  <a:pt x="76200" y="115824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6096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78" y="79248"/>
                </a:lnTo>
                <a:lnTo>
                  <a:pt x="27432" y="73152"/>
                </a:lnTo>
                <a:lnTo>
                  <a:pt x="33528" y="6096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6096"/>
                </a:lnTo>
                <a:lnTo>
                  <a:pt x="12192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2" name="object 482"/>
          <p:cNvSpPr/>
          <p:nvPr/>
        </p:nvSpPr>
        <p:spPr>
          <a:xfrm>
            <a:off x="762000" y="3090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3" name="object 483"/>
          <p:cNvSpPr/>
          <p:nvPr/>
        </p:nvSpPr>
        <p:spPr>
          <a:xfrm>
            <a:off x="758952" y="3084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4" name="object 484"/>
          <p:cNvSpPr/>
          <p:nvPr/>
        </p:nvSpPr>
        <p:spPr>
          <a:xfrm>
            <a:off x="762000" y="3090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5" name="object 485"/>
          <p:cNvSpPr/>
          <p:nvPr/>
        </p:nvSpPr>
        <p:spPr>
          <a:xfrm>
            <a:off x="758952" y="3084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6" name="object 486"/>
          <p:cNvSpPr/>
          <p:nvPr/>
        </p:nvSpPr>
        <p:spPr>
          <a:xfrm>
            <a:off x="762000" y="35783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7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7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7" name="object 487"/>
          <p:cNvSpPr/>
          <p:nvPr/>
        </p:nvSpPr>
        <p:spPr>
          <a:xfrm>
            <a:off x="758952" y="35722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8" name="object 488"/>
          <p:cNvSpPr/>
          <p:nvPr/>
        </p:nvSpPr>
        <p:spPr>
          <a:xfrm>
            <a:off x="762000" y="5020056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39" y="0"/>
                  <a:pt x="161544" y="0"/>
                  <a:pt x="228600" y="0"/>
                </a:cubicBezTo>
                <a:cubicBezTo>
                  <a:pt x="222503" y="33528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6" y="387096"/>
                  <a:pt x="15240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8" y="94488"/>
                  <a:pt x="24384" y="94488"/>
                  <a:pt x="0" y="94488"/>
                </a:cubicBezTo>
                <a:cubicBezTo>
                  <a:pt x="9144" y="64008"/>
                  <a:pt x="15240" y="33528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9" name="object 489"/>
          <p:cNvSpPr/>
          <p:nvPr/>
        </p:nvSpPr>
        <p:spPr>
          <a:xfrm>
            <a:off x="758952" y="5017008"/>
            <a:ext cx="237744" cy="393192"/>
          </a:xfrm>
          <a:custGeom>
            <a:avLst/>
            <a:gdLst/>
            <a:ahLst/>
            <a:cxnLst/>
            <a:rect l="l" t="t" r="r" b="b"/>
            <a:pathLst>
              <a:path w="237744" h="393192">
                <a:moveTo>
                  <a:pt x="18288" y="3048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0"/>
                </a:lnTo>
                <a:lnTo>
                  <a:pt x="237744" y="3048"/>
                </a:lnTo>
                <a:lnTo>
                  <a:pt x="219456" y="100584"/>
                </a:lnTo>
                <a:lnTo>
                  <a:pt x="213360" y="103632"/>
                </a:lnTo>
                <a:lnTo>
                  <a:pt x="143256" y="103632"/>
                </a:lnTo>
                <a:lnTo>
                  <a:pt x="149351" y="100584"/>
                </a:lnTo>
                <a:lnTo>
                  <a:pt x="91438" y="390144"/>
                </a:lnTo>
                <a:lnTo>
                  <a:pt x="85344" y="393192"/>
                </a:lnTo>
                <a:lnTo>
                  <a:pt x="18288" y="393192"/>
                </a:lnTo>
                <a:lnTo>
                  <a:pt x="15240" y="393192"/>
                </a:lnTo>
                <a:lnTo>
                  <a:pt x="12192" y="390144"/>
                </a:lnTo>
                <a:lnTo>
                  <a:pt x="70104" y="97536"/>
                </a:lnTo>
                <a:lnTo>
                  <a:pt x="76200" y="103632"/>
                </a:lnTo>
                <a:lnTo>
                  <a:pt x="3048" y="103632"/>
                </a:lnTo>
                <a:lnTo>
                  <a:pt x="0" y="100584"/>
                </a:lnTo>
                <a:lnTo>
                  <a:pt x="0" y="97536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76200" y="94488"/>
                </a:lnTo>
                <a:lnTo>
                  <a:pt x="79248" y="97536"/>
                </a:lnTo>
                <a:lnTo>
                  <a:pt x="79248" y="100584"/>
                </a:lnTo>
                <a:lnTo>
                  <a:pt x="21336" y="390144"/>
                </a:lnTo>
                <a:lnTo>
                  <a:pt x="18288" y="384048"/>
                </a:lnTo>
                <a:lnTo>
                  <a:pt x="85344" y="384048"/>
                </a:lnTo>
                <a:lnTo>
                  <a:pt x="82296" y="390144"/>
                </a:lnTo>
                <a:lnTo>
                  <a:pt x="140208" y="97536"/>
                </a:lnTo>
                <a:lnTo>
                  <a:pt x="143256" y="94488"/>
                </a:lnTo>
                <a:lnTo>
                  <a:pt x="213360" y="94488"/>
                </a:lnTo>
                <a:lnTo>
                  <a:pt x="210310" y="97536"/>
                </a:lnTo>
                <a:lnTo>
                  <a:pt x="228600" y="3048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3048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0" name="object 490"/>
          <p:cNvSpPr/>
          <p:nvPr/>
        </p:nvSpPr>
        <p:spPr>
          <a:xfrm>
            <a:off x="762000" y="4044696"/>
            <a:ext cx="219456" cy="387095"/>
          </a:xfrm>
          <a:custGeom>
            <a:avLst/>
            <a:gdLst/>
            <a:ahLst/>
            <a:cxnLst/>
            <a:rect l="l" t="t" r="r" b="b"/>
            <a:pathLst>
              <a:path w="219456" h="387095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19"/>
                </a:cubicBezTo>
                <a:cubicBezTo>
                  <a:pt x="219456" y="60960"/>
                  <a:pt x="219456" y="82296"/>
                  <a:pt x="219456" y="106680"/>
                </a:cubicBezTo>
                <a:cubicBezTo>
                  <a:pt x="198120" y="112775"/>
                  <a:pt x="179832" y="118872"/>
                  <a:pt x="158496" y="124968"/>
                </a:cubicBezTo>
                <a:cubicBezTo>
                  <a:pt x="158496" y="112775"/>
                  <a:pt x="155448" y="100584"/>
                  <a:pt x="152400" y="94488"/>
                </a:cubicBezTo>
                <a:cubicBezTo>
                  <a:pt x="146303" y="85344"/>
                  <a:pt x="140208" y="82296"/>
                  <a:pt x="131062" y="82296"/>
                </a:cubicBezTo>
                <a:cubicBezTo>
                  <a:pt x="118872" y="82296"/>
                  <a:pt x="106680" y="91440"/>
                  <a:pt x="94488" y="109728"/>
                </a:cubicBezTo>
                <a:cubicBezTo>
                  <a:pt x="85344" y="124968"/>
                  <a:pt x="76200" y="155448"/>
                  <a:pt x="70103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3" y="295656"/>
                  <a:pt x="79248" y="304800"/>
                  <a:pt x="94488" y="304800"/>
                </a:cubicBezTo>
                <a:cubicBezTo>
                  <a:pt x="100584" y="304800"/>
                  <a:pt x="106680" y="301752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5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4320"/>
                  <a:pt x="182880" y="326136"/>
                </a:cubicBezTo>
                <a:cubicBezTo>
                  <a:pt x="161544" y="350520"/>
                  <a:pt x="143256" y="365760"/>
                  <a:pt x="128016" y="374904"/>
                </a:cubicBezTo>
                <a:cubicBezTo>
                  <a:pt x="112775" y="381000"/>
                  <a:pt x="94488" y="387096"/>
                  <a:pt x="76200" y="387096"/>
                </a:cubicBezTo>
                <a:cubicBezTo>
                  <a:pt x="54862" y="387096"/>
                  <a:pt x="36576" y="377952"/>
                  <a:pt x="24384" y="362712"/>
                </a:cubicBezTo>
                <a:cubicBezTo>
                  <a:pt x="12192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40" y="152400"/>
                  <a:pt x="27432" y="115824"/>
                  <a:pt x="39624" y="88392"/>
                </a:cubicBezTo>
                <a:cubicBezTo>
                  <a:pt x="54862" y="57912"/>
                  <a:pt x="73152" y="33528"/>
                  <a:pt x="91439" y="18288"/>
                </a:cubicBezTo>
                <a:cubicBezTo>
                  <a:pt x="106680" y="6096"/>
                  <a:pt x="124967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1" name="object 491"/>
          <p:cNvSpPr/>
          <p:nvPr/>
        </p:nvSpPr>
        <p:spPr>
          <a:xfrm>
            <a:off x="758952" y="4041648"/>
            <a:ext cx="228600" cy="393192"/>
          </a:xfrm>
          <a:custGeom>
            <a:avLst/>
            <a:gdLst/>
            <a:ahLst/>
            <a:cxnLst/>
            <a:rect l="l" t="t" r="r" b="b"/>
            <a:pathLst>
              <a:path w="228600" h="393192">
                <a:moveTo>
                  <a:pt x="149351" y="0"/>
                </a:moveTo>
                <a:lnTo>
                  <a:pt x="167638" y="0"/>
                </a:lnTo>
                <a:lnTo>
                  <a:pt x="179832" y="3048"/>
                </a:lnTo>
                <a:lnTo>
                  <a:pt x="179832" y="3048"/>
                </a:lnTo>
                <a:lnTo>
                  <a:pt x="188976" y="6096"/>
                </a:lnTo>
                <a:lnTo>
                  <a:pt x="192023" y="6096"/>
                </a:lnTo>
                <a:lnTo>
                  <a:pt x="198120" y="12192"/>
                </a:lnTo>
                <a:lnTo>
                  <a:pt x="201168" y="12192"/>
                </a:lnTo>
                <a:lnTo>
                  <a:pt x="207264" y="18288"/>
                </a:lnTo>
                <a:lnTo>
                  <a:pt x="207264" y="18288"/>
                </a:lnTo>
                <a:lnTo>
                  <a:pt x="213360" y="27432"/>
                </a:lnTo>
                <a:lnTo>
                  <a:pt x="213360" y="27432"/>
                </a:lnTo>
                <a:lnTo>
                  <a:pt x="216408" y="36576"/>
                </a:lnTo>
                <a:lnTo>
                  <a:pt x="222504" y="48767"/>
                </a:lnTo>
                <a:lnTo>
                  <a:pt x="225551" y="60960"/>
                </a:lnTo>
                <a:lnTo>
                  <a:pt x="225551" y="76200"/>
                </a:lnTo>
                <a:lnTo>
                  <a:pt x="228600" y="91440"/>
                </a:lnTo>
                <a:lnTo>
                  <a:pt x="228600" y="109728"/>
                </a:lnTo>
                <a:lnTo>
                  <a:pt x="225551" y="112776"/>
                </a:lnTo>
                <a:lnTo>
                  <a:pt x="161544" y="134111"/>
                </a:lnTo>
                <a:lnTo>
                  <a:pt x="158496" y="134111"/>
                </a:lnTo>
                <a:lnTo>
                  <a:pt x="155448" y="128016"/>
                </a:lnTo>
                <a:lnTo>
                  <a:pt x="155448" y="118872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2400" y="103632"/>
                </a:lnTo>
                <a:lnTo>
                  <a:pt x="152400" y="103632"/>
                </a:lnTo>
                <a:lnTo>
                  <a:pt x="149351" y="97536"/>
                </a:lnTo>
                <a:lnTo>
                  <a:pt x="152400" y="100584"/>
                </a:lnTo>
                <a:lnTo>
                  <a:pt x="146304" y="94488"/>
                </a:lnTo>
                <a:lnTo>
                  <a:pt x="149351" y="94488"/>
                </a:lnTo>
                <a:lnTo>
                  <a:pt x="143256" y="91440"/>
                </a:lnTo>
                <a:lnTo>
                  <a:pt x="146304" y="91440"/>
                </a:lnTo>
                <a:lnTo>
                  <a:pt x="140208" y="91440"/>
                </a:lnTo>
                <a:lnTo>
                  <a:pt x="140208" y="91440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1440"/>
                </a:lnTo>
                <a:lnTo>
                  <a:pt x="128015" y="91440"/>
                </a:lnTo>
                <a:lnTo>
                  <a:pt x="118872" y="97536"/>
                </a:lnTo>
                <a:lnTo>
                  <a:pt x="118872" y="94488"/>
                </a:lnTo>
                <a:lnTo>
                  <a:pt x="109728" y="103632"/>
                </a:lnTo>
                <a:lnTo>
                  <a:pt x="109728" y="103632"/>
                </a:lnTo>
                <a:lnTo>
                  <a:pt x="103632" y="115823"/>
                </a:lnTo>
                <a:lnTo>
                  <a:pt x="103632" y="112776"/>
                </a:lnTo>
                <a:lnTo>
                  <a:pt x="94487" y="128016"/>
                </a:lnTo>
                <a:lnTo>
                  <a:pt x="88392" y="146304"/>
                </a:lnTo>
                <a:lnTo>
                  <a:pt x="82296" y="170688"/>
                </a:lnTo>
                <a:lnTo>
                  <a:pt x="76200" y="195072"/>
                </a:lnTo>
                <a:lnTo>
                  <a:pt x="73151" y="225552"/>
                </a:lnTo>
                <a:lnTo>
                  <a:pt x="70104" y="246888"/>
                </a:lnTo>
                <a:lnTo>
                  <a:pt x="70104" y="265176"/>
                </a:lnTo>
                <a:lnTo>
                  <a:pt x="70104" y="265176"/>
                </a:lnTo>
                <a:lnTo>
                  <a:pt x="73151" y="280416"/>
                </a:lnTo>
                <a:lnTo>
                  <a:pt x="73151" y="280416"/>
                </a:lnTo>
                <a:lnTo>
                  <a:pt x="76200" y="292608"/>
                </a:lnTo>
                <a:lnTo>
                  <a:pt x="76200" y="289560"/>
                </a:lnTo>
                <a:lnTo>
                  <a:pt x="82296" y="298704"/>
                </a:lnTo>
                <a:lnTo>
                  <a:pt x="82296" y="298704"/>
                </a:lnTo>
                <a:lnTo>
                  <a:pt x="91438" y="301752"/>
                </a:lnTo>
                <a:lnTo>
                  <a:pt x="88392" y="301752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1752"/>
                </a:lnTo>
                <a:lnTo>
                  <a:pt x="106680" y="301752"/>
                </a:lnTo>
                <a:lnTo>
                  <a:pt x="115823" y="298704"/>
                </a:lnTo>
                <a:lnTo>
                  <a:pt x="115823" y="298704"/>
                </a:lnTo>
                <a:lnTo>
                  <a:pt x="124968" y="289560"/>
                </a:lnTo>
                <a:lnTo>
                  <a:pt x="140208" y="280416"/>
                </a:lnTo>
                <a:lnTo>
                  <a:pt x="137160" y="283464"/>
                </a:lnTo>
                <a:lnTo>
                  <a:pt x="143256" y="246888"/>
                </a:lnTo>
                <a:lnTo>
                  <a:pt x="149351" y="252984"/>
                </a:lnTo>
                <a:lnTo>
                  <a:pt x="106680" y="252984"/>
                </a:lnTo>
                <a:lnTo>
                  <a:pt x="103632" y="249936"/>
                </a:lnTo>
                <a:lnTo>
                  <a:pt x="103632" y="246888"/>
                </a:lnTo>
                <a:lnTo>
                  <a:pt x="115823" y="170688"/>
                </a:lnTo>
                <a:lnTo>
                  <a:pt x="121920" y="164592"/>
                </a:lnTo>
                <a:lnTo>
                  <a:pt x="213360" y="164592"/>
                </a:lnTo>
                <a:lnTo>
                  <a:pt x="219456" y="167640"/>
                </a:lnTo>
                <a:lnTo>
                  <a:pt x="219456" y="170688"/>
                </a:lnTo>
                <a:lnTo>
                  <a:pt x="192023" y="329184"/>
                </a:lnTo>
                <a:lnTo>
                  <a:pt x="188976" y="332232"/>
                </a:lnTo>
                <a:lnTo>
                  <a:pt x="173736" y="347472"/>
                </a:lnTo>
                <a:lnTo>
                  <a:pt x="158496" y="362712"/>
                </a:lnTo>
                <a:lnTo>
                  <a:pt x="146304" y="371856"/>
                </a:lnTo>
                <a:lnTo>
                  <a:pt x="134110" y="381000"/>
                </a:lnTo>
                <a:lnTo>
                  <a:pt x="121920" y="387096"/>
                </a:lnTo>
                <a:lnTo>
                  <a:pt x="109728" y="390144"/>
                </a:lnTo>
                <a:lnTo>
                  <a:pt x="94487" y="393192"/>
                </a:lnTo>
                <a:lnTo>
                  <a:pt x="79248" y="393192"/>
                </a:lnTo>
                <a:lnTo>
                  <a:pt x="64008" y="393192"/>
                </a:lnTo>
                <a:lnTo>
                  <a:pt x="60960" y="393192"/>
                </a:lnTo>
                <a:lnTo>
                  <a:pt x="48768" y="387096"/>
                </a:lnTo>
                <a:lnTo>
                  <a:pt x="48768" y="387096"/>
                </a:lnTo>
                <a:lnTo>
                  <a:pt x="36576" y="381000"/>
                </a:lnTo>
                <a:lnTo>
                  <a:pt x="33528" y="381000"/>
                </a:lnTo>
                <a:lnTo>
                  <a:pt x="24384" y="371856"/>
                </a:lnTo>
                <a:lnTo>
                  <a:pt x="24384" y="368808"/>
                </a:lnTo>
                <a:lnTo>
                  <a:pt x="15240" y="356616"/>
                </a:lnTo>
                <a:lnTo>
                  <a:pt x="15240" y="356616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77368"/>
                </a:lnTo>
                <a:lnTo>
                  <a:pt x="0" y="249936"/>
                </a:lnTo>
                <a:lnTo>
                  <a:pt x="3048" y="225552"/>
                </a:lnTo>
                <a:lnTo>
                  <a:pt x="6096" y="195072"/>
                </a:lnTo>
                <a:lnTo>
                  <a:pt x="12192" y="167640"/>
                </a:lnTo>
                <a:lnTo>
                  <a:pt x="21336" y="137160"/>
                </a:lnTo>
                <a:lnTo>
                  <a:pt x="30480" y="112776"/>
                </a:lnTo>
                <a:lnTo>
                  <a:pt x="39624" y="88392"/>
                </a:lnTo>
                <a:lnTo>
                  <a:pt x="51816" y="67055"/>
                </a:lnTo>
                <a:lnTo>
                  <a:pt x="64008" y="48767"/>
                </a:lnTo>
                <a:lnTo>
                  <a:pt x="76200" y="30480"/>
                </a:lnTo>
                <a:lnTo>
                  <a:pt x="91438" y="18288"/>
                </a:lnTo>
                <a:lnTo>
                  <a:pt x="91438" y="18288"/>
                </a:lnTo>
                <a:lnTo>
                  <a:pt x="103632" y="9144"/>
                </a:lnTo>
                <a:lnTo>
                  <a:pt x="103632" y="9144"/>
                </a:lnTo>
                <a:lnTo>
                  <a:pt x="118872" y="3048"/>
                </a:lnTo>
                <a:lnTo>
                  <a:pt x="118872" y="3048"/>
                </a:lnTo>
                <a:lnTo>
                  <a:pt x="134110" y="0"/>
                </a:lnTo>
                <a:lnTo>
                  <a:pt x="134110" y="0"/>
                </a:lnTo>
                <a:lnTo>
                  <a:pt x="149351" y="0"/>
                </a:lnTo>
                <a:close/>
                <a:moveTo>
                  <a:pt x="134110" y="9144"/>
                </a:moveTo>
                <a:lnTo>
                  <a:pt x="137160" y="9144"/>
                </a:lnTo>
                <a:lnTo>
                  <a:pt x="121920" y="12192"/>
                </a:lnTo>
                <a:lnTo>
                  <a:pt x="121920" y="12192"/>
                </a:lnTo>
                <a:lnTo>
                  <a:pt x="109728" y="18288"/>
                </a:lnTo>
                <a:lnTo>
                  <a:pt x="109728" y="18288"/>
                </a:lnTo>
                <a:lnTo>
                  <a:pt x="97536" y="24384"/>
                </a:lnTo>
                <a:lnTo>
                  <a:pt x="97536" y="24384"/>
                </a:lnTo>
                <a:lnTo>
                  <a:pt x="85344" y="36576"/>
                </a:lnTo>
                <a:lnTo>
                  <a:pt x="70104" y="51816"/>
                </a:lnTo>
                <a:lnTo>
                  <a:pt x="57910" y="70104"/>
                </a:lnTo>
                <a:lnTo>
                  <a:pt x="48768" y="91440"/>
                </a:lnTo>
                <a:lnTo>
                  <a:pt x="39624" y="115823"/>
                </a:lnTo>
                <a:lnTo>
                  <a:pt x="30480" y="140208"/>
                </a:lnTo>
                <a:lnTo>
                  <a:pt x="21336" y="167640"/>
                </a:lnTo>
                <a:lnTo>
                  <a:pt x="15240" y="198120"/>
                </a:lnTo>
                <a:lnTo>
                  <a:pt x="12192" y="225552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298704"/>
                </a:lnTo>
                <a:lnTo>
                  <a:pt x="12192" y="320040"/>
                </a:lnTo>
                <a:lnTo>
                  <a:pt x="18288" y="338328"/>
                </a:lnTo>
                <a:lnTo>
                  <a:pt x="18288" y="338328"/>
                </a:lnTo>
                <a:lnTo>
                  <a:pt x="24384" y="353568"/>
                </a:lnTo>
                <a:lnTo>
                  <a:pt x="24384" y="350520"/>
                </a:lnTo>
                <a:lnTo>
                  <a:pt x="30480" y="365760"/>
                </a:lnTo>
                <a:lnTo>
                  <a:pt x="30480" y="362712"/>
                </a:lnTo>
                <a:lnTo>
                  <a:pt x="39624" y="374904"/>
                </a:lnTo>
                <a:lnTo>
                  <a:pt x="39624" y="371856"/>
                </a:lnTo>
                <a:lnTo>
                  <a:pt x="51816" y="381000"/>
                </a:lnTo>
                <a:lnTo>
                  <a:pt x="51816" y="381000"/>
                </a:lnTo>
                <a:lnTo>
                  <a:pt x="64008" y="384048"/>
                </a:lnTo>
                <a:lnTo>
                  <a:pt x="64008" y="384048"/>
                </a:lnTo>
                <a:lnTo>
                  <a:pt x="79248" y="384048"/>
                </a:lnTo>
                <a:lnTo>
                  <a:pt x="91438" y="384048"/>
                </a:lnTo>
                <a:lnTo>
                  <a:pt x="106680" y="381000"/>
                </a:lnTo>
                <a:lnTo>
                  <a:pt x="115823" y="377952"/>
                </a:lnTo>
                <a:lnTo>
                  <a:pt x="128015" y="371856"/>
                </a:lnTo>
                <a:lnTo>
                  <a:pt x="140208" y="365760"/>
                </a:lnTo>
                <a:lnTo>
                  <a:pt x="152400" y="356616"/>
                </a:lnTo>
                <a:lnTo>
                  <a:pt x="167638" y="341376"/>
                </a:lnTo>
                <a:lnTo>
                  <a:pt x="182880" y="326136"/>
                </a:lnTo>
                <a:lnTo>
                  <a:pt x="182880" y="329184"/>
                </a:lnTo>
                <a:lnTo>
                  <a:pt x="210310" y="170688"/>
                </a:lnTo>
                <a:lnTo>
                  <a:pt x="213360" y="173736"/>
                </a:lnTo>
                <a:lnTo>
                  <a:pt x="121920" y="173736"/>
                </a:lnTo>
                <a:lnTo>
                  <a:pt x="124968" y="170688"/>
                </a:lnTo>
                <a:lnTo>
                  <a:pt x="112776" y="249936"/>
                </a:lnTo>
                <a:lnTo>
                  <a:pt x="106680" y="243840"/>
                </a:lnTo>
                <a:lnTo>
                  <a:pt x="149351" y="243840"/>
                </a:lnTo>
                <a:lnTo>
                  <a:pt x="152400" y="243840"/>
                </a:lnTo>
                <a:lnTo>
                  <a:pt x="152400" y="249936"/>
                </a:lnTo>
                <a:lnTo>
                  <a:pt x="146304" y="283464"/>
                </a:lnTo>
                <a:lnTo>
                  <a:pt x="146304" y="286512"/>
                </a:lnTo>
                <a:lnTo>
                  <a:pt x="131064" y="298704"/>
                </a:lnTo>
                <a:lnTo>
                  <a:pt x="118872" y="304800"/>
                </a:lnTo>
                <a:lnTo>
                  <a:pt x="118872" y="307848"/>
                </a:lnTo>
                <a:lnTo>
                  <a:pt x="109728" y="310896"/>
                </a:lnTo>
                <a:lnTo>
                  <a:pt x="109728" y="310896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0896"/>
                </a:lnTo>
                <a:lnTo>
                  <a:pt x="85344" y="310896"/>
                </a:lnTo>
                <a:lnTo>
                  <a:pt x="76200" y="304800"/>
                </a:lnTo>
                <a:lnTo>
                  <a:pt x="76200" y="304800"/>
                </a:lnTo>
                <a:lnTo>
                  <a:pt x="70104" y="295656"/>
                </a:lnTo>
                <a:lnTo>
                  <a:pt x="70104" y="295656"/>
                </a:lnTo>
                <a:lnTo>
                  <a:pt x="64008" y="283464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6888"/>
                </a:lnTo>
                <a:lnTo>
                  <a:pt x="64008" y="222504"/>
                </a:lnTo>
                <a:lnTo>
                  <a:pt x="67056" y="195072"/>
                </a:lnTo>
                <a:lnTo>
                  <a:pt x="73151" y="167640"/>
                </a:lnTo>
                <a:lnTo>
                  <a:pt x="79248" y="143255"/>
                </a:lnTo>
                <a:lnTo>
                  <a:pt x="88392" y="124967"/>
                </a:lnTo>
                <a:lnTo>
                  <a:pt x="94487" y="109728"/>
                </a:lnTo>
                <a:lnTo>
                  <a:pt x="94487" y="109728"/>
                </a:lnTo>
                <a:lnTo>
                  <a:pt x="103632" y="97536"/>
                </a:lnTo>
                <a:lnTo>
                  <a:pt x="103632" y="97536"/>
                </a:lnTo>
                <a:lnTo>
                  <a:pt x="112776" y="88392"/>
                </a:lnTo>
                <a:lnTo>
                  <a:pt x="112776" y="88392"/>
                </a:lnTo>
                <a:lnTo>
                  <a:pt x="121920" y="82296"/>
                </a:lnTo>
                <a:lnTo>
                  <a:pt x="124968" y="82296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2296"/>
                </a:lnTo>
                <a:lnTo>
                  <a:pt x="143256" y="82296"/>
                </a:lnTo>
                <a:lnTo>
                  <a:pt x="149351" y="85344"/>
                </a:lnTo>
                <a:lnTo>
                  <a:pt x="149351" y="85344"/>
                </a:lnTo>
                <a:lnTo>
                  <a:pt x="155448" y="88392"/>
                </a:lnTo>
                <a:lnTo>
                  <a:pt x="155448" y="88392"/>
                </a:lnTo>
                <a:lnTo>
                  <a:pt x="158496" y="94488"/>
                </a:lnTo>
                <a:lnTo>
                  <a:pt x="158496" y="94488"/>
                </a:lnTo>
                <a:lnTo>
                  <a:pt x="161544" y="100584"/>
                </a:lnTo>
                <a:lnTo>
                  <a:pt x="161544" y="100584"/>
                </a:lnTo>
                <a:lnTo>
                  <a:pt x="164592" y="109728"/>
                </a:lnTo>
                <a:lnTo>
                  <a:pt x="164592" y="109728"/>
                </a:lnTo>
                <a:lnTo>
                  <a:pt x="164592" y="118872"/>
                </a:lnTo>
                <a:lnTo>
                  <a:pt x="164592" y="128016"/>
                </a:lnTo>
                <a:lnTo>
                  <a:pt x="158496" y="124967"/>
                </a:lnTo>
                <a:lnTo>
                  <a:pt x="222504" y="103632"/>
                </a:lnTo>
                <a:lnTo>
                  <a:pt x="219456" y="109728"/>
                </a:lnTo>
                <a:lnTo>
                  <a:pt x="219456" y="91440"/>
                </a:lnTo>
                <a:lnTo>
                  <a:pt x="216408" y="76200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39623"/>
                </a:lnTo>
                <a:lnTo>
                  <a:pt x="204215" y="30480"/>
                </a:lnTo>
                <a:lnTo>
                  <a:pt x="204215" y="30480"/>
                </a:lnTo>
                <a:lnTo>
                  <a:pt x="201168" y="24384"/>
                </a:lnTo>
                <a:lnTo>
                  <a:pt x="201168" y="24384"/>
                </a:lnTo>
                <a:lnTo>
                  <a:pt x="195072" y="18288"/>
                </a:lnTo>
                <a:lnTo>
                  <a:pt x="195072" y="18288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2"/>
                </a:lnTo>
                <a:lnTo>
                  <a:pt x="176784" y="12192"/>
                </a:lnTo>
                <a:lnTo>
                  <a:pt x="164592" y="9144"/>
                </a:lnTo>
                <a:lnTo>
                  <a:pt x="152400" y="9144"/>
                </a:lnTo>
                <a:lnTo>
                  <a:pt x="13411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2" name="object 492"/>
          <p:cNvSpPr/>
          <p:nvPr/>
        </p:nvSpPr>
        <p:spPr>
          <a:xfrm>
            <a:off x="762000" y="455371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3" name="object 493"/>
          <p:cNvSpPr/>
          <p:nvPr/>
        </p:nvSpPr>
        <p:spPr>
          <a:xfrm>
            <a:off x="758952" y="454761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4" name="object 494"/>
          <p:cNvSpPr/>
          <p:nvPr/>
        </p:nvSpPr>
        <p:spPr>
          <a:xfrm>
            <a:off x="762000" y="55290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5" name="object 495"/>
          <p:cNvSpPr/>
          <p:nvPr/>
        </p:nvSpPr>
        <p:spPr>
          <a:xfrm>
            <a:off x="758952" y="55229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6" name="object 496"/>
          <p:cNvSpPr/>
          <p:nvPr/>
        </p:nvSpPr>
        <p:spPr>
          <a:xfrm>
            <a:off x="762000" y="55290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7" name="object 497"/>
          <p:cNvSpPr/>
          <p:nvPr/>
        </p:nvSpPr>
        <p:spPr>
          <a:xfrm>
            <a:off x="758952" y="55229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8" name="object 498"/>
          <p:cNvSpPr/>
          <p:nvPr/>
        </p:nvSpPr>
        <p:spPr>
          <a:xfrm>
            <a:off x="762000" y="60167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9" name="object 499"/>
          <p:cNvSpPr/>
          <p:nvPr/>
        </p:nvSpPr>
        <p:spPr>
          <a:xfrm>
            <a:off x="758952" y="60106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0" name="object 500"/>
          <p:cNvSpPr/>
          <p:nvPr/>
        </p:nvSpPr>
        <p:spPr>
          <a:xfrm>
            <a:off x="762000" y="2743200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7432"/>
                  <a:pt x="54862" y="51816"/>
                  <a:pt x="54862" y="76200"/>
                </a:cubicBezTo>
                <a:cubicBezTo>
                  <a:pt x="73152" y="51816"/>
                  <a:pt x="94488" y="27432"/>
                  <a:pt x="112775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2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1" name="object 501"/>
          <p:cNvSpPr/>
          <p:nvPr/>
        </p:nvSpPr>
        <p:spPr>
          <a:xfrm>
            <a:off x="758952" y="2740152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6096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6096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3048"/>
                </a:lnTo>
                <a:lnTo>
                  <a:pt x="115823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9144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40" y="124968"/>
                </a:lnTo>
                <a:lnTo>
                  <a:pt x="12192" y="121920"/>
                </a:lnTo>
                <a:lnTo>
                  <a:pt x="0" y="6096"/>
                </a:lnTo>
                <a:close/>
                <a:moveTo>
                  <a:pt x="21336" y="121920"/>
                </a:moveTo>
                <a:lnTo>
                  <a:pt x="15240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3" y="9144"/>
                </a:lnTo>
                <a:lnTo>
                  <a:pt x="118872" y="6096"/>
                </a:lnTo>
                <a:lnTo>
                  <a:pt x="60960" y="82296"/>
                </a:lnTo>
                <a:lnTo>
                  <a:pt x="54864" y="82296"/>
                </a:lnTo>
                <a:lnTo>
                  <a:pt x="51816" y="79248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2" name="object 502"/>
          <p:cNvSpPr/>
          <p:nvPr/>
        </p:nvSpPr>
        <p:spPr>
          <a:xfrm>
            <a:off x="1444752" y="3121152"/>
            <a:ext cx="460248" cy="460248"/>
          </a:xfrm>
          <a:custGeom>
            <a:avLst/>
            <a:gdLst/>
            <a:ahLst/>
            <a:cxnLst/>
            <a:rect l="l" t="t" r="r" b="b"/>
            <a:pathLst>
              <a:path w="460248" h="460248">
                <a:moveTo>
                  <a:pt x="9144" y="0"/>
                </a:moveTo>
                <a:lnTo>
                  <a:pt x="420624" y="414528"/>
                </a:lnTo>
                <a:lnTo>
                  <a:pt x="414527" y="4206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435864" y="381000"/>
                </a:moveTo>
                <a:lnTo>
                  <a:pt x="460248" y="460248"/>
                </a:lnTo>
                <a:lnTo>
                  <a:pt x="380999" y="435864"/>
                </a:lnTo>
                <a:lnTo>
                  <a:pt x="435864" y="381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3" name="object 503"/>
          <p:cNvSpPr/>
          <p:nvPr/>
        </p:nvSpPr>
        <p:spPr>
          <a:xfrm>
            <a:off x="1978151" y="36545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5" y="0"/>
                </a:moveTo>
                <a:lnTo>
                  <a:pt x="344425" y="338328"/>
                </a:lnTo>
                <a:lnTo>
                  <a:pt x="338329" y="344424"/>
                </a:lnTo>
                <a:lnTo>
                  <a:pt x="0" y="9144"/>
                </a:lnTo>
                <a:lnTo>
                  <a:pt x="9145" y="0"/>
                </a:lnTo>
                <a:close/>
                <a:moveTo>
                  <a:pt x="359665" y="304800"/>
                </a:moveTo>
                <a:lnTo>
                  <a:pt x="384049" y="384048"/>
                </a:lnTo>
                <a:lnTo>
                  <a:pt x="304801" y="359663"/>
                </a:lnTo>
                <a:lnTo>
                  <a:pt x="359665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4" name="object 504"/>
          <p:cNvSpPr/>
          <p:nvPr/>
        </p:nvSpPr>
        <p:spPr>
          <a:xfrm>
            <a:off x="2438400" y="400202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0" y="33528"/>
                </a:moveTo>
                <a:lnTo>
                  <a:pt x="320040" y="33528"/>
                </a:lnTo>
                <a:lnTo>
                  <a:pt x="3200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04800" y="0"/>
                </a:moveTo>
                <a:lnTo>
                  <a:pt x="381000" y="36576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5" name="object 505"/>
          <p:cNvSpPr/>
          <p:nvPr/>
        </p:nvSpPr>
        <p:spPr>
          <a:xfrm>
            <a:off x="2892552" y="4111752"/>
            <a:ext cx="384048" cy="307848"/>
          </a:xfrm>
          <a:custGeom>
            <a:avLst/>
            <a:gdLst/>
            <a:ahLst/>
            <a:cxnLst/>
            <a:rect l="l" t="t" r="r" b="b"/>
            <a:pathLst>
              <a:path w="384048" h="307848">
                <a:moveTo>
                  <a:pt x="6096" y="0"/>
                </a:moveTo>
                <a:lnTo>
                  <a:pt x="338328" y="265176"/>
                </a:lnTo>
                <a:lnTo>
                  <a:pt x="332232" y="274320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350520" y="231648"/>
                </a:moveTo>
                <a:lnTo>
                  <a:pt x="384048" y="307848"/>
                </a:lnTo>
                <a:lnTo>
                  <a:pt x="301752" y="292608"/>
                </a:lnTo>
                <a:lnTo>
                  <a:pt x="350520" y="23164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6" name="object 506"/>
          <p:cNvSpPr/>
          <p:nvPr/>
        </p:nvSpPr>
        <p:spPr>
          <a:xfrm>
            <a:off x="3273552" y="44927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7" name="object 507"/>
          <p:cNvSpPr/>
          <p:nvPr/>
        </p:nvSpPr>
        <p:spPr>
          <a:xfrm>
            <a:off x="3697224" y="4953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6240"/>
                </a:lnTo>
                <a:lnTo>
                  <a:pt x="33528" y="3962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8" name="object 508"/>
          <p:cNvSpPr/>
          <p:nvPr/>
        </p:nvSpPr>
        <p:spPr>
          <a:xfrm>
            <a:off x="3806952" y="54833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9" name="object 509"/>
          <p:cNvSpPr/>
          <p:nvPr/>
        </p:nvSpPr>
        <p:spPr>
          <a:xfrm>
            <a:off x="4154424" y="5943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672" y="0"/>
                </a:moveTo>
                <a:lnTo>
                  <a:pt x="42672" y="320040"/>
                </a:lnTo>
                <a:lnTo>
                  <a:pt x="33528" y="3200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04800"/>
                </a:moveTo>
                <a:lnTo>
                  <a:pt x="36576" y="381000"/>
                </a:lnTo>
                <a:lnTo>
                  <a:pt x="0" y="3048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0" name="object 510"/>
          <p:cNvSpPr/>
          <p:nvPr/>
        </p:nvSpPr>
        <p:spPr>
          <a:xfrm>
            <a:off x="4267200" y="62880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1" name="object 511"/>
          <p:cNvSpPr/>
          <p:nvPr/>
        </p:nvSpPr>
        <p:spPr>
          <a:xfrm>
            <a:off x="5407152" y="3883152"/>
            <a:ext cx="307848" cy="307848"/>
          </a:xfrm>
          <a:custGeom>
            <a:avLst/>
            <a:gdLst/>
            <a:ahLst/>
            <a:cxnLst/>
            <a:rect l="l" t="t" r="r" b="b"/>
            <a:pathLst>
              <a:path w="307848" h="307848">
                <a:moveTo>
                  <a:pt x="9144" y="0"/>
                </a:moveTo>
                <a:lnTo>
                  <a:pt x="268224" y="262128"/>
                </a:lnTo>
                <a:lnTo>
                  <a:pt x="262128" y="2682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283464" y="228600"/>
                </a:moveTo>
                <a:lnTo>
                  <a:pt x="307848" y="307848"/>
                </a:lnTo>
                <a:lnTo>
                  <a:pt x="228600" y="283463"/>
                </a:lnTo>
                <a:lnTo>
                  <a:pt x="283464" y="2286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2" name="object 512"/>
          <p:cNvSpPr/>
          <p:nvPr/>
        </p:nvSpPr>
        <p:spPr>
          <a:xfrm>
            <a:off x="5526024" y="2057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6240"/>
                </a:lnTo>
                <a:lnTo>
                  <a:pt x="33528" y="3962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3" name="object 513"/>
          <p:cNvSpPr/>
          <p:nvPr/>
        </p:nvSpPr>
        <p:spPr>
          <a:xfrm>
            <a:off x="6477000" y="22494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object 51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5" name="object 51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6942"/>
            <a:ext cx="7771943" cy="6117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 as a Path in the Edit Graph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516" name="object 516"/>
          <p:cNvSpPr/>
          <p:nvPr/>
        </p:nvSpPr>
        <p:spPr>
          <a:xfrm>
            <a:off x="1219200" y="65501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7" name="object 517"/>
          <p:cNvSpPr/>
          <p:nvPr/>
        </p:nvSpPr>
        <p:spPr>
          <a:xfrm>
            <a:off x="12161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8" name="object 518"/>
          <p:cNvSpPr/>
          <p:nvPr/>
        </p:nvSpPr>
        <p:spPr>
          <a:xfrm>
            <a:off x="1673351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5" y="0"/>
                </a:moveTo>
                <a:lnTo>
                  <a:pt x="914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9" name="object 519"/>
          <p:cNvSpPr/>
          <p:nvPr/>
        </p:nvSpPr>
        <p:spPr>
          <a:xfrm>
            <a:off x="21305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0" name="object 520"/>
          <p:cNvSpPr/>
          <p:nvPr/>
        </p:nvSpPr>
        <p:spPr>
          <a:xfrm>
            <a:off x="25877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1" name="object 521"/>
          <p:cNvSpPr/>
          <p:nvPr/>
        </p:nvSpPr>
        <p:spPr>
          <a:xfrm>
            <a:off x="30449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2" name="object 522"/>
          <p:cNvSpPr/>
          <p:nvPr/>
        </p:nvSpPr>
        <p:spPr>
          <a:xfrm>
            <a:off x="35021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3" name="object 523"/>
          <p:cNvSpPr/>
          <p:nvPr/>
        </p:nvSpPr>
        <p:spPr>
          <a:xfrm>
            <a:off x="39593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4" name="object 524"/>
          <p:cNvSpPr/>
          <p:nvPr/>
        </p:nvSpPr>
        <p:spPr>
          <a:xfrm>
            <a:off x="44165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5" name="object 525"/>
          <p:cNvSpPr/>
          <p:nvPr/>
        </p:nvSpPr>
        <p:spPr>
          <a:xfrm>
            <a:off x="1219200" y="33497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6" name="object 526"/>
          <p:cNvSpPr/>
          <p:nvPr/>
        </p:nvSpPr>
        <p:spPr>
          <a:xfrm>
            <a:off x="1219200" y="28925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7" name="object 527"/>
          <p:cNvSpPr/>
          <p:nvPr/>
        </p:nvSpPr>
        <p:spPr>
          <a:xfrm>
            <a:off x="1219200" y="38069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8" name="object 528"/>
          <p:cNvSpPr/>
          <p:nvPr/>
        </p:nvSpPr>
        <p:spPr>
          <a:xfrm>
            <a:off x="1219200" y="42641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9" name="object 529"/>
          <p:cNvSpPr/>
          <p:nvPr/>
        </p:nvSpPr>
        <p:spPr>
          <a:xfrm>
            <a:off x="1219200" y="47213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0" name="object 530"/>
          <p:cNvSpPr/>
          <p:nvPr/>
        </p:nvSpPr>
        <p:spPr>
          <a:xfrm>
            <a:off x="1219200" y="51785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1" name="object 531"/>
          <p:cNvSpPr/>
          <p:nvPr/>
        </p:nvSpPr>
        <p:spPr>
          <a:xfrm>
            <a:off x="1219200" y="56357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2" name="object 532"/>
          <p:cNvSpPr/>
          <p:nvPr/>
        </p:nvSpPr>
        <p:spPr>
          <a:xfrm>
            <a:off x="1219200" y="60929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3" name="object 533"/>
          <p:cNvSpPr/>
          <p:nvPr/>
        </p:nvSpPr>
        <p:spPr>
          <a:xfrm>
            <a:off x="4873752" y="2895600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4" name="object 534"/>
          <p:cNvSpPr/>
          <p:nvPr/>
        </p:nvSpPr>
        <p:spPr>
          <a:xfrm>
            <a:off x="1066800" y="35722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8" y="97536"/>
                  <a:pt x="36576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82296"/>
                  <a:pt x="33528" y="51815"/>
                </a:cubicBezTo>
                <a:cubicBezTo>
                  <a:pt x="27432" y="54864"/>
                  <a:pt x="21336" y="57912"/>
                  <a:pt x="18288" y="60959"/>
                </a:cubicBezTo>
                <a:cubicBezTo>
                  <a:pt x="12190" y="64008"/>
                  <a:pt x="9144" y="67056"/>
                  <a:pt x="0" y="70103"/>
                </a:cubicBezTo>
                <a:cubicBezTo>
                  <a:pt x="3048" y="60959"/>
                  <a:pt x="6096" y="48768"/>
                  <a:pt x="9144" y="39624"/>
                </a:cubicBezTo>
                <a:cubicBezTo>
                  <a:pt x="18288" y="33528"/>
                  <a:pt x="24384" y="30480"/>
                  <a:pt x="30480" y="24384"/>
                </a:cubicBezTo>
                <a:cubicBezTo>
                  <a:pt x="36576" y="18288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5" name="object 535"/>
          <p:cNvSpPr/>
          <p:nvPr/>
        </p:nvSpPr>
        <p:spPr>
          <a:xfrm>
            <a:off x="1063752" y="35692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9351"/>
                </a:lnTo>
                <a:lnTo>
                  <a:pt x="39624" y="152400"/>
                </a:lnTo>
                <a:lnTo>
                  <a:pt x="15238" y="152400"/>
                </a:lnTo>
                <a:lnTo>
                  <a:pt x="12192" y="149351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7"/>
                </a:lnTo>
                <a:lnTo>
                  <a:pt x="24384" y="70104"/>
                </a:lnTo>
                <a:lnTo>
                  <a:pt x="15238" y="73151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1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4384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6576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4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3"/>
                </a:lnTo>
                <a:lnTo>
                  <a:pt x="18288" y="149351"/>
                </a:lnTo>
                <a:lnTo>
                  <a:pt x="15238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6" name="object 536"/>
          <p:cNvSpPr/>
          <p:nvPr/>
        </p:nvSpPr>
        <p:spPr>
          <a:xfrm>
            <a:off x="1078990" y="3048000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8" y="27432"/>
                  <a:pt x="33530" y="30480"/>
                  <a:pt x="30482" y="36576"/>
                </a:cubicBezTo>
                <a:cubicBezTo>
                  <a:pt x="27434" y="42672"/>
                  <a:pt x="24386" y="54864"/>
                  <a:pt x="21338" y="73152"/>
                </a:cubicBezTo>
                <a:cubicBezTo>
                  <a:pt x="18290" y="91440"/>
                  <a:pt x="18290" y="100584"/>
                  <a:pt x="18290" y="109728"/>
                </a:cubicBezTo>
                <a:cubicBezTo>
                  <a:pt x="18290" y="115824"/>
                  <a:pt x="21338" y="118872"/>
                  <a:pt x="24386" y="118872"/>
                </a:cubicBezTo>
                <a:cubicBezTo>
                  <a:pt x="27434" y="118872"/>
                  <a:pt x="27434" y="115824"/>
                  <a:pt x="30482" y="112776"/>
                </a:cubicBezTo>
                <a:cubicBezTo>
                  <a:pt x="30482" y="112776"/>
                  <a:pt x="33530" y="106680"/>
                  <a:pt x="36578" y="100584"/>
                </a:cubicBezTo>
                <a:cubicBezTo>
                  <a:pt x="36578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6096"/>
                </a:cubicBezTo>
                <a:cubicBezTo>
                  <a:pt x="57914" y="6096"/>
                  <a:pt x="60962" y="9144"/>
                  <a:pt x="64010" y="15240"/>
                </a:cubicBezTo>
                <a:cubicBezTo>
                  <a:pt x="64010" y="18288"/>
                  <a:pt x="64010" y="21336"/>
                  <a:pt x="64010" y="24384"/>
                </a:cubicBezTo>
                <a:cubicBezTo>
                  <a:pt x="64010" y="30480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3152"/>
                </a:cubicBezTo>
                <a:cubicBezTo>
                  <a:pt x="57914" y="97536"/>
                  <a:pt x="51818" y="115824"/>
                  <a:pt x="45722" y="128016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3256"/>
                  <a:pt x="6098" y="140208"/>
                </a:cubicBezTo>
                <a:cubicBezTo>
                  <a:pt x="3050" y="134112"/>
                  <a:pt x="0" y="131064"/>
                  <a:pt x="0" y="121920"/>
                </a:cubicBezTo>
                <a:cubicBezTo>
                  <a:pt x="0" y="118872"/>
                  <a:pt x="0" y="109728"/>
                  <a:pt x="0" y="100584"/>
                </a:cubicBezTo>
                <a:cubicBezTo>
                  <a:pt x="0" y="91440"/>
                  <a:pt x="0" y="82296"/>
                  <a:pt x="3050" y="73152"/>
                </a:cubicBezTo>
                <a:cubicBezTo>
                  <a:pt x="6098" y="45720"/>
                  <a:pt x="12194" y="27432"/>
                  <a:pt x="21338" y="18288"/>
                </a:cubicBezTo>
                <a:cubicBezTo>
                  <a:pt x="27434" y="6096"/>
                  <a:pt x="36578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7" name="object 537"/>
          <p:cNvSpPr/>
          <p:nvPr/>
        </p:nvSpPr>
        <p:spPr>
          <a:xfrm>
            <a:off x="1072896" y="3044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8766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42672" y="42672"/>
                </a:lnTo>
                <a:lnTo>
                  <a:pt x="42672" y="42672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3528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close/>
                <a:moveTo>
                  <a:pt x="48766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6680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1816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4112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6094" y="76200"/>
                </a:lnTo>
                <a:lnTo>
                  <a:pt x="9144" y="57912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8" name="object 538"/>
          <p:cNvSpPr/>
          <p:nvPr/>
        </p:nvSpPr>
        <p:spPr>
          <a:xfrm>
            <a:off x="1066800" y="39624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1"/>
                </a:cubicBezTo>
                <a:cubicBezTo>
                  <a:pt x="67056" y="51815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0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8" y="51815"/>
                  <a:pt x="48768" y="48768"/>
                  <a:pt x="48768" y="42671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1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9" name="object 539"/>
          <p:cNvSpPr/>
          <p:nvPr/>
        </p:nvSpPr>
        <p:spPr>
          <a:xfrm>
            <a:off x="1063752" y="39593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19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1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1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7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19"/>
                </a:lnTo>
                <a:lnTo>
                  <a:pt x="48768" y="45719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19"/>
                </a:lnTo>
                <a:lnTo>
                  <a:pt x="42672" y="54863"/>
                </a:lnTo>
                <a:lnTo>
                  <a:pt x="36576" y="57912"/>
                </a:lnTo>
                <a:lnTo>
                  <a:pt x="18288" y="54863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19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6576"/>
                </a:lnTo>
                <a:lnTo>
                  <a:pt x="57910" y="39624"/>
                </a:lnTo>
                <a:lnTo>
                  <a:pt x="57910" y="42672"/>
                </a:lnTo>
                <a:lnTo>
                  <a:pt x="57910" y="45719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3"/>
                </a:lnTo>
                <a:lnTo>
                  <a:pt x="9144" y="149351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0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19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0" name="object 540"/>
          <p:cNvSpPr/>
          <p:nvPr/>
        </p:nvSpPr>
        <p:spPr>
          <a:xfrm>
            <a:off x="1066800" y="44196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8" y="0"/>
                </a:moveTo>
                <a:cubicBezTo>
                  <a:pt x="57912" y="0"/>
                  <a:pt x="64008" y="6096"/>
                  <a:pt x="64008" y="12192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60"/>
                  <a:pt x="51816" y="67056"/>
                </a:cubicBezTo>
                <a:cubicBezTo>
                  <a:pt x="54862" y="67056"/>
                  <a:pt x="57912" y="70104"/>
                  <a:pt x="57912" y="70104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8" y="128016"/>
                  <a:pt x="45720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21920"/>
                  <a:pt x="27432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6576" y="112776"/>
                  <a:pt x="39624" y="106680"/>
                  <a:pt x="39624" y="100584"/>
                </a:cubicBezTo>
                <a:cubicBezTo>
                  <a:pt x="42672" y="94488"/>
                  <a:pt x="42672" y="88392"/>
                  <a:pt x="39624" y="85344"/>
                </a:cubicBezTo>
                <a:cubicBezTo>
                  <a:pt x="39624" y="82296"/>
                  <a:pt x="36576" y="79248"/>
                  <a:pt x="33528" y="79248"/>
                </a:cubicBezTo>
                <a:cubicBezTo>
                  <a:pt x="33528" y="79248"/>
                  <a:pt x="30480" y="82296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6" y="54864"/>
                  <a:pt x="36576" y="54864"/>
                </a:cubicBezTo>
                <a:cubicBezTo>
                  <a:pt x="39624" y="54864"/>
                  <a:pt x="39624" y="54864"/>
                  <a:pt x="42672" y="51816"/>
                </a:cubicBezTo>
                <a:cubicBezTo>
                  <a:pt x="45720" y="48768"/>
                  <a:pt x="45720" y="42672"/>
                  <a:pt x="48768" y="39624"/>
                </a:cubicBezTo>
                <a:cubicBezTo>
                  <a:pt x="48768" y="33528"/>
                  <a:pt x="48768" y="30480"/>
                  <a:pt x="48768" y="30480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9624" y="27432"/>
                  <a:pt x="36576" y="30480"/>
                </a:cubicBezTo>
                <a:cubicBezTo>
                  <a:pt x="33528" y="33528"/>
                  <a:pt x="33528" y="36576"/>
                  <a:pt x="30480" y="42672"/>
                </a:cubicBezTo>
                <a:cubicBezTo>
                  <a:pt x="24384" y="42672"/>
                  <a:pt x="21336" y="39624"/>
                  <a:pt x="15240" y="36576"/>
                </a:cubicBezTo>
                <a:cubicBezTo>
                  <a:pt x="18288" y="24384"/>
                  <a:pt x="21336" y="18288"/>
                  <a:pt x="27432" y="9144"/>
                </a:cubicBezTo>
                <a:cubicBezTo>
                  <a:pt x="33528" y="3048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1" name="object 541"/>
          <p:cNvSpPr/>
          <p:nvPr/>
        </p:nvSpPr>
        <p:spPr>
          <a:xfrm>
            <a:off x="1063752" y="4416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3152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3152"/>
                </a:lnTo>
                <a:lnTo>
                  <a:pt x="57910" y="64008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6576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18288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38" y="140208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2"/>
                </a:lnTo>
                <a:lnTo>
                  <a:pt x="54864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2" name="object 542"/>
          <p:cNvSpPr/>
          <p:nvPr/>
        </p:nvSpPr>
        <p:spPr>
          <a:xfrm>
            <a:off x="1066800" y="48768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6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8872"/>
                </a:cubicBezTo>
                <a:cubicBezTo>
                  <a:pt x="54862" y="118872"/>
                  <a:pt x="51816" y="118872"/>
                  <a:pt x="48768" y="118872"/>
                </a:cubicBezTo>
                <a:cubicBezTo>
                  <a:pt x="48768" y="128016"/>
                  <a:pt x="45720" y="134112"/>
                  <a:pt x="45720" y="143256"/>
                </a:cubicBezTo>
                <a:cubicBezTo>
                  <a:pt x="39624" y="143256"/>
                  <a:pt x="36576" y="143256"/>
                  <a:pt x="30480" y="143256"/>
                </a:cubicBezTo>
                <a:cubicBezTo>
                  <a:pt x="30480" y="134112"/>
                  <a:pt x="33528" y="128016"/>
                  <a:pt x="33528" y="118872"/>
                </a:cubicBezTo>
                <a:cubicBezTo>
                  <a:pt x="24384" y="118872"/>
                  <a:pt x="12190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1336" y="57912"/>
                  <a:pt x="36576" y="3048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3" name="object 543"/>
          <p:cNvSpPr/>
          <p:nvPr/>
        </p:nvSpPr>
        <p:spPr>
          <a:xfrm>
            <a:off x="1063752" y="48737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6" y="48768"/>
                </a:lnTo>
                <a:lnTo>
                  <a:pt x="27432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91440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20" y="45720"/>
                </a:lnTo>
                <a:lnTo>
                  <a:pt x="51816" y="42672"/>
                </a:lnTo>
                <a:lnTo>
                  <a:pt x="54864" y="48768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6" y="124968"/>
                </a:lnTo>
                <a:lnTo>
                  <a:pt x="57910" y="121920"/>
                </a:lnTo>
                <a:lnTo>
                  <a:pt x="54864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21920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4" y="118872"/>
                </a:lnTo>
                <a:lnTo>
                  <a:pt x="42672" y="121920"/>
                </a:lnTo>
                <a:lnTo>
                  <a:pt x="36576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21920"/>
                </a:lnTo>
                <a:lnTo>
                  <a:pt x="51816" y="115824"/>
                </a:lnTo>
                <a:lnTo>
                  <a:pt x="60960" y="115824"/>
                </a:lnTo>
                <a:lnTo>
                  <a:pt x="57910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4" name="object 544"/>
          <p:cNvSpPr/>
          <p:nvPr/>
        </p:nvSpPr>
        <p:spPr>
          <a:xfrm>
            <a:off x="1066800" y="5334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3528"/>
                </a:cubicBezTo>
                <a:cubicBezTo>
                  <a:pt x="54862" y="33528"/>
                  <a:pt x="42672" y="33528"/>
                  <a:pt x="33528" y="33528"/>
                </a:cubicBezTo>
                <a:cubicBezTo>
                  <a:pt x="33528" y="39624"/>
                  <a:pt x="30480" y="45720"/>
                  <a:pt x="30480" y="54864"/>
                </a:cubicBezTo>
                <a:cubicBezTo>
                  <a:pt x="30480" y="51816"/>
                  <a:pt x="33528" y="48768"/>
                  <a:pt x="36576" y="48768"/>
                </a:cubicBezTo>
                <a:cubicBezTo>
                  <a:pt x="39624" y="48768"/>
                  <a:pt x="39624" y="48768"/>
                  <a:pt x="42672" y="48768"/>
                </a:cubicBezTo>
                <a:cubicBezTo>
                  <a:pt x="48768" y="48768"/>
                  <a:pt x="51816" y="51816"/>
                  <a:pt x="54862" y="60960"/>
                </a:cubicBezTo>
                <a:cubicBezTo>
                  <a:pt x="57912" y="70104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8" y="118872"/>
                </a:cubicBezTo>
                <a:cubicBezTo>
                  <a:pt x="45720" y="128016"/>
                  <a:pt x="42672" y="134112"/>
                  <a:pt x="36576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8288" y="143256"/>
                  <a:pt x="15240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8872"/>
                  <a:pt x="0" y="112776"/>
                  <a:pt x="0" y="106680"/>
                </a:cubicBezTo>
                <a:cubicBezTo>
                  <a:pt x="9144" y="103632"/>
                  <a:pt x="15240" y="103632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21920"/>
                  <a:pt x="27432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6576" y="109728"/>
                  <a:pt x="36576" y="103632"/>
                  <a:pt x="39624" y="94488"/>
                </a:cubicBezTo>
                <a:cubicBezTo>
                  <a:pt x="39624" y="88392"/>
                  <a:pt x="39624" y="82296"/>
                  <a:pt x="39624" y="76200"/>
                </a:cubicBezTo>
                <a:cubicBezTo>
                  <a:pt x="36576" y="73152"/>
                  <a:pt x="36576" y="73152"/>
                  <a:pt x="33528" y="73152"/>
                </a:cubicBezTo>
                <a:cubicBezTo>
                  <a:pt x="30480" y="73152"/>
                  <a:pt x="30480" y="73152"/>
                  <a:pt x="27432" y="73152"/>
                </a:cubicBezTo>
                <a:cubicBezTo>
                  <a:pt x="27432" y="76200"/>
                  <a:pt x="24384" y="79248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40" y="51816"/>
                  <a:pt x="21336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5" name="object 545"/>
          <p:cNvSpPr/>
          <p:nvPr/>
        </p:nvSpPr>
        <p:spPr>
          <a:xfrm>
            <a:off x="1063752" y="5330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4" y="48768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52400"/>
                </a:lnTo>
                <a:lnTo>
                  <a:pt x="18288" y="152400"/>
                </a:lnTo>
                <a:lnTo>
                  <a:pt x="12192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9728"/>
                </a:lnTo>
                <a:lnTo>
                  <a:pt x="36576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82296"/>
                </a:lnTo>
                <a:lnTo>
                  <a:pt x="36576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18288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38" y="140208"/>
                </a:lnTo>
                <a:lnTo>
                  <a:pt x="15238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6" y="137160"/>
                </a:lnTo>
                <a:lnTo>
                  <a:pt x="42672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60960"/>
                </a:lnTo>
                <a:lnTo>
                  <a:pt x="51816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6" name="object 546"/>
          <p:cNvSpPr/>
          <p:nvPr/>
        </p:nvSpPr>
        <p:spPr>
          <a:xfrm>
            <a:off x="1066800" y="58674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3528" y="7315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8" y="39624"/>
                </a:cubicBezTo>
                <a:cubicBezTo>
                  <a:pt x="48768" y="33528"/>
                  <a:pt x="48768" y="30480"/>
                  <a:pt x="45720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2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3528" y="143256"/>
                  <a:pt x="30480" y="143256"/>
                  <a:pt x="24384" y="143256"/>
                </a:cubicBezTo>
                <a:cubicBezTo>
                  <a:pt x="15240" y="143256"/>
                  <a:pt x="12190" y="143256"/>
                  <a:pt x="9144" y="137160"/>
                </a:cubicBezTo>
                <a:cubicBezTo>
                  <a:pt x="3048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7" name="object 547"/>
          <p:cNvSpPr/>
          <p:nvPr/>
        </p:nvSpPr>
        <p:spPr>
          <a:xfrm>
            <a:off x="1063752" y="58643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6576" y="124968"/>
                </a:lnTo>
                <a:lnTo>
                  <a:pt x="36576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42672" y="60960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8" name="object 548"/>
          <p:cNvSpPr/>
          <p:nvPr/>
        </p:nvSpPr>
        <p:spPr>
          <a:xfrm>
            <a:off x="1066800" y="63246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6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40" y="143256"/>
                  <a:pt x="9144" y="143256"/>
                  <a:pt x="0" y="143256"/>
                </a:cubicBezTo>
                <a:cubicBezTo>
                  <a:pt x="6096" y="121920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9" name="object 549"/>
          <p:cNvSpPr/>
          <p:nvPr/>
        </p:nvSpPr>
        <p:spPr>
          <a:xfrm>
            <a:off x="1063752" y="632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6096"/>
                </a:lnTo>
                <a:lnTo>
                  <a:pt x="15238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0" name="object 550"/>
          <p:cNvSpPr/>
          <p:nvPr/>
        </p:nvSpPr>
        <p:spPr>
          <a:xfrm>
            <a:off x="1840992" y="2667000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7536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51816"/>
                </a:cubicBezTo>
                <a:cubicBezTo>
                  <a:pt x="24384" y="54864"/>
                  <a:pt x="18287" y="60960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30480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1" name="object 551"/>
          <p:cNvSpPr/>
          <p:nvPr/>
        </p:nvSpPr>
        <p:spPr>
          <a:xfrm>
            <a:off x="18348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45720" y="149352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9248"/>
                </a:lnTo>
                <a:lnTo>
                  <a:pt x="3048" y="79248"/>
                </a:lnTo>
                <a:lnTo>
                  <a:pt x="0" y="73152"/>
                </a:lnTo>
                <a:lnTo>
                  <a:pt x="6096" y="42672"/>
                </a:lnTo>
                <a:lnTo>
                  <a:pt x="9144" y="39624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4384"/>
                </a:lnTo>
                <a:lnTo>
                  <a:pt x="30480" y="24384"/>
                </a:lnTo>
                <a:lnTo>
                  <a:pt x="39624" y="15240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8768" y="18288"/>
                </a:moveTo>
                <a:lnTo>
                  <a:pt x="45720" y="21336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51816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9352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2" name="object 552"/>
          <p:cNvSpPr/>
          <p:nvPr/>
        </p:nvSpPr>
        <p:spPr>
          <a:xfrm>
            <a:off x="1371600" y="2679192"/>
            <a:ext cx="67056" cy="140208"/>
          </a:xfrm>
          <a:custGeom>
            <a:avLst/>
            <a:gdLst/>
            <a:ahLst/>
            <a:cxnLst/>
            <a:rect l="l" t="t" r="r" b="b"/>
            <a:pathLst>
              <a:path w="67056" h="140208">
                <a:moveTo>
                  <a:pt x="42672" y="24384"/>
                </a:moveTo>
                <a:cubicBezTo>
                  <a:pt x="39624" y="24384"/>
                  <a:pt x="36576" y="27432"/>
                  <a:pt x="33528" y="33528"/>
                </a:cubicBezTo>
                <a:cubicBezTo>
                  <a:pt x="30480" y="39624"/>
                  <a:pt x="27432" y="51816"/>
                  <a:pt x="24384" y="70104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2776"/>
                  <a:pt x="33528" y="112776"/>
                </a:cubicBezTo>
                <a:cubicBezTo>
                  <a:pt x="33528" y="109728"/>
                  <a:pt x="36576" y="103632"/>
                  <a:pt x="39624" y="97536"/>
                </a:cubicBezTo>
                <a:cubicBezTo>
                  <a:pt x="39624" y="91440"/>
                  <a:pt x="42672" y="82296"/>
                  <a:pt x="42672" y="70104"/>
                </a:cubicBezTo>
                <a:cubicBezTo>
                  <a:pt x="48768" y="51816"/>
                  <a:pt x="48768" y="39624"/>
                  <a:pt x="48768" y="33528"/>
                </a:cubicBezTo>
                <a:cubicBezTo>
                  <a:pt x="48768" y="27432"/>
                  <a:pt x="45720" y="24384"/>
                  <a:pt x="42672" y="24384"/>
                </a:cubicBezTo>
                <a:close/>
                <a:moveTo>
                  <a:pt x="48768" y="0"/>
                </a:moveTo>
                <a:cubicBezTo>
                  <a:pt x="51816" y="0"/>
                  <a:pt x="57912" y="0"/>
                  <a:pt x="57912" y="3048"/>
                </a:cubicBezTo>
                <a:cubicBezTo>
                  <a:pt x="60960" y="3048"/>
                  <a:pt x="64008" y="6096"/>
                  <a:pt x="64008" y="12192"/>
                </a:cubicBezTo>
                <a:cubicBezTo>
                  <a:pt x="67056" y="15240"/>
                  <a:pt x="67056" y="18288"/>
                  <a:pt x="67056" y="21336"/>
                </a:cubicBezTo>
                <a:cubicBezTo>
                  <a:pt x="67056" y="27432"/>
                  <a:pt x="67056" y="30480"/>
                  <a:pt x="67056" y="36576"/>
                </a:cubicBezTo>
                <a:cubicBezTo>
                  <a:pt x="67056" y="45720"/>
                  <a:pt x="67056" y="57912"/>
                  <a:pt x="64008" y="70104"/>
                </a:cubicBezTo>
                <a:cubicBezTo>
                  <a:pt x="60960" y="94488"/>
                  <a:pt x="54864" y="112776"/>
                  <a:pt x="48768" y="124968"/>
                </a:cubicBezTo>
                <a:cubicBezTo>
                  <a:pt x="42672" y="137160"/>
                  <a:pt x="33528" y="140208"/>
                  <a:pt x="21336" y="140208"/>
                </a:cubicBezTo>
                <a:cubicBezTo>
                  <a:pt x="15240" y="140208"/>
                  <a:pt x="12192" y="140208"/>
                  <a:pt x="9144" y="137160"/>
                </a:cubicBezTo>
                <a:cubicBezTo>
                  <a:pt x="6096" y="131064"/>
                  <a:pt x="3048" y="128016"/>
                  <a:pt x="3048" y="118872"/>
                </a:cubicBezTo>
                <a:cubicBezTo>
                  <a:pt x="0" y="115824"/>
                  <a:pt x="0" y="106680"/>
                  <a:pt x="3048" y="97536"/>
                </a:cubicBezTo>
                <a:cubicBezTo>
                  <a:pt x="3048" y="91440"/>
                  <a:pt x="3048" y="79248"/>
                  <a:pt x="6096" y="70104"/>
                </a:cubicBezTo>
                <a:cubicBezTo>
                  <a:pt x="9144" y="42672"/>
                  <a:pt x="15240" y="24384"/>
                  <a:pt x="21336" y="15240"/>
                </a:cubicBezTo>
                <a:cubicBezTo>
                  <a:pt x="30480" y="3048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3" name="object 553"/>
          <p:cNvSpPr/>
          <p:nvPr/>
        </p:nvSpPr>
        <p:spPr>
          <a:xfrm>
            <a:off x="1368552" y="26730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6576"/>
                </a:move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42672" y="42672"/>
                </a:lnTo>
                <a:lnTo>
                  <a:pt x="39624" y="48768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9248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5824"/>
                </a:lnTo>
                <a:lnTo>
                  <a:pt x="39624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6680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1816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9624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30480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7432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4112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52400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52400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3528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0" y="143256"/>
                </a:lnTo>
                <a:lnTo>
                  <a:pt x="36576" y="140208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6200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30480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4" name="object 554"/>
          <p:cNvSpPr/>
          <p:nvPr/>
        </p:nvSpPr>
        <p:spPr>
          <a:xfrm>
            <a:off x="2286000" y="2667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51816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2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8768"/>
                  <a:pt x="48768" y="42672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2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5" name="object 555"/>
          <p:cNvSpPr/>
          <p:nvPr/>
        </p:nvSpPr>
        <p:spPr>
          <a:xfrm>
            <a:off x="2282952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2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2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20"/>
                </a:lnTo>
                <a:lnTo>
                  <a:pt x="42672" y="54864"/>
                </a:lnTo>
                <a:lnTo>
                  <a:pt x="36576" y="57912"/>
                </a:lnTo>
                <a:lnTo>
                  <a:pt x="18288" y="54864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6576"/>
                </a:lnTo>
                <a:lnTo>
                  <a:pt x="57912" y="39624"/>
                </a:lnTo>
                <a:lnTo>
                  <a:pt x="57912" y="42672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6" name="object 556"/>
          <p:cNvSpPr/>
          <p:nvPr/>
        </p:nvSpPr>
        <p:spPr>
          <a:xfrm>
            <a:off x="2755392" y="2667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6096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7056"/>
                </a:cubicBezTo>
                <a:cubicBezTo>
                  <a:pt x="51816" y="67056"/>
                  <a:pt x="54864" y="70104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4112"/>
                  <a:pt x="0" y="128016"/>
                </a:cubicBezTo>
                <a:cubicBezTo>
                  <a:pt x="0" y="121920"/>
                  <a:pt x="0" y="112776"/>
                  <a:pt x="0" y="106680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21920"/>
                  <a:pt x="24384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3528" y="112776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82296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4864"/>
                  <a:pt x="39624" y="51816"/>
                </a:cubicBezTo>
                <a:cubicBezTo>
                  <a:pt x="42672" y="48768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30480"/>
                </a:cubicBezTo>
                <a:cubicBezTo>
                  <a:pt x="42672" y="27432"/>
                  <a:pt x="42672" y="24384"/>
                  <a:pt x="39624" y="24384"/>
                </a:cubicBezTo>
                <a:cubicBezTo>
                  <a:pt x="36576" y="24384"/>
                  <a:pt x="36576" y="27432"/>
                  <a:pt x="33528" y="30480"/>
                </a:cubicBezTo>
                <a:cubicBezTo>
                  <a:pt x="33528" y="33528"/>
                  <a:pt x="30480" y="36576"/>
                  <a:pt x="27432" y="42672"/>
                </a:cubicBezTo>
                <a:cubicBezTo>
                  <a:pt x="24384" y="42672"/>
                  <a:pt x="18288" y="39624"/>
                  <a:pt x="12192" y="36576"/>
                </a:cubicBezTo>
                <a:cubicBezTo>
                  <a:pt x="15240" y="24384"/>
                  <a:pt x="18288" y="18288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7" name="object 557"/>
          <p:cNvSpPr/>
          <p:nvPr/>
        </p:nvSpPr>
        <p:spPr>
          <a:xfrm>
            <a:off x="27492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6200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3152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9624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21336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8" name="object 558"/>
          <p:cNvSpPr/>
          <p:nvPr/>
        </p:nvSpPr>
        <p:spPr>
          <a:xfrm>
            <a:off x="32125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80" y="88392"/>
                  <a:pt x="36576" y="88392"/>
                </a:cubicBezTo>
                <a:cubicBezTo>
                  <a:pt x="39623" y="73152"/>
                  <a:pt x="39623" y="57912"/>
                  <a:pt x="42672" y="42672"/>
                </a:cubicBezTo>
                <a:close/>
                <a:moveTo>
                  <a:pt x="48767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1" y="57912"/>
                  <a:pt x="51816" y="88392"/>
                </a:cubicBezTo>
                <a:cubicBezTo>
                  <a:pt x="54864" y="88392"/>
                  <a:pt x="57911" y="88392"/>
                  <a:pt x="60960" y="88392"/>
                </a:cubicBezTo>
                <a:cubicBezTo>
                  <a:pt x="57911" y="97536"/>
                  <a:pt x="57911" y="106680"/>
                  <a:pt x="54864" y="118872"/>
                </a:cubicBezTo>
                <a:cubicBezTo>
                  <a:pt x="51816" y="118872"/>
                  <a:pt x="48767" y="118872"/>
                  <a:pt x="45720" y="118872"/>
                </a:cubicBezTo>
                <a:cubicBezTo>
                  <a:pt x="45720" y="128016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80" y="128016"/>
                  <a:pt x="30480" y="118872"/>
                </a:cubicBezTo>
                <a:cubicBezTo>
                  <a:pt x="21336" y="118872"/>
                  <a:pt x="9144" y="118872"/>
                  <a:pt x="0" y="118872"/>
                </a:cubicBezTo>
                <a:cubicBezTo>
                  <a:pt x="0" y="106680"/>
                  <a:pt x="3048" y="97536"/>
                  <a:pt x="3048" y="85344"/>
                </a:cubicBezTo>
                <a:cubicBezTo>
                  <a:pt x="18288" y="57912"/>
                  <a:pt x="33528" y="3048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9" name="object 559"/>
          <p:cNvSpPr/>
          <p:nvPr/>
        </p:nvSpPr>
        <p:spPr>
          <a:xfrm>
            <a:off x="32064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19" y="45720"/>
                </a:moveTo>
                <a:lnTo>
                  <a:pt x="54863" y="48768"/>
                </a:lnTo>
                <a:lnTo>
                  <a:pt x="30480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91440"/>
                </a:lnTo>
                <a:lnTo>
                  <a:pt x="45719" y="45720"/>
                </a:lnTo>
                <a:close/>
                <a:moveTo>
                  <a:pt x="45719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19" y="45720"/>
                </a:lnTo>
                <a:lnTo>
                  <a:pt x="51816" y="42672"/>
                </a:lnTo>
                <a:lnTo>
                  <a:pt x="54863" y="48768"/>
                </a:lnTo>
                <a:lnTo>
                  <a:pt x="45719" y="91440"/>
                </a:lnTo>
                <a:close/>
                <a:moveTo>
                  <a:pt x="51816" y="3048"/>
                </a:moveTo>
                <a:lnTo>
                  <a:pt x="54863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4007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3" y="124968"/>
                </a:lnTo>
                <a:lnTo>
                  <a:pt x="57912" y="121920"/>
                </a:lnTo>
                <a:lnTo>
                  <a:pt x="54863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21920"/>
                </a:lnTo>
                <a:lnTo>
                  <a:pt x="36576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6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19" y="146304"/>
                </a:lnTo>
                <a:lnTo>
                  <a:pt x="48768" y="121920"/>
                </a:lnTo>
                <a:lnTo>
                  <a:pt x="54863" y="115824"/>
                </a:lnTo>
                <a:lnTo>
                  <a:pt x="60960" y="115824"/>
                </a:lnTo>
                <a:lnTo>
                  <a:pt x="57912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3" y="94488"/>
                </a:lnTo>
                <a:lnTo>
                  <a:pt x="54863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0" name="object 560"/>
          <p:cNvSpPr/>
          <p:nvPr/>
        </p:nvSpPr>
        <p:spPr>
          <a:xfrm>
            <a:off x="37459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3528"/>
                </a:cubicBezTo>
                <a:cubicBezTo>
                  <a:pt x="51816" y="33528"/>
                  <a:pt x="42672" y="33528"/>
                  <a:pt x="30479" y="33528"/>
                </a:cubicBezTo>
                <a:cubicBezTo>
                  <a:pt x="30479" y="39624"/>
                  <a:pt x="27432" y="45720"/>
                  <a:pt x="27432" y="54864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8768"/>
                  <a:pt x="39623" y="48768"/>
                </a:cubicBezTo>
                <a:cubicBezTo>
                  <a:pt x="45720" y="48768"/>
                  <a:pt x="51816" y="51816"/>
                  <a:pt x="51816" y="60960"/>
                </a:cubicBezTo>
                <a:cubicBezTo>
                  <a:pt x="54864" y="70104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8016"/>
                  <a:pt x="39623" y="134112"/>
                  <a:pt x="36576" y="137160"/>
                </a:cubicBezTo>
                <a:cubicBezTo>
                  <a:pt x="30479" y="143256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8872"/>
                  <a:pt x="0" y="112776"/>
                  <a:pt x="0" y="106680"/>
                </a:cubicBezTo>
                <a:cubicBezTo>
                  <a:pt x="6096" y="103632"/>
                  <a:pt x="12192" y="103632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21920"/>
                  <a:pt x="24384" y="121920"/>
                </a:cubicBezTo>
                <a:cubicBezTo>
                  <a:pt x="24384" y="121920"/>
                  <a:pt x="27432" y="118872"/>
                  <a:pt x="30479" y="115824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8392"/>
                  <a:pt x="36576" y="82296"/>
                  <a:pt x="36576" y="76200"/>
                </a:cubicBezTo>
                <a:cubicBezTo>
                  <a:pt x="36576" y="73152"/>
                  <a:pt x="33528" y="73152"/>
                  <a:pt x="30479" y="73152"/>
                </a:cubicBezTo>
                <a:cubicBezTo>
                  <a:pt x="27432" y="73152"/>
                  <a:pt x="27432" y="73152"/>
                  <a:pt x="24384" y="73152"/>
                </a:cubicBezTo>
                <a:cubicBezTo>
                  <a:pt x="24384" y="76200"/>
                  <a:pt x="21336" y="79248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1" name="object 561"/>
          <p:cNvSpPr/>
          <p:nvPr/>
        </p:nvSpPr>
        <p:spPr>
          <a:xfrm>
            <a:off x="37398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8768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52400"/>
                </a:lnTo>
                <a:lnTo>
                  <a:pt x="18288" y="152400"/>
                </a:lnTo>
                <a:lnTo>
                  <a:pt x="15240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9728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82296"/>
                </a:lnTo>
                <a:lnTo>
                  <a:pt x="39624" y="82296"/>
                </a:lnTo>
                <a:lnTo>
                  <a:pt x="36575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60960"/>
                </a:lnTo>
                <a:lnTo>
                  <a:pt x="54863" y="60960"/>
                </a:lnTo>
                <a:lnTo>
                  <a:pt x="51816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2" name="object 562"/>
          <p:cNvSpPr/>
          <p:nvPr/>
        </p:nvSpPr>
        <p:spPr>
          <a:xfrm>
            <a:off x="4200144" y="26670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2" y="143256"/>
                  <a:pt x="9144" y="137160"/>
                </a:cubicBezTo>
                <a:cubicBezTo>
                  <a:pt x="6096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3" name="object 563"/>
          <p:cNvSpPr/>
          <p:nvPr/>
        </p:nvSpPr>
        <p:spPr>
          <a:xfrm>
            <a:off x="41970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2" y="100584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57912"/>
                </a:lnTo>
                <a:lnTo>
                  <a:pt x="45720" y="57912"/>
                </a:lnTo>
                <a:lnTo>
                  <a:pt x="42672" y="60960"/>
                </a:lnTo>
                <a:lnTo>
                  <a:pt x="42672" y="60960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1816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7056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4" name="object 564"/>
          <p:cNvSpPr/>
          <p:nvPr/>
        </p:nvSpPr>
        <p:spPr>
          <a:xfrm>
            <a:off x="4660392" y="26670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21920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5" name="object 565"/>
          <p:cNvSpPr/>
          <p:nvPr/>
        </p:nvSpPr>
        <p:spPr>
          <a:xfrm>
            <a:off x="4654296" y="2663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3152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6096"/>
                </a:lnTo>
                <a:lnTo>
                  <a:pt x="1524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6" name="object 566"/>
          <p:cNvSpPr/>
          <p:nvPr/>
        </p:nvSpPr>
        <p:spPr>
          <a:xfrm>
            <a:off x="29535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8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60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2" y="100584"/>
                </a:cubicBezTo>
                <a:cubicBezTo>
                  <a:pt x="76200" y="115824"/>
                  <a:pt x="70104" y="143256"/>
                  <a:pt x="64008" y="179832"/>
                </a:cubicBezTo>
                <a:cubicBezTo>
                  <a:pt x="54864" y="216408"/>
                  <a:pt x="54864" y="243840"/>
                  <a:pt x="60960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60" y="155448"/>
                  <a:pt x="164592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4" y="326136"/>
                  <a:pt x="131064" y="341376"/>
                  <a:pt x="115824" y="350520"/>
                </a:cubicBezTo>
                <a:cubicBezTo>
                  <a:pt x="103632" y="356616"/>
                  <a:pt x="88392" y="359664"/>
                  <a:pt x="70104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2" y="326136"/>
                  <a:pt x="3048" y="304800"/>
                  <a:pt x="3048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7" name="object 567"/>
          <p:cNvSpPr/>
          <p:nvPr/>
        </p:nvSpPr>
        <p:spPr>
          <a:xfrm>
            <a:off x="29504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2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8" y="234696"/>
                </a:lnTo>
                <a:lnTo>
                  <a:pt x="64008" y="252984"/>
                </a:lnTo>
                <a:lnTo>
                  <a:pt x="64008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8" name="object 568"/>
          <p:cNvSpPr/>
          <p:nvPr/>
        </p:nvSpPr>
        <p:spPr>
          <a:xfrm>
            <a:off x="29535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8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60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2" y="100584"/>
                </a:cubicBezTo>
                <a:cubicBezTo>
                  <a:pt x="76200" y="115824"/>
                  <a:pt x="70104" y="143256"/>
                  <a:pt x="64008" y="179832"/>
                </a:cubicBezTo>
                <a:cubicBezTo>
                  <a:pt x="54864" y="216408"/>
                  <a:pt x="54864" y="243840"/>
                  <a:pt x="60960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60" y="155448"/>
                  <a:pt x="164592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4" y="326136"/>
                  <a:pt x="131064" y="341376"/>
                  <a:pt x="115824" y="350520"/>
                </a:cubicBezTo>
                <a:cubicBezTo>
                  <a:pt x="103632" y="356616"/>
                  <a:pt x="88392" y="359664"/>
                  <a:pt x="70104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2" y="326136"/>
                  <a:pt x="3048" y="304800"/>
                  <a:pt x="3048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9" name="object 569"/>
          <p:cNvSpPr/>
          <p:nvPr/>
        </p:nvSpPr>
        <p:spPr>
          <a:xfrm>
            <a:off x="29504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2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8" y="234696"/>
                </a:lnTo>
                <a:lnTo>
                  <a:pt x="64008" y="252984"/>
                </a:lnTo>
                <a:lnTo>
                  <a:pt x="64008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0" name="object 570"/>
          <p:cNvSpPr/>
          <p:nvPr/>
        </p:nvSpPr>
        <p:spPr>
          <a:xfrm>
            <a:off x="1554480" y="22311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37160" y="91440"/>
                </a:moveTo>
                <a:cubicBezTo>
                  <a:pt x="124968" y="137160"/>
                  <a:pt x="109727" y="179832"/>
                  <a:pt x="97536" y="222504"/>
                </a:cubicBezTo>
                <a:cubicBezTo>
                  <a:pt x="109727" y="222504"/>
                  <a:pt x="121920" y="222504"/>
                  <a:pt x="137160" y="222504"/>
                </a:cubicBezTo>
                <a:cubicBezTo>
                  <a:pt x="137160" y="179832"/>
                  <a:pt x="137160" y="137160"/>
                  <a:pt x="137160" y="91440"/>
                </a:cubicBezTo>
                <a:close/>
                <a:moveTo>
                  <a:pt x="124968" y="0"/>
                </a:moveTo>
                <a:cubicBezTo>
                  <a:pt x="143255" y="0"/>
                  <a:pt x="164592" y="0"/>
                  <a:pt x="182880" y="0"/>
                </a:cubicBezTo>
                <a:cubicBezTo>
                  <a:pt x="185927" y="118872"/>
                  <a:pt x="188976" y="240792"/>
                  <a:pt x="188976" y="359664"/>
                </a:cubicBezTo>
                <a:cubicBezTo>
                  <a:pt x="170688" y="359664"/>
                  <a:pt x="152399" y="359664"/>
                  <a:pt x="134112" y="359664"/>
                </a:cubicBezTo>
                <a:cubicBezTo>
                  <a:pt x="134112" y="341376"/>
                  <a:pt x="134112" y="320040"/>
                  <a:pt x="134112" y="301752"/>
                </a:cubicBezTo>
                <a:cubicBezTo>
                  <a:pt x="112776" y="301752"/>
                  <a:pt x="94488" y="301752"/>
                  <a:pt x="73152" y="301752"/>
                </a:cubicBezTo>
                <a:cubicBezTo>
                  <a:pt x="67056" y="320040"/>
                  <a:pt x="60960" y="341376"/>
                  <a:pt x="54864" y="359664"/>
                </a:cubicBezTo>
                <a:cubicBezTo>
                  <a:pt x="36576" y="359664"/>
                  <a:pt x="18288" y="359664"/>
                  <a:pt x="0" y="359664"/>
                </a:cubicBezTo>
                <a:cubicBezTo>
                  <a:pt x="42672" y="240792"/>
                  <a:pt x="82296" y="118872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1" name="object 571"/>
          <p:cNvSpPr/>
          <p:nvPr/>
        </p:nvSpPr>
        <p:spPr>
          <a:xfrm>
            <a:off x="1548384" y="22250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100584"/>
                </a:moveTo>
                <a:lnTo>
                  <a:pt x="149351" y="100584"/>
                </a:lnTo>
                <a:lnTo>
                  <a:pt x="109728" y="231648"/>
                </a:lnTo>
                <a:lnTo>
                  <a:pt x="103632" y="225552"/>
                </a:lnTo>
                <a:lnTo>
                  <a:pt x="143256" y="225552"/>
                </a:lnTo>
                <a:lnTo>
                  <a:pt x="137160" y="228600"/>
                </a:lnTo>
                <a:lnTo>
                  <a:pt x="140208" y="100584"/>
                </a:lnTo>
                <a:close/>
                <a:moveTo>
                  <a:pt x="146304" y="228600"/>
                </a:moveTo>
                <a:lnTo>
                  <a:pt x="143256" y="234696"/>
                </a:lnTo>
                <a:lnTo>
                  <a:pt x="103632" y="234696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1" y="100584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6096"/>
                </a:lnTo>
                <a:lnTo>
                  <a:pt x="201167" y="365760"/>
                </a:lnTo>
                <a:lnTo>
                  <a:pt x="198120" y="371856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71856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5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8808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8808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2" name="object 572"/>
          <p:cNvSpPr/>
          <p:nvPr/>
        </p:nvSpPr>
        <p:spPr>
          <a:xfrm>
            <a:off x="2011679" y="2231136"/>
            <a:ext cx="210312" cy="359664"/>
          </a:xfrm>
          <a:custGeom>
            <a:avLst/>
            <a:gdLst/>
            <a:ahLst/>
            <a:cxnLst/>
            <a:rect l="l" t="t" r="r" b="b"/>
            <a:pathLst>
              <a:path w="210312" h="359664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27432"/>
                  <a:pt x="198121" y="57912"/>
                  <a:pt x="192025" y="88392"/>
                </a:cubicBezTo>
                <a:cubicBezTo>
                  <a:pt x="170689" y="88392"/>
                  <a:pt x="149353" y="88392"/>
                  <a:pt x="128017" y="88392"/>
                </a:cubicBezTo>
                <a:cubicBezTo>
                  <a:pt x="109729" y="179832"/>
                  <a:pt x="91441" y="271272"/>
                  <a:pt x="76200" y="359664"/>
                </a:cubicBezTo>
                <a:cubicBezTo>
                  <a:pt x="54865" y="359664"/>
                  <a:pt x="33528" y="359664"/>
                  <a:pt x="12193" y="359664"/>
                </a:cubicBezTo>
                <a:cubicBezTo>
                  <a:pt x="30481" y="271272"/>
                  <a:pt x="45721" y="179832"/>
                  <a:pt x="64009" y="88392"/>
                </a:cubicBezTo>
                <a:cubicBezTo>
                  <a:pt x="42672" y="88392"/>
                  <a:pt x="21337" y="88392"/>
                  <a:pt x="0" y="88392"/>
                </a:cubicBezTo>
                <a:cubicBezTo>
                  <a:pt x="6097" y="57912"/>
                  <a:pt x="12193" y="27432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3" name="object 573"/>
          <p:cNvSpPr/>
          <p:nvPr/>
        </p:nvSpPr>
        <p:spPr>
          <a:xfrm>
            <a:off x="2005584" y="2225040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100584"/>
                </a:lnTo>
                <a:lnTo>
                  <a:pt x="134112" y="100584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5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100584"/>
                </a:lnTo>
                <a:lnTo>
                  <a:pt x="6095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91440"/>
                </a:lnTo>
                <a:lnTo>
                  <a:pt x="70104" y="91440"/>
                </a:lnTo>
                <a:lnTo>
                  <a:pt x="73151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5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91440"/>
                </a:lnTo>
                <a:lnTo>
                  <a:pt x="198120" y="91440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4" name="object 574"/>
          <p:cNvSpPr/>
          <p:nvPr/>
        </p:nvSpPr>
        <p:spPr>
          <a:xfrm>
            <a:off x="2496312" y="22311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8496" y="0"/>
                  <a:pt x="176784" y="9144"/>
                  <a:pt x="185928" y="24384"/>
                </a:cubicBezTo>
                <a:cubicBezTo>
                  <a:pt x="195072" y="42672"/>
                  <a:pt x="201168" y="70104"/>
                  <a:pt x="201168" y="106680"/>
                </a:cubicBezTo>
                <a:cubicBezTo>
                  <a:pt x="182880" y="115824"/>
                  <a:pt x="164592" y="121920"/>
                  <a:pt x="146304" y="128016"/>
                </a:cubicBezTo>
                <a:cubicBezTo>
                  <a:pt x="146304" y="118872"/>
                  <a:pt x="146304" y="109728"/>
                  <a:pt x="143256" y="106680"/>
                </a:cubicBezTo>
                <a:cubicBezTo>
                  <a:pt x="143256" y="97536"/>
                  <a:pt x="140208" y="91440"/>
                  <a:pt x="137160" y="85344"/>
                </a:cubicBezTo>
                <a:cubicBezTo>
                  <a:pt x="131064" y="82296"/>
                  <a:pt x="128016" y="79248"/>
                  <a:pt x="121920" y="79248"/>
                </a:cubicBezTo>
                <a:cubicBezTo>
                  <a:pt x="109728" y="79248"/>
                  <a:pt x="97536" y="91440"/>
                  <a:pt x="85344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57912" y="216408"/>
                  <a:pt x="57912" y="243840"/>
                  <a:pt x="60960" y="259080"/>
                </a:cubicBezTo>
                <a:cubicBezTo>
                  <a:pt x="64008" y="271272"/>
                  <a:pt x="73152" y="280416"/>
                  <a:pt x="82296" y="280416"/>
                </a:cubicBezTo>
                <a:cubicBezTo>
                  <a:pt x="94488" y="280416"/>
                  <a:pt x="103632" y="274320"/>
                  <a:pt x="112776" y="262128"/>
                </a:cubicBezTo>
                <a:cubicBezTo>
                  <a:pt x="118872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49352" y="307848"/>
                </a:cubicBezTo>
                <a:cubicBezTo>
                  <a:pt x="140208" y="326136"/>
                  <a:pt x="128016" y="338328"/>
                  <a:pt x="115824" y="347472"/>
                </a:cubicBezTo>
                <a:cubicBezTo>
                  <a:pt x="103632" y="356616"/>
                  <a:pt x="88392" y="359664"/>
                  <a:pt x="73152" y="359664"/>
                </a:cubicBezTo>
                <a:cubicBezTo>
                  <a:pt x="51816" y="359664"/>
                  <a:pt x="36576" y="356616"/>
                  <a:pt x="24384" y="344424"/>
                </a:cubicBezTo>
                <a:cubicBezTo>
                  <a:pt x="15240" y="332232"/>
                  <a:pt x="6096" y="313944"/>
                  <a:pt x="3048" y="286512"/>
                </a:cubicBezTo>
                <a:cubicBezTo>
                  <a:pt x="0" y="259080"/>
                  <a:pt x="0" y="222504"/>
                  <a:pt x="9144" y="179832"/>
                </a:cubicBezTo>
                <a:cubicBezTo>
                  <a:pt x="18288" y="121920"/>
                  <a:pt x="33528" y="76200"/>
                  <a:pt x="57912" y="45720"/>
                </a:cubicBezTo>
                <a:cubicBezTo>
                  <a:pt x="79248" y="15240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5" name="object 575"/>
          <p:cNvSpPr/>
          <p:nvPr/>
        </p:nvSpPr>
        <p:spPr>
          <a:xfrm>
            <a:off x="2493264" y="22250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9144"/>
                </a:lnTo>
                <a:lnTo>
                  <a:pt x="170688" y="9144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30480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40208"/>
                </a:lnTo>
                <a:lnTo>
                  <a:pt x="143256" y="137160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3632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6680"/>
                </a:lnTo>
                <a:lnTo>
                  <a:pt x="94488" y="118872"/>
                </a:lnTo>
                <a:lnTo>
                  <a:pt x="88392" y="131064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3360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52984"/>
                </a:lnTo>
                <a:lnTo>
                  <a:pt x="67056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6888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3840"/>
                </a:lnTo>
                <a:lnTo>
                  <a:pt x="185928" y="246888"/>
                </a:lnTo>
                <a:lnTo>
                  <a:pt x="179832" y="268224"/>
                </a:lnTo>
                <a:lnTo>
                  <a:pt x="173736" y="286512"/>
                </a:lnTo>
                <a:lnTo>
                  <a:pt x="164592" y="301752"/>
                </a:lnTo>
                <a:lnTo>
                  <a:pt x="158496" y="316992"/>
                </a:lnTo>
                <a:lnTo>
                  <a:pt x="149352" y="329184"/>
                </a:lnTo>
                <a:lnTo>
                  <a:pt x="140208" y="338328"/>
                </a:lnTo>
                <a:lnTo>
                  <a:pt x="131064" y="350520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0960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62712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5928"/>
                </a:lnTo>
                <a:lnTo>
                  <a:pt x="12192" y="164592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9624"/>
                </a:lnTo>
                <a:lnTo>
                  <a:pt x="73152" y="27432"/>
                </a:lnTo>
                <a:lnTo>
                  <a:pt x="82296" y="21336"/>
                </a:lnTo>
                <a:lnTo>
                  <a:pt x="94488" y="12192"/>
                </a:lnTo>
                <a:lnTo>
                  <a:pt x="103632" y="9144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3048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92608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9664"/>
                </a:lnTo>
                <a:lnTo>
                  <a:pt x="60960" y="362712"/>
                </a:lnTo>
                <a:lnTo>
                  <a:pt x="60960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4424"/>
                </a:lnTo>
                <a:lnTo>
                  <a:pt x="134112" y="335280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8704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6888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80416"/>
                </a:lnTo>
                <a:lnTo>
                  <a:pt x="112776" y="280416"/>
                </a:lnTo>
                <a:lnTo>
                  <a:pt x="103632" y="286512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9560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52984"/>
                </a:lnTo>
                <a:lnTo>
                  <a:pt x="57912" y="243840"/>
                </a:lnTo>
                <a:lnTo>
                  <a:pt x="57912" y="234696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91440"/>
                </a:lnTo>
                <a:lnTo>
                  <a:pt x="103632" y="88392"/>
                </a:lnTo>
                <a:lnTo>
                  <a:pt x="112776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3256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12776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5824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12192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6" name="object 576"/>
          <p:cNvSpPr/>
          <p:nvPr/>
        </p:nvSpPr>
        <p:spPr>
          <a:xfrm>
            <a:off x="3916680" y="22311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3" y="179832"/>
                  <a:pt x="103632" y="222504"/>
                </a:cubicBezTo>
                <a:cubicBezTo>
                  <a:pt x="115823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5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3" y="359664"/>
                  <a:pt x="18288" y="359664"/>
                  <a:pt x="0" y="359664"/>
                </a:cubicBezTo>
                <a:cubicBezTo>
                  <a:pt x="42672" y="240792"/>
                  <a:pt x="88391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7" name="object 577"/>
          <p:cNvSpPr/>
          <p:nvPr/>
        </p:nvSpPr>
        <p:spPr>
          <a:xfrm>
            <a:off x="39105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5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8" name="object 578"/>
          <p:cNvSpPr/>
          <p:nvPr/>
        </p:nvSpPr>
        <p:spPr>
          <a:xfrm>
            <a:off x="3916680" y="22311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3" y="179832"/>
                  <a:pt x="103632" y="222504"/>
                </a:cubicBezTo>
                <a:cubicBezTo>
                  <a:pt x="115823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5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3" y="359664"/>
                  <a:pt x="18288" y="359664"/>
                  <a:pt x="0" y="359664"/>
                </a:cubicBezTo>
                <a:cubicBezTo>
                  <a:pt x="42672" y="240792"/>
                  <a:pt x="88391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9" name="object 579"/>
          <p:cNvSpPr/>
          <p:nvPr/>
        </p:nvSpPr>
        <p:spPr>
          <a:xfrm>
            <a:off x="39105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5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0" name="object 580"/>
          <p:cNvSpPr/>
          <p:nvPr/>
        </p:nvSpPr>
        <p:spPr>
          <a:xfrm>
            <a:off x="3459480" y="22311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27432"/>
                  <a:pt x="179832" y="57912"/>
                  <a:pt x="173735" y="88392"/>
                </a:cubicBezTo>
                <a:cubicBezTo>
                  <a:pt x="155448" y="88392"/>
                  <a:pt x="134112" y="88392"/>
                  <a:pt x="115823" y="88392"/>
                </a:cubicBezTo>
                <a:cubicBezTo>
                  <a:pt x="100584" y="179832"/>
                  <a:pt x="85344" y="271272"/>
                  <a:pt x="67056" y="359664"/>
                </a:cubicBezTo>
                <a:cubicBezTo>
                  <a:pt x="48768" y="359664"/>
                  <a:pt x="30479" y="359664"/>
                  <a:pt x="9144" y="359664"/>
                </a:cubicBezTo>
                <a:cubicBezTo>
                  <a:pt x="27432" y="271272"/>
                  <a:pt x="42672" y="179832"/>
                  <a:pt x="57912" y="88392"/>
                </a:cubicBezTo>
                <a:cubicBezTo>
                  <a:pt x="39623" y="88392"/>
                  <a:pt x="18288" y="88392"/>
                  <a:pt x="0" y="88392"/>
                </a:cubicBezTo>
                <a:cubicBezTo>
                  <a:pt x="6096" y="57912"/>
                  <a:pt x="9144" y="27432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1" name="object 581"/>
          <p:cNvSpPr/>
          <p:nvPr/>
        </p:nvSpPr>
        <p:spPr>
          <a:xfrm>
            <a:off x="3453384" y="22250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100584"/>
                </a:lnTo>
                <a:lnTo>
                  <a:pt x="121919" y="100584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100584"/>
                </a:lnTo>
                <a:lnTo>
                  <a:pt x="6096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91440"/>
                </a:lnTo>
                <a:lnTo>
                  <a:pt x="64008" y="91440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91440"/>
                </a:lnTo>
                <a:lnTo>
                  <a:pt x="179831" y="91440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2" name="object 582"/>
          <p:cNvSpPr/>
          <p:nvPr/>
        </p:nvSpPr>
        <p:spPr>
          <a:xfrm>
            <a:off x="4370832" y="2231136"/>
            <a:ext cx="204216" cy="359664"/>
          </a:xfrm>
          <a:custGeom>
            <a:avLst/>
            <a:gdLst/>
            <a:ahLst/>
            <a:cxnLst/>
            <a:rect l="l" t="t" r="r" b="b"/>
            <a:pathLst>
              <a:path w="204216" h="359664">
                <a:moveTo>
                  <a:pt x="137160" y="0"/>
                </a:moveTo>
                <a:cubicBezTo>
                  <a:pt x="161544" y="0"/>
                  <a:pt x="176784" y="9144"/>
                  <a:pt x="188976" y="24384"/>
                </a:cubicBezTo>
                <a:cubicBezTo>
                  <a:pt x="198120" y="42672"/>
                  <a:pt x="204216" y="70104"/>
                  <a:pt x="201168" y="106680"/>
                </a:cubicBezTo>
                <a:cubicBezTo>
                  <a:pt x="182880" y="115824"/>
                  <a:pt x="167640" y="121920"/>
                  <a:pt x="149352" y="128016"/>
                </a:cubicBezTo>
                <a:cubicBezTo>
                  <a:pt x="149352" y="118872"/>
                  <a:pt x="146304" y="109728"/>
                  <a:pt x="146304" y="106680"/>
                </a:cubicBezTo>
                <a:cubicBezTo>
                  <a:pt x="146304" y="97536"/>
                  <a:pt x="143256" y="91440"/>
                  <a:pt x="137160" y="85344"/>
                </a:cubicBezTo>
                <a:cubicBezTo>
                  <a:pt x="134112" y="82296"/>
                  <a:pt x="128016" y="79248"/>
                  <a:pt x="124968" y="79248"/>
                </a:cubicBezTo>
                <a:cubicBezTo>
                  <a:pt x="109728" y="79248"/>
                  <a:pt x="97536" y="91440"/>
                  <a:pt x="88392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60960" y="216408"/>
                  <a:pt x="57912" y="243840"/>
                  <a:pt x="64008" y="259080"/>
                </a:cubicBezTo>
                <a:cubicBezTo>
                  <a:pt x="67056" y="271272"/>
                  <a:pt x="73152" y="280416"/>
                  <a:pt x="85344" y="280416"/>
                </a:cubicBezTo>
                <a:cubicBezTo>
                  <a:pt x="97536" y="280416"/>
                  <a:pt x="106680" y="274320"/>
                  <a:pt x="112776" y="262128"/>
                </a:cubicBezTo>
                <a:cubicBezTo>
                  <a:pt x="121920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52400" y="307848"/>
                </a:cubicBezTo>
                <a:cubicBezTo>
                  <a:pt x="143256" y="326136"/>
                  <a:pt x="131064" y="338328"/>
                  <a:pt x="118872" y="347472"/>
                </a:cubicBezTo>
                <a:cubicBezTo>
                  <a:pt x="106680" y="356616"/>
                  <a:pt x="91440" y="359664"/>
                  <a:pt x="73152" y="359664"/>
                </a:cubicBezTo>
                <a:cubicBezTo>
                  <a:pt x="54864" y="359664"/>
                  <a:pt x="39624" y="356616"/>
                  <a:pt x="27432" y="344424"/>
                </a:cubicBezTo>
                <a:cubicBezTo>
                  <a:pt x="15240" y="332232"/>
                  <a:pt x="9144" y="313944"/>
                  <a:pt x="6096" y="286512"/>
                </a:cubicBezTo>
                <a:cubicBezTo>
                  <a:pt x="0" y="259080"/>
                  <a:pt x="3048" y="222504"/>
                  <a:pt x="9144" y="179832"/>
                </a:cubicBezTo>
                <a:cubicBezTo>
                  <a:pt x="21336" y="121920"/>
                  <a:pt x="36576" y="76200"/>
                  <a:pt x="57912" y="45720"/>
                </a:cubicBezTo>
                <a:cubicBezTo>
                  <a:pt x="82296" y="15240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3" name="object 583"/>
          <p:cNvSpPr/>
          <p:nvPr/>
        </p:nvSpPr>
        <p:spPr>
          <a:xfrm>
            <a:off x="4367784" y="22250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9144"/>
                </a:lnTo>
                <a:lnTo>
                  <a:pt x="173736" y="9144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30480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3632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6680"/>
                </a:lnTo>
                <a:lnTo>
                  <a:pt x="94488" y="118872"/>
                </a:lnTo>
                <a:lnTo>
                  <a:pt x="91440" y="131064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3360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52984"/>
                </a:lnTo>
                <a:lnTo>
                  <a:pt x="70104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6888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3840"/>
                </a:lnTo>
                <a:lnTo>
                  <a:pt x="188976" y="246888"/>
                </a:lnTo>
                <a:lnTo>
                  <a:pt x="182880" y="268224"/>
                </a:lnTo>
                <a:lnTo>
                  <a:pt x="173736" y="286512"/>
                </a:lnTo>
                <a:lnTo>
                  <a:pt x="167640" y="301752"/>
                </a:lnTo>
                <a:lnTo>
                  <a:pt x="158496" y="316992"/>
                </a:lnTo>
                <a:lnTo>
                  <a:pt x="152400" y="329184"/>
                </a:lnTo>
                <a:lnTo>
                  <a:pt x="143256" y="338328"/>
                </a:lnTo>
                <a:lnTo>
                  <a:pt x="134112" y="350520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4008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62712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5928"/>
                </a:lnTo>
                <a:lnTo>
                  <a:pt x="12192" y="164592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9624"/>
                </a:lnTo>
                <a:lnTo>
                  <a:pt x="76200" y="27432"/>
                </a:lnTo>
                <a:lnTo>
                  <a:pt x="85344" y="21336"/>
                </a:lnTo>
                <a:lnTo>
                  <a:pt x="94488" y="12192"/>
                </a:lnTo>
                <a:lnTo>
                  <a:pt x="106680" y="9144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3048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92608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9664"/>
                </a:lnTo>
                <a:lnTo>
                  <a:pt x="64008" y="362712"/>
                </a:lnTo>
                <a:lnTo>
                  <a:pt x="64008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6616"/>
                </a:lnTo>
                <a:lnTo>
                  <a:pt x="109728" y="356616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4424"/>
                </a:lnTo>
                <a:lnTo>
                  <a:pt x="134112" y="335280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8704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6888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80416"/>
                </a:lnTo>
                <a:lnTo>
                  <a:pt x="112776" y="280416"/>
                </a:lnTo>
                <a:lnTo>
                  <a:pt x="106680" y="286512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9560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52984"/>
                </a:lnTo>
                <a:lnTo>
                  <a:pt x="60960" y="243840"/>
                </a:lnTo>
                <a:lnTo>
                  <a:pt x="60960" y="234696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91440"/>
                </a:lnTo>
                <a:lnTo>
                  <a:pt x="106680" y="88392"/>
                </a:lnTo>
                <a:lnTo>
                  <a:pt x="115824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6304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5824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12192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4" name="object 584"/>
          <p:cNvSpPr/>
          <p:nvPr/>
        </p:nvSpPr>
        <p:spPr>
          <a:xfrm>
            <a:off x="1173480" y="2307336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1336"/>
                  <a:pt x="27432" y="45720"/>
                  <a:pt x="27432" y="67056"/>
                </a:cubicBezTo>
                <a:cubicBezTo>
                  <a:pt x="36576" y="45720"/>
                  <a:pt x="48768" y="21336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1336"/>
                  <a:pt x="88392" y="45720"/>
                  <a:pt x="88392" y="67056"/>
                </a:cubicBezTo>
                <a:cubicBezTo>
                  <a:pt x="100584" y="45720"/>
                  <a:pt x="109728" y="21336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5344"/>
                  <a:pt x="64008" y="64008"/>
                  <a:pt x="64008" y="42672"/>
                </a:cubicBezTo>
                <a:cubicBezTo>
                  <a:pt x="51816" y="64008"/>
                  <a:pt x="42672" y="85344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5" name="object 585"/>
          <p:cNvSpPr/>
          <p:nvPr/>
        </p:nvSpPr>
        <p:spPr>
          <a:xfrm>
            <a:off x="1167384" y="2301240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3048"/>
                </a:lnTo>
                <a:lnTo>
                  <a:pt x="6096" y="0"/>
                </a:lnTo>
                <a:lnTo>
                  <a:pt x="36576" y="0"/>
                </a:lnTo>
                <a:lnTo>
                  <a:pt x="39624" y="3048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3152"/>
                </a:lnTo>
                <a:lnTo>
                  <a:pt x="64006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3048"/>
                </a:lnTo>
                <a:lnTo>
                  <a:pt x="100584" y="6096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5824"/>
                </a:lnTo>
                <a:lnTo>
                  <a:pt x="67056" y="48768"/>
                </a:lnTo>
                <a:lnTo>
                  <a:pt x="73152" y="51816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5824"/>
                </a:lnTo>
                <a:lnTo>
                  <a:pt x="0" y="6096"/>
                </a:lnTo>
                <a:close/>
                <a:moveTo>
                  <a:pt x="12192" y="115824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5720"/>
                </a:lnTo>
                <a:lnTo>
                  <a:pt x="76200" y="48768"/>
                </a:lnTo>
                <a:lnTo>
                  <a:pt x="76200" y="115824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6096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78" y="79248"/>
                </a:lnTo>
                <a:lnTo>
                  <a:pt x="27432" y="73152"/>
                </a:lnTo>
                <a:lnTo>
                  <a:pt x="33528" y="6096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6096"/>
                </a:lnTo>
                <a:lnTo>
                  <a:pt x="12192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6" name="object 586"/>
          <p:cNvSpPr/>
          <p:nvPr/>
        </p:nvSpPr>
        <p:spPr>
          <a:xfrm>
            <a:off x="762000" y="3090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7" name="object 587"/>
          <p:cNvSpPr/>
          <p:nvPr/>
        </p:nvSpPr>
        <p:spPr>
          <a:xfrm>
            <a:off x="758952" y="3084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8" name="object 588"/>
          <p:cNvSpPr/>
          <p:nvPr/>
        </p:nvSpPr>
        <p:spPr>
          <a:xfrm>
            <a:off x="762000" y="3090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9" name="object 589"/>
          <p:cNvSpPr/>
          <p:nvPr/>
        </p:nvSpPr>
        <p:spPr>
          <a:xfrm>
            <a:off x="758952" y="3084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0" name="object 590"/>
          <p:cNvSpPr/>
          <p:nvPr/>
        </p:nvSpPr>
        <p:spPr>
          <a:xfrm>
            <a:off x="762000" y="35783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7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7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1" name="object 591"/>
          <p:cNvSpPr/>
          <p:nvPr/>
        </p:nvSpPr>
        <p:spPr>
          <a:xfrm>
            <a:off x="758952" y="35722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2" name="object 592"/>
          <p:cNvSpPr/>
          <p:nvPr/>
        </p:nvSpPr>
        <p:spPr>
          <a:xfrm>
            <a:off x="762000" y="5020056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39" y="0"/>
                  <a:pt x="161544" y="0"/>
                  <a:pt x="228600" y="0"/>
                </a:cubicBezTo>
                <a:cubicBezTo>
                  <a:pt x="222503" y="33528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6" y="387096"/>
                  <a:pt x="15240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8" y="94488"/>
                  <a:pt x="24384" y="94488"/>
                  <a:pt x="0" y="94488"/>
                </a:cubicBezTo>
                <a:cubicBezTo>
                  <a:pt x="9144" y="64008"/>
                  <a:pt x="15240" y="33528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3" name="object 593"/>
          <p:cNvSpPr/>
          <p:nvPr/>
        </p:nvSpPr>
        <p:spPr>
          <a:xfrm>
            <a:off x="758952" y="5017008"/>
            <a:ext cx="237744" cy="393192"/>
          </a:xfrm>
          <a:custGeom>
            <a:avLst/>
            <a:gdLst/>
            <a:ahLst/>
            <a:cxnLst/>
            <a:rect l="l" t="t" r="r" b="b"/>
            <a:pathLst>
              <a:path w="237744" h="393192">
                <a:moveTo>
                  <a:pt x="18288" y="3048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0"/>
                </a:lnTo>
                <a:lnTo>
                  <a:pt x="237744" y="3048"/>
                </a:lnTo>
                <a:lnTo>
                  <a:pt x="219456" y="100584"/>
                </a:lnTo>
                <a:lnTo>
                  <a:pt x="213360" y="103632"/>
                </a:lnTo>
                <a:lnTo>
                  <a:pt x="143256" y="103632"/>
                </a:lnTo>
                <a:lnTo>
                  <a:pt x="149351" y="100584"/>
                </a:lnTo>
                <a:lnTo>
                  <a:pt x="91438" y="390144"/>
                </a:lnTo>
                <a:lnTo>
                  <a:pt x="85344" y="393192"/>
                </a:lnTo>
                <a:lnTo>
                  <a:pt x="18288" y="393192"/>
                </a:lnTo>
                <a:lnTo>
                  <a:pt x="15240" y="393192"/>
                </a:lnTo>
                <a:lnTo>
                  <a:pt x="12192" y="390144"/>
                </a:lnTo>
                <a:lnTo>
                  <a:pt x="70104" y="97536"/>
                </a:lnTo>
                <a:lnTo>
                  <a:pt x="76200" y="103632"/>
                </a:lnTo>
                <a:lnTo>
                  <a:pt x="3048" y="103632"/>
                </a:lnTo>
                <a:lnTo>
                  <a:pt x="0" y="100584"/>
                </a:lnTo>
                <a:lnTo>
                  <a:pt x="0" y="97536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76200" y="94488"/>
                </a:lnTo>
                <a:lnTo>
                  <a:pt x="79248" y="97536"/>
                </a:lnTo>
                <a:lnTo>
                  <a:pt x="79248" y="100584"/>
                </a:lnTo>
                <a:lnTo>
                  <a:pt x="21336" y="390144"/>
                </a:lnTo>
                <a:lnTo>
                  <a:pt x="18288" y="384048"/>
                </a:lnTo>
                <a:lnTo>
                  <a:pt x="85344" y="384048"/>
                </a:lnTo>
                <a:lnTo>
                  <a:pt x="82296" y="390144"/>
                </a:lnTo>
                <a:lnTo>
                  <a:pt x="140208" y="97536"/>
                </a:lnTo>
                <a:lnTo>
                  <a:pt x="143256" y="94488"/>
                </a:lnTo>
                <a:lnTo>
                  <a:pt x="213360" y="94488"/>
                </a:lnTo>
                <a:lnTo>
                  <a:pt x="210310" y="97536"/>
                </a:lnTo>
                <a:lnTo>
                  <a:pt x="228600" y="3048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3048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4" name="object 594"/>
          <p:cNvSpPr/>
          <p:nvPr/>
        </p:nvSpPr>
        <p:spPr>
          <a:xfrm>
            <a:off x="762000" y="4044696"/>
            <a:ext cx="219456" cy="387095"/>
          </a:xfrm>
          <a:custGeom>
            <a:avLst/>
            <a:gdLst/>
            <a:ahLst/>
            <a:cxnLst/>
            <a:rect l="l" t="t" r="r" b="b"/>
            <a:pathLst>
              <a:path w="219456" h="387095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19"/>
                </a:cubicBezTo>
                <a:cubicBezTo>
                  <a:pt x="219456" y="60960"/>
                  <a:pt x="219456" y="82296"/>
                  <a:pt x="219456" y="106680"/>
                </a:cubicBezTo>
                <a:cubicBezTo>
                  <a:pt x="198120" y="112775"/>
                  <a:pt x="179832" y="118872"/>
                  <a:pt x="158496" y="124968"/>
                </a:cubicBezTo>
                <a:cubicBezTo>
                  <a:pt x="158496" y="112775"/>
                  <a:pt x="155448" y="100584"/>
                  <a:pt x="152400" y="94488"/>
                </a:cubicBezTo>
                <a:cubicBezTo>
                  <a:pt x="146303" y="85344"/>
                  <a:pt x="140208" y="82296"/>
                  <a:pt x="131062" y="82296"/>
                </a:cubicBezTo>
                <a:cubicBezTo>
                  <a:pt x="118872" y="82296"/>
                  <a:pt x="106680" y="91440"/>
                  <a:pt x="94488" y="109728"/>
                </a:cubicBezTo>
                <a:cubicBezTo>
                  <a:pt x="85344" y="124968"/>
                  <a:pt x="76200" y="155448"/>
                  <a:pt x="70103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3" y="295656"/>
                  <a:pt x="79248" y="304800"/>
                  <a:pt x="94488" y="304800"/>
                </a:cubicBezTo>
                <a:cubicBezTo>
                  <a:pt x="100584" y="304800"/>
                  <a:pt x="106680" y="301752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5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4320"/>
                  <a:pt x="182880" y="326136"/>
                </a:cubicBezTo>
                <a:cubicBezTo>
                  <a:pt x="161544" y="350520"/>
                  <a:pt x="143256" y="365760"/>
                  <a:pt x="128016" y="374904"/>
                </a:cubicBezTo>
                <a:cubicBezTo>
                  <a:pt x="112775" y="381000"/>
                  <a:pt x="94488" y="387096"/>
                  <a:pt x="76200" y="387096"/>
                </a:cubicBezTo>
                <a:cubicBezTo>
                  <a:pt x="54862" y="387096"/>
                  <a:pt x="36576" y="377952"/>
                  <a:pt x="24384" y="362712"/>
                </a:cubicBezTo>
                <a:cubicBezTo>
                  <a:pt x="12192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40" y="152400"/>
                  <a:pt x="27432" y="115824"/>
                  <a:pt x="39624" y="88392"/>
                </a:cubicBezTo>
                <a:cubicBezTo>
                  <a:pt x="54862" y="57912"/>
                  <a:pt x="73152" y="33528"/>
                  <a:pt x="91439" y="18288"/>
                </a:cubicBezTo>
                <a:cubicBezTo>
                  <a:pt x="106680" y="6096"/>
                  <a:pt x="124967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5" name="object 595"/>
          <p:cNvSpPr/>
          <p:nvPr/>
        </p:nvSpPr>
        <p:spPr>
          <a:xfrm>
            <a:off x="758952" y="4041648"/>
            <a:ext cx="228600" cy="393192"/>
          </a:xfrm>
          <a:custGeom>
            <a:avLst/>
            <a:gdLst/>
            <a:ahLst/>
            <a:cxnLst/>
            <a:rect l="l" t="t" r="r" b="b"/>
            <a:pathLst>
              <a:path w="228600" h="393192">
                <a:moveTo>
                  <a:pt x="149351" y="0"/>
                </a:moveTo>
                <a:lnTo>
                  <a:pt x="167638" y="0"/>
                </a:lnTo>
                <a:lnTo>
                  <a:pt x="179832" y="3048"/>
                </a:lnTo>
                <a:lnTo>
                  <a:pt x="179832" y="3048"/>
                </a:lnTo>
                <a:lnTo>
                  <a:pt x="188976" y="6096"/>
                </a:lnTo>
                <a:lnTo>
                  <a:pt x="192023" y="6096"/>
                </a:lnTo>
                <a:lnTo>
                  <a:pt x="198120" y="12192"/>
                </a:lnTo>
                <a:lnTo>
                  <a:pt x="201168" y="12192"/>
                </a:lnTo>
                <a:lnTo>
                  <a:pt x="207264" y="18288"/>
                </a:lnTo>
                <a:lnTo>
                  <a:pt x="207264" y="18288"/>
                </a:lnTo>
                <a:lnTo>
                  <a:pt x="213360" y="27432"/>
                </a:lnTo>
                <a:lnTo>
                  <a:pt x="213360" y="27432"/>
                </a:lnTo>
                <a:lnTo>
                  <a:pt x="216408" y="36576"/>
                </a:lnTo>
                <a:lnTo>
                  <a:pt x="222504" y="48767"/>
                </a:lnTo>
                <a:lnTo>
                  <a:pt x="225551" y="60960"/>
                </a:lnTo>
                <a:lnTo>
                  <a:pt x="225551" y="76200"/>
                </a:lnTo>
                <a:lnTo>
                  <a:pt x="228600" y="91440"/>
                </a:lnTo>
                <a:lnTo>
                  <a:pt x="228600" y="109728"/>
                </a:lnTo>
                <a:lnTo>
                  <a:pt x="225551" y="112776"/>
                </a:lnTo>
                <a:lnTo>
                  <a:pt x="161544" y="134111"/>
                </a:lnTo>
                <a:lnTo>
                  <a:pt x="158496" y="134111"/>
                </a:lnTo>
                <a:lnTo>
                  <a:pt x="155448" y="128016"/>
                </a:lnTo>
                <a:lnTo>
                  <a:pt x="155448" y="118872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2400" y="103632"/>
                </a:lnTo>
                <a:lnTo>
                  <a:pt x="152400" y="103632"/>
                </a:lnTo>
                <a:lnTo>
                  <a:pt x="149351" y="97536"/>
                </a:lnTo>
                <a:lnTo>
                  <a:pt x="152400" y="100584"/>
                </a:lnTo>
                <a:lnTo>
                  <a:pt x="146304" y="94488"/>
                </a:lnTo>
                <a:lnTo>
                  <a:pt x="149351" y="94488"/>
                </a:lnTo>
                <a:lnTo>
                  <a:pt x="143256" y="91440"/>
                </a:lnTo>
                <a:lnTo>
                  <a:pt x="146304" y="91440"/>
                </a:lnTo>
                <a:lnTo>
                  <a:pt x="140208" y="91440"/>
                </a:lnTo>
                <a:lnTo>
                  <a:pt x="140208" y="91440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1440"/>
                </a:lnTo>
                <a:lnTo>
                  <a:pt x="128015" y="91440"/>
                </a:lnTo>
                <a:lnTo>
                  <a:pt x="118872" y="97536"/>
                </a:lnTo>
                <a:lnTo>
                  <a:pt x="118872" y="94488"/>
                </a:lnTo>
                <a:lnTo>
                  <a:pt x="109728" y="103632"/>
                </a:lnTo>
                <a:lnTo>
                  <a:pt x="109728" y="103632"/>
                </a:lnTo>
                <a:lnTo>
                  <a:pt x="103632" y="115823"/>
                </a:lnTo>
                <a:lnTo>
                  <a:pt x="103632" y="112776"/>
                </a:lnTo>
                <a:lnTo>
                  <a:pt x="94487" y="128016"/>
                </a:lnTo>
                <a:lnTo>
                  <a:pt x="88392" y="146304"/>
                </a:lnTo>
                <a:lnTo>
                  <a:pt x="82296" y="170688"/>
                </a:lnTo>
                <a:lnTo>
                  <a:pt x="76200" y="195072"/>
                </a:lnTo>
                <a:lnTo>
                  <a:pt x="73151" y="225552"/>
                </a:lnTo>
                <a:lnTo>
                  <a:pt x="70104" y="246888"/>
                </a:lnTo>
                <a:lnTo>
                  <a:pt x="70104" y="265176"/>
                </a:lnTo>
                <a:lnTo>
                  <a:pt x="70104" y="265176"/>
                </a:lnTo>
                <a:lnTo>
                  <a:pt x="73151" y="280416"/>
                </a:lnTo>
                <a:lnTo>
                  <a:pt x="73151" y="280416"/>
                </a:lnTo>
                <a:lnTo>
                  <a:pt x="76200" y="292608"/>
                </a:lnTo>
                <a:lnTo>
                  <a:pt x="76200" y="289560"/>
                </a:lnTo>
                <a:lnTo>
                  <a:pt x="82296" y="298704"/>
                </a:lnTo>
                <a:lnTo>
                  <a:pt x="82296" y="298704"/>
                </a:lnTo>
                <a:lnTo>
                  <a:pt x="91438" y="301752"/>
                </a:lnTo>
                <a:lnTo>
                  <a:pt x="88392" y="301752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1752"/>
                </a:lnTo>
                <a:lnTo>
                  <a:pt x="106680" y="301752"/>
                </a:lnTo>
                <a:lnTo>
                  <a:pt x="115823" y="298704"/>
                </a:lnTo>
                <a:lnTo>
                  <a:pt x="115823" y="298704"/>
                </a:lnTo>
                <a:lnTo>
                  <a:pt x="124968" y="289560"/>
                </a:lnTo>
                <a:lnTo>
                  <a:pt x="140208" y="280416"/>
                </a:lnTo>
                <a:lnTo>
                  <a:pt x="137160" y="283464"/>
                </a:lnTo>
                <a:lnTo>
                  <a:pt x="143256" y="246888"/>
                </a:lnTo>
                <a:lnTo>
                  <a:pt x="149351" y="252984"/>
                </a:lnTo>
                <a:lnTo>
                  <a:pt x="106680" y="252984"/>
                </a:lnTo>
                <a:lnTo>
                  <a:pt x="103632" y="249936"/>
                </a:lnTo>
                <a:lnTo>
                  <a:pt x="103632" y="246888"/>
                </a:lnTo>
                <a:lnTo>
                  <a:pt x="115823" y="170688"/>
                </a:lnTo>
                <a:lnTo>
                  <a:pt x="121920" y="164592"/>
                </a:lnTo>
                <a:lnTo>
                  <a:pt x="213360" y="164592"/>
                </a:lnTo>
                <a:lnTo>
                  <a:pt x="219456" y="167640"/>
                </a:lnTo>
                <a:lnTo>
                  <a:pt x="219456" y="170688"/>
                </a:lnTo>
                <a:lnTo>
                  <a:pt x="192023" y="329184"/>
                </a:lnTo>
                <a:lnTo>
                  <a:pt x="188976" y="332232"/>
                </a:lnTo>
                <a:lnTo>
                  <a:pt x="173736" y="347472"/>
                </a:lnTo>
                <a:lnTo>
                  <a:pt x="158496" y="362712"/>
                </a:lnTo>
                <a:lnTo>
                  <a:pt x="146304" y="371856"/>
                </a:lnTo>
                <a:lnTo>
                  <a:pt x="134110" y="381000"/>
                </a:lnTo>
                <a:lnTo>
                  <a:pt x="121920" y="387096"/>
                </a:lnTo>
                <a:lnTo>
                  <a:pt x="109728" y="390144"/>
                </a:lnTo>
                <a:lnTo>
                  <a:pt x="94487" y="393192"/>
                </a:lnTo>
                <a:lnTo>
                  <a:pt x="79248" y="393192"/>
                </a:lnTo>
                <a:lnTo>
                  <a:pt x="64008" y="393192"/>
                </a:lnTo>
                <a:lnTo>
                  <a:pt x="60960" y="393192"/>
                </a:lnTo>
                <a:lnTo>
                  <a:pt x="48768" y="387096"/>
                </a:lnTo>
                <a:lnTo>
                  <a:pt x="48768" y="387096"/>
                </a:lnTo>
                <a:lnTo>
                  <a:pt x="36576" y="381000"/>
                </a:lnTo>
                <a:lnTo>
                  <a:pt x="33528" y="381000"/>
                </a:lnTo>
                <a:lnTo>
                  <a:pt x="24384" y="371856"/>
                </a:lnTo>
                <a:lnTo>
                  <a:pt x="24384" y="368808"/>
                </a:lnTo>
                <a:lnTo>
                  <a:pt x="15240" y="356616"/>
                </a:lnTo>
                <a:lnTo>
                  <a:pt x="15240" y="356616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77368"/>
                </a:lnTo>
                <a:lnTo>
                  <a:pt x="0" y="249936"/>
                </a:lnTo>
                <a:lnTo>
                  <a:pt x="3048" y="225552"/>
                </a:lnTo>
                <a:lnTo>
                  <a:pt x="6096" y="195072"/>
                </a:lnTo>
                <a:lnTo>
                  <a:pt x="12192" y="167640"/>
                </a:lnTo>
                <a:lnTo>
                  <a:pt x="21336" y="137160"/>
                </a:lnTo>
                <a:lnTo>
                  <a:pt x="30480" y="112776"/>
                </a:lnTo>
                <a:lnTo>
                  <a:pt x="39624" y="88392"/>
                </a:lnTo>
                <a:lnTo>
                  <a:pt x="51816" y="67055"/>
                </a:lnTo>
                <a:lnTo>
                  <a:pt x="64008" y="48767"/>
                </a:lnTo>
                <a:lnTo>
                  <a:pt x="76200" y="30480"/>
                </a:lnTo>
                <a:lnTo>
                  <a:pt x="91438" y="18288"/>
                </a:lnTo>
                <a:lnTo>
                  <a:pt x="91438" y="18288"/>
                </a:lnTo>
                <a:lnTo>
                  <a:pt x="103632" y="9144"/>
                </a:lnTo>
                <a:lnTo>
                  <a:pt x="103632" y="9144"/>
                </a:lnTo>
                <a:lnTo>
                  <a:pt x="118872" y="3048"/>
                </a:lnTo>
                <a:lnTo>
                  <a:pt x="118872" y="3048"/>
                </a:lnTo>
                <a:lnTo>
                  <a:pt x="134110" y="0"/>
                </a:lnTo>
                <a:lnTo>
                  <a:pt x="134110" y="0"/>
                </a:lnTo>
                <a:lnTo>
                  <a:pt x="149351" y="0"/>
                </a:lnTo>
                <a:close/>
                <a:moveTo>
                  <a:pt x="134110" y="9144"/>
                </a:moveTo>
                <a:lnTo>
                  <a:pt x="137160" y="9144"/>
                </a:lnTo>
                <a:lnTo>
                  <a:pt x="121920" y="12192"/>
                </a:lnTo>
                <a:lnTo>
                  <a:pt x="121920" y="12192"/>
                </a:lnTo>
                <a:lnTo>
                  <a:pt x="109728" y="18288"/>
                </a:lnTo>
                <a:lnTo>
                  <a:pt x="109728" y="18288"/>
                </a:lnTo>
                <a:lnTo>
                  <a:pt x="97536" y="24384"/>
                </a:lnTo>
                <a:lnTo>
                  <a:pt x="97536" y="24384"/>
                </a:lnTo>
                <a:lnTo>
                  <a:pt x="85344" y="36576"/>
                </a:lnTo>
                <a:lnTo>
                  <a:pt x="70104" y="51816"/>
                </a:lnTo>
                <a:lnTo>
                  <a:pt x="57910" y="70104"/>
                </a:lnTo>
                <a:lnTo>
                  <a:pt x="48768" y="91440"/>
                </a:lnTo>
                <a:lnTo>
                  <a:pt x="39624" y="115823"/>
                </a:lnTo>
                <a:lnTo>
                  <a:pt x="30480" y="140208"/>
                </a:lnTo>
                <a:lnTo>
                  <a:pt x="21336" y="167640"/>
                </a:lnTo>
                <a:lnTo>
                  <a:pt x="15240" y="198120"/>
                </a:lnTo>
                <a:lnTo>
                  <a:pt x="12192" y="225552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298704"/>
                </a:lnTo>
                <a:lnTo>
                  <a:pt x="12192" y="320040"/>
                </a:lnTo>
                <a:lnTo>
                  <a:pt x="18288" y="338328"/>
                </a:lnTo>
                <a:lnTo>
                  <a:pt x="18288" y="338328"/>
                </a:lnTo>
                <a:lnTo>
                  <a:pt x="24384" y="353568"/>
                </a:lnTo>
                <a:lnTo>
                  <a:pt x="24384" y="350520"/>
                </a:lnTo>
                <a:lnTo>
                  <a:pt x="30480" y="365760"/>
                </a:lnTo>
                <a:lnTo>
                  <a:pt x="30480" y="362712"/>
                </a:lnTo>
                <a:lnTo>
                  <a:pt x="39624" y="374904"/>
                </a:lnTo>
                <a:lnTo>
                  <a:pt x="39624" y="371856"/>
                </a:lnTo>
                <a:lnTo>
                  <a:pt x="51816" y="381000"/>
                </a:lnTo>
                <a:lnTo>
                  <a:pt x="51816" y="381000"/>
                </a:lnTo>
                <a:lnTo>
                  <a:pt x="64008" y="384048"/>
                </a:lnTo>
                <a:lnTo>
                  <a:pt x="64008" y="384048"/>
                </a:lnTo>
                <a:lnTo>
                  <a:pt x="79248" y="384048"/>
                </a:lnTo>
                <a:lnTo>
                  <a:pt x="91438" y="384048"/>
                </a:lnTo>
                <a:lnTo>
                  <a:pt x="106680" y="381000"/>
                </a:lnTo>
                <a:lnTo>
                  <a:pt x="115823" y="377952"/>
                </a:lnTo>
                <a:lnTo>
                  <a:pt x="128015" y="371856"/>
                </a:lnTo>
                <a:lnTo>
                  <a:pt x="140208" y="365760"/>
                </a:lnTo>
                <a:lnTo>
                  <a:pt x="152400" y="356616"/>
                </a:lnTo>
                <a:lnTo>
                  <a:pt x="167638" y="341376"/>
                </a:lnTo>
                <a:lnTo>
                  <a:pt x="182880" y="326136"/>
                </a:lnTo>
                <a:lnTo>
                  <a:pt x="182880" y="329184"/>
                </a:lnTo>
                <a:lnTo>
                  <a:pt x="210310" y="170688"/>
                </a:lnTo>
                <a:lnTo>
                  <a:pt x="213360" y="173736"/>
                </a:lnTo>
                <a:lnTo>
                  <a:pt x="121920" y="173736"/>
                </a:lnTo>
                <a:lnTo>
                  <a:pt x="124968" y="170688"/>
                </a:lnTo>
                <a:lnTo>
                  <a:pt x="112776" y="249936"/>
                </a:lnTo>
                <a:lnTo>
                  <a:pt x="106680" y="243840"/>
                </a:lnTo>
                <a:lnTo>
                  <a:pt x="149351" y="243840"/>
                </a:lnTo>
                <a:lnTo>
                  <a:pt x="152400" y="243840"/>
                </a:lnTo>
                <a:lnTo>
                  <a:pt x="152400" y="249936"/>
                </a:lnTo>
                <a:lnTo>
                  <a:pt x="146304" y="283464"/>
                </a:lnTo>
                <a:lnTo>
                  <a:pt x="146304" y="286512"/>
                </a:lnTo>
                <a:lnTo>
                  <a:pt x="131064" y="298704"/>
                </a:lnTo>
                <a:lnTo>
                  <a:pt x="118872" y="304800"/>
                </a:lnTo>
                <a:lnTo>
                  <a:pt x="118872" y="307848"/>
                </a:lnTo>
                <a:lnTo>
                  <a:pt x="109728" y="310896"/>
                </a:lnTo>
                <a:lnTo>
                  <a:pt x="109728" y="310896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0896"/>
                </a:lnTo>
                <a:lnTo>
                  <a:pt x="85344" y="310896"/>
                </a:lnTo>
                <a:lnTo>
                  <a:pt x="76200" y="304800"/>
                </a:lnTo>
                <a:lnTo>
                  <a:pt x="76200" y="304800"/>
                </a:lnTo>
                <a:lnTo>
                  <a:pt x="70104" y="295656"/>
                </a:lnTo>
                <a:lnTo>
                  <a:pt x="70104" y="295656"/>
                </a:lnTo>
                <a:lnTo>
                  <a:pt x="64008" y="283464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6888"/>
                </a:lnTo>
                <a:lnTo>
                  <a:pt x="64008" y="222504"/>
                </a:lnTo>
                <a:lnTo>
                  <a:pt x="67056" y="195072"/>
                </a:lnTo>
                <a:lnTo>
                  <a:pt x="73151" y="167640"/>
                </a:lnTo>
                <a:lnTo>
                  <a:pt x="79248" y="143255"/>
                </a:lnTo>
                <a:lnTo>
                  <a:pt x="88392" y="124967"/>
                </a:lnTo>
                <a:lnTo>
                  <a:pt x="94487" y="109728"/>
                </a:lnTo>
                <a:lnTo>
                  <a:pt x="94487" y="109728"/>
                </a:lnTo>
                <a:lnTo>
                  <a:pt x="103632" y="97536"/>
                </a:lnTo>
                <a:lnTo>
                  <a:pt x="103632" y="97536"/>
                </a:lnTo>
                <a:lnTo>
                  <a:pt x="112776" y="88392"/>
                </a:lnTo>
                <a:lnTo>
                  <a:pt x="112776" y="88392"/>
                </a:lnTo>
                <a:lnTo>
                  <a:pt x="121920" y="82296"/>
                </a:lnTo>
                <a:lnTo>
                  <a:pt x="124968" y="82296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2296"/>
                </a:lnTo>
                <a:lnTo>
                  <a:pt x="143256" y="82296"/>
                </a:lnTo>
                <a:lnTo>
                  <a:pt x="149351" y="85344"/>
                </a:lnTo>
                <a:lnTo>
                  <a:pt x="149351" y="85344"/>
                </a:lnTo>
                <a:lnTo>
                  <a:pt x="155448" y="88392"/>
                </a:lnTo>
                <a:lnTo>
                  <a:pt x="155448" y="88392"/>
                </a:lnTo>
                <a:lnTo>
                  <a:pt x="158496" y="94488"/>
                </a:lnTo>
                <a:lnTo>
                  <a:pt x="158496" y="94488"/>
                </a:lnTo>
                <a:lnTo>
                  <a:pt x="161544" y="100584"/>
                </a:lnTo>
                <a:lnTo>
                  <a:pt x="161544" y="100584"/>
                </a:lnTo>
                <a:lnTo>
                  <a:pt x="164592" y="109728"/>
                </a:lnTo>
                <a:lnTo>
                  <a:pt x="164592" y="109728"/>
                </a:lnTo>
                <a:lnTo>
                  <a:pt x="164592" y="118872"/>
                </a:lnTo>
                <a:lnTo>
                  <a:pt x="164592" y="128016"/>
                </a:lnTo>
                <a:lnTo>
                  <a:pt x="158496" y="124967"/>
                </a:lnTo>
                <a:lnTo>
                  <a:pt x="222504" y="103632"/>
                </a:lnTo>
                <a:lnTo>
                  <a:pt x="219456" y="109728"/>
                </a:lnTo>
                <a:lnTo>
                  <a:pt x="219456" y="91440"/>
                </a:lnTo>
                <a:lnTo>
                  <a:pt x="216408" y="76200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39623"/>
                </a:lnTo>
                <a:lnTo>
                  <a:pt x="204215" y="30480"/>
                </a:lnTo>
                <a:lnTo>
                  <a:pt x="204215" y="30480"/>
                </a:lnTo>
                <a:lnTo>
                  <a:pt x="201168" y="24384"/>
                </a:lnTo>
                <a:lnTo>
                  <a:pt x="201168" y="24384"/>
                </a:lnTo>
                <a:lnTo>
                  <a:pt x="195072" y="18288"/>
                </a:lnTo>
                <a:lnTo>
                  <a:pt x="195072" y="18288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2"/>
                </a:lnTo>
                <a:lnTo>
                  <a:pt x="176784" y="12192"/>
                </a:lnTo>
                <a:lnTo>
                  <a:pt x="164592" y="9144"/>
                </a:lnTo>
                <a:lnTo>
                  <a:pt x="152400" y="9144"/>
                </a:lnTo>
                <a:lnTo>
                  <a:pt x="13411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6" name="object 596"/>
          <p:cNvSpPr/>
          <p:nvPr/>
        </p:nvSpPr>
        <p:spPr>
          <a:xfrm>
            <a:off x="762000" y="455371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7" name="object 597"/>
          <p:cNvSpPr/>
          <p:nvPr/>
        </p:nvSpPr>
        <p:spPr>
          <a:xfrm>
            <a:off x="758952" y="454761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8" name="object 598"/>
          <p:cNvSpPr/>
          <p:nvPr/>
        </p:nvSpPr>
        <p:spPr>
          <a:xfrm>
            <a:off x="762000" y="55290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9" name="object 599"/>
          <p:cNvSpPr/>
          <p:nvPr/>
        </p:nvSpPr>
        <p:spPr>
          <a:xfrm>
            <a:off x="758952" y="55229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0" name="object 600"/>
          <p:cNvSpPr/>
          <p:nvPr/>
        </p:nvSpPr>
        <p:spPr>
          <a:xfrm>
            <a:off x="762000" y="55290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1" name="object 601"/>
          <p:cNvSpPr/>
          <p:nvPr/>
        </p:nvSpPr>
        <p:spPr>
          <a:xfrm>
            <a:off x="758952" y="55229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3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3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2" name="object 602"/>
          <p:cNvSpPr/>
          <p:nvPr/>
        </p:nvSpPr>
        <p:spPr>
          <a:xfrm>
            <a:off x="762000" y="60167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3" name="object 603"/>
          <p:cNvSpPr/>
          <p:nvPr/>
        </p:nvSpPr>
        <p:spPr>
          <a:xfrm>
            <a:off x="758952" y="60106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3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4" name="object 604"/>
          <p:cNvSpPr/>
          <p:nvPr/>
        </p:nvSpPr>
        <p:spPr>
          <a:xfrm>
            <a:off x="762000" y="2743200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7432"/>
                  <a:pt x="54862" y="51816"/>
                  <a:pt x="54862" y="76200"/>
                </a:cubicBezTo>
                <a:cubicBezTo>
                  <a:pt x="73152" y="51816"/>
                  <a:pt x="94488" y="27432"/>
                  <a:pt x="112775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2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5" name="object 605"/>
          <p:cNvSpPr/>
          <p:nvPr/>
        </p:nvSpPr>
        <p:spPr>
          <a:xfrm>
            <a:off x="758952" y="2740152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6096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6096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3048"/>
                </a:lnTo>
                <a:lnTo>
                  <a:pt x="115823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9144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40" y="124968"/>
                </a:lnTo>
                <a:lnTo>
                  <a:pt x="12192" y="121920"/>
                </a:lnTo>
                <a:lnTo>
                  <a:pt x="0" y="6096"/>
                </a:lnTo>
                <a:close/>
                <a:moveTo>
                  <a:pt x="21336" y="121920"/>
                </a:moveTo>
                <a:lnTo>
                  <a:pt x="15240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3" y="9144"/>
                </a:lnTo>
                <a:lnTo>
                  <a:pt x="118872" y="6096"/>
                </a:lnTo>
                <a:lnTo>
                  <a:pt x="60960" y="82296"/>
                </a:lnTo>
                <a:lnTo>
                  <a:pt x="54864" y="82296"/>
                </a:lnTo>
                <a:lnTo>
                  <a:pt x="51816" y="79248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6" name="object 606"/>
          <p:cNvSpPr/>
          <p:nvPr/>
        </p:nvSpPr>
        <p:spPr>
          <a:xfrm>
            <a:off x="1444752" y="3121152"/>
            <a:ext cx="460248" cy="460248"/>
          </a:xfrm>
          <a:custGeom>
            <a:avLst/>
            <a:gdLst/>
            <a:ahLst/>
            <a:cxnLst/>
            <a:rect l="l" t="t" r="r" b="b"/>
            <a:pathLst>
              <a:path w="460248" h="460248">
                <a:moveTo>
                  <a:pt x="9144" y="0"/>
                </a:moveTo>
                <a:lnTo>
                  <a:pt x="420624" y="414528"/>
                </a:lnTo>
                <a:lnTo>
                  <a:pt x="414527" y="4206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435864" y="381000"/>
                </a:moveTo>
                <a:lnTo>
                  <a:pt x="460248" y="460248"/>
                </a:lnTo>
                <a:lnTo>
                  <a:pt x="380999" y="435864"/>
                </a:lnTo>
                <a:lnTo>
                  <a:pt x="435864" y="381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7" name="object 607"/>
          <p:cNvSpPr/>
          <p:nvPr/>
        </p:nvSpPr>
        <p:spPr>
          <a:xfrm>
            <a:off x="1978151" y="36545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5" y="0"/>
                </a:moveTo>
                <a:lnTo>
                  <a:pt x="344425" y="338328"/>
                </a:lnTo>
                <a:lnTo>
                  <a:pt x="338329" y="344424"/>
                </a:lnTo>
                <a:lnTo>
                  <a:pt x="0" y="9144"/>
                </a:lnTo>
                <a:lnTo>
                  <a:pt x="9145" y="0"/>
                </a:lnTo>
                <a:close/>
                <a:moveTo>
                  <a:pt x="359665" y="304800"/>
                </a:moveTo>
                <a:lnTo>
                  <a:pt x="384049" y="384048"/>
                </a:lnTo>
                <a:lnTo>
                  <a:pt x="304801" y="359663"/>
                </a:lnTo>
                <a:lnTo>
                  <a:pt x="359665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8" name="object 608"/>
          <p:cNvSpPr/>
          <p:nvPr/>
        </p:nvSpPr>
        <p:spPr>
          <a:xfrm>
            <a:off x="2438400" y="400202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0" y="33528"/>
                </a:moveTo>
                <a:lnTo>
                  <a:pt x="320040" y="33528"/>
                </a:lnTo>
                <a:lnTo>
                  <a:pt x="3200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04800" y="0"/>
                </a:moveTo>
                <a:lnTo>
                  <a:pt x="381000" y="36576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9" name="object 609"/>
          <p:cNvSpPr/>
          <p:nvPr/>
        </p:nvSpPr>
        <p:spPr>
          <a:xfrm>
            <a:off x="2892552" y="4111752"/>
            <a:ext cx="384048" cy="307848"/>
          </a:xfrm>
          <a:custGeom>
            <a:avLst/>
            <a:gdLst/>
            <a:ahLst/>
            <a:cxnLst/>
            <a:rect l="l" t="t" r="r" b="b"/>
            <a:pathLst>
              <a:path w="384048" h="307848">
                <a:moveTo>
                  <a:pt x="6096" y="0"/>
                </a:moveTo>
                <a:lnTo>
                  <a:pt x="338328" y="265176"/>
                </a:lnTo>
                <a:lnTo>
                  <a:pt x="332232" y="274320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350520" y="231648"/>
                </a:moveTo>
                <a:lnTo>
                  <a:pt x="384048" y="307848"/>
                </a:lnTo>
                <a:lnTo>
                  <a:pt x="301752" y="292608"/>
                </a:lnTo>
                <a:lnTo>
                  <a:pt x="350520" y="23164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0" name="object 610"/>
          <p:cNvSpPr/>
          <p:nvPr/>
        </p:nvSpPr>
        <p:spPr>
          <a:xfrm>
            <a:off x="3273552" y="44927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1" name="object 611"/>
          <p:cNvSpPr/>
          <p:nvPr/>
        </p:nvSpPr>
        <p:spPr>
          <a:xfrm>
            <a:off x="3697224" y="4953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6240"/>
                </a:lnTo>
                <a:lnTo>
                  <a:pt x="33528" y="3962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2" name="object 612"/>
          <p:cNvSpPr/>
          <p:nvPr/>
        </p:nvSpPr>
        <p:spPr>
          <a:xfrm>
            <a:off x="3806952" y="54833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3" name="object 613"/>
          <p:cNvSpPr/>
          <p:nvPr/>
        </p:nvSpPr>
        <p:spPr>
          <a:xfrm>
            <a:off x="4154424" y="5943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672" y="0"/>
                </a:moveTo>
                <a:lnTo>
                  <a:pt x="42672" y="320040"/>
                </a:lnTo>
                <a:lnTo>
                  <a:pt x="33528" y="3200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04800"/>
                </a:moveTo>
                <a:lnTo>
                  <a:pt x="36576" y="381000"/>
                </a:lnTo>
                <a:lnTo>
                  <a:pt x="0" y="3048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4" name="object 614"/>
          <p:cNvSpPr/>
          <p:nvPr/>
        </p:nvSpPr>
        <p:spPr>
          <a:xfrm>
            <a:off x="4267200" y="62880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00" y="4495800"/>
            <a:ext cx="3352800" cy="1085088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5577840" y="2506248"/>
            <a:ext cx="3213823" cy="115985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Every path in the edit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graph corresponds to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an alignment: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15" name="object 615"/>
          <p:cNvSpPr/>
          <p:nvPr/>
        </p:nvSpPr>
        <p:spPr>
          <a:xfrm>
            <a:off x="66294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457200"/>
                </a:moveTo>
                <a:lnTo>
                  <a:pt x="134112" y="457200"/>
                </a:lnTo>
                <a:lnTo>
                  <a:pt x="134112" y="0"/>
                </a:lnTo>
                <a:lnTo>
                  <a:pt x="402336" y="0"/>
                </a:lnTo>
                <a:lnTo>
                  <a:pt x="402336" y="457200"/>
                </a:lnTo>
                <a:lnTo>
                  <a:pt x="533400" y="457200"/>
                </a:lnTo>
                <a:lnTo>
                  <a:pt x="268224" y="609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6" name="object 616"/>
          <p:cNvSpPr/>
          <p:nvPr/>
        </p:nvSpPr>
        <p:spPr>
          <a:xfrm>
            <a:off x="6614160" y="3806952"/>
            <a:ext cx="566928" cy="618744"/>
          </a:xfrm>
          <a:custGeom>
            <a:avLst/>
            <a:gdLst/>
            <a:ahLst/>
            <a:cxnLst/>
            <a:rect l="l" t="t" r="r" b="b"/>
            <a:pathLst>
              <a:path w="566928" h="618744">
                <a:moveTo>
                  <a:pt x="0" y="457200"/>
                </a:moveTo>
                <a:lnTo>
                  <a:pt x="149352" y="457200"/>
                </a:lnTo>
                <a:lnTo>
                  <a:pt x="146304" y="460248"/>
                </a:lnTo>
                <a:lnTo>
                  <a:pt x="146304" y="0"/>
                </a:lnTo>
                <a:lnTo>
                  <a:pt x="420624" y="0"/>
                </a:lnTo>
                <a:lnTo>
                  <a:pt x="420624" y="460248"/>
                </a:lnTo>
                <a:lnTo>
                  <a:pt x="417576" y="457200"/>
                </a:lnTo>
                <a:lnTo>
                  <a:pt x="566928" y="457200"/>
                </a:lnTo>
                <a:lnTo>
                  <a:pt x="283464" y="618744"/>
                </a:lnTo>
                <a:lnTo>
                  <a:pt x="0" y="457200"/>
                </a:lnTo>
                <a:close/>
                <a:moveTo>
                  <a:pt x="286512" y="609600"/>
                </a:moveTo>
                <a:lnTo>
                  <a:pt x="280416" y="609600"/>
                </a:lnTo>
                <a:lnTo>
                  <a:pt x="548640" y="457200"/>
                </a:lnTo>
                <a:lnTo>
                  <a:pt x="548640" y="466344"/>
                </a:lnTo>
                <a:lnTo>
                  <a:pt x="411480" y="466344"/>
                </a:lnTo>
                <a:lnTo>
                  <a:pt x="411480" y="3048"/>
                </a:lnTo>
                <a:lnTo>
                  <a:pt x="417576" y="9144"/>
                </a:lnTo>
                <a:lnTo>
                  <a:pt x="149352" y="9144"/>
                </a:lnTo>
                <a:lnTo>
                  <a:pt x="155447" y="3048"/>
                </a:lnTo>
                <a:lnTo>
                  <a:pt x="155447" y="466344"/>
                </a:lnTo>
                <a:lnTo>
                  <a:pt x="15240" y="466344"/>
                </a:lnTo>
                <a:lnTo>
                  <a:pt x="18288" y="457200"/>
                </a:lnTo>
                <a:lnTo>
                  <a:pt x="28651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7" name="object 617"/>
          <p:cNvSpPr/>
          <p:nvPr/>
        </p:nvSpPr>
        <p:spPr>
          <a:xfrm>
            <a:off x="5334000" y="4572000"/>
            <a:ext cx="3276600" cy="914400"/>
          </a:xfrm>
          <a:custGeom>
            <a:avLst/>
            <a:gdLst/>
            <a:ahLst/>
            <a:cxnLst/>
            <a:rect l="l" t="t" r="r" b="b"/>
            <a:pathLst>
              <a:path w="3276600" h="914400">
                <a:moveTo>
                  <a:pt x="0" y="91440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00" y="4572000"/>
            <a:ext cx="3276600" cy="914400"/>
          </a:xfrm>
          <a:prstGeom prst="rect">
            <a:avLst/>
          </a:prstGeom>
        </p:spPr>
      </p:pic>
      <p:sp>
        <p:nvSpPr>
          <p:cNvPr id="618" name="object 618"/>
          <p:cNvSpPr/>
          <p:nvPr/>
        </p:nvSpPr>
        <p:spPr>
          <a:xfrm>
            <a:off x="5330952" y="4568952"/>
            <a:ext cx="3285744" cy="923544"/>
          </a:xfrm>
          <a:custGeom>
            <a:avLst/>
            <a:gdLst/>
            <a:ahLst/>
            <a:cxnLst/>
            <a:rect l="l" t="t" r="r" b="b"/>
            <a:pathLst>
              <a:path w="3285744" h="923544">
                <a:moveTo>
                  <a:pt x="0" y="0"/>
                </a:moveTo>
                <a:lnTo>
                  <a:pt x="3285744" y="0"/>
                </a:lnTo>
                <a:lnTo>
                  <a:pt x="3285744" y="923544"/>
                </a:lnTo>
                <a:lnTo>
                  <a:pt x="0" y="923544"/>
                </a:lnTo>
                <a:lnTo>
                  <a:pt x="0" y="0"/>
                </a:lnTo>
                <a:close/>
                <a:moveTo>
                  <a:pt x="9144" y="917448"/>
                </a:moveTo>
                <a:lnTo>
                  <a:pt x="3048" y="914400"/>
                </a:lnTo>
                <a:lnTo>
                  <a:pt x="3279648" y="914400"/>
                </a:lnTo>
                <a:lnTo>
                  <a:pt x="3276600" y="917448"/>
                </a:lnTo>
                <a:lnTo>
                  <a:pt x="3276600" y="3048"/>
                </a:lnTo>
                <a:lnTo>
                  <a:pt x="32796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917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object 619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0" name="object 620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8190300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 as a Path in the Edit Graph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621" name="object 621"/>
          <p:cNvSpPr/>
          <p:nvPr/>
        </p:nvSpPr>
        <p:spPr>
          <a:xfrm>
            <a:off x="1295400" y="6092952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2" name="object 622"/>
          <p:cNvSpPr/>
          <p:nvPr/>
        </p:nvSpPr>
        <p:spPr>
          <a:xfrm>
            <a:off x="12923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3" name="object 623"/>
          <p:cNvSpPr/>
          <p:nvPr/>
        </p:nvSpPr>
        <p:spPr>
          <a:xfrm>
            <a:off x="1749551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5" y="0"/>
                </a:moveTo>
                <a:lnTo>
                  <a:pt x="914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4" name="object 624"/>
          <p:cNvSpPr/>
          <p:nvPr/>
        </p:nvSpPr>
        <p:spPr>
          <a:xfrm>
            <a:off x="22067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5" name="object 625"/>
          <p:cNvSpPr/>
          <p:nvPr/>
        </p:nvSpPr>
        <p:spPr>
          <a:xfrm>
            <a:off x="26639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6" name="object 626"/>
          <p:cNvSpPr/>
          <p:nvPr/>
        </p:nvSpPr>
        <p:spPr>
          <a:xfrm>
            <a:off x="31211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7" name="object 627"/>
          <p:cNvSpPr/>
          <p:nvPr/>
        </p:nvSpPr>
        <p:spPr>
          <a:xfrm>
            <a:off x="35783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8" name="object 628"/>
          <p:cNvSpPr/>
          <p:nvPr/>
        </p:nvSpPr>
        <p:spPr>
          <a:xfrm>
            <a:off x="40355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9" name="object 629"/>
          <p:cNvSpPr/>
          <p:nvPr/>
        </p:nvSpPr>
        <p:spPr>
          <a:xfrm>
            <a:off x="44927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0" name="object 630"/>
          <p:cNvSpPr/>
          <p:nvPr/>
        </p:nvSpPr>
        <p:spPr>
          <a:xfrm>
            <a:off x="1295400" y="2950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1" name="object 631"/>
          <p:cNvSpPr/>
          <p:nvPr/>
        </p:nvSpPr>
        <p:spPr>
          <a:xfrm>
            <a:off x="1295400" y="2493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2" name="object 632"/>
          <p:cNvSpPr/>
          <p:nvPr/>
        </p:nvSpPr>
        <p:spPr>
          <a:xfrm>
            <a:off x="1295400" y="3407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3" name="object 633"/>
          <p:cNvSpPr/>
          <p:nvPr/>
        </p:nvSpPr>
        <p:spPr>
          <a:xfrm>
            <a:off x="1295400" y="38648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4" name="object 634"/>
          <p:cNvSpPr/>
          <p:nvPr/>
        </p:nvSpPr>
        <p:spPr>
          <a:xfrm>
            <a:off x="1295400" y="43220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5" name="object 635"/>
          <p:cNvSpPr/>
          <p:nvPr/>
        </p:nvSpPr>
        <p:spPr>
          <a:xfrm>
            <a:off x="1295400" y="4779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6" name="object 636"/>
          <p:cNvSpPr/>
          <p:nvPr/>
        </p:nvSpPr>
        <p:spPr>
          <a:xfrm>
            <a:off x="1295400" y="5236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7" name="object 637"/>
          <p:cNvSpPr/>
          <p:nvPr/>
        </p:nvSpPr>
        <p:spPr>
          <a:xfrm>
            <a:off x="1295400" y="5693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8" name="object 638"/>
          <p:cNvSpPr/>
          <p:nvPr/>
        </p:nvSpPr>
        <p:spPr>
          <a:xfrm>
            <a:off x="49499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9" name="object 639"/>
          <p:cNvSpPr/>
          <p:nvPr/>
        </p:nvSpPr>
        <p:spPr>
          <a:xfrm>
            <a:off x="1143000" y="3172968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8" y="94488"/>
                  <a:pt x="36576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79248"/>
                  <a:pt x="33528" y="48768"/>
                </a:cubicBezTo>
                <a:cubicBezTo>
                  <a:pt x="27432" y="54864"/>
                  <a:pt x="21336" y="57912"/>
                  <a:pt x="18288" y="60960"/>
                </a:cubicBezTo>
                <a:cubicBezTo>
                  <a:pt x="12190" y="64008"/>
                  <a:pt x="9144" y="67056"/>
                  <a:pt x="0" y="70104"/>
                </a:cubicBezTo>
                <a:cubicBezTo>
                  <a:pt x="3048" y="57912"/>
                  <a:pt x="6096" y="48768"/>
                  <a:pt x="9144" y="36576"/>
                </a:cubicBezTo>
                <a:cubicBezTo>
                  <a:pt x="18288" y="33528"/>
                  <a:pt x="24384" y="27432"/>
                  <a:pt x="30480" y="21336"/>
                </a:cubicBezTo>
                <a:cubicBezTo>
                  <a:pt x="36576" y="15240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0" name="object 640"/>
          <p:cNvSpPr/>
          <p:nvPr/>
        </p:nvSpPr>
        <p:spPr>
          <a:xfrm>
            <a:off x="1139952" y="3169920"/>
            <a:ext cx="76200" cy="149352"/>
          </a:xfrm>
          <a:custGeom>
            <a:avLst/>
            <a:gdLst/>
            <a:ahLst/>
            <a:cxnLst/>
            <a:rect l="l" t="t" r="r" b="b"/>
            <a:pathLst>
              <a:path w="76200" h="149352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45720" y="146304"/>
                </a:lnTo>
                <a:lnTo>
                  <a:pt x="39624" y="149352"/>
                </a:lnTo>
                <a:lnTo>
                  <a:pt x="15238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4" y="54864"/>
                </a:lnTo>
                <a:lnTo>
                  <a:pt x="30480" y="64008"/>
                </a:lnTo>
                <a:lnTo>
                  <a:pt x="24384" y="67056"/>
                </a:lnTo>
                <a:lnTo>
                  <a:pt x="15238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1336"/>
                </a:lnTo>
                <a:lnTo>
                  <a:pt x="30480" y="21336"/>
                </a:lnTo>
                <a:lnTo>
                  <a:pt x="39624" y="12192"/>
                </a:lnTo>
                <a:lnTo>
                  <a:pt x="39624" y="12192"/>
                </a:lnTo>
                <a:lnTo>
                  <a:pt x="45720" y="0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4" y="27432"/>
                </a:lnTo>
                <a:lnTo>
                  <a:pt x="36576" y="30480"/>
                </a:lnTo>
                <a:lnTo>
                  <a:pt x="27432" y="36576"/>
                </a:lnTo>
                <a:lnTo>
                  <a:pt x="27432" y="36576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4" y="54864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18288" y="146304"/>
                </a:lnTo>
                <a:lnTo>
                  <a:pt x="15238" y="140208"/>
                </a:lnTo>
                <a:lnTo>
                  <a:pt x="39624" y="140208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1" name="object 641"/>
          <p:cNvSpPr/>
          <p:nvPr/>
        </p:nvSpPr>
        <p:spPr>
          <a:xfrm>
            <a:off x="1155190" y="2648712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8" y="27432"/>
                  <a:pt x="33530" y="30480"/>
                  <a:pt x="30482" y="36576"/>
                </a:cubicBezTo>
                <a:cubicBezTo>
                  <a:pt x="27434" y="42672"/>
                  <a:pt x="24386" y="54864"/>
                  <a:pt x="21338" y="73152"/>
                </a:cubicBezTo>
                <a:cubicBezTo>
                  <a:pt x="18290" y="88392"/>
                  <a:pt x="18290" y="100584"/>
                  <a:pt x="18290" y="106680"/>
                </a:cubicBezTo>
                <a:cubicBezTo>
                  <a:pt x="18290" y="112776"/>
                  <a:pt x="21338" y="115824"/>
                  <a:pt x="24386" y="115824"/>
                </a:cubicBezTo>
                <a:cubicBezTo>
                  <a:pt x="27434" y="115824"/>
                  <a:pt x="27434" y="115824"/>
                  <a:pt x="30482" y="112776"/>
                </a:cubicBezTo>
                <a:cubicBezTo>
                  <a:pt x="30482" y="109728"/>
                  <a:pt x="33530" y="106680"/>
                  <a:pt x="36578" y="100584"/>
                </a:cubicBezTo>
                <a:cubicBezTo>
                  <a:pt x="36578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3048"/>
                </a:cubicBezTo>
                <a:cubicBezTo>
                  <a:pt x="57914" y="6096"/>
                  <a:pt x="60962" y="9144"/>
                  <a:pt x="64010" y="12192"/>
                </a:cubicBezTo>
                <a:cubicBezTo>
                  <a:pt x="64010" y="15240"/>
                  <a:pt x="64010" y="21336"/>
                  <a:pt x="64010" y="24384"/>
                </a:cubicBezTo>
                <a:cubicBezTo>
                  <a:pt x="64010" y="27432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0104"/>
                </a:cubicBezTo>
                <a:cubicBezTo>
                  <a:pt x="57914" y="97536"/>
                  <a:pt x="51818" y="115824"/>
                  <a:pt x="45722" y="124968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0208"/>
                  <a:pt x="6098" y="137160"/>
                </a:cubicBezTo>
                <a:cubicBezTo>
                  <a:pt x="3050" y="134112"/>
                  <a:pt x="0" y="128016"/>
                  <a:pt x="0" y="121920"/>
                </a:cubicBezTo>
                <a:cubicBezTo>
                  <a:pt x="0" y="115824"/>
                  <a:pt x="0" y="109728"/>
                  <a:pt x="0" y="100584"/>
                </a:cubicBezTo>
                <a:cubicBezTo>
                  <a:pt x="0" y="91440"/>
                  <a:pt x="0" y="82296"/>
                  <a:pt x="3050" y="70104"/>
                </a:cubicBezTo>
                <a:cubicBezTo>
                  <a:pt x="6098" y="45720"/>
                  <a:pt x="12194" y="27432"/>
                  <a:pt x="21338" y="15240"/>
                </a:cubicBezTo>
                <a:cubicBezTo>
                  <a:pt x="27434" y="6096"/>
                  <a:pt x="36578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2" name="object 642"/>
          <p:cNvSpPr/>
          <p:nvPr/>
        </p:nvSpPr>
        <p:spPr>
          <a:xfrm>
            <a:off x="1149096" y="2645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8766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3528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6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4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3" name="object 643"/>
          <p:cNvSpPr/>
          <p:nvPr/>
        </p:nvSpPr>
        <p:spPr>
          <a:xfrm>
            <a:off x="1143000" y="3563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57912" y="3048"/>
                  <a:pt x="60960" y="6096"/>
                </a:cubicBezTo>
                <a:cubicBezTo>
                  <a:pt x="64008" y="9144"/>
                  <a:pt x="67056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0" y="109728"/>
                </a:cubicBezTo>
                <a:cubicBezTo>
                  <a:pt x="15240" y="100584"/>
                  <a:pt x="24384" y="88391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2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4" name="object 644"/>
          <p:cNvSpPr/>
          <p:nvPr/>
        </p:nvSpPr>
        <p:spPr>
          <a:xfrm>
            <a:off x="1139952" y="3560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5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7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3528"/>
                </a:lnTo>
                <a:lnTo>
                  <a:pt x="57910" y="39624"/>
                </a:lnTo>
                <a:lnTo>
                  <a:pt x="57910" y="39624"/>
                </a:lnTo>
                <a:lnTo>
                  <a:pt x="57910" y="45720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39"/>
                </a:lnTo>
                <a:lnTo>
                  <a:pt x="51816" y="79248"/>
                </a:lnTo>
                <a:lnTo>
                  <a:pt x="57910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5" name="object 645"/>
          <p:cNvSpPr/>
          <p:nvPr/>
        </p:nvSpPr>
        <p:spPr>
          <a:xfrm>
            <a:off x="1143000" y="40203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8" y="0"/>
                </a:moveTo>
                <a:cubicBezTo>
                  <a:pt x="57912" y="0"/>
                  <a:pt x="64008" y="3047"/>
                  <a:pt x="64008" y="12191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59"/>
                  <a:pt x="51816" y="64008"/>
                </a:cubicBezTo>
                <a:cubicBezTo>
                  <a:pt x="54862" y="67056"/>
                  <a:pt x="57912" y="67056"/>
                  <a:pt x="57912" y="70103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8" y="128016"/>
                  <a:pt x="45720" y="134112"/>
                  <a:pt x="39624" y="137159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59"/>
                  <a:pt x="6096" y="131064"/>
                  <a:pt x="3048" y="124968"/>
                </a:cubicBezTo>
                <a:cubicBezTo>
                  <a:pt x="3048" y="121920"/>
                  <a:pt x="0" y="112776"/>
                  <a:pt x="0" y="103632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5824"/>
                </a:cubicBezTo>
                <a:cubicBezTo>
                  <a:pt x="36576" y="109728"/>
                  <a:pt x="39624" y="106680"/>
                  <a:pt x="39624" y="100584"/>
                </a:cubicBezTo>
                <a:cubicBezTo>
                  <a:pt x="42672" y="94488"/>
                  <a:pt x="42672" y="88391"/>
                  <a:pt x="39624" y="85344"/>
                </a:cubicBezTo>
                <a:cubicBezTo>
                  <a:pt x="39624" y="82296"/>
                  <a:pt x="36576" y="79247"/>
                  <a:pt x="33528" y="79247"/>
                </a:cubicBezTo>
                <a:cubicBezTo>
                  <a:pt x="33528" y="79247"/>
                  <a:pt x="30480" y="79247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6" y="54864"/>
                  <a:pt x="36576" y="54864"/>
                </a:cubicBezTo>
                <a:cubicBezTo>
                  <a:pt x="39624" y="54864"/>
                  <a:pt x="39624" y="51816"/>
                  <a:pt x="42672" y="48768"/>
                </a:cubicBezTo>
                <a:cubicBezTo>
                  <a:pt x="45720" y="45720"/>
                  <a:pt x="45720" y="42672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9624" y="24384"/>
                  <a:pt x="36576" y="27432"/>
                </a:cubicBezTo>
                <a:cubicBezTo>
                  <a:pt x="33528" y="30480"/>
                  <a:pt x="33528" y="36576"/>
                  <a:pt x="30480" y="42672"/>
                </a:cubicBezTo>
                <a:cubicBezTo>
                  <a:pt x="24384" y="39624"/>
                  <a:pt x="21336" y="39624"/>
                  <a:pt x="15240" y="36576"/>
                </a:cubicBezTo>
                <a:cubicBezTo>
                  <a:pt x="18288" y="24384"/>
                  <a:pt x="21336" y="15240"/>
                  <a:pt x="27432" y="9144"/>
                </a:cubicBezTo>
                <a:cubicBezTo>
                  <a:pt x="33528" y="3047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6" name="object 646"/>
          <p:cNvSpPr/>
          <p:nvPr/>
        </p:nvSpPr>
        <p:spPr>
          <a:xfrm>
            <a:off x="1139952" y="4017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5"/>
                </a:lnTo>
                <a:lnTo>
                  <a:pt x="70104" y="6095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3152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0104"/>
                </a:lnTo>
                <a:lnTo>
                  <a:pt x="57910" y="64007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5"/>
                </a:lnTo>
                <a:lnTo>
                  <a:pt x="70104" y="85344"/>
                </a:lnTo>
                <a:lnTo>
                  <a:pt x="70104" y="91439"/>
                </a:lnTo>
                <a:lnTo>
                  <a:pt x="70104" y="91439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1"/>
                </a:lnTo>
                <a:lnTo>
                  <a:pt x="36576" y="149351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1"/>
                </a:lnTo>
                <a:lnTo>
                  <a:pt x="18288" y="149351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7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39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6576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18288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9144"/>
                </a:lnTo>
                <a:lnTo>
                  <a:pt x="42672" y="9144"/>
                </a:lnTo>
                <a:lnTo>
                  <a:pt x="33528" y="15239"/>
                </a:lnTo>
                <a:lnTo>
                  <a:pt x="33528" y="15239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5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4112"/>
                </a:lnTo>
                <a:lnTo>
                  <a:pt x="12192" y="134112"/>
                </a:lnTo>
                <a:lnTo>
                  <a:pt x="18288" y="140207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8" y="140207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7"/>
                </a:lnTo>
                <a:lnTo>
                  <a:pt x="33528" y="140207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39"/>
                </a:lnTo>
                <a:lnTo>
                  <a:pt x="60960" y="91439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1"/>
                </a:lnTo>
                <a:lnTo>
                  <a:pt x="54864" y="73151"/>
                </a:lnTo>
                <a:lnTo>
                  <a:pt x="51816" y="73151"/>
                </a:lnTo>
                <a:lnTo>
                  <a:pt x="51816" y="70104"/>
                </a:lnTo>
                <a:lnTo>
                  <a:pt x="51816" y="64007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39"/>
                </a:lnTo>
                <a:lnTo>
                  <a:pt x="64008" y="15239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0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7" name="object 647"/>
          <p:cNvSpPr/>
          <p:nvPr/>
        </p:nvSpPr>
        <p:spPr>
          <a:xfrm>
            <a:off x="1143000" y="4477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6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5824"/>
                </a:cubicBezTo>
                <a:cubicBezTo>
                  <a:pt x="54862" y="115824"/>
                  <a:pt x="51816" y="115824"/>
                  <a:pt x="48768" y="115824"/>
                </a:cubicBezTo>
                <a:cubicBezTo>
                  <a:pt x="48768" y="124968"/>
                  <a:pt x="45720" y="134112"/>
                  <a:pt x="45720" y="143256"/>
                </a:cubicBezTo>
                <a:cubicBezTo>
                  <a:pt x="39624" y="143256"/>
                  <a:pt x="36576" y="143256"/>
                  <a:pt x="30480" y="143256"/>
                </a:cubicBezTo>
                <a:cubicBezTo>
                  <a:pt x="30480" y="134112"/>
                  <a:pt x="33528" y="124968"/>
                  <a:pt x="33528" y="115824"/>
                </a:cubicBezTo>
                <a:cubicBezTo>
                  <a:pt x="24384" y="115824"/>
                  <a:pt x="12190" y="115824"/>
                  <a:pt x="0" y="115824"/>
                </a:cubicBezTo>
                <a:cubicBezTo>
                  <a:pt x="3048" y="106680"/>
                  <a:pt x="6096" y="94488"/>
                  <a:pt x="6096" y="85344"/>
                </a:cubicBezTo>
                <a:cubicBezTo>
                  <a:pt x="21336" y="57912"/>
                  <a:pt x="36576" y="27432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8" name="object 648"/>
          <p:cNvSpPr/>
          <p:nvPr/>
        </p:nvSpPr>
        <p:spPr>
          <a:xfrm>
            <a:off x="1139952" y="4474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6" y="48768"/>
                </a:lnTo>
                <a:lnTo>
                  <a:pt x="27432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20" y="42672"/>
                </a:lnTo>
                <a:lnTo>
                  <a:pt x="51816" y="42672"/>
                </a:lnTo>
                <a:lnTo>
                  <a:pt x="54864" y="45720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6" y="124968"/>
                </a:lnTo>
                <a:lnTo>
                  <a:pt x="57910" y="121920"/>
                </a:lnTo>
                <a:lnTo>
                  <a:pt x="54864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4" y="118872"/>
                </a:lnTo>
                <a:lnTo>
                  <a:pt x="42672" y="121920"/>
                </a:lnTo>
                <a:lnTo>
                  <a:pt x="36576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18872"/>
                </a:lnTo>
                <a:lnTo>
                  <a:pt x="51816" y="115824"/>
                </a:lnTo>
                <a:lnTo>
                  <a:pt x="60960" y="115824"/>
                </a:lnTo>
                <a:lnTo>
                  <a:pt x="57910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9" name="object 649"/>
          <p:cNvSpPr/>
          <p:nvPr/>
        </p:nvSpPr>
        <p:spPr>
          <a:xfrm>
            <a:off x="1143000" y="4934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0480"/>
                </a:cubicBezTo>
                <a:cubicBezTo>
                  <a:pt x="54862" y="30480"/>
                  <a:pt x="42672" y="30480"/>
                  <a:pt x="33528" y="30480"/>
                </a:cubicBezTo>
                <a:cubicBezTo>
                  <a:pt x="33528" y="39624"/>
                  <a:pt x="30480" y="45720"/>
                  <a:pt x="30480" y="51816"/>
                </a:cubicBezTo>
                <a:cubicBezTo>
                  <a:pt x="30480" y="51816"/>
                  <a:pt x="33528" y="48768"/>
                  <a:pt x="36576" y="48768"/>
                </a:cubicBezTo>
                <a:cubicBezTo>
                  <a:pt x="39624" y="48768"/>
                  <a:pt x="39624" y="45720"/>
                  <a:pt x="42672" y="45720"/>
                </a:cubicBezTo>
                <a:cubicBezTo>
                  <a:pt x="48768" y="45720"/>
                  <a:pt x="51816" y="51816"/>
                  <a:pt x="54862" y="60960"/>
                </a:cubicBezTo>
                <a:cubicBezTo>
                  <a:pt x="57912" y="67056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8" y="118872"/>
                </a:cubicBezTo>
                <a:cubicBezTo>
                  <a:pt x="45720" y="124968"/>
                  <a:pt x="42672" y="131064"/>
                  <a:pt x="36576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8288" y="143256"/>
                  <a:pt x="15240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5824"/>
                  <a:pt x="0" y="112776"/>
                  <a:pt x="0" y="103632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27432" y="118872"/>
                  <a:pt x="30480" y="118872"/>
                  <a:pt x="33528" y="112776"/>
                </a:cubicBezTo>
                <a:cubicBezTo>
                  <a:pt x="36576" y="109728"/>
                  <a:pt x="36576" y="103632"/>
                  <a:pt x="39624" y="94488"/>
                </a:cubicBezTo>
                <a:cubicBezTo>
                  <a:pt x="39624" y="85344"/>
                  <a:pt x="39624" y="79248"/>
                  <a:pt x="39624" y="76200"/>
                </a:cubicBezTo>
                <a:cubicBezTo>
                  <a:pt x="36576" y="73152"/>
                  <a:pt x="36576" y="70104"/>
                  <a:pt x="33528" y="70104"/>
                </a:cubicBezTo>
                <a:cubicBezTo>
                  <a:pt x="30480" y="70104"/>
                  <a:pt x="30480" y="73152"/>
                  <a:pt x="27432" y="73152"/>
                </a:cubicBezTo>
                <a:cubicBezTo>
                  <a:pt x="27432" y="76200"/>
                  <a:pt x="24384" y="76200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40" y="51816"/>
                  <a:pt x="21336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0" name="object 650"/>
          <p:cNvSpPr/>
          <p:nvPr/>
        </p:nvSpPr>
        <p:spPr>
          <a:xfrm>
            <a:off x="1139952" y="4931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4" y="45720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6680"/>
                </a:lnTo>
                <a:lnTo>
                  <a:pt x="36576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79248"/>
                </a:lnTo>
                <a:lnTo>
                  <a:pt x="36576" y="82296"/>
                </a:lnTo>
                <a:lnTo>
                  <a:pt x="36576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18288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38" y="137160"/>
                </a:lnTo>
                <a:lnTo>
                  <a:pt x="15238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6" y="137160"/>
                </a:lnTo>
                <a:lnTo>
                  <a:pt x="42672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57912"/>
                </a:lnTo>
                <a:lnTo>
                  <a:pt x="51816" y="60960"/>
                </a:lnTo>
                <a:lnTo>
                  <a:pt x="48768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1" name="object 651"/>
          <p:cNvSpPr/>
          <p:nvPr/>
        </p:nvSpPr>
        <p:spPr>
          <a:xfrm>
            <a:off x="1143000" y="5468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3528" y="7315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8" y="39624"/>
                </a:cubicBezTo>
                <a:cubicBezTo>
                  <a:pt x="48768" y="33528"/>
                  <a:pt x="48768" y="30480"/>
                  <a:pt x="45720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2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3528" y="140208"/>
                  <a:pt x="30480" y="143256"/>
                  <a:pt x="24384" y="143256"/>
                </a:cubicBezTo>
                <a:cubicBezTo>
                  <a:pt x="15240" y="143256"/>
                  <a:pt x="12190" y="140208"/>
                  <a:pt x="9144" y="137160"/>
                </a:cubicBezTo>
                <a:cubicBezTo>
                  <a:pt x="3048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2" name="object 652"/>
          <p:cNvSpPr/>
          <p:nvPr/>
        </p:nvSpPr>
        <p:spPr>
          <a:xfrm>
            <a:off x="1139952" y="5465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5824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6576" y="124968"/>
                </a:lnTo>
                <a:lnTo>
                  <a:pt x="36576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09728"/>
                </a:lnTo>
                <a:lnTo>
                  <a:pt x="57910" y="97536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6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42672" y="57912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3" name="object 653"/>
          <p:cNvSpPr/>
          <p:nvPr/>
        </p:nvSpPr>
        <p:spPr>
          <a:xfrm>
            <a:off x="1143000" y="59253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6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40" y="143256"/>
                  <a:pt x="9144" y="143256"/>
                  <a:pt x="0" y="143256"/>
                </a:cubicBezTo>
                <a:cubicBezTo>
                  <a:pt x="6096" y="118872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4" name="object 654"/>
          <p:cNvSpPr/>
          <p:nvPr/>
        </p:nvSpPr>
        <p:spPr>
          <a:xfrm>
            <a:off x="1139952" y="5922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3048"/>
                </a:lnTo>
                <a:lnTo>
                  <a:pt x="1523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5" name="object 655"/>
          <p:cNvSpPr/>
          <p:nvPr/>
        </p:nvSpPr>
        <p:spPr>
          <a:xfrm>
            <a:off x="1917192" y="2267712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4488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48768"/>
                </a:cubicBezTo>
                <a:cubicBezTo>
                  <a:pt x="24384" y="54864"/>
                  <a:pt x="18287" y="57912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27432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6" name="object 656"/>
          <p:cNvSpPr/>
          <p:nvPr/>
        </p:nvSpPr>
        <p:spPr>
          <a:xfrm>
            <a:off x="19110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6304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1336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0"/>
                </a:lnTo>
                <a:close/>
                <a:moveTo>
                  <a:pt x="48768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6576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6304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7" name="object 657"/>
          <p:cNvSpPr/>
          <p:nvPr/>
        </p:nvSpPr>
        <p:spPr>
          <a:xfrm>
            <a:off x="1447800" y="22768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5824"/>
                  <a:pt x="24384" y="118872"/>
                  <a:pt x="27432" y="118872"/>
                </a:cubicBezTo>
                <a:cubicBezTo>
                  <a:pt x="27432" y="118872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8288"/>
                  <a:pt x="67056" y="21336"/>
                  <a:pt x="67056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3256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3152"/>
                </a:cubicBezTo>
                <a:cubicBezTo>
                  <a:pt x="9144" y="45720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8" name="object 658"/>
          <p:cNvSpPr/>
          <p:nvPr/>
        </p:nvSpPr>
        <p:spPr>
          <a:xfrm>
            <a:off x="1444752" y="22738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42672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9" name="object 659"/>
          <p:cNvSpPr/>
          <p:nvPr/>
        </p:nvSpPr>
        <p:spPr>
          <a:xfrm>
            <a:off x="2362200" y="2267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2" y="109728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2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0" name="object 660"/>
          <p:cNvSpPr/>
          <p:nvPr/>
        </p:nvSpPr>
        <p:spPr>
          <a:xfrm>
            <a:off x="2359152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6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3528"/>
                </a:lnTo>
                <a:lnTo>
                  <a:pt x="57912" y="39624"/>
                </a:lnTo>
                <a:lnTo>
                  <a:pt x="57912" y="39624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40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1" name="object 661"/>
          <p:cNvSpPr/>
          <p:nvPr/>
        </p:nvSpPr>
        <p:spPr>
          <a:xfrm>
            <a:off x="2831592" y="2267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3048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4008"/>
                </a:cubicBezTo>
                <a:cubicBezTo>
                  <a:pt x="51816" y="67056"/>
                  <a:pt x="54864" y="67056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1064"/>
                  <a:pt x="0" y="124968"/>
                </a:cubicBezTo>
                <a:cubicBezTo>
                  <a:pt x="0" y="121920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18872"/>
                  <a:pt x="24384" y="118872"/>
                </a:cubicBezTo>
                <a:cubicBezTo>
                  <a:pt x="27432" y="118872"/>
                  <a:pt x="30480" y="118872"/>
                  <a:pt x="33528" y="115824"/>
                </a:cubicBezTo>
                <a:cubicBezTo>
                  <a:pt x="33528" y="109728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79248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1816"/>
                  <a:pt x="39624" y="48768"/>
                </a:cubicBezTo>
                <a:cubicBezTo>
                  <a:pt x="42672" y="45720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27432"/>
                </a:cubicBezTo>
                <a:cubicBezTo>
                  <a:pt x="42672" y="24384"/>
                  <a:pt x="42672" y="24384"/>
                  <a:pt x="39624" y="24384"/>
                </a:cubicBezTo>
                <a:cubicBezTo>
                  <a:pt x="36576" y="24384"/>
                  <a:pt x="36576" y="24384"/>
                  <a:pt x="33528" y="27432"/>
                </a:cubicBezTo>
                <a:cubicBezTo>
                  <a:pt x="33528" y="30480"/>
                  <a:pt x="30480" y="36576"/>
                  <a:pt x="27432" y="42672"/>
                </a:cubicBezTo>
                <a:cubicBezTo>
                  <a:pt x="24384" y="39624"/>
                  <a:pt x="18288" y="39624"/>
                  <a:pt x="12192" y="36576"/>
                </a:cubicBezTo>
                <a:cubicBezTo>
                  <a:pt x="15240" y="24384"/>
                  <a:pt x="18288" y="15240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2" name="object 662"/>
          <p:cNvSpPr/>
          <p:nvPr/>
        </p:nvSpPr>
        <p:spPr>
          <a:xfrm>
            <a:off x="28254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6200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0104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9624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21336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4112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3152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2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3" name="object 663"/>
          <p:cNvSpPr/>
          <p:nvPr/>
        </p:nvSpPr>
        <p:spPr>
          <a:xfrm>
            <a:off x="3288792" y="22677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79" y="88392"/>
                  <a:pt x="36576" y="88392"/>
                </a:cubicBezTo>
                <a:cubicBezTo>
                  <a:pt x="39623" y="73152"/>
                  <a:pt x="39623" y="57912"/>
                  <a:pt x="42672" y="42672"/>
                </a:cubicBezTo>
                <a:close/>
                <a:moveTo>
                  <a:pt x="48767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1" y="57912"/>
                  <a:pt x="51816" y="88392"/>
                </a:cubicBezTo>
                <a:cubicBezTo>
                  <a:pt x="54864" y="88392"/>
                  <a:pt x="57911" y="88392"/>
                  <a:pt x="60960" y="88392"/>
                </a:cubicBezTo>
                <a:cubicBezTo>
                  <a:pt x="57911" y="97536"/>
                  <a:pt x="57911" y="106680"/>
                  <a:pt x="54864" y="115824"/>
                </a:cubicBezTo>
                <a:cubicBezTo>
                  <a:pt x="51816" y="115824"/>
                  <a:pt x="48767" y="115824"/>
                  <a:pt x="45720" y="115824"/>
                </a:cubicBezTo>
                <a:cubicBezTo>
                  <a:pt x="45720" y="124968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79" y="124968"/>
                  <a:pt x="30479" y="115824"/>
                </a:cubicBezTo>
                <a:cubicBezTo>
                  <a:pt x="21336" y="115824"/>
                  <a:pt x="9144" y="115824"/>
                  <a:pt x="0" y="115824"/>
                </a:cubicBezTo>
                <a:cubicBezTo>
                  <a:pt x="0" y="106680"/>
                  <a:pt x="3048" y="94488"/>
                  <a:pt x="3048" y="85344"/>
                </a:cubicBezTo>
                <a:cubicBezTo>
                  <a:pt x="18288" y="57912"/>
                  <a:pt x="33528" y="27432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4" name="object 664"/>
          <p:cNvSpPr/>
          <p:nvPr/>
        </p:nvSpPr>
        <p:spPr>
          <a:xfrm>
            <a:off x="32826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19" y="45720"/>
                </a:moveTo>
                <a:lnTo>
                  <a:pt x="54863" y="48768"/>
                </a:lnTo>
                <a:lnTo>
                  <a:pt x="30480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5" y="88392"/>
                </a:lnTo>
                <a:lnTo>
                  <a:pt x="45719" y="45720"/>
                </a:lnTo>
                <a:close/>
                <a:moveTo>
                  <a:pt x="45719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19" y="42672"/>
                </a:lnTo>
                <a:lnTo>
                  <a:pt x="51816" y="42672"/>
                </a:lnTo>
                <a:lnTo>
                  <a:pt x="54863" y="45720"/>
                </a:lnTo>
                <a:lnTo>
                  <a:pt x="45719" y="91440"/>
                </a:lnTo>
                <a:close/>
                <a:moveTo>
                  <a:pt x="51816" y="3048"/>
                </a:moveTo>
                <a:lnTo>
                  <a:pt x="54863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4007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3" y="124968"/>
                </a:lnTo>
                <a:lnTo>
                  <a:pt x="57912" y="121920"/>
                </a:lnTo>
                <a:lnTo>
                  <a:pt x="54863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18872"/>
                </a:lnTo>
                <a:lnTo>
                  <a:pt x="36575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5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19" y="146304"/>
                </a:lnTo>
                <a:lnTo>
                  <a:pt x="48768" y="118872"/>
                </a:lnTo>
                <a:lnTo>
                  <a:pt x="54863" y="115824"/>
                </a:lnTo>
                <a:lnTo>
                  <a:pt x="60960" y="115824"/>
                </a:lnTo>
                <a:lnTo>
                  <a:pt x="57912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3" y="94488"/>
                </a:lnTo>
                <a:lnTo>
                  <a:pt x="54863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5" name="object 665"/>
          <p:cNvSpPr/>
          <p:nvPr/>
        </p:nvSpPr>
        <p:spPr>
          <a:xfrm>
            <a:off x="3822192" y="22677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0480"/>
                </a:cubicBezTo>
                <a:cubicBezTo>
                  <a:pt x="51816" y="30480"/>
                  <a:pt x="42672" y="30480"/>
                  <a:pt x="30479" y="30480"/>
                </a:cubicBezTo>
                <a:cubicBezTo>
                  <a:pt x="30479" y="39624"/>
                  <a:pt x="27432" y="45720"/>
                  <a:pt x="27432" y="51816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5720"/>
                  <a:pt x="39623" y="45720"/>
                </a:cubicBezTo>
                <a:cubicBezTo>
                  <a:pt x="45720" y="45720"/>
                  <a:pt x="51816" y="51816"/>
                  <a:pt x="51816" y="60960"/>
                </a:cubicBezTo>
                <a:cubicBezTo>
                  <a:pt x="54864" y="67056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4968"/>
                  <a:pt x="39623" y="131064"/>
                  <a:pt x="36576" y="137160"/>
                </a:cubicBezTo>
                <a:cubicBezTo>
                  <a:pt x="30479" y="140208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5824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18872"/>
                  <a:pt x="24384" y="118872"/>
                </a:cubicBezTo>
                <a:cubicBezTo>
                  <a:pt x="24384" y="118872"/>
                  <a:pt x="27432" y="118872"/>
                  <a:pt x="30479" y="112776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5344"/>
                  <a:pt x="36576" y="79248"/>
                  <a:pt x="36576" y="76200"/>
                </a:cubicBezTo>
                <a:cubicBezTo>
                  <a:pt x="36576" y="73152"/>
                  <a:pt x="33528" y="70104"/>
                  <a:pt x="30479" y="70104"/>
                </a:cubicBezTo>
                <a:cubicBezTo>
                  <a:pt x="27432" y="70104"/>
                  <a:pt x="27432" y="73152"/>
                  <a:pt x="24384" y="73152"/>
                </a:cubicBezTo>
                <a:cubicBezTo>
                  <a:pt x="24384" y="76200"/>
                  <a:pt x="21336" y="76200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6" name="object 666"/>
          <p:cNvSpPr/>
          <p:nvPr/>
        </p:nvSpPr>
        <p:spPr>
          <a:xfrm>
            <a:off x="38160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5720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49352"/>
                </a:lnTo>
                <a:lnTo>
                  <a:pt x="18288" y="149352"/>
                </a:lnTo>
                <a:lnTo>
                  <a:pt x="15240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6680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79248"/>
                </a:lnTo>
                <a:lnTo>
                  <a:pt x="39624" y="82296"/>
                </a:lnTo>
                <a:lnTo>
                  <a:pt x="36575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37160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57912"/>
                </a:lnTo>
                <a:lnTo>
                  <a:pt x="54863" y="60960"/>
                </a:lnTo>
                <a:lnTo>
                  <a:pt x="51816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7" name="object 667"/>
          <p:cNvSpPr/>
          <p:nvPr/>
        </p:nvSpPr>
        <p:spPr>
          <a:xfrm>
            <a:off x="4276344" y="22677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8" name="object 668"/>
          <p:cNvSpPr/>
          <p:nvPr/>
        </p:nvSpPr>
        <p:spPr>
          <a:xfrm>
            <a:off x="42732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09728"/>
                </a:lnTo>
                <a:lnTo>
                  <a:pt x="57912" y="97536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6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57912"/>
                </a:lnTo>
                <a:lnTo>
                  <a:pt x="45720" y="57912"/>
                </a:lnTo>
                <a:lnTo>
                  <a:pt x="42672" y="60960"/>
                </a:lnTo>
                <a:lnTo>
                  <a:pt x="42672" y="57912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51816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7056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9" name="object 669"/>
          <p:cNvSpPr/>
          <p:nvPr/>
        </p:nvSpPr>
        <p:spPr>
          <a:xfrm>
            <a:off x="4736592" y="22677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18872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0" name="object 670"/>
          <p:cNvSpPr/>
          <p:nvPr/>
        </p:nvSpPr>
        <p:spPr>
          <a:xfrm>
            <a:off x="47304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3152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3048"/>
                </a:lnTo>
                <a:lnTo>
                  <a:pt x="1524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1" name="object 671"/>
          <p:cNvSpPr/>
          <p:nvPr/>
        </p:nvSpPr>
        <p:spPr>
          <a:xfrm>
            <a:off x="3029712" y="18288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2" name="object 672"/>
          <p:cNvSpPr/>
          <p:nvPr/>
        </p:nvSpPr>
        <p:spPr>
          <a:xfrm>
            <a:off x="3026664" y="18257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3" name="object 673"/>
          <p:cNvSpPr/>
          <p:nvPr/>
        </p:nvSpPr>
        <p:spPr>
          <a:xfrm>
            <a:off x="3029712" y="18288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4" name="object 674"/>
          <p:cNvSpPr/>
          <p:nvPr/>
        </p:nvSpPr>
        <p:spPr>
          <a:xfrm>
            <a:off x="3026664" y="18257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5" name="object 675"/>
          <p:cNvSpPr/>
          <p:nvPr/>
        </p:nvSpPr>
        <p:spPr>
          <a:xfrm>
            <a:off x="1630679" y="18288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37161" y="94488"/>
                </a:moveTo>
                <a:cubicBezTo>
                  <a:pt x="124969" y="137160"/>
                  <a:pt x="109728" y="182880"/>
                  <a:pt x="97537" y="225552"/>
                </a:cubicBezTo>
                <a:cubicBezTo>
                  <a:pt x="109728" y="225552"/>
                  <a:pt x="121921" y="225552"/>
                  <a:pt x="137161" y="225552"/>
                </a:cubicBezTo>
                <a:cubicBezTo>
                  <a:pt x="137161" y="182880"/>
                  <a:pt x="137161" y="137160"/>
                  <a:pt x="137161" y="94488"/>
                </a:cubicBezTo>
                <a:close/>
                <a:moveTo>
                  <a:pt x="124969" y="0"/>
                </a:moveTo>
                <a:cubicBezTo>
                  <a:pt x="143256" y="0"/>
                  <a:pt x="164593" y="0"/>
                  <a:pt x="182881" y="0"/>
                </a:cubicBezTo>
                <a:cubicBezTo>
                  <a:pt x="185928" y="121920"/>
                  <a:pt x="188977" y="243840"/>
                  <a:pt x="188977" y="362712"/>
                </a:cubicBezTo>
                <a:cubicBezTo>
                  <a:pt x="170689" y="362712"/>
                  <a:pt x="152400" y="362712"/>
                  <a:pt x="134113" y="362712"/>
                </a:cubicBezTo>
                <a:cubicBezTo>
                  <a:pt x="134113" y="344424"/>
                  <a:pt x="134113" y="323088"/>
                  <a:pt x="134113" y="304800"/>
                </a:cubicBezTo>
                <a:cubicBezTo>
                  <a:pt x="112777" y="304800"/>
                  <a:pt x="94489" y="304800"/>
                  <a:pt x="73153" y="304800"/>
                </a:cubicBezTo>
                <a:cubicBezTo>
                  <a:pt x="67056" y="323088"/>
                  <a:pt x="60961" y="344424"/>
                  <a:pt x="54865" y="362712"/>
                </a:cubicBezTo>
                <a:cubicBezTo>
                  <a:pt x="36577" y="362712"/>
                  <a:pt x="18289" y="362712"/>
                  <a:pt x="0" y="362712"/>
                </a:cubicBezTo>
                <a:cubicBezTo>
                  <a:pt x="42672" y="243840"/>
                  <a:pt x="82297" y="121920"/>
                  <a:pt x="124969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6" name="object 676"/>
          <p:cNvSpPr/>
          <p:nvPr/>
        </p:nvSpPr>
        <p:spPr>
          <a:xfrm>
            <a:off x="1624584" y="18257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97536"/>
                </a:moveTo>
                <a:lnTo>
                  <a:pt x="149351" y="100584"/>
                </a:lnTo>
                <a:lnTo>
                  <a:pt x="109728" y="228600"/>
                </a:lnTo>
                <a:lnTo>
                  <a:pt x="103632" y="222504"/>
                </a:lnTo>
                <a:lnTo>
                  <a:pt x="143256" y="222504"/>
                </a:lnTo>
                <a:lnTo>
                  <a:pt x="137160" y="228600"/>
                </a:lnTo>
                <a:lnTo>
                  <a:pt x="140208" y="97536"/>
                </a:lnTo>
                <a:close/>
                <a:moveTo>
                  <a:pt x="146304" y="228600"/>
                </a:moveTo>
                <a:lnTo>
                  <a:pt x="143256" y="231648"/>
                </a:lnTo>
                <a:lnTo>
                  <a:pt x="103632" y="231648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1" y="97536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3048"/>
                </a:lnTo>
                <a:lnTo>
                  <a:pt x="201167" y="365760"/>
                </a:lnTo>
                <a:lnTo>
                  <a:pt x="198120" y="368808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68808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5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5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5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5760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5760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7" name="object 677"/>
          <p:cNvSpPr/>
          <p:nvPr/>
        </p:nvSpPr>
        <p:spPr>
          <a:xfrm>
            <a:off x="2087879" y="1828800"/>
            <a:ext cx="210312" cy="362712"/>
          </a:xfrm>
          <a:custGeom>
            <a:avLst/>
            <a:gdLst/>
            <a:ahLst/>
            <a:cxnLst/>
            <a:rect l="l" t="t" r="r" b="b"/>
            <a:pathLst>
              <a:path w="210312" h="362712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30480"/>
                  <a:pt x="198121" y="60960"/>
                  <a:pt x="192025" y="91440"/>
                </a:cubicBezTo>
                <a:cubicBezTo>
                  <a:pt x="170689" y="91440"/>
                  <a:pt x="149353" y="91440"/>
                  <a:pt x="128017" y="91440"/>
                </a:cubicBezTo>
                <a:cubicBezTo>
                  <a:pt x="109729" y="182880"/>
                  <a:pt x="91441" y="271272"/>
                  <a:pt x="76201" y="362712"/>
                </a:cubicBezTo>
                <a:cubicBezTo>
                  <a:pt x="54865" y="362712"/>
                  <a:pt x="33529" y="362712"/>
                  <a:pt x="12193" y="362712"/>
                </a:cubicBezTo>
                <a:cubicBezTo>
                  <a:pt x="30481" y="271272"/>
                  <a:pt x="45721" y="182880"/>
                  <a:pt x="64009" y="91440"/>
                </a:cubicBezTo>
                <a:cubicBezTo>
                  <a:pt x="42673" y="91440"/>
                  <a:pt x="21337" y="91440"/>
                  <a:pt x="0" y="91440"/>
                </a:cubicBezTo>
                <a:cubicBezTo>
                  <a:pt x="6097" y="60960"/>
                  <a:pt x="12193" y="30480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8" name="object 678"/>
          <p:cNvSpPr/>
          <p:nvPr/>
        </p:nvSpPr>
        <p:spPr>
          <a:xfrm>
            <a:off x="2081784" y="1825752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97536"/>
                </a:lnTo>
                <a:lnTo>
                  <a:pt x="134112" y="97536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6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97536"/>
                </a:lnTo>
                <a:lnTo>
                  <a:pt x="6095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88392"/>
                </a:lnTo>
                <a:lnTo>
                  <a:pt x="70104" y="88392"/>
                </a:lnTo>
                <a:lnTo>
                  <a:pt x="73152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6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88392"/>
                </a:lnTo>
                <a:lnTo>
                  <a:pt x="198120" y="88392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9" name="object 679"/>
          <p:cNvSpPr/>
          <p:nvPr/>
        </p:nvSpPr>
        <p:spPr>
          <a:xfrm>
            <a:off x="2572512" y="18288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8496" y="0"/>
                  <a:pt x="176784" y="9144"/>
                  <a:pt x="185928" y="27432"/>
                </a:cubicBezTo>
                <a:cubicBezTo>
                  <a:pt x="195072" y="45720"/>
                  <a:pt x="201168" y="73152"/>
                  <a:pt x="201168" y="109728"/>
                </a:cubicBezTo>
                <a:cubicBezTo>
                  <a:pt x="182880" y="118872"/>
                  <a:pt x="164592" y="124968"/>
                  <a:pt x="146304" y="131064"/>
                </a:cubicBezTo>
                <a:cubicBezTo>
                  <a:pt x="146304" y="121920"/>
                  <a:pt x="146304" y="112776"/>
                  <a:pt x="143256" y="106680"/>
                </a:cubicBezTo>
                <a:cubicBezTo>
                  <a:pt x="143256" y="100584"/>
                  <a:pt x="140208" y="94488"/>
                  <a:pt x="137160" y="88392"/>
                </a:cubicBezTo>
                <a:cubicBezTo>
                  <a:pt x="131064" y="85344"/>
                  <a:pt x="128016" y="82296"/>
                  <a:pt x="121920" y="82296"/>
                </a:cubicBezTo>
                <a:cubicBezTo>
                  <a:pt x="109728" y="82296"/>
                  <a:pt x="97536" y="91440"/>
                  <a:pt x="85344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57912" y="219456"/>
                  <a:pt x="57912" y="246888"/>
                  <a:pt x="60960" y="262128"/>
                </a:cubicBezTo>
                <a:cubicBezTo>
                  <a:pt x="64008" y="274320"/>
                  <a:pt x="73152" y="283464"/>
                  <a:pt x="82296" y="283464"/>
                </a:cubicBezTo>
                <a:cubicBezTo>
                  <a:pt x="94488" y="283464"/>
                  <a:pt x="103632" y="277368"/>
                  <a:pt x="112776" y="265176"/>
                </a:cubicBezTo>
                <a:cubicBezTo>
                  <a:pt x="118872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49352" y="310896"/>
                </a:cubicBezTo>
                <a:cubicBezTo>
                  <a:pt x="140208" y="326136"/>
                  <a:pt x="128016" y="341376"/>
                  <a:pt x="115824" y="350520"/>
                </a:cubicBezTo>
                <a:cubicBezTo>
                  <a:pt x="103632" y="359664"/>
                  <a:pt x="88392" y="362712"/>
                  <a:pt x="73152" y="362712"/>
                </a:cubicBezTo>
                <a:cubicBezTo>
                  <a:pt x="51816" y="362712"/>
                  <a:pt x="36576" y="356616"/>
                  <a:pt x="24384" y="347472"/>
                </a:cubicBezTo>
                <a:cubicBezTo>
                  <a:pt x="15240" y="335280"/>
                  <a:pt x="6096" y="316992"/>
                  <a:pt x="3048" y="289560"/>
                </a:cubicBezTo>
                <a:cubicBezTo>
                  <a:pt x="0" y="262128"/>
                  <a:pt x="0" y="225552"/>
                  <a:pt x="9144" y="182880"/>
                </a:cubicBezTo>
                <a:cubicBezTo>
                  <a:pt x="18288" y="124968"/>
                  <a:pt x="33528" y="79248"/>
                  <a:pt x="57912" y="48768"/>
                </a:cubicBezTo>
                <a:cubicBezTo>
                  <a:pt x="79248" y="18288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0" name="object 680"/>
          <p:cNvSpPr/>
          <p:nvPr/>
        </p:nvSpPr>
        <p:spPr>
          <a:xfrm>
            <a:off x="2569464" y="18257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6096"/>
                </a:lnTo>
                <a:lnTo>
                  <a:pt x="170688" y="6096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27432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3256" y="134112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3632"/>
                </a:lnTo>
                <a:lnTo>
                  <a:pt x="94488" y="118872"/>
                </a:lnTo>
                <a:lnTo>
                  <a:pt x="88392" y="128016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0312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49936"/>
                </a:lnTo>
                <a:lnTo>
                  <a:pt x="67056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3840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0792"/>
                </a:lnTo>
                <a:lnTo>
                  <a:pt x="185928" y="246888"/>
                </a:lnTo>
                <a:lnTo>
                  <a:pt x="179832" y="265176"/>
                </a:lnTo>
                <a:lnTo>
                  <a:pt x="173736" y="283464"/>
                </a:lnTo>
                <a:lnTo>
                  <a:pt x="164592" y="301752"/>
                </a:lnTo>
                <a:lnTo>
                  <a:pt x="158496" y="313944"/>
                </a:lnTo>
                <a:lnTo>
                  <a:pt x="149352" y="326136"/>
                </a:lnTo>
                <a:lnTo>
                  <a:pt x="140208" y="338328"/>
                </a:lnTo>
                <a:lnTo>
                  <a:pt x="131064" y="347472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0960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59664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2880"/>
                </a:lnTo>
                <a:lnTo>
                  <a:pt x="12192" y="161544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6576"/>
                </a:lnTo>
                <a:lnTo>
                  <a:pt x="73152" y="27432"/>
                </a:lnTo>
                <a:lnTo>
                  <a:pt x="82296" y="18288"/>
                </a:lnTo>
                <a:lnTo>
                  <a:pt x="94488" y="12192"/>
                </a:lnTo>
                <a:lnTo>
                  <a:pt x="103632" y="6096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0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89560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6616"/>
                </a:lnTo>
                <a:lnTo>
                  <a:pt x="60960" y="359664"/>
                </a:lnTo>
                <a:lnTo>
                  <a:pt x="60960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3568"/>
                </a:lnTo>
                <a:lnTo>
                  <a:pt x="106680" y="353568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1376"/>
                </a:lnTo>
                <a:lnTo>
                  <a:pt x="134112" y="332232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5656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3840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77368"/>
                </a:lnTo>
                <a:lnTo>
                  <a:pt x="112776" y="280416"/>
                </a:lnTo>
                <a:lnTo>
                  <a:pt x="103632" y="283464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6512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49936"/>
                </a:lnTo>
                <a:lnTo>
                  <a:pt x="57912" y="240792"/>
                </a:lnTo>
                <a:lnTo>
                  <a:pt x="57912" y="231648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88392"/>
                </a:lnTo>
                <a:lnTo>
                  <a:pt x="103632" y="88392"/>
                </a:lnTo>
                <a:lnTo>
                  <a:pt x="112776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3256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09728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2776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9144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1" name="object 681"/>
          <p:cNvSpPr/>
          <p:nvPr/>
        </p:nvSpPr>
        <p:spPr>
          <a:xfrm>
            <a:off x="3992880" y="18288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2" name="object 682"/>
          <p:cNvSpPr/>
          <p:nvPr/>
        </p:nvSpPr>
        <p:spPr>
          <a:xfrm>
            <a:off x="3986784" y="1825752"/>
            <a:ext cx="210311" cy="371856"/>
          </a:xfrm>
          <a:custGeom>
            <a:avLst/>
            <a:gdLst/>
            <a:ahLst/>
            <a:cxnLst/>
            <a:rect l="l" t="t" r="r" b="b"/>
            <a:pathLst>
              <a:path w="210311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3" name="object 683"/>
          <p:cNvSpPr/>
          <p:nvPr/>
        </p:nvSpPr>
        <p:spPr>
          <a:xfrm>
            <a:off x="3992880" y="18288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4" name="object 684"/>
          <p:cNvSpPr/>
          <p:nvPr/>
        </p:nvSpPr>
        <p:spPr>
          <a:xfrm>
            <a:off x="3986784" y="1825752"/>
            <a:ext cx="210311" cy="371856"/>
          </a:xfrm>
          <a:custGeom>
            <a:avLst/>
            <a:gdLst/>
            <a:ahLst/>
            <a:cxnLst/>
            <a:rect l="l" t="t" r="r" b="b"/>
            <a:pathLst>
              <a:path w="210311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5" name="object 685"/>
          <p:cNvSpPr/>
          <p:nvPr/>
        </p:nvSpPr>
        <p:spPr>
          <a:xfrm>
            <a:off x="3535680" y="18288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30480"/>
                  <a:pt x="179832" y="60960"/>
                  <a:pt x="173735" y="91440"/>
                </a:cubicBezTo>
                <a:cubicBezTo>
                  <a:pt x="155448" y="91440"/>
                  <a:pt x="134112" y="91440"/>
                  <a:pt x="115823" y="91440"/>
                </a:cubicBezTo>
                <a:cubicBezTo>
                  <a:pt x="100584" y="182880"/>
                  <a:pt x="85344" y="271272"/>
                  <a:pt x="67056" y="362712"/>
                </a:cubicBezTo>
                <a:cubicBezTo>
                  <a:pt x="48768" y="362712"/>
                  <a:pt x="30479" y="362712"/>
                  <a:pt x="9144" y="362712"/>
                </a:cubicBezTo>
                <a:cubicBezTo>
                  <a:pt x="27432" y="271272"/>
                  <a:pt x="42672" y="182880"/>
                  <a:pt x="57912" y="91440"/>
                </a:cubicBezTo>
                <a:cubicBezTo>
                  <a:pt x="39623" y="91440"/>
                  <a:pt x="18288" y="91440"/>
                  <a:pt x="0" y="91440"/>
                </a:cubicBezTo>
                <a:cubicBezTo>
                  <a:pt x="6096" y="60960"/>
                  <a:pt x="9144" y="30480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6" name="object 686"/>
          <p:cNvSpPr/>
          <p:nvPr/>
        </p:nvSpPr>
        <p:spPr>
          <a:xfrm>
            <a:off x="3529584" y="18257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97536"/>
                </a:lnTo>
                <a:lnTo>
                  <a:pt x="121919" y="97536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97536"/>
                </a:lnTo>
                <a:lnTo>
                  <a:pt x="6096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88392"/>
                </a:lnTo>
                <a:lnTo>
                  <a:pt x="64008" y="88392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88392"/>
                </a:lnTo>
                <a:lnTo>
                  <a:pt x="179831" y="88392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7" name="object 687"/>
          <p:cNvSpPr/>
          <p:nvPr/>
        </p:nvSpPr>
        <p:spPr>
          <a:xfrm>
            <a:off x="4447032" y="1828800"/>
            <a:ext cx="204216" cy="362712"/>
          </a:xfrm>
          <a:custGeom>
            <a:avLst/>
            <a:gdLst/>
            <a:ahLst/>
            <a:cxnLst/>
            <a:rect l="l" t="t" r="r" b="b"/>
            <a:pathLst>
              <a:path w="204216" h="362712">
                <a:moveTo>
                  <a:pt x="137160" y="0"/>
                </a:moveTo>
                <a:cubicBezTo>
                  <a:pt x="161544" y="0"/>
                  <a:pt x="176784" y="9144"/>
                  <a:pt x="188976" y="27432"/>
                </a:cubicBezTo>
                <a:cubicBezTo>
                  <a:pt x="198120" y="45720"/>
                  <a:pt x="204216" y="73152"/>
                  <a:pt x="201168" y="109728"/>
                </a:cubicBezTo>
                <a:cubicBezTo>
                  <a:pt x="182880" y="118872"/>
                  <a:pt x="167640" y="124968"/>
                  <a:pt x="149352" y="131064"/>
                </a:cubicBezTo>
                <a:cubicBezTo>
                  <a:pt x="149352" y="121920"/>
                  <a:pt x="146304" y="112776"/>
                  <a:pt x="146304" y="106680"/>
                </a:cubicBezTo>
                <a:cubicBezTo>
                  <a:pt x="146304" y="100584"/>
                  <a:pt x="143256" y="94488"/>
                  <a:pt x="137160" y="88392"/>
                </a:cubicBezTo>
                <a:cubicBezTo>
                  <a:pt x="134112" y="85344"/>
                  <a:pt x="128016" y="82296"/>
                  <a:pt x="124968" y="82296"/>
                </a:cubicBezTo>
                <a:cubicBezTo>
                  <a:pt x="109728" y="82296"/>
                  <a:pt x="97536" y="91440"/>
                  <a:pt x="88392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60960" y="219456"/>
                  <a:pt x="57912" y="246888"/>
                  <a:pt x="64008" y="262128"/>
                </a:cubicBezTo>
                <a:cubicBezTo>
                  <a:pt x="67056" y="274320"/>
                  <a:pt x="73152" y="283464"/>
                  <a:pt x="85344" y="283464"/>
                </a:cubicBezTo>
                <a:cubicBezTo>
                  <a:pt x="97536" y="283464"/>
                  <a:pt x="106680" y="277368"/>
                  <a:pt x="112776" y="265176"/>
                </a:cubicBezTo>
                <a:cubicBezTo>
                  <a:pt x="121920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52400" y="310896"/>
                </a:cubicBezTo>
                <a:cubicBezTo>
                  <a:pt x="143256" y="326136"/>
                  <a:pt x="131064" y="341376"/>
                  <a:pt x="118872" y="350520"/>
                </a:cubicBezTo>
                <a:cubicBezTo>
                  <a:pt x="106680" y="359664"/>
                  <a:pt x="91440" y="362712"/>
                  <a:pt x="73152" y="362712"/>
                </a:cubicBezTo>
                <a:cubicBezTo>
                  <a:pt x="54864" y="362712"/>
                  <a:pt x="39624" y="356616"/>
                  <a:pt x="27432" y="347472"/>
                </a:cubicBezTo>
                <a:cubicBezTo>
                  <a:pt x="15240" y="335280"/>
                  <a:pt x="9144" y="316992"/>
                  <a:pt x="6096" y="289560"/>
                </a:cubicBezTo>
                <a:cubicBezTo>
                  <a:pt x="0" y="262128"/>
                  <a:pt x="3048" y="225552"/>
                  <a:pt x="9144" y="182880"/>
                </a:cubicBezTo>
                <a:cubicBezTo>
                  <a:pt x="21336" y="124968"/>
                  <a:pt x="36576" y="79248"/>
                  <a:pt x="57912" y="48768"/>
                </a:cubicBezTo>
                <a:cubicBezTo>
                  <a:pt x="82296" y="18288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8" name="object 688"/>
          <p:cNvSpPr/>
          <p:nvPr/>
        </p:nvSpPr>
        <p:spPr>
          <a:xfrm>
            <a:off x="4443984" y="18257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6096"/>
                </a:lnTo>
                <a:lnTo>
                  <a:pt x="173736" y="6096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27432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37160"/>
                </a:lnTo>
                <a:lnTo>
                  <a:pt x="146304" y="134112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0584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3632"/>
                </a:lnTo>
                <a:lnTo>
                  <a:pt x="94488" y="118872"/>
                </a:lnTo>
                <a:lnTo>
                  <a:pt x="91440" y="128016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0312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49936"/>
                </a:lnTo>
                <a:lnTo>
                  <a:pt x="70104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3840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0792"/>
                </a:lnTo>
                <a:lnTo>
                  <a:pt x="188976" y="246888"/>
                </a:lnTo>
                <a:lnTo>
                  <a:pt x="182880" y="265176"/>
                </a:lnTo>
                <a:lnTo>
                  <a:pt x="173736" y="283464"/>
                </a:lnTo>
                <a:lnTo>
                  <a:pt x="167640" y="301752"/>
                </a:lnTo>
                <a:lnTo>
                  <a:pt x="158496" y="313944"/>
                </a:lnTo>
                <a:lnTo>
                  <a:pt x="152400" y="326136"/>
                </a:lnTo>
                <a:lnTo>
                  <a:pt x="143256" y="338328"/>
                </a:lnTo>
                <a:lnTo>
                  <a:pt x="134112" y="347472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4008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59664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2880"/>
                </a:lnTo>
                <a:lnTo>
                  <a:pt x="12192" y="161544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6576"/>
                </a:lnTo>
                <a:lnTo>
                  <a:pt x="76200" y="27432"/>
                </a:lnTo>
                <a:lnTo>
                  <a:pt x="85344" y="18288"/>
                </a:lnTo>
                <a:lnTo>
                  <a:pt x="94488" y="12192"/>
                </a:lnTo>
                <a:lnTo>
                  <a:pt x="106680" y="6096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0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89560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6616"/>
                </a:lnTo>
                <a:lnTo>
                  <a:pt x="64008" y="359664"/>
                </a:lnTo>
                <a:lnTo>
                  <a:pt x="64008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3568"/>
                </a:lnTo>
                <a:lnTo>
                  <a:pt x="109728" y="353568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1376"/>
                </a:lnTo>
                <a:lnTo>
                  <a:pt x="134112" y="332232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5656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3840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77368"/>
                </a:lnTo>
                <a:lnTo>
                  <a:pt x="112776" y="280416"/>
                </a:lnTo>
                <a:lnTo>
                  <a:pt x="106680" y="283464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6512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49936"/>
                </a:lnTo>
                <a:lnTo>
                  <a:pt x="60960" y="240792"/>
                </a:lnTo>
                <a:lnTo>
                  <a:pt x="60960" y="231648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88392"/>
                </a:lnTo>
                <a:lnTo>
                  <a:pt x="106680" y="88392"/>
                </a:lnTo>
                <a:lnTo>
                  <a:pt x="115824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6304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09728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2776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9144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9" name="object 689"/>
          <p:cNvSpPr/>
          <p:nvPr/>
        </p:nvSpPr>
        <p:spPr>
          <a:xfrm>
            <a:off x="1249680" y="1905000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4384"/>
                  <a:pt x="27432" y="48768"/>
                  <a:pt x="27432" y="70104"/>
                </a:cubicBezTo>
                <a:cubicBezTo>
                  <a:pt x="36576" y="48768"/>
                  <a:pt x="48768" y="24384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4384"/>
                  <a:pt x="88392" y="48768"/>
                  <a:pt x="88392" y="70104"/>
                </a:cubicBezTo>
                <a:cubicBezTo>
                  <a:pt x="100584" y="48768"/>
                  <a:pt x="109728" y="24384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8392"/>
                  <a:pt x="64008" y="67056"/>
                  <a:pt x="64008" y="45720"/>
                </a:cubicBezTo>
                <a:cubicBezTo>
                  <a:pt x="51816" y="67056"/>
                  <a:pt x="42672" y="88392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0" name="object 690"/>
          <p:cNvSpPr/>
          <p:nvPr/>
        </p:nvSpPr>
        <p:spPr>
          <a:xfrm>
            <a:off x="1243584" y="1901952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0"/>
                </a:lnTo>
                <a:lnTo>
                  <a:pt x="6096" y="0"/>
                </a:lnTo>
                <a:lnTo>
                  <a:pt x="36576" y="0"/>
                </a:lnTo>
                <a:lnTo>
                  <a:pt x="39624" y="0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0104"/>
                </a:lnTo>
                <a:lnTo>
                  <a:pt x="64008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0"/>
                </a:lnTo>
                <a:lnTo>
                  <a:pt x="100584" y="3048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2776"/>
                </a:lnTo>
                <a:lnTo>
                  <a:pt x="67056" y="48768"/>
                </a:lnTo>
                <a:lnTo>
                  <a:pt x="73152" y="48768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2776"/>
                </a:lnTo>
                <a:lnTo>
                  <a:pt x="0" y="6096"/>
                </a:lnTo>
                <a:close/>
                <a:moveTo>
                  <a:pt x="12192" y="112776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2672"/>
                </a:lnTo>
                <a:lnTo>
                  <a:pt x="76200" y="48768"/>
                </a:lnTo>
                <a:lnTo>
                  <a:pt x="76200" y="112776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3048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80" y="79248"/>
                </a:lnTo>
                <a:lnTo>
                  <a:pt x="27432" y="73152"/>
                </a:lnTo>
                <a:lnTo>
                  <a:pt x="33528" y="3048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3048"/>
                </a:lnTo>
                <a:lnTo>
                  <a:pt x="1219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1" name="object 691"/>
          <p:cNvSpPr/>
          <p:nvPr/>
        </p:nvSpPr>
        <p:spPr>
          <a:xfrm>
            <a:off x="838200" y="26913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2" name="object 692"/>
          <p:cNvSpPr/>
          <p:nvPr/>
        </p:nvSpPr>
        <p:spPr>
          <a:xfrm>
            <a:off x="835152" y="26852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3" name="object 693"/>
          <p:cNvSpPr/>
          <p:nvPr/>
        </p:nvSpPr>
        <p:spPr>
          <a:xfrm>
            <a:off x="838200" y="26913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4" name="object 694"/>
          <p:cNvSpPr/>
          <p:nvPr/>
        </p:nvSpPr>
        <p:spPr>
          <a:xfrm>
            <a:off x="835152" y="26852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5" name="object 695"/>
          <p:cNvSpPr/>
          <p:nvPr/>
        </p:nvSpPr>
        <p:spPr>
          <a:xfrm>
            <a:off x="838200" y="31790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6512"/>
                  <a:pt x="48767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0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6" name="object 696"/>
          <p:cNvSpPr/>
          <p:nvPr/>
        </p:nvSpPr>
        <p:spPr>
          <a:xfrm>
            <a:off x="835152" y="31729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7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7" name="object 697"/>
          <p:cNvSpPr/>
          <p:nvPr/>
        </p:nvSpPr>
        <p:spPr>
          <a:xfrm>
            <a:off x="838200" y="4620768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39" y="0"/>
                  <a:pt x="161544" y="0"/>
                  <a:pt x="228600" y="0"/>
                </a:cubicBezTo>
                <a:cubicBezTo>
                  <a:pt x="222504" y="30480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5" y="387096"/>
                  <a:pt x="15239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7" y="94488"/>
                  <a:pt x="24384" y="94488"/>
                  <a:pt x="0" y="94488"/>
                </a:cubicBezTo>
                <a:cubicBezTo>
                  <a:pt x="9144" y="64008"/>
                  <a:pt x="15239" y="30480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8" name="object 698"/>
          <p:cNvSpPr/>
          <p:nvPr/>
        </p:nvSpPr>
        <p:spPr>
          <a:xfrm>
            <a:off x="835152" y="4614672"/>
            <a:ext cx="237744" cy="396240"/>
          </a:xfrm>
          <a:custGeom>
            <a:avLst/>
            <a:gdLst/>
            <a:ahLst/>
            <a:cxnLst/>
            <a:rect l="l" t="t" r="r" b="b"/>
            <a:pathLst>
              <a:path w="237744" h="396240">
                <a:moveTo>
                  <a:pt x="18287" y="6096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3048"/>
                </a:lnTo>
                <a:lnTo>
                  <a:pt x="237744" y="6096"/>
                </a:lnTo>
                <a:lnTo>
                  <a:pt x="219456" y="103632"/>
                </a:lnTo>
                <a:lnTo>
                  <a:pt x="213360" y="106680"/>
                </a:lnTo>
                <a:lnTo>
                  <a:pt x="143256" y="106680"/>
                </a:lnTo>
                <a:lnTo>
                  <a:pt x="149351" y="103632"/>
                </a:lnTo>
                <a:lnTo>
                  <a:pt x="91438" y="393192"/>
                </a:lnTo>
                <a:lnTo>
                  <a:pt x="85344" y="396240"/>
                </a:lnTo>
                <a:lnTo>
                  <a:pt x="18287" y="396240"/>
                </a:lnTo>
                <a:lnTo>
                  <a:pt x="15238" y="396240"/>
                </a:lnTo>
                <a:lnTo>
                  <a:pt x="12192" y="390144"/>
                </a:lnTo>
                <a:lnTo>
                  <a:pt x="70104" y="100584"/>
                </a:lnTo>
                <a:lnTo>
                  <a:pt x="76200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6096"/>
                </a:lnTo>
                <a:close/>
                <a:moveTo>
                  <a:pt x="9144" y="103632"/>
                </a:moveTo>
                <a:lnTo>
                  <a:pt x="3048" y="97536"/>
                </a:lnTo>
                <a:lnTo>
                  <a:pt x="76200" y="97536"/>
                </a:lnTo>
                <a:lnTo>
                  <a:pt x="79248" y="97536"/>
                </a:lnTo>
                <a:lnTo>
                  <a:pt x="79248" y="103632"/>
                </a:lnTo>
                <a:lnTo>
                  <a:pt x="21336" y="393192"/>
                </a:lnTo>
                <a:lnTo>
                  <a:pt x="18287" y="387096"/>
                </a:lnTo>
                <a:lnTo>
                  <a:pt x="85344" y="387096"/>
                </a:lnTo>
                <a:lnTo>
                  <a:pt x="82296" y="390144"/>
                </a:lnTo>
                <a:lnTo>
                  <a:pt x="140208" y="100584"/>
                </a:lnTo>
                <a:lnTo>
                  <a:pt x="143256" y="97536"/>
                </a:lnTo>
                <a:lnTo>
                  <a:pt x="213360" y="97536"/>
                </a:lnTo>
                <a:lnTo>
                  <a:pt x="210310" y="100584"/>
                </a:lnTo>
                <a:lnTo>
                  <a:pt x="228600" y="6096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9" name="object 699"/>
          <p:cNvSpPr/>
          <p:nvPr/>
        </p:nvSpPr>
        <p:spPr>
          <a:xfrm>
            <a:off x="838200" y="3645408"/>
            <a:ext cx="219456" cy="387095"/>
          </a:xfrm>
          <a:custGeom>
            <a:avLst/>
            <a:gdLst/>
            <a:ahLst/>
            <a:cxnLst/>
            <a:rect l="l" t="t" r="r" b="b"/>
            <a:pathLst>
              <a:path w="219456" h="387095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20"/>
                </a:cubicBezTo>
                <a:cubicBezTo>
                  <a:pt x="219456" y="60960"/>
                  <a:pt x="219456" y="82295"/>
                  <a:pt x="219456" y="106680"/>
                </a:cubicBezTo>
                <a:cubicBezTo>
                  <a:pt x="198120" y="112776"/>
                  <a:pt x="179832" y="118872"/>
                  <a:pt x="158496" y="124968"/>
                </a:cubicBezTo>
                <a:cubicBezTo>
                  <a:pt x="158496" y="109728"/>
                  <a:pt x="155448" y="100584"/>
                  <a:pt x="152400" y="91440"/>
                </a:cubicBezTo>
                <a:cubicBezTo>
                  <a:pt x="146303" y="85344"/>
                  <a:pt x="140208" y="82295"/>
                  <a:pt x="131062" y="82295"/>
                </a:cubicBezTo>
                <a:cubicBezTo>
                  <a:pt x="118872" y="82295"/>
                  <a:pt x="106680" y="91440"/>
                  <a:pt x="94488" y="106680"/>
                </a:cubicBezTo>
                <a:cubicBezTo>
                  <a:pt x="85344" y="124968"/>
                  <a:pt x="76200" y="152400"/>
                  <a:pt x="70103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3" y="295656"/>
                  <a:pt x="79248" y="304800"/>
                  <a:pt x="94488" y="304800"/>
                </a:cubicBezTo>
                <a:cubicBezTo>
                  <a:pt x="100584" y="304800"/>
                  <a:pt x="106680" y="301751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5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1272"/>
                  <a:pt x="182880" y="326136"/>
                </a:cubicBezTo>
                <a:cubicBezTo>
                  <a:pt x="161544" y="347472"/>
                  <a:pt x="143256" y="365760"/>
                  <a:pt x="128016" y="371856"/>
                </a:cubicBezTo>
                <a:cubicBezTo>
                  <a:pt x="112775" y="381000"/>
                  <a:pt x="94488" y="387095"/>
                  <a:pt x="76200" y="387095"/>
                </a:cubicBezTo>
                <a:cubicBezTo>
                  <a:pt x="54862" y="387095"/>
                  <a:pt x="36575" y="377951"/>
                  <a:pt x="24384" y="362712"/>
                </a:cubicBezTo>
                <a:cubicBezTo>
                  <a:pt x="12190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39" y="152400"/>
                  <a:pt x="27432" y="115824"/>
                  <a:pt x="39624" y="85344"/>
                </a:cubicBezTo>
                <a:cubicBezTo>
                  <a:pt x="54862" y="54863"/>
                  <a:pt x="73152" y="33528"/>
                  <a:pt x="91439" y="18288"/>
                </a:cubicBezTo>
                <a:cubicBezTo>
                  <a:pt x="106680" y="6095"/>
                  <a:pt x="124967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0" name="object 700"/>
          <p:cNvSpPr/>
          <p:nvPr/>
        </p:nvSpPr>
        <p:spPr>
          <a:xfrm>
            <a:off x="835152" y="3639312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49351" y="0"/>
                </a:moveTo>
                <a:lnTo>
                  <a:pt x="167638" y="3047"/>
                </a:lnTo>
                <a:lnTo>
                  <a:pt x="179832" y="3047"/>
                </a:lnTo>
                <a:lnTo>
                  <a:pt x="179832" y="3047"/>
                </a:lnTo>
                <a:lnTo>
                  <a:pt x="188976" y="9144"/>
                </a:lnTo>
                <a:lnTo>
                  <a:pt x="192023" y="9144"/>
                </a:lnTo>
                <a:lnTo>
                  <a:pt x="198120" y="12191"/>
                </a:lnTo>
                <a:lnTo>
                  <a:pt x="201168" y="15240"/>
                </a:lnTo>
                <a:lnTo>
                  <a:pt x="207264" y="21336"/>
                </a:lnTo>
                <a:lnTo>
                  <a:pt x="207264" y="21336"/>
                </a:lnTo>
                <a:lnTo>
                  <a:pt x="213360" y="27432"/>
                </a:lnTo>
                <a:lnTo>
                  <a:pt x="213360" y="30480"/>
                </a:lnTo>
                <a:lnTo>
                  <a:pt x="216408" y="39624"/>
                </a:lnTo>
                <a:lnTo>
                  <a:pt x="222504" y="51816"/>
                </a:lnTo>
                <a:lnTo>
                  <a:pt x="225552" y="64008"/>
                </a:lnTo>
                <a:lnTo>
                  <a:pt x="225552" y="79247"/>
                </a:lnTo>
                <a:lnTo>
                  <a:pt x="228600" y="94488"/>
                </a:lnTo>
                <a:lnTo>
                  <a:pt x="228600" y="112776"/>
                </a:lnTo>
                <a:lnTo>
                  <a:pt x="225552" y="115824"/>
                </a:lnTo>
                <a:lnTo>
                  <a:pt x="161544" y="137159"/>
                </a:lnTo>
                <a:lnTo>
                  <a:pt x="158496" y="134112"/>
                </a:lnTo>
                <a:lnTo>
                  <a:pt x="155448" y="131064"/>
                </a:lnTo>
                <a:lnTo>
                  <a:pt x="155448" y="121920"/>
                </a:lnTo>
                <a:lnTo>
                  <a:pt x="155448" y="112776"/>
                </a:lnTo>
                <a:lnTo>
                  <a:pt x="155448" y="112776"/>
                </a:lnTo>
                <a:lnTo>
                  <a:pt x="152400" y="106680"/>
                </a:lnTo>
                <a:lnTo>
                  <a:pt x="152400" y="106680"/>
                </a:lnTo>
                <a:lnTo>
                  <a:pt x="149351" y="100584"/>
                </a:lnTo>
                <a:lnTo>
                  <a:pt x="152400" y="100584"/>
                </a:lnTo>
                <a:lnTo>
                  <a:pt x="146304" y="97536"/>
                </a:lnTo>
                <a:lnTo>
                  <a:pt x="149351" y="97536"/>
                </a:lnTo>
                <a:lnTo>
                  <a:pt x="143256" y="94488"/>
                </a:lnTo>
                <a:lnTo>
                  <a:pt x="146304" y="94488"/>
                </a:lnTo>
                <a:lnTo>
                  <a:pt x="140208" y="94488"/>
                </a:lnTo>
                <a:lnTo>
                  <a:pt x="140208" y="94488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4488"/>
                </a:lnTo>
                <a:lnTo>
                  <a:pt x="128015" y="94488"/>
                </a:lnTo>
                <a:lnTo>
                  <a:pt x="118872" y="97536"/>
                </a:lnTo>
                <a:lnTo>
                  <a:pt x="118872" y="97536"/>
                </a:lnTo>
                <a:lnTo>
                  <a:pt x="109728" y="106680"/>
                </a:lnTo>
                <a:lnTo>
                  <a:pt x="109728" y="106680"/>
                </a:lnTo>
                <a:lnTo>
                  <a:pt x="103632" y="115824"/>
                </a:lnTo>
                <a:lnTo>
                  <a:pt x="103632" y="115824"/>
                </a:lnTo>
                <a:lnTo>
                  <a:pt x="94487" y="131064"/>
                </a:lnTo>
                <a:lnTo>
                  <a:pt x="88392" y="149352"/>
                </a:lnTo>
                <a:lnTo>
                  <a:pt x="82296" y="173736"/>
                </a:lnTo>
                <a:lnTo>
                  <a:pt x="76200" y="198120"/>
                </a:lnTo>
                <a:lnTo>
                  <a:pt x="73151" y="225552"/>
                </a:lnTo>
                <a:lnTo>
                  <a:pt x="70104" y="249936"/>
                </a:lnTo>
                <a:lnTo>
                  <a:pt x="70104" y="268224"/>
                </a:lnTo>
                <a:lnTo>
                  <a:pt x="70104" y="268224"/>
                </a:lnTo>
                <a:lnTo>
                  <a:pt x="73151" y="283464"/>
                </a:lnTo>
                <a:lnTo>
                  <a:pt x="73151" y="283464"/>
                </a:lnTo>
                <a:lnTo>
                  <a:pt x="76200" y="292608"/>
                </a:lnTo>
                <a:lnTo>
                  <a:pt x="76200" y="292608"/>
                </a:lnTo>
                <a:lnTo>
                  <a:pt x="82296" y="301752"/>
                </a:lnTo>
                <a:lnTo>
                  <a:pt x="82296" y="298703"/>
                </a:lnTo>
                <a:lnTo>
                  <a:pt x="91438" y="304800"/>
                </a:lnTo>
                <a:lnTo>
                  <a:pt x="88392" y="304800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4800"/>
                </a:lnTo>
                <a:lnTo>
                  <a:pt x="106680" y="304800"/>
                </a:lnTo>
                <a:lnTo>
                  <a:pt x="115823" y="301752"/>
                </a:lnTo>
                <a:lnTo>
                  <a:pt x="115823" y="301752"/>
                </a:lnTo>
                <a:lnTo>
                  <a:pt x="124968" y="292608"/>
                </a:lnTo>
                <a:lnTo>
                  <a:pt x="140208" y="283464"/>
                </a:lnTo>
                <a:lnTo>
                  <a:pt x="137160" y="283464"/>
                </a:lnTo>
                <a:lnTo>
                  <a:pt x="143256" y="249936"/>
                </a:lnTo>
                <a:lnTo>
                  <a:pt x="149351" y="256032"/>
                </a:lnTo>
                <a:lnTo>
                  <a:pt x="106680" y="256032"/>
                </a:lnTo>
                <a:lnTo>
                  <a:pt x="103632" y="252984"/>
                </a:lnTo>
                <a:lnTo>
                  <a:pt x="103632" y="249936"/>
                </a:lnTo>
                <a:lnTo>
                  <a:pt x="115823" y="170688"/>
                </a:lnTo>
                <a:lnTo>
                  <a:pt x="121920" y="167640"/>
                </a:lnTo>
                <a:lnTo>
                  <a:pt x="213360" y="167640"/>
                </a:lnTo>
                <a:lnTo>
                  <a:pt x="219456" y="170688"/>
                </a:lnTo>
                <a:lnTo>
                  <a:pt x="219456" y="173736"/>
                </a:lnTo>
                <a:lnTo>
                  <a:pt x="192023" y="332232"/>
                </a:lnTo>
                <a:lnTo>
                  <a:pt x="188976" y="335280"/>
                </a:lnTo>
                <a:lnTo>
                  <a:pt x="173736" y="350520"/>
                </a:lnTo>
                <a:lnTo>
                  <a:pt x="158496" y="365759"/>
                </a:lnTo>
                <a:lnTo>
                  <a:pt x="146304" y="374903"/>
                </a:lnTo>
                <a:lnTo>
                  <a:pt x="134110" y="384047"/>
                </a:lnTo>
                <a:lnTo>
                  <a:pt x="121920" y="390144"/>
                </a:lnTo>
                <a:lnTo>
                  <a:pt x="109728" y="393191"/>
                </a:lnTo>
                <a:lnTo>
                  <a:pt x="94487" y="396240"/>
                </a:lnTo>
                <a:lnTo>
                  <a:pt x="79248" y="396240"/>
                </a:lnTo>
                <a:lnTo>
                  <a:pt x="64008" y="396240"/>
                </a:lnTo>
                <a:lnTo>
                  <a:pt x="60960" y="396240"/>
                </a:lnTo>
                <a:lnTo>
                  <a:pt x="48768" y="390144"/>
                </a:lnTo>
                <a:lnTo>
                  <a:pt x="48768" y="390144"/>
                </a:lnTo>
                <a:lnTo>
                  <a:pt x="36576" y="384047"/>
                </a:lnTo>
                <a:lnTo>
                  <a:pt x="33528" y="384047"/>
                </a:lnTo>
                <a:lnTo>
                  <a:pt x="24384" y="371856"/>
                </a:lnTo>
                <a:lnTo>
                  <a:pt x="24384" y="371856"/>
                </a:lnTo>
                <a:lnTo>
                  <a:pt x="15238" y="359664"/>
                </a:lnTo>
                <a:lnTo>
                  <a:pt x="15238" y="359664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80416"/>
                </a:lnTo>
                <a:lnTo>
                  <a:pt x="0" y="252984"/>
                </a:lnTo>
                <a:lnTo>
                  <a:pt x="3048" y="225552"/>
                </a:lnTo>
                <a:lnTo>
                  <a:pt x="6096" y="198120"/>
                </a:lnTo>
                <a:lnTo>
                  <a:pt x="12192" y="167640"/>
                </a:lnTo>
                <a:lnTo>
                  <a:pt x="21336" y="140208"/>
                </a:lnTo>
                <a:lnTo>
                  <a:pt x="30480" y="115824"/>
                </a:lnTo>
                <a:lnTo>
                  <a:pt x="39623" y="91440"/>
                </a:lnTo>
                <a:lnTo>
                  <a:pt x="51815" y="70103"/>
                </a:lnTo>
                <a:lnTo>
                  <a:pt x="64008" y="51816"/>
                </a:lnTo>
                <a:lnTo>
                  <a:pt x="76200" y="33528"/>
                </a:lnTo>
                <a:lnTo>
                  <a:pt x="91438" y="21336"/>
                </a:lnTo>
                <a:lnTo>
                  <a:pt x="91438" y="21336"/>
                </a:lnTo>
                <a:lnTo>
                  <a:pt x="103632" y="12191"/>
                </a:lnTo>
                <a:lnTo>
                  <a:pt x="103632" y="12191"/>
                </a:lnTo>
                <a:lnTo>
                  <a:pt x="118872" y="6096"/>
                </a:lnTo>
                <a:lnTo>
                  <a:pt x="118872" y="6096"/>
                </a:lnTo>
                <a:lnTo>
                  <a:pt x="134110" y="3047"/>
                </a:lnTo>
                <a:lnTo>
                  <a:pt x="134110" y="3047"/>
                </a:lnTo>
                <a:lnTo>
                  <a:pt x="149351" y="0"/>
                </a:lnTo>
                <a:close/>
                <a:moveTo>
                  <a:pt x="134110" y="12191"/>
                </a:moveTo>
                <a:lnTo>
                  <a:pt x="137160" y="12191"/>
                </a:lnTo>
                <a:lnTo>
                  <a:pt x="121920" y="15240"/>
                </a:lnTo>
                <a:lnTo>
                  <a:pt x="121920" y="15240"/>
                </a:lnTo>
                <a:lnTo>
                  <a:pt x="109728" y="21336"/>
                </a:lnTo>
                <a:lnTo>
                  <a:pt x="109728" y="21336"/>
                </a:lnTo>
                <a:lnTo>
                  <a:pt x="97536" y="27432"/>
                </a:lnTo>
                <a:lnTo>
                  <a:pt x="97536" y="27432"/>
                </a:lnTo>
                <a:lnTo>
                  <a:pt x="85344" y="39624"/>
                </a:lnTo>
                <a:lnTo>
                  <a:pt x="70104" y="54864"/>
                </a:lnTo>
                <a:lnTo>
                  <a:pt x="57910" y="73152"/>
                </a:lnTo>
                <a:lnTo>
                  <a:pt x="48768" y="94488"/>
                </a:lnTo>
                <a:lnTo>
                  <a:pt x="39623" y="118872"/>
                </a:lnTo>
                <a:lnTo>
                  <a:pt x="30480" y="143256"/>
                </a:lnTo>
                <a:lnTo>
                  <a:pt x="21336" y="170688"/>
                </a:lnTo>
                <a:lnTo>
                  <a:pt x="15238" y="198120"/>
                </a:lnTo>
                <a:lnTo>
                  <a:pt x="12192" y="228600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301752"/>
                </a:lnTo>
                <a:lnTo>
                  <a:pt x="12192" y="323088"/>
                </a:lnTo>
                <a:lnTo>
                  <a:pt x="18287" y="341376"/>
                </a:lnTo>
                <a:lnTo>
                  <a:pt x="18287" y="338328"/>
                </a:lnTo>
                <a:lnTo>
                  <a:pt x="24384" y="353568"/>
                </a:lnTo>
                <a:lnTo>
                  <a:pt x="24384" y="353568"/>
                </a:lnTo>
                <a:lnTo>
                  <a:pt x="30480" y="365759"/>
                </a:lnTo>
                <a:lnTo>
                  <a:pt x="30480" y="365759"/>
                </a:lnTo>
                <a:lnTo>
                  <a:pt x="39623" y="374903"/>
                </a:lnTo>
                <a:lnTo>
                  <a:pt x="39623" y="374903"/>
                </a:lnTo>
                <a:lnTo>
                  <a:pt x="51815" y="381000"/>
                </a:lnTo>
                <a:lnTo>
                  <a:pt x="51815" y="381000"/>
                </a:lnTo>
                <a:lnTo>
                  <a:pt x="64008" y="387096"/>
                </a:lnTo>
                <a:lnTo>
                  <a:pt x="64008" y="387096"/>
                </a:lnTo>
                <a:lnTo>
                  <a:pt x="79248" y="387096"/>
                </a:lnTo>
                <a:lnTo>
                  <a:pt x="91438" y="387096"/>
                </a:lnTo>
                <a:lnTo>
                  <a:pt x="106680" y="384047"/>
                </a:lnTo>
                <a:lnTo>
                  <a:pt x="115823" y="381000"/>
                </a:lnTo>
                <a:lnTo>
                  <a:pt x="128015" y="374903"/>
                </a:lnTo>
                <a:lnTo>
                  <a:pt x="140208" y="368808"/>
                </a:lnTo>
                <a:lnTo>
                  <a:pt x="152400" y="356616"/>
                </a:lnTo>
                <a:lnTo>
                  <a:pt x="167638" y="344424"/>
                </a:lnTo>
                <a:lnTo>
                  <a:pt x="182880" y="329184"/>
                </a:lnTo>
                <a:lnTo>
                  <a:pt x="182880" y="332232"/>
                </a:lnTo>
                <a:lnTo>
                  <a:pt x="210310" y="170688"/>
                </a:lnTo>
                <a:lnTo>
                  <a:pt x="213360" y="176784"/>
                </a:lnTo>
                <a:lnTo>
                  <a:pt x="121920" y="176784"/>
                </a:lnTo>
                <a:lnTo>
                  <a:pt x="124968" y="173736"/>
                </a:lnTo>
                <a:lnTo>
                  <a:pt x="112776" y="249936"/>
                </a:lnTo>
                <a:lnTo>
                  <a:pt x="106680" y="246888"/>
                </a:lnTo>
                <a:lnTo>
                  <a:pt x="149351" y="246888"/>
                </a:lnTo>
                <a:lnTo>
                  <a:pt x="152400" y="246888"/>
                </a:lnTo>
                <a:lnTo>
                  <a:pt x="152400" y="249936"/>
                </a:lnTo>
                <a:lnTo>
                  <a:pt x="146304" y="286512"/>
                </a:lnTo>
                <a:lnTo>
                  <a:pt x="146304" y="289559"/>
                </a:lnTo>
                <a:lnTo>
                  <a:pt x="131064" y="301752"/>
                </a:lnTo>
                <a:lnTo>
                  <a:pt x="118872" y="307847"/>
                </a:lnTo>
                <a:lnTo>
                  <a:pt x="118872" y="307847"/>
                </a:lnTo>
                <a:lnTo>
                  <a:pt x="109728" y="313944"/>
                </a:lnTo>
                <a:lnTo>
                  <a:pt x="109728" y="313944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3944"/>
                </a:lnTo>
                <a:lnTo>
                  <a:pt x="85344" y="313944"/>
                </a:lnTo>
                <a:lnTo>
                  <a:pt x="76200" y="307847"/>
                </a:lnTo>
                <a:lnTo>
                  <a:pt x="76200" y="307847"/>
                </a:lnTo>
                <a:lnTo>
                  <a:pt x="70104" y="298703"/>
                </a:lnTo>
                <a:lnTo>
                  <a:pt x="70104" y="298703"/>
                </a:lnTo>
                <a:lnTo>
                  <a:pt x="64008" y="286512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9936"/>
                </a:lnTo>
                <a:lnTo>
                  <a:pt x="64008" y="225552"/>
                </a:lnTo>
                <a:lnTo>
                  <a:pt x="67056" y="198120"/>
                </a:lnTo>
                <a:lnTo>
                  <a:pt x="73151" y="170688"/>
                </a:lnTo>
                <a:lnTo>
                  <a:pt x="79248" y="146303"/>
                </a:lnTo>
                <a:lnTo>
                  <a:pt x="88392" y="128016"/>
                </a:lnTo>
                <a:lnTo>
                  <a:pt x="94487" y="112776"/>
                </a:lnTo>
                <a:lnTo>
                  <a:pt x="94487" y="112776"/>
                </a:lnTo>
                <a:lnTo>
                  <a:pt x="103632" y="100584"/>
                </a:lnTo>
                <a:lnTo>
                  <a:pt x="103632" y="100584"/>
                </a:lnTo>
                <a:lnTo>
                  <a:pt x="112776" y="91440"/>
                </a:lnTo>
                <a:lnTo>
                  <a:pt x="112776" y="91440"/>
                </a:lnTo>
                <a:lnTo>
                  <a:pt x="121920" y="85344"/>
                </a:lnTo>
                <a:lnTo>
                  <a:pt x="124968" y="85344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9351" y="85344"/>
                </a:lnTo>
                <a:lnTo>
                  <a:pt x="149351" y="88391"/>
                </a:lnTo>
                <a:lnTo>
                  <a:pt x="155448" y="91440"/>
                </a:lnTo>
                <a:lnTo>
                  <a:pt x="155448" y="91440"/>
                </a:lnTo>
                <a:lnTo>
                  <a:pt x="158496" y="97536"/>
                </a:lnTo>
                <a:lnTo>
                  <a:pt x="158496" y="97536"/>
                </a:lnTo>
                <a:lnTo>
                  <a:pt x="161544" y="103632"/>
                </a:lnTo>
                <a:lnTo>
                  <a:pt x="161544" y="103632"/>
                </a:lnTo>
                <a:lnTo>
                  <a:pt x="164592" y="112776"/>
                </a:lnTo>
                <a:lnTo>
                  <a:pt x="164592" y="112776"/>
                </a:lnTo>
                <a:lnTo>
                  <a:pt x="164592" y="121920"/>
                </a:lnTo>
                <a:lnTo>
                  <a:pt x="164592" y="131064"/>
                </a:lnTo>
                <a:lnTo>
                  <a:pt x="158496" y="128016"/>
                </a:lnTo>
                <a:lnTo>
                  <a:pt x="222504" y="106680"/>
                </a:lnTo>
                <a:lnTo>
                  <a:pt x="219456" y="112776"/>
                </a:lnTo>
                <a:lnTo>
                  <a:pt x="219456" y="94488"/>
                </a:lnTo>
                <a:lnTo>
                  <a:pt x="216408" y="79247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42672"/>
                </a:lnTo>
                <a:lnTo>
                  <a:pt x="204215" y="33528"/>
                </a:lnTo>
                <a:lnTo>
                  <a:pt x="204215" y="33528"/>
                </a:lnTo>
                <a:lnTo>
                  <a:pt x="201168" y="27432"/>
                </a:lnTo>
                <a:lnTo>
                  <a:pt x="201168" y="27432"/>
                </a:lnTo>
                <a:lnTo>
                  <a:pt x="195072" y="21336"/>
                </a:lnTo>
                <a:lnTo>
                  <a:pt x="195072" y="21336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1"/>
                </a:lnTo>
                <a:lnTo>
                  <a:pt x="176784" y="12191"/>
                </a:lnTo>
                <a:lnTo>
                  <a:pt x="164592" y="12191"/>
                </a:lnTo>
                <a:lnTo>
                  <a:pt x="152400" y="9144"/>
                </a:lnTo>
                <a:lnTo>
                  <a:pt x="13411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1" name="object 701"/>
          <p:cNvSpPr/>
          <p:nvPr/>
        </p:nvSpPr>
        <p:spPr>
          <a:xfrm>
            <a:off x="838200" y="415442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79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6512"/>
                  <a:pt x="48767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0" y="30479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2" name="object 702"/>
          <p:cNvSpPr/>
          <p:nvPr/>
        </p:nvSpPr>
        <p:spPr>
          <a:xfrm>
            <a:off x="835152" y="4148328"/>
            <a:ext cx="216408" cy="396239"/>
          </a:xfrm>
          <a:custGeom>
            <a:avLst/>
            <a:gdLst/>
            <a:ahLst/>
            <a:cxnLst/>
            <a:rect l="l" t="t" r="r" b="b"/>
            <a:pathLst>
              <a:path w="216408" h="396239">
                <a:moveTo>
                  <a:pt x="18287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3"/>
                </a:lnTo>
                <a:lnTo>
                  <a:pt x="21336" y="9143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3" name="object 703"/>
          <p:cNvSpPr/>
          <p:nvPr/>
        </p:nvSpPr>
        <p:spPr>
          <a:xfrm>
            <a:off x="838200" y="51297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4" name="object 704"/>
          <p:cNvSpPr/>
          <p:nvPr/>
        </p:nvSpPr>
        <p:spPr>
          <a:xfrm>
            <a:off x="835152" y="51236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5" name="object 705"/>
          <p:cNvSpPr/>
          <p:nvPr/>
        </p:nvSpPr>
        <p:spPr>
          <a:xfrm>
            <a:off x="838200" y="51297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6" name="object 706"/>
          <p:cNvSpPr/>
          <p:nvPr/>
        </p:nvSpPr>
        <p:spPr>
          <a:xfrm>
            <a:off x="835152" y="51236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7" name="object 707"/>
          <p:cNvSpPr/>
          <p:nvPr/>
        </p:nvSpPr>
        <p:spPr>
          <a:xfrm>
            <a:off x="838200" y="56174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6512"/>
                  <a:pt x="48767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0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8" name="object 708"/>
          <p:cNvSpPr/>
          <p:nvPr/>
        </p:nvSpPr>
        <p:spPr>
          <a:xfrm>
            <a:off x="835152" y="56113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7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9" name="object 709"/>
          <p:cNvSpPr/>
          <p:nvPr/>
        </p:nvSpPr>
        <p:spPr>
          <a:xfrm>
            <a:off x="838200" y="2343912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4384"/>
                  <a:pt x="54862" y="48768"/>
                  <a:pt x="54862" y="76200"/>
                </a:cubicBezTo>
                <a:cubicBezTo>
                  <a:pt x="73152" y="48768"/>
                  <a:pt x="94488" y="24384"/>
                  <a:pt x="112775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0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0" name="object 710"/>
          <p:cNvSpPr/>
          <p:nvPr/>
        </p:nvSpPr>
        <p:spPr>
          <a:xfrm>
            <a:off x="835152" y="2340864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3048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3048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0"/>
                </a:lnTo>
                <a:lnTo>
                  <a:pt x="115823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6096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38" y="124968"/>
                </a:lnTo>
                <a:lnTo>
                  <a:pt x="12192" y="121920"/>
                </a:lnTo>
                <a:lnTo>
                  <a:pt x="0" y="3048"/>
                </a:lnTo>
                <a:close/>
                <a:moveTo>
                  <a:pt x="21336" y="118872"/>
                </a:moveTo>
                <a:lnTo>
                  <a:pt x="15238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3" y="9144"/>
                </a:lnTo>
                <a:lnTo>
                  <a:pt x="118872" y="6096"/>
                </a:lnTo>
                <a:lnTo>
                  <a:pt x="60960" y="79248"/>
                </a:lnTo>
                <a:lnTo>
                  <a:pt x="54864" y="82296"/>
                </a:lnTo>
                <a:lnTo>
                  <a:pt x="51815" y="76200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1" name="object 711"/>
          <p:cNvSpPr/>
          <p:nvPr/>
        </p:nvSpPr>
        <p:spPr>
          <a:xfrm>
            <a:off x="1520952" y="2663952"/>
            <a:ext cx="460248" cy="460248"/>
          </a:xfrm>
          <a:custGeom>
            <a:avLst/>
            <a:gdLst/>
            <a:ahLst/>
            <a:cxnLst/>
            <a:rect l="l" t="t" r="r" b="b"/>
            <a:pathLst>
              <a:path w="460248" h="460248">
                <a:moveTo>
                  <a:pt x="9144" y="0"/>
                </a:moveTo>
                <a:lnTo>
                  <a:pt x="420624" y="414528"/>
                </a:lnTo>
                <a:lnTo>
                  <a:pt x="414527" y="4206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435864" y="381000"/>
                </a:moveTo>
                <a:lnTo>
                  <a:pt x="460248" y="460248"/>
                </a:lnTo>
                <a:lnTo>
                  <a:pt x="380999" y="435864"/>
                </a:lnTo>
                <a:lnTo>
                  <a:pt x="435864" y="381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2" name="object 712"/>
          <p:cNvSpPr/>
          <p:nvPr/>
        </p:nvSpPr>
        <p:spPr>
          <a:xfrm>
            <a:off x="2054351" y="31973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5" y="0"/>
                </a:moveTo>
                <a:lnTo>
                  <a:pt x="344425" y="338328"/>
                </a:lnTo>
                <a:lnTo>
                  <a:pt x="338329" y="344424"/>
                </a:lnTo>
                <a:lnTo>
                  <a:pt x="0" y="9144"/>
                </a:lnTo>
                <a:lnTo>
                  <a:pt x="9145" y="0"/>
                </a:lnTo>
                <a:close/>
                <a:moveTo>
                  <a:pt x="359665" y="304800"/>
                </a:moveTo>
                <a:lnTo>
                  <a:pt x="384049" y="384048"/>
                </a:lnTo>
                <a:lnTo>
                  <a:pt x="304801" y="359664"/>
                </a:lnTo>
                <a:lnTo>
                  <a:pt x="359665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3" name="object 713"/>
          <p:cNvSpPr/>
          <p:nvPr/>
        </p:nvSpPr>
        <p:spPr>
          <a:xfrm>
            <a:off x="2514600" y="354482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0" y="33528"/>
                </a:moveTo>
                <a:lnTo>
                  <a:pt x="320040" y="33528"/>
                </a:lnTo>
                <a:lnTo>
                  <a:pt x="3200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04800" y="0"/>
                </a:moveTo>
                <a:lnTo>
                  <a:pt x="381000" y="36576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4" name="object 714"/>
          <p:cNvSpPr/>
          <p:nvPr/>
        </p:nvSpPr>
        <p:spPr>
          <a:xfrm>
            <a:off x="2968752" y="3654552"/>
            <a:ext cx="384048" cy="307848"/>
          </a:xfrm>
          <a:custGeom>
            <a:avLst/>
            <a:gdLst/>
            <a:ahLst/>
            <a:cxnLst/>
            <a:rect l="l" t="t" r="r" b="b"/>
            <a:pathLst>
              <a:path w="384048" h="307848">
                <a:moveTo>
                  <a:pt x="6096" y="0"/>
                </a:moveTo>
                <a:lnTo>
                  <a:pt x="338328" y="265176"/>
                </a:lnTo>
                <a:lnTo>
                  <a:pt x="332232" y="274319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350519" y="231648"/>
                </a:moveTo>
                <a:lnTo>
                  <a:pt x="384048" y="307848"/>
                </a:lnTo>
                <a:lnTo>
                  <a:pt x="301751" y="292607"/>
                </a:lnTo>
                <a:lnTo>
                  <a:pt x="350519" y="23164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5" name="object 715"/>
          <p:cNvSpPr/>
          <p:nvPr/>
        </p:nvSpPr>
        <p:spPr>
          <a:xfrm>
            <a:off x="3316224" y="40386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2672" y="0"/>
                </a:moveTo>
                <a:lnTo>
                  <a:pt x="42672" y="472440"/>
                </a:lnTo>
                <a:lnTo>
                  <a:pt x="33528" y="4724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457200"/>
                </a:moveTo>
                <a:lnTo>
                  <a:pt x="36576" y="533400"/>
                </a:lnTo>
                <a:lnTo>
                  <a:pt x="0" y="4572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6" name="object 716"/>
          <p:cNvSpPr/>
          <p:nvPr/>
        </p:nvSpPr>
        <p:spPr>
          <a:xfrm>
            <a:off x="3425952" y="4645152"/>
            <a:ext cx="384048" cy="307848"/>
          </a:xfrm>
          <a:custGeom>
            <a:avLst/>
            <a:gdLst/>
            <a:ahLst/>
            <a:cxnLst/>
            <a:rect l="l" t="t" r="r" b="b"/>
            <a:pathLst>
              <a:path w="384048" h="307848">
                <a:moveTo>
                  <a:pt x="6096" y="0"/>
                </a:moveTo>
                <a:lnTo>
                  <a:pt x="338328" y="265176"/>
                </a:lnTo>
                <a:lnTo>
                  <a:pt x="332232" y="274320"/>
                </a:lnTo>
                <a:lnTo>
                  <a:pt x="0" y="9144"/>
                </a:lnTo>
                <a:lnTo>
                  <a:pt x="6096" y="0"/>
                </a:lnTo>
                <a:close/>
                <a:moveTo>
                  <a:pt x="350519" y="231648"/>
                </a:moveTo>
                <a:lnTo>
                  <a:pt x="384048" y="307848"/>
                </a:lnTo>
                <a:lnTo>
                  <a:pt x="301751" y="292608"/>
                </a:lnTo>
                <a:lnTo>
                  <a:pt x="350519" y="23164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7" name="object 717"/>
          <p:cNvSpPr/>
          <p:nvPr/>
        </p:nvSpPr>
        <p:spPr>
          <a:xfrm>
            <a:off x="3883152" y="50261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4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4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8" name="object 718"/>
          <p:cNvSpPr/>
          <p:nvPr/>
        </p:nvSpPr>
        <p:spPr>
          <a:xfrm>
            <a:off x="4230624" y="54864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672" y="0"/>
                </a:moveTo>
                <a:lnTo>
                  <a:pt x="42672" y="320040"/>
                </a:lnTo>
                <a:lnTo>
                  <a:pt x="33528" y="3200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04800"/>
                </a:moveTo>
                <a:lnTo>
                  <a:pt x="36576" y="381000"/>
                </a:lnTo>
                <a:lnTo>
                  <a:pt x="0" y="3048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9" name="object 719"/>
          <p:cNvSpPr/>
          <p:nvPr/>
        </p:nvSpPr>
        <p:spPr>
          <a:xfrm>
            <a:off x="4343400" y="58308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425440" y="2122932"/>
            <a:ext cx="198241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Old Alignment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2122932"/>
            <a:ext cx="198241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Old Alignment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0" name="object 720"/>
          <p:cNvSpPr/>
          <p:nvPr/>
        </p:nvSpPr>
        <p:spPr>
          <a:xfrm>
            <a:off x="5425440" y="2432304"/>
            <a:ext cx="1898904" cy="21336"/>
          </a:xfrm>
          <a:custGeom>
            <a:avLst/>
            <a:gdLst/>
            <a:ahLst/>
            <a:cxnLst/>
            <a:rect l="l" t="t" r="r" b="b"/>
            <a:pathLst>
              <a:path w="1898904" h="21336">
                <a:moveTo>
                  <a:pt x="0" y="21336"/>
                </a:moveTo>
                <a:lnTo>
                  <a:pt x="0" y="0"/>
                </a:lnTo>
                <a:lnTo>
                  <a:pt x="1898904" y="0"/>
                </a:lnTo>
                <a:lnTo>
                  <a:pt x="1898904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1" name="object 721"/>
          <p:cNvSpPr/>
          <p:nvPr/>
        </p:nvSpPr>
        <p:spPr>
          <a:xfrm>
            <a:off x="5425440" y="2432304"/>
            <a:ext cx="1898904" cy="21336"/>
          </a:xfrm>
          <a:custGeom>
            <a:avLst/>
            <a:gdLst/>
            <a:ahLst/>
            <a:cxnLst/>
            <a:rect l="l" t="t" r="r" b="b"/>
            <a:pathLst>
              <a:path w="1898904" h="21336">
                <a:moveTo>
                  <a:pt x="0" y="21336"/>
                </a:moveTo>
                <a:lnTo>
                  <a:pt x="0" y="0"/>
                </a:lnTo>
                <a:lnTo>
                  <a:pt x="1898904" y="0"/>
                </a:lnTo>
                <a:lnTo>
                  <a:pt x="1898904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977128" y="2517953"/>
            <a:ext cx="1102461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01223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77128" y="2517953"/>
            <a:ext cx="1470964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01223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45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97624" y="2517953"/>
            <a:ext cx="11024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45</a:t>
            </a:r>
            <a:r>
              <a:rPr sz="2400" spc="10" dirty="0">
                <a:latin typeface="Lucida Console"/>
                <a:cs typeface="Lucida Console"/>
              </a:rPr>
              <a:t>677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66431" y="2517953"/>
            <a:ext cx="73365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677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2883712"/>
            <a:ext cx="5498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v=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2883712"/>
            <a:ext cx="165415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v=  AT_G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77129" y="2883712"/>
            <a:ext cx="147096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 AT_G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TT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97624" y="2883712"/>
            <a:ext cx="11024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TT</a:t>
            </a:r>
            <a:r>
              <a:rPr sz="2400" spc="10" dirty="0">
                <a:latin typeface="Lucida Console"/>
                <a:cs typeface="Lucida Console"/>
              </a:rPr>
              <a:t>AT_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66431" y="2883712"/>
            <a:ext cx="73365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AT_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3249472"/>
            <a:ext cx="5498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w=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3249472"/>
            <a:ext cx="165415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w=  ATCG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77129" y="3249472"/>
            <a:ext cx="147096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 ATCG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T_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97624" y="3249472"/>
            <a:ext cx="11024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T_</a:t>
            </a:r>
            <a:r>
              <a:rPr sz="2400" spc="10" dirty="0">
                <a:latin typeface="Lucida Console"/>
                <a:cs typeface="Lucida Console"/>
              </a:rPr>
              <a:t>A_C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74080" y="3249472"/>
            <a:ext cx="2026004" cy="66111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292351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A_C</a:t>
            </a:r>
            <a:endParaRPr sz="2400">
              <a:latin typeface="Lucida Console"/>
              <a:cs typeface="Lucida Consol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01234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55</a:t>
            </a:r>
            <a:r>
              <a:rPr sz="2400" spc="10" dirty="0">
                <a:latin typeface="Lucida Console"/>
                <a:cs typeface="Lucida Console"/>
              </a:rPr>
              <a:t>667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74080" y="3606088"/>
            <a:ext cx="2013507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01234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55</a:t>
            </a:r>
            <a:r>
              <a:rPr sz="2400" spc="10" dirty="0">
                <a:latin typeface="Lucida Console"/>
                <a:cs typeface="Lucida Console"/>
              </a:rPr>
              <a:t>667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4320540"/>
            <a:ext cx="211988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New Alignment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4320540"/>
            <a:ext cx="211988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New Alignment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2" name="object 722"/>
          <p:cNvSpPr/>
          <p:nvPr/>
        </p:nvSpPr>
        <p:spPr>
          <a:xfrm>
            <a:off x="5349240" y="4629912"/>
            <a:ext cx="2036064" cy="21336"/>
          </a:xfrm>
          <a:custGeom>
            <a:avLst/>
            <a:gdLst/>
            <a:ahLst/>
            <a:cxnLst/>
            <a:rect l="l" t="t" r="r" b="b"/>
            <a:pathLst>
              <a:path w="2036064" h="21336">
                <a:moveTo>
                  <a:pt x="0" y="21336"/>
                </a:moveTo>
                <a:lnTo>
                  <a:pt x="0" y="0"/>
                </a:lnTo>
                <a:lnTo>
                  <a:pt x="2036064" y="0"/>
                </a:lnTo>
                <a:lnTo>
                  <a:pt x="2036064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3" name="object 723"/>
          <p:cNvSpPr/>
          <p:nvPr/>
        </p:nvSpPr>
        <p:spPr>
          <a:xfrm>
            <a:off x="5349240" y="4629912"/>
            <a:ext cx="2036064" cy="21336"/>
          </a:xfrm>
          <a:custGeom>
            <a:avLst/>
            <a:gdLst/>
            <a:ahLst/>
            <a:cxnLst/>
            <a:rect l="l" t="t" r="r" b="b"/>
            <a:pathLst>
              <a:path w="2036064" h="21336">
                <a:moveTo>
                  <a:pt x="0" y="21336"/>
                </a:moveTo>
                <a:lnTo>
                  <a:pt x="0" y="0"/>
                </a:lnTo>
                <a:lnTo>
                  <a:pt x="2036064" y="0"/>
                </a:lnTo>
                <a:lnTo>
                  <a:pt x="2036064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900928" y="4715561"/>
            <a:ext cx="1102462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01223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00928" y="4715561"/>
            <a:ext cx="1470964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01223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45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21424" y="4715561"/>
            <a:ext cx="11024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45</a:t>
            </a:r>
            <a:r>
              <a:rPr sz="2400" spc="10" dirty="0">
                <a:latin typeface="Lucida Console"/>
                <a:cs typeface="Lucida Console"/>
              </a:rPr>
              <a:t>677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90231" y="4715561"/>
            <a:ext cx="73365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677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5081321"/>
            <a:ext cx="5498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v=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5081321"/>
            <a:ext cx="1654151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v=  AT_G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00929" y="5081321"/>
            <a:ext cx="147096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 AT_G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TT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21424" y="5081321"/>
            <a:ext cx="11024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TT</a:t>
            </a:r>
            <a:r>
              <a:rPr sz="2400" spc="10" dirty="0">
                <a:latin typeface="Lucida Console"/>
                <a:cs typeface="Lucida Console"/>
              </a:rPr>
              <a:t>AT_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90231" y="5081321"/>
            <a:ext cx="73365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AT_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5447081"/>
            <a:ext cx="5498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w=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5447081"/>
            <a:ext cx="1654151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w=  ATCG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00929" y="5447081"/>
            <a:ext cx="147096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 ATCG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_T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21424" y="5447081"/>
            <a:ext cx="11024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_T</a:t>
            </a:r>
            <a:r>
              <a:rPr sz="2400" spc="10" dirty="0">
                <a:latin typeface="Lucida Console"/>
                <a:cs typeface="Lucida Console"/>
              </a:rPr>
              <a:t>A_C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90231" y="5447081"/>
            <a:ext cx="73365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A_C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00928" y="5812841"/>
            <a:ext cx="1102462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01234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00928" y="5812841"/>
            <a:ext cx="1470964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01234</a:t>
            </a: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45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21424" y="5812841"/>
            <a:ext cx="1102460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Lucida Console"/>
                <a:cs typeface="Lucida Console"/>
              </a:rPr>
              <a:t>45</a:t>
            </a:r>
            <a:r>
              <a:rPr sz="2400" spc="10" dirty="0">
                <a:latin typeface="Lucida Console"/>
                <a:cs typeface="Lucida Console"/>
              </a:rPr>
              <a:t>667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90231" y="5812841"/>
            <a:ext cx="733653" cy="304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Lucida Console"/>
                <a:cs typeface="Lucida Console"/>
              </a:rPr>
              <a:t>667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24" name="object 724"/>
          <p:cNvSpPr/>
          <p:nvPr/>
        </p:nvSpPr>
        <p:spPr>
          <a:xfrm>
            <a:off x="3425952" y="4035552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8328"/>
                </a:lnTo>
                <a:lnTo>
                  <a:pt x="338328" y="3444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9664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5" name="object 725"/>
          <p:cNvSpPr/>
          <p:nvPr/>
        </p:nvSpPr>
        <p:spPr>
          <a:xfrm>
            <a:off x="3773424" y="44958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42672" y="0"/>
                </a:moveTo>
                <a:lnTo>
                  <a:pt x="42672" y="472440"/>
                </a:lnTo>
                <a:lnTo>
                  <a:pt x="33528" y="4724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457200"/>
                </a:moveTo>
                <a:lnTo>
                  <a:pt x="36576" y="533400"/>
                </a:lnTo>
                <a:lnTo>
                  <a:pt x="0" y="4572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6" name="object 726"/>
          <p:cNvSpPr/>
          <p:nvPr/>
        </p:nvSpPr>
        <p:spPr>
          <a:xfrm>
            <a:off x="3691128" y="3480816"/>
            <a:ext cx="557783" cy="624840"/>
          </a:xfrm>
          <a:custGeom>
            <a:avLst/>
            <a:gdLst/>
            <a:ahLst/>
            <a:cxnLst/>
            <a:rect l="l" t="t" r="r" b="b"/>
            <a:pathLst>
              <a:path w="557783" h="624840">
                <a:moveTo>
                  <a:pt x="557784" y="70104"/>
                </a:moveTo>
                <a:lnTo>
                  <a:pt x="219456" y="484632"/>
                </a:lnTo>
                <a:lnTo>
                  <a:pt x="353568" y="594360"/>
                </a:lnTo>
                <a:lnTo>
                  <a:pt x="30480" y="624840"/>
                </a:lnTo>
                <a:lnTo>
                  <a:pt x="0" y="304799"/>
                </a:lnTo>
                <a:lnTo>
                  <a:pt x="134112" y="414528"/>
                </a:lnTo>
                <a:lnTo>
                  <a:pt x="472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7" name="object 727"/>
          <p:cNvSpPr/>
          <p:nvPr/>
        </p:nvSpPr>
        <p:spPr>
          <a:xfrm>
            <a:off x="3685032" y="3474720"/>
            <a:ext cx="569976" cy="637032"/>
          </a:xfrm>
          <a:custGeom>
            <a:avLst/>
            <a:gdLst/>
            <a:ahLst/>
            <a:cxnLst/>
            <a:rect l="l" t="t" r="r" b="b"/>
            <a:pathLst>
              <a:path w="569976" h="637032">
                <a:moveTo>
                  <a:pt x="569976" y="76200"/>
                </a:moveTo>
                <a:lnTo>
                  <a:pt x="228600" y="493776"/>
                </a:lnTo>
                <a:lnTo>
                  <a:pt x="228600" y="484632"/>
                </a:lnTo>
                <a:lnTo>
                  <a:pt x="371856" y="603504"/>
                </a:lnTo>
                <a:lnTo>
                  <a:pt x="33527" y="637032"/>
                </a:lnTo>
                <a:lnTo>
                  <a:pt x="0" y="298704"/>
                </a:lnTo>
                <a:lnTo>
                  <a:pt x="143256" y="417576"/>
                </a:lnTo>
                <a:lnTo>
                  <a:pt x="137160" y="417576"/>
                </a:lnTo>
                <a:lnTo>
                  <a:pt x="478536" y="0"/>
                </a:lnTo>
                <a:lnTo>
                  <a:pt x="569976" y="76200"/>
                </a:lnTo>
                <a:close/>
                <a:moveTo>
                  <a:pt x="475488" y="12192"/>
                </a:moveTo>
                <a:lnTo>
                  <a:pt x="481583" y="9144"/>
                </a:lnTo>
                <a:lnTo>
                  <a:pt x="140208" y="426720"/>
                </a:lnTo>
                <a:lnTo>
                  <a:pt x="3048" y="313944"/>
                </a:lnTo>
                <a:lnTo>
                  <a:pt x="9144" y="310895"/>
                </a:lnTo>
                <a:lnTo>
                  <a:pt x="42671" y="630936"/>
                </a:lnTo>
                <a:lnTo>
                  <a:pt x="36576" y="627888"/>
                </a:lnTo>
                <a:lnTo>
                  <a:pt x="356616" y="594360"/>
                </a:lnTo>
                <a:lnTo>
                  <a:pt x="356616" y="603504"/>
                </a:lnTo>
                <a:lnTo>
                  <a:pt x="216408" y="490728"/>
                </a:lnTo>
                <a:lnTo>
                  <a:pt x="557784" y="73152"/>
                </a:lnTo>
                <a:lnTo>
                  <a:pt x="560832" y="79248"/>
                </a:lnTo>
                <a:lnTo>
                  <a:pt x="47548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8" name="object 728"/>
          <p:cNvSpPr/>
          <p:nvPr/>
        </p:nvSpPr>
        <p:spPr>
          <a:xfrm>
            <a:off x="3968496" y="4526280"/>
            <a:ext cx="758951" cy="454152"/>
          </a:xfrm>
          <a:custGeom>
            <a:avLst/>
            <a:gdLst/>
            <a:ahLst/>
            <a:cxnLst/>
            <a:rect l="l" t="t" r="r" b="b"/>
            <a:pathLst>
              <a:path w="758951" h="454152">
                <a:moveTo>
                  <a:pt x="758952" y="182880"/>
                </a:moveTo>
                <a:lnTo>
                  <a:pt x="192024" y="265176"/>
                </a:lnTo>
                <a:lnTo>
                  <a:pt x="219456" y="454152"/>
                </a:lnTo>
                <a:lnTo>
                  <a:pt x="0" y="256032"/>
                </a:lnTo>
                <a:lnTo>
                  <a:pt x="152400" y="0"/>
                </a:lnTo>
                <a:lnTo>
                  <a:pt x="179832" y="188976"/>
                </a:lnTo>
                <a:lnTo>
                  <a:pt x="746760" y="10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9" name="object 729"/>
          <p:cNvSpPr/>
          <p:nvPr/>
        </p:nvSpPr>
        <p:spPr>
          <a:xfrm>
            <a:off x="3962400" y="4514088"/>
            <a:ext cx="771144" cy="478536"/>
          </a:xfrm>
          <a:custGeom>
            <a:avLst/>
            <a:gdLst/>
            <a:ahLst/>
            <a:cxnLst/>
            <a:rect l="l" t="t" r="r" b="b"/>
            <a:pathLst>
              <a:path w="771144" h="478536">
                <a:moveTo>
                  <a:pt x="771144" y="198120"/>
                </a:moveTo>
                <a:lnTo>
                  <a:pt x="198120" y="283464"/>
                </a:lnTo>
                <a:lnTo>
                  <a:pt x="201168" y="277368"/>
                </a:lnTo>
                <a:lnTo>
                  <a:pt x="231648" y="478536"/>
                </a:lnTo>
                <a:lnTo>
                  <a:pt x="0" y="268224"/>
                </a:lnTo>
                <a:lnTo>
                  <a:pt x="161544" y="0"/>
                </a:lnTo>
                <a:lnTo>
                  <a:pt x="192024" y="201168"/>
                </a:lnTo>
                <a:lnTo>
                  <a:pt x="185928" y="195072"/>
                </a:lnTo>
                <a:lnTo>
                  <a:pt x="758952" y="112776"/>
                </a:lnTo>
                <a:lnTo>
                  <a:pt x="771144" y="198120"/>
                </a:lnTo>
                <a:close/>
                <a:moveTo>
                  <a:pt x="749808" y="118872"/>
                </a:moveTo>
                <a:lnTo>
                  <a:pt x="752856" y="121920"/>
                </a:lnTo>
                <a:lnTo>
                  <a:pt x="182880" y="207264"/>
                </a:lnTo>
                <a:lnTo>
                  <a:pt x="152400" y="15240"/>
                </a:lnTo>
                <a:lnTo>
                  <a:pt x="161544" y="15240"/>
                </a:lnTo>
                <a:lnTo>
                  <a:pt x="9144" y="268224"/>
                </a:lnTo>
                <a:lnTo>
                  <a:pt x="9144" y="265176"/>
                </a:lnTo>
                <a:lnTo>
                  <a:pt x="228600" y="463296"/>
                </a:lnTo>
                <a:lnTo>
                  <a:pt x="219456" y="466344"/>
                </a:lnTo>
                <a:lnTo>
                  <a:pt x="192024" y="274320"/>
                </a:lnTo>
                <a:lnTo>
                  <a:pt x="765048" y="188976"/>
                </a:lnTo>
                <a:lnTo>
                  <a:pt x="758952" y="195072"/>
                </a:lnTo>
                <a:lnTo>
                  <a:pt x="749808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93952"/>
            <a:ext cx="7052614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Bring in the Bioinformaticians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203323"/>
            <a:ext cx="7896226" cy="12481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Gene similarities between two genes with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known and unknown function alert biologists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to some possibilities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757803"/>
            <a:ext cx="7464172" cy="124815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7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2970" spc="10" dirty="0">
                <a:latin typeface="Arial"/>
                <a:cs typeface="Arial"/>
              </a:rPr>
              <a:t>Computing a similarity score between two</a:t>
            </a:r>
            <a:endParaRPr sz="29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genes tells how likely it is that they have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similar functions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312283"/>
            <a:ext cx="7279387" cy="836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Dynamic programming </a:t>
            </a:r>
            <a:r>
              <a:rPr sz="3000" spc="10" dirty="0">
                <a:latin typeface="Arial"/>
                <a:cs typeface="Arial"/>
              </a:rPr>
              <a:t>is a technique for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revealing similarities between genes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object 73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1" name="object 73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8190300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 as a Path in the Edit Graph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32" name="object 732"/>
          <p:cNvSpPr/>
          <p:nvPr/>
        </p:nvSpPr>
        <p:spPr>
          <a:xfrm>
            <a:off x="1295400" y="61508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989320" y="2385630"/>
            <a:ext cx="859801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012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89320" y="2385630"/>
            <a:ext cx="1503229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012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2</a:t>
            </a:r>
            <a:r>
              <a:rPr sz="2800" spc="10" dirty="0">
                <a:latin typeface="Lucida Console"/>
                <a:cs typeface="Lucida Console"/>
              </a:rPr>
              <a:t>34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32448" y="2385630"/>
            <a:ext cx="1286567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2</a:t>
            </a:r>
            <a:r>
              <a:rPr sz="2800" spc="10" dirty="0">
                <a:latin typeface="Lucida Console"/>
                <a:cs typeface="Lucida Console"/>
              </a:rPr>
              <a:t>34</a:t>
            </a: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5</a:t>
            </a:r>
            <a:r>
              <a:rPr sz="2800" spc="10" dirty="0">
                <a:latin typeface="Lucida Console"/>
                <a:cs typeface="Lucida Console"/>
              </a:rPr>
              <a:t>6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75576" y="2385630"/>
            <a:ext cx="1073207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5</a:t>
            </a:r>
            <a:r>
              <a:rPr sz="2800" spc="10" dirty="0">
                <a:latin typeface="Lucida Console"/>
                <a:cs typeface="Lucida Console"/>
              </a:rPr>
              <a:t>6</a:t>
            </a: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7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7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705343" y="2385630"/>
            <a:ext cx="643440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7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7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2812350"/>
            <a:ext cx="2786182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v=  AT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_</a:t>
            </a:r>
            <a:r>
              <a:rPr sz="2800" spc="10" dirty="0">
                <a:latin typeface="Lucida Console"/>
                <a:cs typeface="Lucida Console"/>
              </a:rPr>
              <a:t>GT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T</a:t>
            </a:r>
            <a:r>
              <a:rPr sz="2800" spc="10" dirty="0">
                <a:latin typeface="Lucida Console"/>
                <a:cs typeface="Lucida Console"/>
              </a:rPr>
              <a:t>A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T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2812350"/>
            <a:ext cx="642265" cy="7829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v=</a:t>
            </a:r>
            <a:endParaRPr sz="2800">
              <a:latin typeface="Lucida Console"/>
              <a:cs typeface="Lucida Console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w=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90079" y="2812350"/>
            <a:ext cx="2358704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 AT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_</a:t>
            </a:r>
            <a:r>
              <a:rPr sz="2800" spc="10" dirty="0">
                <a:latin typeface="Lucida Console"/>
                <a:cs typeface="Lucida Console"/>
              </a:rPr>
              <a:t>GT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T</a:t>
            </a:r>
            <a:r>
              <a:rPr sz="2800" spc="10" dirty="0">
                <a:latin typeface="Lucida Console"/>
                <a:cs typeface="Lucida Console"/>
              </a:rPr>
              <a:t>A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T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_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18704" y="2812350"/>
            <a:ext cx="430079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_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90079" y="3239070"/>
            <a:ext cx="2358704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 AT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C</a:t>
            </a:r>
            <a:r>
              <a:rPr sz="2800" spc="10" dirty="0">
                <a:latin typeface="Lucida Console"/>
                <a:cs typeface="Lucida Console"/>
              </a:rPr>
              <a:t>GT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_</a:t>
            </a:r>
            <a:r>
              <a:rPr sz="2800" spc="10" dirty="0">
                <a:latin typeface="Lucida Console"/>
                <a:cs typeface="Lucida Console"/>
              </a:rPr>
              <a:t>A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_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C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3239070"/>
            <a:ext cx="2786182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w=  AT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C</a:t>
            </a:r>
            <a:r>
              <a:rPr sz="2800" spc="10" dirty="0">
                <a:latin typeface="Lucida Console"/>
                <a:cs typeface="Lucida Console"/>
              </a:rPr>
              <a:t>GT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_</a:t>
            </a:r>
            <a:r>
              <a:rPr sz="2800" spc="10" dirty="0">
                <a:latin typeface="Lucida Console"/>
                <a:cs typeface="Lucida Console"/>
              </a:rPr>
              <a:t>A</a:t>
            </a:r>
            <a:r>
              <a:rPr sz="2800" spc="10" dirty="0">
                <a:solidFill>
                  <a:srgbClr val="ff33cc"/>
                </a:solidFill>
                <a:latin typeface="Lucida Console"/>
                <a:cs typeface="Lucida Console"/>
              </a:rPr>
              <a:t>_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18704" y="3239070"/>
            <a:ext cx="430079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C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89320" y="3665789"/>
            <a:ext cx="859801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012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89320" y="3665789"/>
            <a:ext cx="2146103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Lucida Console"/>
                <a:cs typeface="Lucida Console"/>
              </a:rPr>
              <a:t>012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3</a:t>
            </a:r>
            <a:r>
              <a:rPr sz="2800" spc="10" dirty="0">
                <a:latin typeface="Lucida Console"/>
                <a:cs typeface="Lucida Console"/>
              </a:rPr>
              <a:t>45</a:t>
            </a: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5</a:t>
            </a:r>
            <a:r>
              <a:rPr sz="2800" spc="10" dirty="0">
                <a:latin typeface="Lucida Console"/>
                <a:cs typeface="Lucida Console"/>
              </a:rPr>
              <a:t>6</a:t>
            </a: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6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32448" y="3665789"/>
            <a:ext cx="1716335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3</a:t>
            </a:r>
            <a:r>
              <a:rPr sz="2800" spc="10" dirty="0">
                <a:latin typeface="Lucida Console"/>
                <a:cs typeface="Lucida Console"/>
              </a:rPr>
              <a:t>45</a:t>
            </a: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5</a:t>
            </a:r>
            <a:r>
              <a:rPr sz="2800" spc="10" dirty="0">
                <a:latin typeface="Lucida Console"/>
                <a:cs typeface="Lucida Console"/>
              </a:rPr>
              <a:t>6</a:t>
            </a:r>
            <a:r>
              <a:rPr sz="2800" spc="10" dirty="0">
                <a:solidFill>
                  <a:srgbClr val="ff3399"/>
                </a:solidFill>
                <a:latin typeface="Lucida Console"/>
                <a:cs typeface="Lucida Console"/>
              </a:rPr>
              <a:t>6</a:t>
            </a: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7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18704" y="3665789"/>
            <a:ext cx="430079" cy="356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9900"/>
                </a:solidFill>
                <a:latin typeface="Lucida Console"/>
                <a:cs typeface="Lucida Console"/>
              </a:rPr>
              <a:t>7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4487006"/>
            <a:ext cx="2056246" cy="3979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(0,0) , (1,1) 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76651" y="4487006"/>
            <a:ext cx="1961742" cy="3979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(1,1) , (2,2),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4487006"/>
            <a:ext cx="1028838" cy="3979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(0,0) 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04060" y="4487006"/>
            <a:ext cx="1862078" cy="3979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(2,2), </a:t>
            </a:r>
            <a:r>
              <a:rPr sz="2800" spc="10" dirty="0">
                <a:solidFill>
                  <a:srgbClr val="ff9900"/>
                </a:solidFill>
                <a:latin typeface="Arial"/>
                <a:cs typeface="Arial"/>
              </a:rPr>
              <a:t>(2,3),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4487006"/>
            <a:ext cx="3916898" cy="82470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983991">
              <a:lnSpc>
                <a:spcPct val="100000"/>
              </a:lnSpc>
            </a:pPr>
            <a:r>
              <a:rPr sz="2800" spc="10" dirty="0">
                <a:solidFill>
                  <a:srgbClr val="ff9900"/>
                </a:solidFill>
                <a:latin typeface="Arial"/>
                <a:cs typeface="Arial"/>
              </a:rPr>
              <a:t>(2,3),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(3,4), (4,5), </a:t>
            </a:r>
            <a:r>
              <a:rPr sz="2800" spc="10" dirty="0">
                <a:solidFill>
                  <a:srgbClr val="ff33cc"/>
                </a:solidFill>
                <a:latin typeface="Arial"/>
                <a:cs typeface="Arial"/>
              </a:rPr>
              <a:t>(5,5), </a:t>
            </a:r>
            <a:r>
              <a:rPr sz="2800" spc="10" dirty="0">
                <a:latin typeface="Arial"/>
                <a:cs typeface="Arial"/>
              </a:rPr>
              <a:t>(6,6),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4913726"/>
            <a:ext cx="3723255" cy="3979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(3,4), (4,5), </a:t>
            </a:r>
            <a:r>
              <a:rPr sz="2800" spc="10" dirty="0">
                <a:solidFill>
                  <a:srgbClr val="ff33cc"/>
                </a:solidFill>
                <a:latin typeface="Arial"/>
                <a:cs typeface="Arial"/>
              </a:rPr>
              <a:t>(5,5), </a:t>
            </a:r>
            <a:r>
              <a:rPr sz="2800" spc="10" dirty="0">
                <a:latin typeface="Arial"/>
                <a:cs typeface="Arial"/>
              </a:rPr>
              <a:t>(6,6),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5340446"/>
            <a:ext cx="932908" cy="3979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33cc"/>
                </a:solidFill>
                <a:latin typeface="Arial"/>
                <a:cs typeface="Arial"/>
              </a:rPr>
              <a:t>(7,6),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49240" y="5340446"/>
            <a:ext cx="1760359" cy="3979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33cc"/>
                </a:solidFill>
                <a:latin typeface="Arial"/>
                <a:cs typeface="Arial"/>
              </a:rPr>
              <a:t>(7,6), </a:t>
            </a:r>
            <a:r>
              <a:rPr sz="2800" spc="10" dirty="0">
                <a:solidFill>
                  <a:srgbClr val="ff9900"/>
                </a:solidFill>
                <a:latin typeface="Arial"/>
                <a:cs typeface="Arial"/>
              </a:rPr>
              <a:t>(7,7)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75832" y="5340446"/>
            <a:ext cx="833767" cy="3979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9900"/>
                </a:solidFill>
                <a:latin typeface="Arial"/>
                <a:cs typeface="Arial"/>
              </a:rPr>
              <a:t>(7,7)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33" name="object 733"/>
          <p:cNvSpPr/>
          <p:nvPr/>
        </p:nvSpPr>
        <p:spPr>
          <a:xfrm>
            <a:off x="12923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4" name="object 734"/>
          <p:cNvSpPr/>
          <p:nvPr/>
        </p:nvSpPr>
        <p:spPr>
          <a:xfrm>
            <a:off x="1749551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5" y="0"/>
                </a:moveTo>
                <a:lnTo>
                  <a:pt x="914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5" name="object 735"/>
          <p:cNvSpPr/>
          <p:nvPr/>
        </p:nvSpPr>
        <p:spPr>
          <a:xfrm>
            <a:off x="22067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6" name="object 736"/>
          <p:cNvSpPr/>
          <p:nvPr/>
        </p:nvSpPr>
        <p:spPr>
          <a:xfrm>
            <a:off x="26639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7" name="object 737"/>
          <p:cNvSpPr/>
          <p:nvPr/>
        </p:nvSpPr>
        <p:spPr>
          <a:xfrm>
            <a:off x="31211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8" name="object 738"/>
          <p:cNvSpPr/>
          <p:nvPr/>
        </p:nvSpPr>
        <p:spPr>
          <a:xfrm>
            <a:off x="35783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9" name="object 739"/>
          <p:cNvSpPr/>
          <p:nvPr/>
        </p:nvSpPr>
        <p:spPr>
          <a:xfrm>
            <a:off x="40355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0" name="object 740"/>
          <p:cNvSpPr/>
          <p:nvPr/>
        </p:nvSpPr>
        <p:spPr>
          <a:xfrm>
            <a:off x="44927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1" name="object 741"/>
          <p:cNvSpPr/>
          <p:nvPr/>
        </p:nvSpPr>
        <p:spPr>
          <a:xfrm>
            <a:off x="1295400" y="2950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2" name="object 742"/>
          <p:cNvSpPr/>
          <p:nvPr/>
        </p:nvSpPr>
        <p:spPr>
          <a:xfrm>
            <a:off x="1295400" y="2493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3" name="object 743"/>
          <p:cNvSpPr/>
          <p:nvPr/>
        </p:nvSpPr>
        <p:spPr>
          <a:xfrm>
            <a:off x="1295400" y="3407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4" name="object 744"/>
          <p:cNvSpPr/>
          <p:nvPr/>
        </p:nvSpPr>
        <p:spPr>
          <a:xfrm>
            <a:off x="1295400" y="38648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5" name="object 745"/>
          <p:cNvSpPr/>
          <p:nvPr/>
        </p:nvSpPr>
        <p:spPr>
          <a:xfrm>
            <a:off x="1295400" y="43220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6" name="object 746"/>
          <p:cNvSpPr/>
          <p:nvPr/>
        </p:nvSpPr>
        <p:spPr>
          <a:xfrm>
            <a:off x="1295400" y="4779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7" name="object 747"/>
          <p:cNvSpPr/>
          <p:nvPr/>
        </p:nvSpPr>
        <p:spPr>
          <a:xfrm>
            <a:off x="1295400" y="5236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8" name="object 748"/>
          <p:cNvSpPr/>
          <p:nvPr/>
        </p:nvSpPr>
        <p:spPr>
          <a:xfrm>
            <a:off x="1295400" y="5693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9" name="object 749"/>
          <p:cNvSpPr/>
          <p:nvPr/>
        </p:nvSpPr>
        <p:spPr>
          <a:xfrm>
            <a:off x="4949952" y="24963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0" name="object 750"/>
          <p:cNvSpPr/>
          <p:nvPr/>
        </p:nvSpPr>
        <p:spPr>
          <a:xfrm>
            <a:off x="1143000" y="3172968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8" y="94488"/>
                  <a:pt x="36576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79248"/>
                  <a:pt x="33528" y="48768"/>
                </a:cubicBezTo>
                <a:cubicBezTo>
                  <a:pt x="27432" y="54864"/>
                  <a:pt x="21336" y="57912"/>
                  <a:pt x="18288" y="60960"/>
                </a:cubicBezTo>
                <a:cubicBezTo>
                  <a:pt x="12190" y="64008"/>
                  <a:pt x="9144" y="67056"/>
                  <a:pt x="0" y="70104"/>
                </a:cubicBezTo>
                <a:cubicBezTo>
                  <a:pt x="3048" y="57912"/>
                  <a:pt x="6096" y="48768"/>
                  <a:pt x="9144" y="36576"/>
                </a:cubicBezTo>
                <a:cubicBezTo>
                  <a:pt x="18288" y="33528"/>
                  <a:pt x="24384" y="27432"/>
                  <a:pt x="30480" y="21336"/>
                </a:cubicBezTo>
                <a:cubicBezTo>
                  <a:pt x="36576" y="15240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1" name="object 751"/>
          <p:cNvSpPr/>
          <p:nvPr/>
        </p:nvSpPr>
        <p:spPr>
          <a:xfrm>
            <a:off x="1139952" y="3169920"/>
            <a:ext cx="76200" cy="149352"/>
          </a:xfrm>
          <a:custGeom>
            <a:avLst/>
            <a:gdLst/>
            <a:ahLst/>
            <a:cxnLst/>
            <a:rect l="l" t="t" r="r" b="b"/>
            <a:pathLst>
              <a:path w="76200" h="149352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45720" y="146304"/>
                </a:lnTo>
                <a:lnTo>
                  <a:pt x="39624" y="149352"/>
                </a:lnTo>
                <a:lnTo>
                  <a:pt x="15238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4" y="54864"/>
                </a:lnTo>
                <a:lnTo>
                  <a:pt x="30480" y="64008"/>
                </a:lnTo>
                <a:lnTo>
                  <a:pt x="24384" y="67056"/>
                </a:lnTo>
                <a:lnTo>
                  <a:pt x="15238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1336"/>
                </a:lnTo>
                <a:lnTo>
                  <a:pt x="30480" y="21336"/>
                </a:lnTo>
                <a:lnTo>
                  <a:pt x="39624" y="12192"/>
                </a:lnTo>
                <a:lnTo>
                  <a:pt x="39624" y="12192"/>
                </a:lnTo>
                <a:lnTo>
                  <a:pt x="45720" y="0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4" y="27432"/>
                </a:lnTo>
                <a:lnTo>
                  <a:pt x="36576" y="30480"/>
                </a:lnTo>
                <a:lnTo>
                  <a:pt x="27432" y="36576"/>
                </a:lnTo>
                <a:lnTo>
                  <a:pt x="27432" y="36576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4" y="54864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18288" y="146304"/>
                </a:lnTo>
                <a:lnTo>
                  <a:pt x="15238" y="140208"/>
                </a:lnTo>
                <a:lnTo>
                  <a:pt x="39624" y="140208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2" name="object 752"/>
          <p:cNvSpPr/>
          <p:nvPr/>
        </p:nvSpPr>
        <p:spPr>
          <a:xfrm>
            <a:off x="1155190" y="2648712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8" y="27432"/>
                  <a:pt x="33530" y="30480"/>
                  <a:pt x="30482" y="36576"/>
                </a:cubicBezTo>
                <a:cubicBezTo>
                  <a:pt x="27434" y="42672"/>
                  <a:pt x="24386" y="54864"/>
                  <a:pt x="21338" y="73152"/>
                </a:cubicBezTo>
                <a:cubicBezTo>
                  <a:pt x="18290" y="88392"/>
                  <a:pt x="18290" y="100584"/>
                  <a:pt x="18290" y="106680"/>
                </a:cubicBezTo>
                <a:cubicBezTo>
                  <a:pt x="18290" y="112776"/>
                  <a:pt x="21338" y="115824"/>
                  <a:pt x="24386" y="115824"/>
                </a:cubicBezTo>
                <a:cubicBezTo>
                  <a:pt x="27434" y="115824"/>
                  <a:pt x="27434" y="115824"/>
                  <a:pt x="30482" y="112776"/>
                </a:cubicBezTo>
                <a:cubicBezTo>
                  <a:pt x="30482" y="109728"/>
                  <a:pt x="33530" y="106680"/>
                  <a:pt x="36578" y="100584"/>
                </a:cubicBezTo>
                <a:cubicBezTo>
                  <a:pt x="36578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3048"/>
                </a:cubicBezTo>
                <a:cubicBezTo>
                  <a:pt x="57914" y="6096"/>
                  <a:pt x="60962" y="9144"/>
                  <a:pt x="64010" y="12192"/>
                </a:cubicBezTo>
                <a:cubicBezTo>
                  <a:pt x="64010" y="15240"/>
                  <a:pt x="64010" y="21336"/>
                  <a:pt x="64010" y="24384"/>
                </a:cubicBezTo>
                <a:cubicBezTo>
                  <a:pt x="64010" y="27432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0104"/>
                </a:cubicBezTo>
                <a:cubicBezTo>
                  <a:pt x="57914" y="97536"/>
                  <a:pt x="51818" y="115824"/>
                  <a:pt x="45722" y="124968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0208"/>
                  <a:pt x="6098" y="137160"/>
                </a:cubicBezTo>
                <a:cubicBezTo>
                  <a:pt x="3050" y="134112"/>
                  <a:pt x="0" y="128016"/>
                  <a:pt x="0" y="121920"/>
                </a:cubicBezTo>
                <a:cubicBezTo>
                  <a:pt x="0" y="115824"/>
                  <a:pt x="0" y="109728"/>
                  <a:pt x="0" y="100584"/>
                </a:cubicBezTo>
                <a:cubicBezTo>
                  <a:pt x="0" y="91440"/>
                  <a:pt x="0" y="82296"/>
                  <a:pt x="3050" y="70104"/>
                </a:cubicBezTo>
                <a:cubicBezTo>
                  <a:pt x="6098" y="45720"/>
                  <a:pt x="12194" y="27432"/>
                  <a:pt x="21338" y="15240"/>
                </a:cubicBezTo>
                <a:cubicBezTo>
                  <a:pt x="27434" y="6096"/>
                  <a:pt x="36578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3" name="object 753"/>
          <p:cNvSpPr/>
          <p:nvPr/>
        </p:nvSpPr>
        <p:spPr>
          <a:xfrm>
            <a:off x="1149096" y="2645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8766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3528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6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4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4" name="object 754"/>
          <p:cNvSpPr/>
          <p:nvPr/>
        </p:nvSpPr>
        <p:spPr>
          <a:xfrm>
            <a:off x="1143000" y="3563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57912" y="3048"/>
                  <a:pt x="60960" y="6096"/>
                </a:cubicBezTo>
                <a:cubicBezTo>
                  <a:pt x="64008" y="9144"/>
                  <a:pt x="67056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0" y="109728"/>
                </a:cubicBezTo>
                <a:cubicBezTo>
                  <a:pt x="15240" y="100584"/>
                  <a:pt x="24384" y="88391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2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5" name="object 755"/>
          <p:cNvSpPr/>
          <p:nvPr/>
        </p:nvSpPr>
        <p:spPr>
          <a:xfrm>
            <a:off x="1139952" y="3560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5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7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3528"/>
                </a:lnTo>
                <a:lnTo>
                  <a:pt x="57910" y="39624"/>
                </a:lnTo>
                <a:lnTo>
                  <a:pt x="57910" y="39624"/>
                </a:lnTo>
                <a:lnTo>
                  <a:pt x="57910" y="45720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39"/>
                </a:lnTo>
                <a:lnTo>
                  <a:pt x="51816" y="79248"/>
                </a:lnTo>
                <a:lnTo>
                  <a:pt x="57910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6" name="object 756"/>
          <p:cNvSpPr/>
          <p:nvPr/>
        </p:nvSpPr>
        <p:spPr>
          <a:xfrm>
            <a:off x="1143000" y="40203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8" y="0"/>
                </a:moveTo>
                <a:cubicBezTo>
                  <a:pt x="57912" y="0"/>
                  <a:pt x="64008" y="3047"/>
                  <a:pt x="64008" y="12191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59"/>
                  <a:pt x="51816" y="64008"/>
                </a:cubicBezTo>
                <a:cubicBezTo>
                  <a:pt x="54862" y="67056"/>
                  <a:pt x="57912" y="67056"/>
                  <a:pt x="57912" y="70103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8" y="128016"/>
                  <a:pt x="45720" y="134112"/>
                  <a:pt x="39624" y="137159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59"/>
                  <a:pt x="6096" y="131064"/>
                  <a:pt x="3048" y="124968"/>
                </a:cubicBezTo>
                <a:cubicBezTo>
                  <a:pt x="3048" y="121920"/>
                  <a:pt x="0" y="112776"/>
                  <a:pt x="0" y="103632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5824"/>
                </a:cubicBezTo>
                <a:cubicBezTo>
                  <a:pt x="36576" y="109728"/>
                  <a:pt x="39624" y="106680"/>
                  <a:pt x="39624" y="100584"/>
                </a:cubicBezTo>
                <a:cubicBezTo>
                  <a:pt x="42672" y="94488"/>
                  <a:pt x="42672" y="88391"/>
                  <a:pt x="39624" y="85344"/>
                </a:cubicBezTo>
                <a:cubicBezTo>
                  <a:pt x="39624" y="82296"/>
                  <a:pt x="36576" y="79247"/>
                  <a:pt x="33528" y="79247"/>
                </a:cubicBezTo>
                <a:cubicBezTo>
                  <a:pt x="33528" y="79247"/>
                  <a:pt x="30480" y="79247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6" y="54864"/>
                  <a:pt x="36576" y="54864"/>
                </a:cubicBezTo>
                <a:cubicBezTo>
                  <a:pt x="39624" y="54864"/>
                  <a:pt x="39624" y="51816"/>
                  <a:pt x="42672" y="48768"/>
                </a:cubicBezTo>
                <a:cubicBezTo>
                  <a:pt x="45720" y="45720"/>
                  <a:pt x="45720" y="42672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9624" y="24384"/>
                  <a:pt x="36576" y="27432"/>
                </a:cubicBezTo>
                <a:cubicBezTo>
                  <a:pt x="33528" y="30480"/>
                  <a:pt x="33528" y="36576"/>
                  <a:pt x="30480" y="42672"/>
                </a:cubicBezTo>
                <a:cubicBezTo>
                  <a:pt x="24384" y="39624"/>
                  <a:pt x="21336" y="39624"/>
                  <a:pt x="15240" y="36576"/>
                </a:cubicBezTo>
                <a:cubicBezTo>
                  <a:pt x="18288" y="24384"/>
                  <a:pt x="21336" y="15240"/>
                  <a:pt x="27432" y="9144"/>
                </a:cubicBezTo>
                <a:cubicBezTo>
                  <a:pt x="33528" y="3047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7" name="object 757"/>
          <p:cNvSpPr/>
          <p:nvPr/>
        </p:nvSpPr>
        <p:spPr>
          <a:xfrm>
            <a:off x="1139952" y="4017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5"/>
                </a:lnTo>
                <a:lnTo>
                  <a:pt x="70104" y="6095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3152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0104"/>
                </a:lnTo>
                <a:lnTo>
                  <a:pt x="57910" y="64007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5"/>
                </a:lnTo>
                <a:lnTo>
                  <a:pt x="70104" y="85344"/>
                </a:lnTo>
                <a:lnTo>
                  <a:pt x="70104" y="91439"/>
                </a:lnTo>
                <a:lnTo>
                  <a:pt x="70104" y="91439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1"/>
                </a:lnTo>
                <a:lnTo>
                  <a:pt x="36576" y="149351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1"/>
                </a:lnTo>
                <a:lnTo>
                  <a:pt x="18288" y="149351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7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39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6576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18288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9144"/>
                </a:lnTo>
                <a:lnTo>
                  <a:pt x="42672" y="9144"/>
                </a:lnTo>
                <a:lnTo>
                  <a:pt x="33528" y="15239"/>
                </a:lnTo>
                <a:lnTo>
                  <a:pt x="33528" y="15239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5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4112"/>
                </a:lnTo>
                <a:lnTo>
                  <a:pt x="12192" y="134112"/>
                </a:lnTo>
                <a:lnTo>
                  <a:pt x="18288" y="140207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8" y="140207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7"/>
                </a:lnTo>
                <a:lnTo>
                  <a:pt x="33528" y="140207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39"/>
                </a:lnTo>
                <a:lnTo>
                  <a:pt x="60960" y="91439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1"/>
                </a:lnTo>
                <a:lnTo>
                  <a:pt x="54864" y="73151"/>
                </a:lnTo>
                <a:lnTo>
                  <a:pt x="51816" y="73151"/>
                </a:lnTo>
                <a:lnTo>
                  <a:pt x="51816" y="70104"/>
                </a:lnTo>
                <a:lnTo>
                  <a:pt x="51816" y="64007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39"/>
                </a:lnTo>
                <a:lnTo>
                  <a:pt x="64008" y="15239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0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8" name="object 758"/>
          <p:cNvSpPr/>
          <p:nvPr/>
        </p:nvSpPr>
        <p:spPr>
          <a:xfrm>
            <a:off x="1143000" y="4477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6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5824"/>
                </a:cubicBezTo>
                <a:cubicBezTo>
                  <a:pt x="54862" y="115824"/>
                  <a:pt x="51816" y="115824"/>
                  <a:pt x="48768" y="115824"/>
                </a:cubicBezTo>
                <a:cubicBezTo>
                  <a:pt x="48768" y="124968"/>
                  <a:pt x="45720" y="134112"/>
                  <a:pt x="45720" y="143256"/>
                </a:cubicBezTo>
                <a:cubicBezTo>
                  <a:pt x="39624" y="143256"/>
                  <a:pt x="36576" y="143256"/>
                  <a:pt x="30480" y="143256"/>
                </a:cubicBezTo>
                <a:cubicBezTo>
                  <a:pt x="30480" y="134112"/>
                  <a:pt x="33528" y="124968"/>
                  <a:pt x="33528" y="115824"/>
                </a:cubicBezTo>
                <a:cubicBezTo>
                  <a:pt x="24384" y="115824"/>
                  <a:pt x="12190" y="115824"/>
                  <a:pt x="0" y="115824"/>
                </a:cubicBezTo>
                <a:cubicBezTo>
                  <a:pt x="3048" y="106680"/>
                  <a:pt x="6096" y="94488"/>
                  <a:pt x="6096" y="85344"/>
                </a:cubicBezTo>
                <a:cubicBezTo>
                  <a:pt x="21336" y="57912"/>
                  <a:pt x="36576" y="27432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9" name="object 759"/>
          <p:cNvSpPr/>
          <p:nvPr/>
        </p:nvSpPr>
        <p:spPr>
          <a:xfrm>
            <a:off x="1139952" y="4474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6" y="48768"/>
                </a:lnTo>
                <a:lnTo>
                  <a:pt x="27432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20" y="42672"/>
                </a:lnTo>
                <a:lnTo>
                  <a:pt x="51816" y="42672"/>
                </a:lnTo>
                <a:lnTo>
                  <a:pt x="54864" y="45720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6" y="124968"/>
                </a:lnTo>
                <a:lnTo>
                  <a:pt x="57910" y="121920"/>
                </a:lnTo>
                <a:lnTo>
                  <a:pt x="54864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4" y="118872"/>
                </a:lnTo>
                <a:lnTo>
                  <a:pt x="42672" y="121920"/>
                </a:lnTo>
                <a:lnTo>
                  <a:pt x="36576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18872"/>
                </a:lnTo>
                <a:lnTo>
                  <a:pt x="51816" y="115824"/>
                </a:lnTo>
                <a:lnTo>
                  <a:pt x="60960" y="115824"/>
                </a:lnTo>
                <a:lnTo>
                  <a:pt x="57910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0" name="object 760"/>
          <p:cNvSpPr/>
          <p:nvPr/>
        </p:nvSpPr>
        <p:spPr>
          <a:xfrm>
            <a:off x="1143000" y="4934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0480"/>
                </a:cubicBezTo>
                <a:cubicBezTo>
                  <a:pt x="54862" y="30480"/>
                  <a:pt x="42672" y="30480"/>
                  <a:pt x="33528" y="30480"/>
                </a:cubicBezTo>
                <a:cubicBezTo>
                  <a:pt x="33528" y="39624"/>
                  <a:pt x="30480" y="45720"/>
                  <a:pt x="30480" y="51816"/>
                </a:cubicBezTo>
                <a:cubicBezTo>
                  <a:pt x="30480" y="51816"/>
                  <a:pt x="33528" y="48768"/>
                  <a:pt x="36576" y="48768"/>
                </a:cubicBezTo>
                <a:cubicBezTo>
                  <a:pt x="39624" y="48768"/>
                  <a:pt x="39624" y="45720"/>
                  <a:pt x="42672" y="45720"/>
                </a:cubicBezTo>
                <a:cubicBezTo>
                  <a:pt x="48768" y="45720"/>
                  <a:pt x="51816" y="51816"/>
                  <a:pt x="54862" y="60960"/>
                </a:cubicBezTo>
                <a:cubicBezTo>
                  <a:pt x="57912" y="67056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8" y="118872"/>
                </a:cubicBezTo>
                <a:cubicBezTo>
                  <a:pt x="45720" y="124968"/>
                  <a:pt x="42672" y="131064"/>
                  <a:pt x="36576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8288" y="143256"/>
                  <a:pt x="15240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5824"/>
                  <a:pt x="0" y="112776"/>
                  <a:pt x="0" y="103632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27432" y="118872"/>
                  <a:pt x="30480" y="118872"/>
                  <a:pt x="33528" y="112776"/>
                </a:cubicBezTo>
                <a:cubicBezTo>
                  <a:pt x="36576" y="109728"/>
                  <a:pt x="36576" y="103632"/>
                  <a:pt x="39624" y="94488"/>
                </a:cubicBezTo>
                <a:cubicBezTo>
                  <a:pt x="39624" y="85344"/>
                  <a:pt x="39624" y="79248"/>
                  <a:pt x="39624" y="76200"/>
                </a:cubicBezTo>
                <a:cubicBezTo>
                  <a:pt x="36576" y="73152"/>
                  <a:pt x="36576" y="70104"/>
                  <a:pt x="33528" y="70104"/>
                </a:cubicBezTo>
                <a:cubicBezTo>
                  <a:pt x="30480" y="70104"/>
                  <a:pt x="30480" y="73152"/>
                  <a:pt x="27432" y="73152"/>
                </a:cubicBezTo>
                <a:cubicBezTo>
                  <a:pt x="27432" y="76200"/>
                  <a:pt x="24384" y="76200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40" y="51816"/>
                  <a:pt x="21336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1" name="object 761"/>
          <p:cNvSpPr/>
          <p:nvPr/>
        </p:nvSpPr>
        <p:spPr>
          <a:xfrm>
            <a:off x="1139952" y="4931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4" y="45720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6680"/>
                </a:lnTo>
                <a:lnTo>
                  <a:pt x="36576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79248"/>
                </a:lnTo>
                <a:lnTo>
                  <a:pt x="36576" y="82296"/>
                </a:lnTo>
                <a:lnTo>
                  <a:pt x="36576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18288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38" y="137160"/>
                </a:lnTo>
                <a:lnTo>
                  <a:pt x="15238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6" y="137160"/>
                </a:lnTo>
                <a:lnTo>
                  <a:pt x="42672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57912"/>
                </a:lnTo>
                <a:lnTo>
                  <a:pt x="51816" y="60960"/>
                </a:lnTo>
                <a:lnTo>
                  <a:pt x="48768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2" name="object 762"/>
          <p:cNvSpPr/>
          <p:nvPr/>
        </p:nvSpPr>
        <p:spPr>
          <a:xfrm>
            <a:off x="1143000" y="5468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3528" y="7315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8" y="39624"/>
                </a:cubicBezTo>
                <a:cubicBezTo>
                  <a:pt x="48768" y="33528"/>
                  <a:pt x="48768" y="30480"/>
                  <a:pt x="45720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2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3528" y="140208"/>
                  <a:pt x="30480" y="143256"/>
                  <a:pt x="24384" y="143256"/>
                </a:cubicBezTo>
                <a:cubicBezTo>
                  <a:pt x="15240" y="143256"/>
                  <a:pt x="12190" y="140208"/>
                  <a:pt x="9144" y="137160"/>
                </a:cubicBezTo>
                <a:cubicBezTo>
                  <a:pt x="3048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3" name="object 763"/>
          <p:cNvSpPr/>
          <p:nvPr/>
        </p:nvSpPr>
        <p:spPr>
          <a:xfrm>
            <a:off x="1139952" y="5465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5824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6576" y="124968"/>
                </a:lnTo>
                <a:lnTo>
                  <a:pt x="36576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09728"/>
                </a:lnTo>
                <a:lnTo>
                  <a:pt x="57910" y="97536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6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42672" y="57912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4" name="object 764"/>
          <p:cNvSpPr/>
          <p:nvPr/>
        </p:nvSpPr>
        <p:spPr>
          <a:xfrm>
            <a:off x="1143000" y="59253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6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40" y="143256"/>
                  <a:pt x="9144" y="143256"/>
                  <a:pt x="0" y="143256"/>
                </a:cubicBezTo>
                <a:cubicBezTo>
                  <a:pt x="6096" y="118872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5" name="object 765"/>
          <p:cNvSpPr/>
          <p:nvPr/>
        </p:nvSpPr>
        <p:spPr>
          <a:xfrm>
            <a:off x="1139952" y="5922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3048"/>
                </a:lnTo>
                <a:lnTo>
                  <a:pt x="1523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6" name="object 766"/>
          <p:cNvSpPr/>
          <p:nvPr/>
        </p:nvSpPr>
        <p:spPr>
          <a:xfrm>
            <a:off x="1917192" y="2267712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4488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48768"/>
                </a:cubicBezTo>
                <a:cubicBezTo>
                  <a:pt x="24384" y="54864"/>
                  <a:pt x="18287" y="57912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27432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7" name="object 767"/>
          <p:cNvSpPr/>
          <p:nvPr/>
        </p:nvSpPr>
        <p:spPr>
          <a:xfrm>
            <a:off x="19110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6304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1336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0"/>
                </a:lnTo>
                <a:close/>
                <a:moveTo>
                  <a:pt x="48768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6576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6304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8" name="object 768"/>
          <p:cNvSpPr/>
          <p:nvPr/>
        </p:nvSpPr>
        <p:spPr>
          <a:xfrm>
            <a:off x="1447800" y="22768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5824"/>
                  <a:pt x="24384" y="118872"/>
                  <a:pt x="27432" y="118872"/>
                </a:cubicBezTo>
                <a:cubicBezTo>
                  <a:pt x="27432" y="118872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8288"/>
                  <a:pt x="67056" y="21336"/>
                  <a:pt x="67056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3256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3152"/>
                </a:cubicBezTo>
                <a:cubicBezTo>
                  <a:pt x="9144" y="45720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9" name="object 769"/>
          <p:cNvSpPr/>
          <p:nvPr/>
        </p:nvSpPr>
        <p:spPr>
          <a:xfrm>
            <a:off x="1444752" y="22738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42672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0" name="object 770"/>
          <p:cNvSpPr/>
          <p:nvPr/>
        </p:nvSpPr>
        <p:spPr>
          <a:xfrm>
            <a:off x="2362200" y="2267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2" y="109728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2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1" name="object 771"/>
          <p:cNvSpPr/>
          <p:nvPr/>
        </p:nvSpPr>
        <p:spPr>
          <a:xfrm>
            <a:off x="2359152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6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3528"/>
                </a:lnTo>
                <a:lnTo>
                  <a:pt x="57912" y="39624"/>
                </a:lnTo>
                <a:lnTo>
                  <a:pt x="57912" y="39624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40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2" name="object 772"/>
          <p:cNvSpPr/>
          <p:nvPr/>
        </p:nvSpPr>
        <p:spPr>
          <a:xfrm>
            <a:off x="2831592" y="2267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3048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4008"/>
                </a:cubicBezTo>
                <a:cubicBezTo>
                  <a:pt x="51816" y="67056"/>
                  <a:pt x="54864" y="67056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1064"/>
                  <a:pt x="0" y="124968"/>
                </a:cubicBezTo>
                <a:cubicBezTo>
                  <a:pt x="0" y="121920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18872"/>
                  <a:pt x="24384" y="118872"/>
                </a:cubicBezTo>
                <a:cubicBezTo>
                  <a:pt x="27432" y="118872"/>
                  <a:pt x="30480" y="118872"/>
                  <a:pt x="33528" y="115824"/>
                </a:cubicBezTo>
                <a:cubicBezTo>
                  <a:pt x="33528" y="109728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79248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1816"/>
                  <a:pt x="39624" y="48768"/>
                </a:cubicBezTo>
                <a:cubicBezTo>
                  <a:pt x="42672" y="45720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27432"/>
                </a:cubicBezTo>
                <a:cubicBezTo>
                  <a:pt x="42672" y="24384"/>
                  <a:pt x="42672" y="24384"/>
                  <a:pt x="39624" y="24384"/>
                </a:cubicBezTo>
                <a:cubicBezTo>
                  <a:pt x="36576" y="24384"/>
                  <a:pt x="36576" y="24384"/>
                  <a:pt x="33528" y="27432"/>
                </a:cubicBezTo>
                <a:cubicBezTo>
                  <a:pt x="33528" y="30480"/>
                  <a:pt x="30480" y="36576"/>
                  <a:pt x="27432" y="42672"/>
                </a:cubicBezTo>
                <a:cubicBezTo>
                  <a:pt x="24384" y="39624"/>
                  <a:pt x="18288" y="39624"/>
                  <a:pt x="12192" y="36576"/>
                </a:cubicBezTo>
                <a:cubicBezTo>
                  <a:pt x="15240" y="24384"/>
                  <a:pt x="18288" y="15240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3" name="object 773"/>
          <p:cNvSpPr/>
          <p:nvPr/>
        </p:nvSpPr>
        <p:spPr>
          <a:xfrm>
            <a:off x="28254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6200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0104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9624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21336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4112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3152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2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4" name="object 774"/>
          <p:cNvSpPr/>
          <p:nvPr/>
        </p:nvSpPr>
        <p:spPr>
          <a:xfrm>
            <a:off x="3288792" y="22677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79" y="88392"/>
                  <a:pt x="36576" y="88392"/>
                </a:cubicBezTo>
                <a:cubicBezTo>
                  <a:pt x="39623" y="73152"/>
                  <a:pt x="39623" y="57912"/>
                  <a:pt x="42672" y="42672"/>
                </a:cubicBezTo>
                <a:close/>
                <a:moveTo>
                  <a:pt x="48767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1" y="57912"/>
                  <a:pt x="51816" y="88392"/>
                </a:cubicBezTo>
                <a:cubicBezTo>
                  <a:pt x="54864" y="88392"/>
                  <a:pt x="57911" y="88392"/>
                  <a:pt x="60960" y="88392"/>
                </a:cubicBezTo>
                <a:cubicBezTo>
                  <a:pt x="57911" y="97536"/>
                  <a:pt x="57911" y="106680"/>
                  <a:pt x="54864" y="115824"/>
                </a:cubicBezTo>
                <a:cubicBezTo>
                  <a:pt x="51816" y="115824"/>
                  <a:pt x="48767" y="115824"/>
                  <a:pt x="45720" y="115824"/>
                </a:cubicBezTo>
                <a:cubicBezTo>
                  <a:pt x="45720" y="124968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79" y="124968"/>
                  <a:pt x="30479" y="115824"/>
                </a:cubicBezTo>
                <a:cubicBezTo>
                  <a:pt x="21336" y="115824"/>
                  <a:pt x="9144" y="115824"/>
                  <a:pt x="0" y="115824"/>
                </a:cubicBezTo>
                <a:cubicBezTo>
                  <a:pt x="0" y="106680"/>
                  <a:pt x="3048" y="94488"/>
                  <a:pt x="3048" y="85344"/>
                </a:cubicBezTo>
                <a:cubicBezTo>
                  <a:pt x="18288" y="57912"/>
                  <a:pt x="33528" y="27432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5" name="object 775"/>
          <p:cNvSpPr/>
          <p:nvPr/>
        </p:nvSpPr>
        <p:spPr>
          <a:xfrm>
            <a:off x="32826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19" y="45720"/>
                </a:moveTo>
                <a:lnTo>
                  <a:pt x="54863" y="48768"/>
                </a:lnTo>
                <a:lnTo>
                  <a:pt x="30480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5" y="88392"/>
                </a:lnTo>
                <a:lnTo>
                  <a:pt x="45719" y="45720"/>
                </a:lnTo>
                <a:close/>
                <a:moveTo>
                  <a:pt x="45719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19" y="42672"/>
                </a:lnTo>
                <a:lnTo>
                  <a:pt x="51816" y="42672"/>
                </a:lnTo>
                <a:lnTo>
                  <a:pt x="54863" y="45720"/>
                </a:lnTo>
                <a:lnTo>
                  <a:pt x="45719" y="91440"/>
                </a:lnTo>
                <a:close/>
                <a:moveTo>
                  <a:pt x="51816" y="3048"/>
                </a:moveTo>
                <a:lnTo>
                  <a:pt x="54863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4007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3" y="124968"/>
                </a:lnTo>
                <a:lnTo>
                  <a:pt x="57912" y="121920"/>
                </a:lnTo>
                <a:lnTo>
                  <a:pt x="54863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18872"/>
                </a:lnTo>
                <a:lnTo>
                  <a:pt x="36575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5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19" y="146304"/>
                </a:lnTo>
                <a:lnTo>
                  <a:pt x="48768" y="118872"/>
                </a:lnTo>
                <a:lnTo>
                  <a:pt x="54863" y="115824"/>
                </a:lnTo>
                <a:lnTo>
                  <a:pt x="60960" y="115824"/>
                </a:lnTo>
                <a:lnTo>
                  <a:pt x="57912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3" y="94488"/>
                </a:lnTo>
                <a:lnTo>
                  <a:pt x="54863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6" name="object 776"/>
          <p:cNvSpPr/>
          <p:nvPr/>
        </p:nvSpPr>
        <p:spPr>
          <a:xfrm>
            <a:off x="3822192" y="22677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0480"/>
                </a:cubicBezTo>
                <a:cubicBezTo>
                  <a:pt x="51816" y="30480"/>
                  <a:pt x="42672" y="30480"/>
                  <a:pt x="30479" y="30480"/>
                </a:cubicBezTo>
                <a:cubicBezTo>
                  <a:pt x="30479" y="39624"/>
                  <a:pt x="27432" y="45720"/>
                  <a:pt x="27432" y="51816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5720"/>
                  <a:pt x="39623" y="45720"/>
                </a:cubicBezTo>
                <a:cubicBezTo>
                  <a:pt x="45720" y="45720"/>
                  <a:pt x="51816" y="51816"/>
                  <a:pt x="51816" y="60960"/>
                </a:cubicBezTo>
                <a:cubicBezTo>
                  <a:pt x="54864" y="67056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4968"/>
                  <a:pt x="39623" y="131064"/>
                  <a:pt x="36576" y="137160"/>
                </a:cubicBezTo>
                <a:cubicBezTo>
                  <a:pt x="30479" y="140208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5824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18872"/>
                  <a:pt x="24384" y="118872"/>
                </a:cubicBezTo>
                <a:cubicBezTo>
                  <a:pt x="24384" y="118872"/>
                  <a:pt x="27432" y="118872"/>
                  <a:pt x="30479" y="112776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5344"/>
                  <a:pt x="36576" y="79248"/>
                  <a:pt x="36576" y="76200"/>
                </a:cubicBezTo>
                <a:cubicBezTo>
                  <a:pt x="36576" y="73152"/>
                  <a:pt x="33528" y="70104"/>
                  <a:pt x="30479" y="70104"/>
                </a:cubicBezTo>
                <a:cubicBezTo>
                  <a:pt x="27432" y="70104"/>
                  <a:pt x="27432" y="73152"/>
                  <a:pt x="24384" y="73152"/>
                </a:cubicBezTo>
                <a:cubicBezTo>
                  <a:pt x="24384" y="76200"/>
                  <a:pt x="21336" y="76200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7" name="object 777"/>
          <p:cNvSpPr/>
          <p:nvPr/>
        </p:nvSpPr>
        <p:spPr>
          <a:xfrm>
            <a:off x="38160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5720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49352"/>
                </a:lnTo>
                <a:lnTo>
                  <a:pt x="18288" y="149352"/>
                </a:lnTo>
                <a:lnTo>
                  <a:pt x="15240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6680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79248"/>
                </a:lnTo>
                <a:lnTo>
                  <a:pt x="39624" y="82296"/>
                </a:lnTo>
                <a:lnTo>
                  <a:pt x="36575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37160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57912"/>
                </a:lnTo>
                <a:lnTo>
                  <a:pt x="54863" y="60960"/>
                </a:lnTo>
                <a:lnTo>
                  <a:pt x="51816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8" name="object 778"/>
          <p:cNvSpPr/>
          <p:nvPr/>
        </p:nvSpPr>
        <p:spPr>
          <a:xfrm>
            <a:off x="4276344" y="22677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9" name="object 779"/>
          <p:cNvSpPr/>
          <p:nvPr/>
        </p:nvSpPr>
        <p:spPr>
          <a:xfrm>
            <a:off x="42732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09728"/>
                </a:lnTo>
                <a:lnTo>
                  <a:pt x="57912" y="97536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6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57912"/>
                </a:lnTo>
                <a:lnTo>
                  <a:pt x="45720" y="57912"/>
                </a:lnTo>
                <a:lnTo>
                  <a:pt x="42672" y="60960"/>
                </a:lnTo>
                <a:lnTo>
                  <a:pt x="42672" y="57912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51816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7056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0" name="object 780"/>
          <p:cNvSpPr/>
          <p:nvPr/>
        </p:nvSpPr>
        <p:spPr>
          <a:xfrm>
            <a:off x="4736592" y="22677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18872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1" name="object 781"/>
          <p:cNvSpPr/>
          <p:nvPr/>
        </p:nvSpPr>
        <p:spPr>
          <a:xfrm>
            <a:off x="4730496" y="2264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3152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3048"/>
                </a:lnTo>
                <a:lnTo>
                  <a:pt x="1524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2" name="object 782"/>
          <p:cNvSpPr/>
          <p:nvPr/>
        </p:nvSpPr>
        <p:spPr>
          <a:xfrm>
            <a:off x="3029712" y="18288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3" name="object 783"/>
          <p:cNvSpPr/>
          <p:nvPr/>
        </p:nvSpPr>
        <p:spPr>
          <a:xfrm>
            <a:off x="3026664" y="18257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4" name="object 784"/>
          <p:cNvSpPr/>
          <p:nvPr/>
        </p:nvSpPr>
        <p:spPr>
          <a:xfrm>
            <a:off x="3029712" y="18288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5" name="object 785"/>
          <p:cNvSpPr/>
          <p:nvPr/>
        </p:nvSpPr>
        <p:spPr>
          <a:xfrm>
            <a:off x="3026664" y="18257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6" name="object 786"/>
          <p:cNvSpPr/>
          <p:nvPr/>
        </p:nvSpPr>
        <p:spPr>
          <a:xfrm>
            <a:off x="1630679" y="18288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37161" y="94488"/>
                </a:moveTo>
                <a:cubicBezTo>
                  <a:pt x="124969" y="137160"/>
                  <a:pt x="109728" y="182880"/>
                  <a:pt x="97537" y="225552"/>
                </a:cubicBezTo>
                <a:cubicBezTo>
                  <a:pt x="109728" y="225552"/>
                  <a:pt x="121921" y="225552"/>
                  <a:pt x="137161" y="225552"/>
                </a:cubicBezTo>
                <a:cubicBezTo>
                  <a:pt x="137161" y="182880"/>
                  <a:pt x="137161" y="137160"/>
                  <a:pt x="137161" y="94488"/>
                </a:cubicBezTo>
                <a:close/>
                <a:moveTo>
                  <a:pt x="124969" y="0"/>
                </a:moveTo>
                <a:cubicBezTo>
                  <a:pt x="143256" y="0"/>
                  <a:pt x="164593" y="0"/>
                  <a:pt x="182881" y="0"/>
                </a:cubicBezTo>
                <a:cubicBezTo>
                  <a:pt x="185928" y="121920"/>
                  <a:pt x="188977" y="243840"/>
                  <a:pt x="188977" y="362712"/>
                </a:cubicBezTo>
                <a:cubicBezTo>
                  <a:pt x="170689" y="362712"/>
                  <a:pt x="152400" y="362712"/>
                  <a:pt x="134113" y="362712"/>
                </a:cubicBezTo>
                <a:cubicBezTo>
                  <a:pt x="134113" y="344424"/>
                  <a:pt x="134113" y="323088"/>
                  <a:pt x="134113" y="304800"/>
                </a:cubicBezTo>
                <a:cubicBezTo>
                  <a:pt x="112777" y="304800"/>
                  <a:pt x="94489" y="304800"/>
                  <a:pt x="73153" y="304800"/>
                </a:cubicBezTo>
                <a:cubicBezTo>
                  <a:pt x="67056" y="323088"/>
                  <a:pt x="60961" y="344424"/>
                  <a:pt x="54865" y="362712"/>
                </a:cubicBezTo>
                <a:cubicBezTo>
                  <a:pt x="36577" y="362712"/>
                  <a:pt x="18289" y="362712"/>
                  <a:pt x="0" y="362712"/>
                </a:cubicBezTo>
                <a:cubicBezTo>
                  <a:pt x="42672" y="243840"/>
                  <a:pt x="82297" y="121920"/>
                  <a:pt x="124969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7" name="object 787"/>
          <p:cNvSpPr/>
          <p:nvPr/>
        </p:nvSpPr>
        <p:spPr>
          <a:xfrm>
            <a:off x="1624584" y="18257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97536"/>
                </a:moveTo>
                <a:lnTo>
                  <a:pt x="149351" y="100584"/>
                </a:lnTo>
                <a:lnTo>
                  <a:pt x="109728" y="228600"/>
                </a:lnTo>
                <a:lnTo>
                  <a:pt x="103632" y="222504"/>
                </a:lnTo>
                <a:lnTo>
                  <a:pt x="143256" y="222504"/>
                </a:lnTo>
                <a:lnTo>
                  <a:pt x="137160" y="228600"/>
                </a:lnTo>
                <a:lnTo>
                  <a:pt x="140208" y="97536"/>
                </a:lnTo>
                <a:close/>
                <a:moveTo>
                  <a:pt x="146304" y="228600"/>
                </a:moveTo>
                <a:lnTo>
                  <a:pt x="143256" y="231648"/>
                </a:lnTo>
                <a:lnTo>
                  <a:pt x="103632" y="231648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1" y="97536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3048"/>
                </a:lnTo>
                <a:lnTo>
                  <a:pt x="201167" y="365760"/>
                </a:lnTo>
                <a:lnTo>
                  <a:pt x="198120" y="368808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68808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5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5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5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5760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5760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8" name="object 788"/>
          <p:cNvSpPr/>
          <p:nvPr/>
        </p:nvSpPr>
        <p:spPr>
          <a:xfrm>
            <a:off x="2087879" y="1828800"/>
            <a:ext cx="210312" cy="362712"/>
          </a:xfrm>
          <a:custGeom>
            <a:avLst/>
            <a:gdLst/>
            <a:ahLst/>
            <a:cxnLst/>
            <a:rect l="l" t="t" r="r" b="b"/>
            <a:pathLst>
              <a:path w="210312" h="362712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30480"/>
                  <a:pt x="198121" y="60960"/>
                  <a:pt x="192025" y="91440"/>
                </a:cubicBezTo>
                <a:cubicBezTo>
                  <a:pt x="170689" y="91440"/>
                  <a:pt x="149353" y="91440"/>
                  <a:pt x="128017" y="91440"/>
                </a:cubicBezTo>
                <a:cubicBezTo>
                  <a:pt x="109729" y="182880"/>
                  <a:pt x="91441" y="271272"/>
                  <a:pt x="76201" y="362712"/>
                </a:cubicBezTo>
                <a:cubicBezTo>
                  <a:pt x="54865" y="362712"/>
                  <a:pt x="33529" y="362712"/>
                  <a:pt x="12193" y="362712"/>
                </a:cubicBezTo>
                <a:cubicBezTo>
                  <a:pt x="30481" y="271272"/>
                  <a:pt x="45721" y="182880"/>
                  <a:pt x="64009" y="91440"/>
                </a:cubicBezTo>
                <a:cubicBezTo>
                  <a:pt x="42673" y="91440"/>
                  <a:pt x="21337" y="91440"/>
                  <a:pt x="0" y="91440"/>
                </a:cubicBezTo>
                <a:cubicBezTo>
                  <a:pt x="6097" y="60960"/>
                  <a:pt x="12193" y="30480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9" name="object 789"/>
          <p:cNvSpPr/>
          <p:nvPr/>
        </p:nvSpPr>
        <p:spPr>
          <a:xfrm>
            <a:off x="2081784" y="1825752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97536"/>
                </a:lnTo>
                <a:lnTo>
                  <a:pt x="134112" y="97536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6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97536"/>
                </a:lnTo>
                <a:lnTo>
                  <a:pt x="6095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88392"/>
                </a:lnTo>
                <a:lnTo>
                  <a:pt x="70104" y="88392"/>
                </a:lnTo>
                <a:lnTo>
                  <a:pt x="73152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6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88392"/>
                </a:lnTo>
                <a:lnTo>
                  <a:pt x="198120" y="88392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0" name="object 790"/>
          <p:cNvSpPr/>
          <p:nvPr/>
        </p:nvSpPr>
        <p:spPr>
          <a:xfrm>
            <a:off x="2572512" y="18288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8496" y="0"/>
                  <a:pt x="176784" y="9144"/>
                  <a:pt x="185928" y="27432"/>
                </a:cubicBezTo>
                <a:cubicBezTo>
                  <a:pt x="195072" y="45720"/>
                  <a:pt x="201168" y="73152"/>
                  <a:pt x="201168" y="109728"/>
                </a:cubicBezTo>
                <a:cubicBezTo>
                  <a:pt x="182880" y="118872"/>
                  <a:pt x="164592" y="124968"/>
                  <a:pt x="146304" y="131064"/>
                </a:cubicBezTo>
                <a:cubicBezTo>
                  <a:pt x="146304" y="121920"/>
                  <a:pt x="146304" y="112776"/>
                  <a:pt x="143256" y="106680"/>
                </a:cubicBezTo>
                <a:cubicBezTo>
                  <a:pt x="143256" y="100584"/>
                  <a:pt x="140208" y="94488"/>
                  <a:pt x="137160" y="88392"/>
                </a:cubicBezTo>
                <a:cubicBezTo>
                  <a:pt x="131064" y="85344"/>
                  <a:pt x="128016" y="82296"/>
                  <a:pt x="121920" y="82296"/>
                </a:cubicBezTo>
                <a:cubicBezTo>
                  <a:pt x="109728" y="82296"/>
                  <a:pt x="97536" y="91440"/>
                  <a:pt x="85344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57912" y="219456"/>
                  <a:pt x="57912" y="246888"/>
                  <a:pt x="60960" y="262128"/>
                </a:cubicBezTo>
                <a:cubicBezTo>
                  <a:pt x="64008" y="274320"/>
                  <a:pt x="73152" y="283464"/>
                  <a:pt x="82296" y="283464"/>
                </a:cubicBezTo>
                <a:cubicBezTo>
                  <a:pt x="94488" y="283464"/>
                  <a:pt x="103632" y="277368"/>
                  <a:pt x="112776" y="265176"/>
                </a:cubicBezTo>
                <a:cubicBezTo>
                  <a:pt x="118872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49352" y="310896"/>
                </a:cubicBezTo>
                <a:cubicBezTo>
                  <a:pt x="140208" y="326136"/>
                  <a:pt x="128016" y="341376"/>
                  <a:pt x="115824" y="350520"/>
                </a:cubicBezTo>
                <a:cubicBezTo>
                  <a:pt x="103632" y="359664"/>
                  <a:pt x="88392" y="362712"/>
                  <a:pt x="73152" y="362712"/>
                </a:cubicBezTo>
                <a:cubicBezTo>
                  <a:pt x="51816" y="362712"/>
                  <a:pt x="36576" y="356616"/>
                  <a:pt x="24384" y="347472"/>
                </a:cubicBezTo>
                <a:cubicBezTo>
                  <a:pt x="15240" y="335280"/>
                  <a:pt x="6096" y="316992"/>
                  <a:pt x="3048" y="289560"/>
                </a:cubicBezTo>
                <a:cubicBezTo>
                  <a:pt x="0" y="262128"/>
                  <a:pt x="0" y="225552"/>
                  <a:pt x="9144" y="182880"/>
                </a:cubicBezTo>
                <a:cubicBezTo>
                  <a:pt x="18288" y="124968"/>
                  <a:pt x="33528" y="79248"/>
                  <a:pt x="57912" y="48768"/>
                </a:cubicBezTo>
                <a:cubicBezTo>
                  <a:pt x="79248" y="18288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1" name="object 791"/>
          <p:cNvSpPr/>
          <p:nvPr/>
        </p:nvSpPr>
        <p:spPr>
          <a:xfrm>
            <a:off x="2569464" y="18257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6096"/>
                </a:lnTo>
                <a:lnTo>
                  <a:pt x="170688" y="6096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27432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3256" y="134112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3632"/>
                </a:lnTo>
                <a:lnTo>
                  <a:pt x="94488" y="118872"/>
                </a:lnTo>
                <a:lnTo>
                  <a:pt x="88392" y="128016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0312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49936"/>
                </a:lnTo>
                <a:lnTo>
                  <a:pt x="67056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3840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0792"/>
                </a:lnTo>
                <a:lnTo>
                  <a:pt x="185928" y="246888"/>
                </a:lnTo>
                <a:lnTo>
                  <a:pt x="179832" y="265176"/>
                </a:lnTo>
                <a:lnTo>
                  <a:pt x="173736" y="283464"/>
                </a:lnTo>
                <a:lnTo>
                  <a:pt x="164592" y="301752"/>
                </a:lnTo>
                <a:lnTo>
                  <a:pt x="158496" y="313944"/>
                </a:lnTo>
                <a:lnTo>
                  <a:pt x="149352" y="326136"/>
                </a:lnTo>
                <a:lnTo>
                  <a:pt x="140208" y="338328"/>
                </a:lnTo>
                <a:lnTo>
                  <a:pt x="131064" y="347472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0960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59664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2880"/>
                </a:lnTo>
                <a:lnTo>
                  <a:pt x="12192" y="161544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6576"/>
                </a:lnTo>
                <a:lnTo>
                  <a:pt x="73152" y="27432"/>
                </a:lnTo>
                <a:lnTo>
                  <a:pt x="82296" y="18288"/>
                </a:lnTo>
                <a:lnTo>
                  <a:pt x="94488" y="12192"/>
                </a:lnTo>
                <a:lnTo>
                  <a:pt x="103632" y="6096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0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89560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6616"/>
                </a:lnTo>
                <a:lnTo>
                  <a:pt x="60960" y="359664"/>
                </a:lnTo>
                <a:lnTo>
                  <a:pt x="60960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3568"/>
                </a:lnTo>
                <a:lnTo>
                  <a:pt x="106680" y="353568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1376"/>
                </a:lnTo>
                <a:lnTo>
                  <a:pt x="134112" y="332232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5656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3840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77368"/>
                </a:lnTo>
                <a:lnTo>
                  <a:pt x="112776" y="280416"/>
                </a:lnTo>
                <a:lnTo>
                  <a:pt x="103632" y="283464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6512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49936"/>
                </a:lnTo>
                <a:lnTo>
                  <a:pt x="57912" y="240792"/>
                </a:lnTo>
                <a:lnTo>
                  <a:pt x="57912" y="231648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88392"/>
                </a:lnTo>
                <a:lnTo>
                  <a:pt x="103632" y="88392"/>
                </a:lnTo>
                <a:lnTo>
                  <a:pt x="112776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3256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09728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2776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9144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2" name="object 792"/>
          <p:cNvSpPr/>
          <p:nvPr/>
        </p:nvSpPr>
        <p:spPr>
          <a:xfrm>
            <a:off x="3992880" y="18288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3" name="object 793"/>
          <p:cNvSpPr/>
          <p:nvPr/>
        </p:nvSpPr>
        <p:spPr>
          <a:xfrm>
            <a:off x="3986784" y="1825752"/>
            <a:ext cx="210311" cy="371856"/>
          </a:xfrm>
          <a:custGeom>
            <a:avLst/>
            <a:gdLst/>
            <a:ahLst/>
            <a:cxnLst/>
            <a:rect l="l" t="t" r="r" b="b"/>
            <a:pathLst>
              <a:path w="210311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4" name="object 794"/>
          <p:cNvSpPr/>
          <p:nvPr/>
        </p:nvSpPr>
        <p:spPr>
          <a:xfrm>
            <a:off x="3992880" y="18288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5" name="object 795"/>
          <p:cNvSpPr/>
          <p:nvPr/>
        </p:nvSpPr>
        <p:spPr>
          <a:xfrm>
            <a:off x="3986784" y="1825752"/>
            <a:ext cx="210311" cy="371856"/>
          </a:xfrm>
          <a:custGeom>
            <a:avLst/>
            <a:gdLst/>
            <a:ahLst/>
            <a:cxnLst/>
            <a:rect l="l" t="t" r="r" b="b"/>
            <a:pathLst>
              <a:path w="210311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6" name="object 796"/>
          <p:cNvSpPr/>
          <p:nvPr/>
        </p:nvSpPr>
        <p:spPr>
          <a:xfrm>
            <a:off x="3535680" y="18288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30480"/>
                  <a:pt x="179832" y="60960"/>
                  <a:pt x="173735" y="91440"/>
                </a:cubicBezTo>
                <a:cubicBezTo>
                  <a:pt x="155448" y="91440"/>
                  <a:pt x="134112" y="91440"/>
                  <a:pt x="115823" y="91440"/>
                </a:cubicBezTo>
                <a:cubicBezTo>
                  <a:pt x="100584" y="182880"/>
                  <a:pt x="85344" y="271272"/>
                  <a:pt x="67056" y="362712"/>
                </a:cubicBezTo>
                <a:cubicBezTo>
                  <a:pt x="48768" y="362712"/>
                  <a:pt x="30479" y="362712"/>
                  <a:pt x="9144" y="362712"/>
                </a:cubicBezTo>
                <a:cubicBezTo>
                  <a:pt x="27432" y="271272"/>
                  <a:pt x="42672" y="182880"/>
                  <a:pt x="57912" y="91440"/>
                </a:cubicBezTo>
                <a:cubicBezTo>
                  <a:pt x="39623" y="91440"/>
                  <a:pt x="18288" y="91440"/>
                  <a:pt x="0" y="91440"/>
                </a:cubicBezTo>
                <a:cubicBezTo>
                  <a:pt x="6096" y="60960"/>
                  <a:pt x="9144" y="30480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7" name="object 797"/>
          <p:cNvSpPr/>
          <p:nvPr/>
        </p:nvSpPr>
        <p:spPr>
          <a:xfrm>
            <a:off x="3529584" y="18257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97536"/>
                </a:lnTo>
                <a:lnTo>
                  <a:pt x="121919" y="97536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97536"/>
                </a:lnTo>
                <a:lnTo>
                  <a:pt x="6096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88392"/>
                </a:lnTo>
                <a:lnTo>
                  <a:pt x="64008" y="88392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88392"/>
                </a:lnTo>
                <a:lnTo>
                  <a:pt x="179831" y="88392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8" name="object 798"/>
          <p:cNvSpPr/>
          <p:nvPr/>
        </p:nvSpPr>
        <p:spPr>
          <a:xfrm>
            <a:off x="4447032" y="1828800"/>
            <a:ext cx="204216" cy="362712"/>
          </a:xfrm>
          <a:custGeom>
            <a:avLst/>
            <a:gdLst/>
            <a:ahLst/>
            <a:cxnLst/>
            <a:rect l="l" t="t" r="r" b="b"/>
            <a:pathLst>
              <a:path w="204216" h="362712">
                <a:moveTo>
                  <a:pt x="137160" y="0"/>
                </a:moveTo>
                <a:cubicBezTo>
                  <a:pt x="161544" y="0"/>
                  <a:pt x="176784" y="9144"/>
                  <a:pt x="188976" y="27432"/>
                </a:cubicBezTo>
                <a:cubicBezTo>
                  <a:pt x="198120" y="45720"/>
                  <a:pt x="204216" y="73152"/>
                  <a:pt x="201168" y="109728"/>
                </a:cubicBezTo>
                <a:cubicBezTo>
                  <a:pt x="182880" y="118872"/>
                  <a:pt x="167640" y="124968"/>
                  <a:pt x="149352" y="131064"/>
                </a:cubicBezTo>
                <a:cubicBezTo>
                  <a:pt x="149352" y="121920"/>
                  <a:pt x="146304" y="112776"/>
                  <a:pt x="146304" y="106680"/>
                </a:cubicBezTo>
                <a:cubicBezTo>
                  <a:pt x="146304" y="100584"/>
                  <a:pt x="143256" y="94488"/>
                  <a:pt x="137160" y="88392"/>
                </a:cubicBezTo>
                <a:cubicBezTo>
                  <a:pt x="134112" y="85344"/>
                  <a:pt x="128016" y="82296"/>
                  <a:pt x="124968" y="82296"/>
                </a:cubicBezTo>
                <a:cubicBezTo>
                  <a:pt x="109728" y="82296"/>
                  <a:pt x="97536" y="91440"/>
                  <a:pt x="88392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60960" y="219456"/>
                  <a:pt x="57912" y="246888"/>
                  <a:pt x="64008" y="262128"/>
                </a:cubicBezTo>
                <a:cubicBezTo>
                  <a:pt x="67056" y="274320"/>
                  <a:pt x="73152" y="283464"/>
                  <a:pt x="85344" y="283464"/>
                </a:cubicBezTo>
                <a:cubicBezTo>
                  <a:pt x="97536" y="283464"/>
                  <a:pt x="106680" y="277368"/>
                  <a:pt x="112776" y="265176"/>
                </a:cubicBezTo>
                <a:cubicBezTo>
                  <a:pt x="121920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52400" y="310896"/>
                </a:cubicBezTo>
                <a:cubicBezTo>
                  <a:pt x="143256" y="326136"/>
                  <a:pt x="131064" y="341376"/>
                  <a:pt x="118872" y="350520"/>
                </a:cubicBezTo>
                <a:cubicBezTo>
                  <a:pt x="106680" y="359664"/>
                  <a:pt x="91440" y="362712"/>
                  <a:pt x="73152" y="362712"/>
                </a:cubicBezTo>
                <a:cubicBezTo>
                  <a:pt x="54864" y="362712"/>
                  <a:pt x="39624" y="356616"/>
                  <a:pt x="27432" y="347472"/>
                </a:cubicBezTo>
                <a:cubicBezTo>
                  <a:pt x="15240" y="335280"/>
                  <a:pt x="9144" y="316992"/>
                  <a:pt x="6096" y="289560"/>
                </a:cubicBezTo>
                <a:cubicBezTo>
                  <a:pt x="0" y="262128"/>
                  <a:pt x="3048" y="225552"/>
                  <a:pt x="9144" y="182880"/>
                </a:cubicBezTo>
                <a:cubicBezTo>
                  <a:pt x="21336" y="124968"/>
                  <a:pt x="36576" y="79248"/>
                  <a:pt x="57912" y="48768"/>
                </a:cubicBezTo>
                <a:cubicBezTo>
                  <a:pt x="82296" y="18288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9" name="object 799"/>
          <p:cNvSpPr/>
          <p:nvPr/>
        </p:nvSpPr>
        <p:spPr>
          <a:xfrm>
            <a:off x="4443984" y="18257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6096"/>
                </a:lnTo>
                <a:lnTo>
                  <a:pt x="173736" y="6096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27432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37160"/>
                </a:lnTo>
                <a:lnTo>
                  <a:pt x="146304" y="134112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0584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3632"/>
                </a:lnTo>
                <a:lnTo>
                  <a:pt x="94488" y="118872"/>
                </a:lnTo>
                <a:lnTo>
                  <a:pt x="91440" y="128016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0312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49936"/>
                </a:lnTo>
                <a:lnTo>
                  <a:pt x="70104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3840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0792"/>
                </a:lnTo>
                <a:lnTo>
                  <a:pt x="188976" y="246888"/>
                </a:lnTo>
                <a:lnTo>
                  <a:pt x="182880" y="265176"/>
                </a:lnTo>
                <a:lnTo>
                  <a:pt x="173736" y="283464"/>
                </a:lnTo>
                <a:lnTo>
                  <a:pt x="167640" y="301752"/>
                </a:lnTo>
                <a:lnTo>
                  <a:pt x="158496" y="313944"/>
                </a:lnTo>
                <a:lnTo>
                  <a:pt x="152400" y="326136"/>
                </a:lnTo>
                <a:lnTo>
                  <a:pt x="143256" y="338328"/>
                </a:lnTo>
                <a:lnTo>
                  <a:pt x="134112" y="347472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4008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59664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2880"/>
                </a:lnTo>
                <a:lnTo>
                  <a:pt x="12192" y="161544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6576"/>
                </a:lnTo>
                <a:lnTo>
                  <a:pt x="76200" y="27432"/>
                </a:lnTo>
                <a:lnTo>
                  <a:pt x="85344" y="18288"/>
                </a:lnTo>
                <a:lnTo>
                  <a:pt x="94488" y="12192"/>
                </a:lnTo>
                <a:lnTo>
                  <a:pt x="106680" y="6096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0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89560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6616"/>
                </a:lnTo>
                <a:lnTo>
                  <a:pt x="64008" y="359664"/>
                </a:lnTo>
                <a:lnTo>
                  <a:pt x="64008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3568"/>
                </a:lnTo>
                <a:lnTo>
                  <a:pt x="109728" y="353568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1376"/>
                </a:lnTo>
                <a:lnTo>
                  <a:pt x="134112" y="332232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5656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3840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77368"/>
                </a:lnTo>
                <a:lnTo>
                  <a:pt x="112776" y="280416"/>
                </a:lnTo>
                <a:lnTo>
                  <a:pt x="106680" y="283464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6512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49936"/>
                </a:lnTo>
                <a:lnTo>
                  <a:pt x="60960" y="240792"/>
                </a:lnTo>
                <a:lnTo>
                  <a:pt x="60960" y="231648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88392"/>
                </a:lnTo>
                <a:lnTo>
                  <a:pt x="106680" y="88392"/>
                </a:lnTo>
                <a:lnTo>
                  <a:pt x="115824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6304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09728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2776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9144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0" name="object 800"/>
          <p:cNvSpPr/>
          <p:nvPr/>
        </p:nvSpPr>
        <p:spPr>
          <a:xfrm>
            <a:off x="1249680" y="1905000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4384"/>
                  <a:pt x="27432" y="48768"/>
                  <a:pt x="27432" y="70104"/>
                </a:cubicBezTo>
                <a:cubicBezTo>
                  <a:pt x="36576" y="48768"/>
                  <a:pt x="48768" y="24384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4384"/>
                  <a:pt x="88392" y="48768"/>
                  <a:pt x="88392" y="70104"/>
                </a:cubicBezTo>
                <a:cubicBezTo>
                  <a:pt x="100584" y="48768"/>
                  <a:pt x="109728" y="24384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8392"/>
                  <a:pt x="64008" y="67056"/>
                  <a:pt x="64008" y="45720"/>
                </a:cubicBezTo>
                <a:cubicBezTo>
                  <a:pt x="51816" y="67056"/>
                  <a:pt x="42672" y="88392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1" name="object 801"/>
          <p:cNvSpPr/>
          <p:nvPr/>
        </p:nvSpPr>
        <p:spPr>
          <a:xfrm>
            <a:off x="1243584" y="1901952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0"/>
                </a:lnTo>
                <a:lnTo>
                  <a:pt x="6096" y="0"/>
                </a:lnTo>
                <a:lnTo>
                  <a:pt x="36576" y="0"/>
                </a:lnTo>
                <a:lnTo>
                  <a:pt x="39624" y="0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0104"/>
                </a:lnTo>
                <a:lnTo>
                  <a:pt x="64008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0"/>
                </a:lnTo>
                <a:lnTo>
                  <a:pt x="100584" y="3048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2776"/>
                </a:lnTo>
                <a:lnTo>
                  <a:pt x="67056" y="48768"/>
                </a:lnTo>
                <a:lnTo>
                  <a:pt x="73152" y="48768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2776"/>
                </a:lnTo>
                <a:lnTo>
                  <a:pt x="0" y="6096"/>
                </a:lnTo>
                <a:close/>
                <a:moveTo>
                  <a:pt x="12192" y="112776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2672"/>
                </a:lnTo>
                <a:lnTo>
                  <a:pt x="76200" y="48768"/>
                </a:lnTo>
                <a:lnTo>
                  <a:pt x="76200" y="112776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3048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80" y="79248"/>
                </a:lnTo>
                <a:lnTo>
                  <a:pt x="27432" y="73152"/>
                </a:lnTo>
                <a:lnTo>
                  <a:pt x="33528" y="3048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3048"/>
                </a:lnTo>
                <a:lnTo>
                  <a:pt x="1219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2" name="object 802"/>
          <p:cNvSpPr/>
          <p:nvPr/>
        </p:nvSpPr>
        <p:spPr>
          <a:xfrm>
            <a:off x="838200" y="26913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3" name="object 803"/>
          <p:cNvSpPr/>
          <p:nvPr/>
        </p:nvSpPr>
        <p:spPr>
          <a:xfrm>
            <a:off x="835152" y="26852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4" name="object 804"/>
          <p:cNvSpPr/>
          <p:nvPr/>
        </p:nvSpPr>
        <p:spPr>
          <a:xfrm>
            <a:off x="838200" y="26913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5" name="object 805"/>
          <p:cNvSpPr/>
          <p:nvPr/>
        </p:nvSpPr>
        <p:spPr>
          <a:xfrm>
            <a:off x="835152" y="26852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6" name="object 806"/>
          <p:cNvSpPr/>
          <p:nvPr/>
        </p:nvSpPr>
        <p:spPr>
          <a:xfrm>
            <a:off x="838200" y="31790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6512"/>
                  <a:pt x="48767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0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7" name="object 807"/>
          <p:cNvSpPr/>
          <p:nvPr/>
        </p:nvSpPr>
        <p:spPr>
          <a:xfrm>
            <a:off x="835152" y="31729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7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8" name="object 808"/>
          <p:cNvSpPr/>
          <p:nvPr/>
        </p:nvSpPr>
        <p:spPr>
          <a:xfrm>
            <a:off x="838200" y="4620768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39" y="0"/>
                  <a:pt x="161544" y="0"/>
                  <a:pt x="228600" y="0"/>
                </a:cubicBezTo>
                <a:cubicBezTo>
                  <a:pt x="222504" y="30480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5" y="387096"/>
                  <a:pt x="15239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7" y="94488"/>
                  <a:pt x="24384" y="94488"/>
                  <a:pt x="0" y="94488"/>
                </a:cubicBezTo>
                <a:cubicBezTo>
                  <a:pt x="9144" y="64008"/>
                  <a:pt x="15239" y="30480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9" name="object 809"/>
          <p:cNvSpPr/>
          <p:nvPr/>
        </p:nvSpPr>
        <p:spPr>
          <a:xfrm>
            <a:off x="835152" y="4614672"/>
            <a:ext cx="237744" cy="396240"/>
          </a:xfrm>
          <a:custGeom>
            <a:avLst/>
            <a:gdLst/>
            <a:ahLst/>
            <a:cxnLst/>
            <a:rect l="l" t="t" r="r" b="b"/>
            <a:pathLst>
              <a:path w="237744" h="396240">
                <a:moveTo>
                  <a:pt x="18287" y="6096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3048"/>
                </a:lnTo>
                <a:lnTo>
                  <a:pt x="237744" y="6096"/>
                </a:lnTo>
                <a:lnTo>
                  <a:pt x="219456" y="103632"/>
                </a:lnTo>
                <a:lnTo>
                  <a:pt x="213360" y="106680"/>
                </a:lnTo>
                <a:lnTo>
                  <a:pt x="143256" y="106680"/>
                </a:lnTo>
                <a:lnTo>
                  <a:pt x="149351" y="103632"/>
                </a:lnTo>
                <a:lnTo>
                  <a:pt x="91438" y="393192"/>
                </a:lnTo>
                <a:lnTo>
                  <a:pt x="85344" y="396240"/>
                </a:lnTo>
                <a:lnTo>
                  <a:pt x="18287" y="396240"/>
                </a:lnTo>
                <a:lnTo>
                  <a:pt x="15238" y="396240"/>
                </a:lnTo>
                <a:lnTo>
                  <a:pt x="12192" y="390144"/>
                </a:lnTo>
                <a:lnTo>
                  <a:pt x="70104" y="100584"/>
                </a:lnTo>
                <a:lnTo>
                  <a:pt x="76200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6096"/>
                </a:lnTo>
                <a:close/>
                <a:moveTo>
                  <a:pt x="9144" y="103632"/>
                </a:moveTo>
                <a:lnTo>
                  <a:pt x="3048" y="97536"/>
                </a:lnTo>
                <a:lnTo>
                  <a:pt x="76200" y="97536"/>
                </a:lnTo>
                <a:lnTo>
                  <a:pt x="79248" y="97536"/>
                </a:lnTo>
                <a:lnTo>
                  <a:pt x="79248" y="103632"/>
                </a:lnTo>
                <a:lnTo>
                  <a:pt x="21336" y="393192"/>
                </a:lnTo>
                <a:lnTo>
                  <a:pt x="18287" y="387096"/>
                </a:lnTo>
                <a:lnTo>
                  <a:pt x="85344" y="387096"/>
                </a:lnTo>
                <a:lnTo>
                  <a:pt x="82296" y="390144"/>
                </a:lnTo>
                <a:lnTo>
                  <a:pt x="140208" y="100584"/>
                </a:lnTo>
                <a:lnTo>
                  <a:pt x="143256" y="97536"/>
                </a:lnTo>
                <a:lnTo>
                  <a:pt x="213360" y="97536"/>
                </a:lnTo>
                <a:lnTo>
                  <a:pt x="210310" y="100584"/>
                </a:lnTo>
                <a:lnTo>
                  <a:pt x="228600" y="6096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0" name="object 810"/>
          <p:cNvSpPr/>
          <p:nvPr/>
        </p:nvSpPr>
        <p:spPr>
          <a:xfrm>
            <a:off x="838200" y="3645408"/>
            <a:ext cx="219456" cy="387095"/>
          </a:xfrm>
          <a:custGeom>
            <a:avLst/>
            <a:gdLst/>
            <a:ahLst/>
            <a:cxnLst/>
            <a:rect l="l" t="t" r="r" b="b"/>
            <a:pathLst>
              <a:path w="219456" h="387095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20"/>
                </a:cubicBezTo>
                <a:cubicBezTo>
                  <a:pt x="219456" y="60960"/>
                  <a:pt x="219456" y="82295"/>
                  <a:pt x="219456" y="106680"/>
                </a:cubicBezTo>
                <a:cubicBezTo>
                  <a:pt x="198120" y="112776"/>
                  <a:pt x="179832" y="118872"/>
                  <a:pt x="158496" y="124968"/>
                </a:cubicBezTo>
                <a:cubicBezTo>
                  <a:pt x="158496" y="109728"/>
                  <a:pt x="155448" y="100584"/>
                  <a:pt x="152400" y="91440"/>
                </a:cubicBezTo>
                <a:cubicBezTo>
                  <a:pt x="146303" y="85344"/>
                  <a:pt x="140208" y="82295"/>
                  <a:pt x="131062" y="82295"/>
                </a:cubicBezTo>
                <a:cubicBezTo>
                  <a:pt x="118872" y="82295"/>
                  <a:pt x="106680" y="91440"/>
                  <a:pt x="94488" y="106680"/>
                </a:cubicBezTo>
                <a:cubicBezTo>
                  <a:pt x="85344" y="124968"/>
                  <a:pt x="76200" y="152400"/>
                  <a:pt x="70103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3" y="295656"/>
                  <a:pt x="79248" y="304800"/>
                  <a:pt x="94488" y="304800"/>
                </a:cubicBezTo>
                <a:cubicBezTo>
                  <a:pt x="100584" y="304800"/>
                  <a:pt x="106680" y="301751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5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1272"/>
                  <a:pt x="182880" y="326136"/>
                </a:cubicBezTo>
                <a:cubicBezTo>
                  <a:pt x="161544" y="347472"/>
                  <a:pt x="143256" y="365760"/>
                  <a:pt x="128016" y="371856"/>
                </a:cubicBezTo>
                <a:cubicBezTo>
                  <a:pt x="112775" y="381000"/>
                  <a:pt x="94488" y="387095"/>
                  <a:pt x="76200" y="387095"/>
                </a:cubicBezTo>
                <a:cubicBezTo>
                  <a:pt x="54862" y="387095"/>
                  <a:pt x="36575" y="377951"/>
                  <a:pt x="24384" y="362712"/>
                </a:cubicBezTo>
                <a:cubicBezTo>
                  <a:pt x="12190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39" y="152400"/>
                  <a:pt x="27432" y="115824"/>
                  <a:pt x="39624" y="85344"/>
                </a:cubicBezTo>
                <a:cubicBezTo>
                  <a:pt x="54862" y="54863"/>
                  <a:pt x="73152" y="33528"/>
                  <a:pt x="91439" y="18288"/>
                </a:cubicBezTo>
                <a:cubicBezTo>
                  <a:pt x="106680" y="6095"/>
                  <a:pt x="124967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1" name="object 811"/>
          <p:cNvSpPr/>
          <p:nvPr/>
        </p:nvSpPr>
        <p:spPr>
          <a:xfrm>
            <a:off x="835152" y="3639312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49351" y="0"/>
                </a:moveTo>
                <a:lnTo>
                  <a:pt x="167638" y="3047"/>
                </a:lnTo>
                <a:lnTo>
                  <a:pt x="179832" y="3047"/>
                </a:lnTo>
                <a:lnTo>
                  <a:pt x="179832" y="3047"/>
                </a:lnTo>
                <a:lnTo>
                  <a:pt x="188976" y="9144"/>
                </a:lnTo>
                <a:lnTo>
                  <a:pt x="192023" y="9144"/>
                </a:lnTo>
                <a:lnTo>
                  <a:pt x="198120" y="12191"/>
                </a:lnTo>
                <a:lnTo>
                  <a:pt x="201168" y="15240"/>
                </a:lnTo>
                <a:lnTo>
                  <a:pt x="207264" y="21336"/>
                </a:lnTo>
                <a:lnTo>
                  <a:pt x="207264" y="21336"/>
                </a:lnTo>
                <a:lnTo>
                  <a:pt x="213360" y="27432"/>
                </a:lnTo>
                <a:lnTo>
                  <a:pt x="213360" y="30480"/>
                </a:lnTo>
                <a:lnTo>
                  <a:pt x="216408" y="39624"/>
                </a:lnTo>
                <a:lnTo>
                  <a:pt x="222504" y="51816"/>
                </a:lnTo>
                <a:lnTo>
                  <a:pt x="225552" y="64008"/>
                </a:lnTo>
                <a:lnTo>
                  <a:pt x="225552" y="79247"/>
                </a:lnTo>
                <a:lnTo>
                  <a:pt x="228600" y="94488"/>
                </a:lnTo>
                <a:lnTo>
                  <a:pt x="228600" y="112776"/>
                </a:lnTo>
                <a:lnTo>
                  <a:pt x="225552" y="115824"/>
                </a:lnTo>
                <a:lnTo>
                  <a:pt x="161544" y="137159"/>
                </a:lnTo>
                <a:lnTo>
                  <a:pt x="158496" y="134112"/>
                </a:lnTo>
                <a:lnTo>
                  <a:pt x="155448" y="131064"/>
                </a:lnTo>
                <a:lnTo>
                  <a:pt x="155448" y="121920"/>
                </a:lnTo>
                <a:lnTo>
                  <a:pt x="155448" y="112776"/>
                </a:lnTo>
                <a:lnTo>
                  <a:pt x="155448" y="112776"/>
                </a:lnTo>
                <a:lnTo>
                  <a:pt x="152400" y="106680"/>
                </a:lnTo>
                <a:lnTo>
                  <a:pt x="152400" y="106680"/>
                </a:lnTo>
                <a:lnTo>
                  <a:pt x="149351" y="100584"/>
                </a:lnTo>
                <a:lnTo>
                  <a:pt x="152400" y="100584"/>
                </a:lnTo>
                <a:lnTo>
                  <a:pt x="146304" y="97536"/>
                </a:lnTo>
                <a:lnTo>
                  <a:pt x="149351" y="97536"/>
                </a:lnTo>
                <a:lnTo>
                  <a:pt x="143256" y="94488"/>
                </a:lnTo>
                <a:lnTo>
                  <a:pt x="146304" y="94488"/>
                </a:lnTo>
                <a:lnTo>
                  <a:pt x="140208" y="94488"/>
                </a:lnTo>
                <a:lnTo>
                  <a:pt x="140208" y="94488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4488"/>
                </a:lnTo>
                <a:lnTo>
                  <a:pt x="128015" y="94488"/>
                </a:lnTo>
                <a:lnTo>
                  <a:pt x="118872" y="97536"/>
                </a:lnTo>
                <a:lnTo>
                  <a:pt x="118872" y="97536"/>
                </a:lnTo>
                <a:lnTo>
                  <a:pt x="109728" y="106680"/>
                </a:lnTo>
                <a:lnTo>
                  <a:pt x="109728" y="106680"/>
                </a:lnTo>
                <a:lnTo>
                  <a:pt x="103632" y="115824"/>
                </a:lnTo>
                <a:lnTo>
                  <a:pt x="103632" y="115824"/>
                </a:lnTo>
                <a:lnTo>
                  <a:pt x="94487" y="131064"/>
                </a:lnTo>
                <a:lnTo>
                  <a:pt x="88392" y="149352"/>
                </a:lnTo>
                <a:lnTo>
                  <a:pt x="82296" y="173736"/>
                </a:lnTo>
                <a:lnTo>
                  <a:pt x="76200" y="198120"/>
                </a:lnTo>
                <a:lnTo>
                  <a:pt x="73151" y="225552"/>
                </a:lnTo>
                <a:lnTo>
                  <a:pt x="70104" y="249936"/>
                </a:lnTo>
                <a:lnTo>
                  <a:pt x="70104" y="268224"/>
                </a:lnTo>
                <a:lnTo>
                  <a:pt x="70104" y="268224"/>
                </a:lnTo>
                <a:lnTo>
                  <a:pt x="73151" y="283464"/>
                </a:lnTo>
                <a:lnTo>
                  <a:pt x="73151" y="283464"/>
                </a:lnTo>
                <a:lnTo>
                  <a:pt x="76200" y="292608"/>
                </a:lnTo>
                <a:lnTo>
                  <a:pt x="76200" y="292608"/>
                </a:lnTo>
                <a:lnTo>
                  <a:pt x="82296" y="301752"/>
                </a:lnTo>
                <a:lnTo>
                  <a:pt x="82296" y="298703"/>
                </a:lnTo>
                <a:lnTo>
                  <a:pt x="91438" y="304800"/>
                </a:lnTo>
                <a:lnTo>
                  <a:pt x="88392" y="304800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4800"/>
                </a:lnTo>
                <a:lnTo>
                  <a:pt x="106680" y="304800"/>
                </a:lnTo>
                <a:lnTo>
                  <a:pt x="115823" y="301752"/>
                </a:lnTo>
                <a:lnTo>
                  <a:pt x="115823" y="301752"/>
                </a:lnTo>
                <a:lnTo>
                  <a:pt x="124968" y="292608"/>
                </a:lnTo>
                <a:lnTo>
                  <a:pt x="140208" y="283464"/>
                </a:lnTo>
                <a:lnTo>
                  <a:pt x="137160" y="283464"/>
                </a:lnTo>
                <a:lnTo>
                  <a:pt x="143256" y="249936"/>
                </a:lnTo>
                <a:lnTo>
                  <a:pt x="149351" y="256032"/>
                </a:lnTo>
                <a:lnTo>
                  <a:pt x="106680" y="256032"/>
                </a:lnTo>
                <a:lnTo>
                  <a:pt x="103632" y="252984"/>
                </a:lnTo>
                <a:lnTo>
                  <a:pt x="103632" y="249936"/>
                </a:lnTo>
                <a:lnTo>
                  <a:pt x="115823" y="170688"/>
                </a:lnTo>
                <a:lnTo>
                  <a:pt x="121920" y="167640"/>
                </a:lnTo>
                <a:lnTo>
                  <a:pt x="213360" y="167640"/>
                </a:lnTo>
                <a:lnTo>
                  <a:pt x="219456" y="170688"/>
                </a:lnTo>
                <a:lnTo>
                  <a:pt x="219456" y="173736"/>
                </a:lnTo>
                <a:lnTo>
                  <a:pt x="192023" y="332232"/>
                </a:lnTo>
                <a:lnTo>
                  <a:pt x="188976" y="335280"/>
                </a:lnTo>
                <a:lnTo>
                  <a:pt x="173736" y="350520"/>
                </a:lnTo>
                <a:lnTo>
                  <a:pt x="158496" y="365759"/>
                </a:lnTo>
                <a:lnTo>
                  <a:pt x="146304" y="374903"/>
                </a:lnTo>
                <a:lnTo>
                  <a:pt x="134110" y="384047"/>
                </a:lnTo>
                <a:lnTo>
                  <a:pt x="121920" y="390144"/>
                </a:lnTo>
                <a:lnTo>
                  <a:pt x="109728" y="393191"/>
                </a:lnTo>
                <a:lnTo>
                  <a:pt x="94487" y="396240"/>
                </a:lnTo>
                <a:lnTo>
                  <a:pt x="79248" y="396240"/>
                </a:lnTo>
                <a:lnTo>
                  <a:pt x="64008" y="396240"/>
                </a:lnTo>
                <a:lnTo>
                  <a:pt x="60960" y="396240"/>
                </a:lnTo>
                <a:lnTo>
                  <a:pt x="48768" y="390144"/>
                </a:lnTo>
                <a:lnTo>
                  <a:pt x="48768" y="390144"/>
                </a:lnTo>
                <a:lnTo>
                  <a:pt x="36576" y="384047"/>
                </a:lnTo>
                <a:lnTo>
                  <a:pt x="33528" y="384047"/>
                </a:lnTo>
                <a:lnTo>
                  <a:pt x="24384" y="371856"/>
                </a:lnTo>
                <a:lnTo>
                  <a:pt x="24384" y="371856"/>
                </a:lnTo>
                <a:lnTo>
                  <a:pt x="15238" y="359664"/>
                </a:lnTo>
                <a:lnTo>
                  <a:pt x="15238" y="359664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80416"/>
                </a:lnTo>
                <a:lnTo>
                  <a:pt x="0" y="252984"/>
                </a:lnTo>
                <a:lnTo>
                  <a:pt x="3048" y="225552"/>
                </a:lnTo>
                <a:lnTo>
                  <a:pt x="6096" y="198120"/>
                </a:lnTo>
                <a:lnTo>
                  <a:pt x="12192" y="167640"/>
                </a:lnTo>
                <a:lnTo>
                  <a:pt x="21336" y="140208"/>
                </a:lnTo>
                <a:lnTo>
                  <a:pt x="30480" y="115824"/>
                </a:lnTo>
                <a:lnTo>
                  <a:pt x="39623" y="91440"/>
                </a:lnTo>
                <a:lnTo>
                  <a:pt x="51815" y="70103"/>
                </a:lnTo>
                <a:lnTo>
                  <a:pt x="64008" y="51816"/>
                </a:lnTo>
                <a:lnTo>
                  <a:pt x="76200" y="33528"/>
                </a:lnTo>
                <a:lnTo>
                  <a:pt x="91438" y="21336"/>
                </a:lnTo>
                <a:lnTo>
                  <a:pt x="91438" y="21336"/>
                </a:lnTo>
                <a:lnTo>
                  <a:pt x="103632" y="12191"/>
                </a:lnTo>
                <a:lnTo>
                  <a:pt x="103632" y="12191"/>
                </a:lnTo>
                <a:lnTo>
                  <a:pt x="118872" y="6096"/>
                </a:lnTo>
                <a:lnTo>
                  <a:pt x="118872" y="6096"/>
                </a:lnTo>
                <a:lnTo>
                  <a:pt x="134110" y="3047"/>
                </a:lnTo>
                <a:lnTo>
                  <a:pt x="134110" y="3047"/>
                </a:lnTo>
                <a:lnTo>
                  <a:pt x="149351" y="0"/>
                </a:lnTo>
                <a:close/>
                <a:moveTo>
                  <a:pt x="134110" y="12191"/>
                </a:moveTo>
                <a:lnTo>
                  <a:pt x="137160" y="12191"/>
                </a:lnTo>
                <a:lnTo>
                  <a:pt x="121920" y="15240"/>
                </a:lnTo>
                <a:lnTo>
                  <a:pt x="121920" y="15240"/>
                </a:lnTo>
                <a:lnTo>
                  <a:pt x="109728" y="21336"/>
                </a:lnTo>
                <a:lnTo>
                  <a:pt x="109728" y="21336"/>
                </a:lnTo>
                <a:lnTo>
                  <a:pt x="97536" y="27432"/>
                </a:lnTo>
                <a:lnTo>
                  <a:pt x="97536" y="27432"/>
                </a:lnTo>
                <a:lnTo>
                  <a:pt x="85344" y="39624"/>
                </a:lnTo>
                <a:lnTo>
                  <a:pt x="70104" y="54864"/>
                </a:lnTo>
                <a:lnTo>
                  <a:pt x="57910" y="73152"/>
                </a:lnTo>
                <a:lnTo>
                  <a:pt x="48768" y="94488"/>
                </a:lnTo>
                <a:lnTo>
                  <a:pt x="39623" y="118872"/>
                </a:lnTo>
                <a:lnTo>
                  <a:pt x="30480" y="143256"/>
                </a:lnTo>
                <a:lnTo>
                  <a:pt x="21336" y="170688"/>
                </a:lnTo>
                <a:lnTo>
                  <a:pt x="15238" y="198120"/>
                </a:lnTo>
                <a:lnTo>
                  <a:pt x="12192" y="228600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301752"/>
                </a:lnTo>
                <a:lnTo>
                  <a:pt x="12192" y="323088"/>
                </a:lnTo>
                <a:lnTo>
                  <a:pt x="18287" y="341376"/>
                </a:lnTo>
                <a:lnTo>
                  <a:pt x="18287" y="338328"/>
                </a:lnTo>
                <a:lnTo>
                  <a:pt x="24384" y="353568"/>
                </a:lnTo>
                <a:lnTo>
                  <a:pt x="24384" y="353568"/>
                </a:lnTo>
                <a:lnTo>
                  <a:pt x="30480" y="365759"/>
                </a:lnTo>
                <a:lnTo>
                  <a:pt x="30480" y="365759"/>
                </a:lnTo>
                <a:lnTo>
                  <a:pt x="39623" y="374903"/>
                </a:lnTo>
                <a:lnTo>
                  <a:pt x="39623" y="374903"/>
                </a:lnTo>
                <a:lnTo>
                  <a:pt x="51815" y="381000"/>
                </a:lnTo>
                <a:lnTo>
                  <a:pt x="51815" y="381000"/>
                </a:lnTo>
                <a:lnTo>
                  <a:pt x="64008" y="387096"/>
                </a:lnTo>
                <a:lnTo>
                  <a:pt x="64008" y="387096"/>
                </a:lnTo>
                <a:lnTo>
                  <a:pt x="79248" y="387096"/>
                </a:lnTo>
                <a:lnTo>
                  <a:pt x="91438" y="387096"/>
                </a:lnTo>
                <a:lnTo>
                  <a:pt x="106680" y="384047"/>
                </a:lnTo>
                <a:lnTo>
                  <a:pt x="115823" y="381000"/>
                </a:lnTo>
                <a:lnTo>
                  <a:pt x="128015" y="374903"/>
                </a:lnTo>
                <a:lnTo>
                  <a:pt x="140208" y="368808"/>
                </a:lnTo>
                <a:lnTo>
                  <a:pt x="152400" y="356616"/>
                </a:lnTo>
                <a:lnTo>
                  <a:pt x="167638" y="344424"/>
                </a:lnTo>
                <a:lnTo>
                  <a:pt x="182880" y="329184"/>
                </a:lnTo>
                <a:lnTo>
                  <a:pt x="182880" y="332232"/>
                </a:lnTo>
                <a:lnTo>
                  <a:pt x="210310" y="170688"/>
                </a:lnTo>
                <a:lnTo>
                  <a:pt x="213360" y="176784"/>
                </a:lnTo>
                <a:lnTo>
                  <a:pt x="121920" y="176784"/>
                </a:lnTo>
                <a:lnTo>
                  <a:pt x="124968" y="173736"/>
                </a:lnTo>
                <a:lnTo>
                  <a:pt x="112776" y="249936"/>
                </a:lnTo>
                <a:lnTo>
                  <a:pt x="106680" y="246888"/>
                </a:lnTo>
                <a:lnTo>
                  <a:pt x="149351" y="246888"/>
                </a:lnTo>
                <a:lnTo>
                  <a:pt x="152400" y="246888"/>
                </a:lnTo>
                <a:lnTo>
                  <a:pt x="152400" y="249936"/>
                </a:lnTo>
                <a:lnTo>
                  <a:pt x="146304" y="286512"/>
                </a:lnTo>
                <a:lnTo>
                  <a:pt x="146304" y="289559"/>
                </a:lnTo>
                <a:lnTo>
                  <a:pt x="131064" y="301752"/>
                </a:lnTo>
                <a:lnTo>
                  <a:pt x="118872" y="307847"/>
                </a:lnTo>
                <a:lnTo>
                  <a:pt x="118872" y="307847"/>
                </a:lnTo>
                <a:lnTo>
                  <a:pt x="109728" y="313944"/>
                </a:lnTo>
                <a:lnTo>
                  <a:pt x="109728" y="313944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3944"/>
                </a:lnTo>
                <a:lnTo>
                  <a:pt x="85344" y="313944"/>
                </a:lnTo>
                <a:lnTo>
                  <a:pt x="76200" y="307847"/>
                </a:lnTo>
                <a:lnTo>
                  <a:pt x="76200" y="307847"/>
                </a:lnTo>
                <a:lnTo>
                  <a:pt x="70104" y="298703"/>
                </a:lnTo>
                <a:lnTo>
                  <a:pt x="70104" y="298703"/>
                </a:lnTo>
                <a:lnTo>
                  <a:pt x="64008" y="286512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9936"/>
                </a:lnTo>
                <a:lnTo>
                  <a:pt x="64008" y="225552"/>
                </a:lnTo>
                <a:lnTo>
                  <a:pt x="67056" y="198120"/>
                </a:lnTo>
                <a:lnTo>
                  <a:pt x="73151" y="170688"/>
                </a:lnTo>
                <a:lnTo>
                  <a:pt x="79248" y="146303"/>
                </a:lnTo>
                <a:lnTo>
                  <a:pt x="88392" y="128016"/>
                </a:lnTo>
                <a:lnTo>
                  <a:pt x="94487" y="112776"/>
                </a:lnTo>
                <a:lnTo>
                  <a:pt x="94487" y="112776"/>
                </a:lnTo>
                <a:lnTo>
                  <a:pt x="103632" y="100584"/>
                </a:lnTo>
                <a:lnTo>
                  <a:pt x="103632" y="100584"/>
                </a:lnTo>
                <a:lnTo>
                  <a:pt x="112776" y="91440"/>
                </a:lnTo>
                <a:lnTo>
                  <a:pt x="112776" y="91440"/>
                </a:lnTo>
                <a:lnTo>
                  <a:pt x="121920" y="85344"/>
                </a:lnTo>
                <a:lnTo>
                  <a:pt x="124968" y="85344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9351" y="85344"/>
                </a:lnTo>
                <a:lnTo>
                  <a:pt x="149351" y="88391"/>
                </a:lnTo>
                <a:lnTo>
                  <a:pt x="155448" y="91440"/>
                </a:lnTo>
                <a:lnTo>
                  <a:pt x="155448" y="91440"/>
                </a:lnTo>
                <a:lnTo>
                  <a:pt x="158496" y="97536"/>
                </a:lnTo>
                <a:lnTo>
                  <a:pt x="158496" y="97536"/>
                </a:lnTo>
                <a:lnTo>
                  <a:pt x="161544" y="103632"/>
                </a:lnTo>
                <a:lnTo>
                  <a:pt x="161544" y="103632"/>
                </a:lnTo>
                <a:lnTo>
                  <a:pt x="164592" y="112776"/>
                </a:lnTo>
                <a:lnTo>
                  <a:pt x="164592" y="112776"/>
                </a:lnTo>
                <a:lnTo>
                  <a:pt x="164592" y="121920"/>
                </a:lnTo>
                <a:lnTo>
                  <a:pt x="164592" y="131064"/>
                </a:lnTo>
                <a:lnTo>
                  <a:pt x="158496" y="128016"/>
                </a:lnTo>
                <a:lnTo>
                  <a:pt x="222504" y="106680"/>
                </a:lnTo>
                <a:lnTo>
                  <a:pt x="219456" y="112776"/>
                </a:lnTo>
                <a:lnTo>
                  <a:pt x="219456" y="94488"/>
                </a:lnTo>
                <a:lnTo>
                  <a:pt x="216408" y="79247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42672"/>
                </a:lnTo>
                <a:lnTo>
                  <a:pt x="204215" y="33528"/>
                </a:lnTo>
                <a:lnTo>
                  <a:pt x="204215" y="33528"/>
                </a:lnTo>
                <a:lnTo>
                  <a:pt x="201168" y="27432"/>
                </a:lnTo>
                <a:lnTo>
                  <a:pt x="201168" y="27432"/>
                </a:lnTo>
                <a:lnTo>
                  <a:pt x="195072" y="21336"/>
                </a:lnTo>
                <a:lnTo>
                  <a:pt x="195072" y="21336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1"/>
                </a:lnTo>
                <a:lnTo>
                  <a:pt x="176784" y="12191"/>
                </a:lnTo>
                <a:lnTo>
                  <a:pt x="164592" y="12191"/>
                </a:lnTo>
                <a:lnTo>
                  <a:pt x="152400" y="9144"/>
                </a:lnTo>
                <a:lnTo>
                  <a:pt x="13411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2" name="object 812"/>
          <p:cNvSpPr/>
          <p:nvPr/>
        </p:nvSpPr>
        <p:spPr>
          <a:xfrm>
            <a:off x="838200" y="415442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79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6512"/>
                  <a:pt x="48767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0" y="30479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3" name="object 813"/>
          <p:cNvSpPr/>
          <p:nvPr/>
        </p:nvSpPr>
        <p:spPr>
          <a:xfrm>
            <a:off x="835152" y="4148328"/>
            <a:ext cx="216408" cy="396239"/>
          </a:xfrm>
          <a:custGeom>
            <a:avLst/>
            <a:gdLst/>
            <a:ahLst/>
            <a:cxnLst/>
            <a:rect l="l" t="t" r="r" b="b"/>
            <a:pathLst>
              <a:path w="216408" h="396239">
                <a:moveTo>
                  <a:pt x="18287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3"/>
                </a:lnTo>
                <a:lnTo>
                  <a:pt x="21336" y="9143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4" name="object 814"/>
          <p:cNvSpPr/>
          <p:nvPr/>
        </p:nvSpPr>
        <p:spPr>
          <a:xfrm>
            <a:off x="838200" y="51297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5" name="object 815"/>
          <p:cNvSpPr/>
          <p:nvPr/>
        </p:nvSpPr>
        <p:spPr>
          <a:xfrm>
            <a:off x="835152" y="51236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6" name="object 816"/>
          <p:cNvSpPr/>
          <p:nvPr/>
        </p:nvSpPr>
        <p:spPr>
          <a:xfrm>
            <a:off x="838200" y="51297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7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7" name="object 817"/>
          <p:cNvSpPr/>
          <p:nvPr/>
        </p:nvSpPr>
        <p:spPr>
          <a:xfrm>
            <a:off x="835152" y="51236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8" name="object 818"/>
          <p:cNvSpPr/>
          <p:nvPr/>
        </p:nvSpPr>
        <p:spPr>
          <a:xfrm>
            <a:off x="838200" y="56174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6512"/>
                  <a:pt x="48767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0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9" name="object 819"/>
          <p:cNvSpPr/>
          <p:nvPr/>
        </p:nvSpPr>
        <p:spPr>
          <a:xfrm>
            <a:off x="835152" y="56113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7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7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0" name="object 820"/>
          <p:cNvSpPr/>
          <p:nvPr/>
        </p:nvSpPr>
        <p:spPr>
          <a:xfrm>
            <a:off x="838200" y="2343912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4384"/>
                  <a:pt x="54862" y="48768"/>
                  <a:pt x="54862" y="76200"/>
                </a:cubicBezTo>
                <a:cubicBezTo>
                  <a:pt x="73152" y="48768"/>
                  <a:pt x="94488" y="24384"/>
                  <a:pt x="112775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0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1" name="object 821"/>
          <p:cNvSpPr/>
          <p:nvPr/>
        </p:nvSpPr>
        <p:spPr>
          <a:xfrm>
            <a:off x="835152" y="2340864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3048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3048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0"/>
                </a:lnTo>
                <a:lnTo>
                  <a:pt x="115823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6096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38" y="124968"/>
                </a:lnTo>
                <a:lnTo>
                  <a:pt x="12192" y="121920"/>
                </a:lnTo>
                <a:lnTo>
                  <a:pt x="0" y="3048"/>
                </a:lnTo>
                <a:close/>
                <a:moveTo>
                  <a:pt x="21336" y="118872"/>
                </a:moveTo>
                <a:lnTo>
                  <a:pt x="15238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3" y="9144"/>
                </a:lnTo>
                <a:lnTo>
                  <a:pt x="118872" y="6096"/>
                </a:lnTo>
                <a:lnTo>
                  <a:pt x="60960" y="79248"/>
                </a:lnTo>
                <a:lnTo>
                  <a:pt x="54864" y="82296"/>
                </a:lnTo>
                <a:lnTo>
                  <a:pt x="51815" y="76200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2" name="object 822"/>
          <p:cNvSpPr/>
          <p:nvPr/>
        </p:nvSpPr>
        <p:spPr>
          <a:xfrm>
            <a:off x="1520952" y="2721864"/>
            <a:ext cx="460248" cy="460248"/>
          </a:xfrm>
          <a:custGeom>
            <a:avLst/>
            <a:gdLst/>
            <a:ahLst/>
            <a:cxnLst/>
            <a:rect l="l" t="t" r="r" b="b"/>
            <a:pathLst>
              <a:path w="460248" h="460248">
                <a:moveTo>
                  <a:pt x="9144" y="0"/>
                </a:moveTo>
                <a:lnTo>
                  <a:pt x="420624" y="411480"/>
                </a:lnTo>
                <a:lnTo>
                  <a:pt x="414527" y="420624"/>
                </a:lnTo>
                <a:lnTo>
                  <a:pt x="0" y="6096"/>
                </a:lnTo>
                <a:lnTo>
                  <a:pt x="9144" y="0"/>
                </a:lnTo>
                <a:close/>
                <a:moveTo>
                  <a:pt x="435864" y="381000"/>
                </a:moveTo>
                <a:lnTo>
                  <a:pt x="460248" y="460248"/>
                </a:lnTo>
                <a:lnTo>
                  <a:pt x="380999" y="432816"/>
                </a:lnTo>
                <a:lnTo>
                  <a:pt x="435864" y="381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3" name="object 823"/>
          <p:cNvSpPr/>
          <p:nvPr/>
        </p:nvSpPr>
        <p:spPr>
          <a:xfrm>
            <a:off x="2054351" y="3255264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5" y="0"/>
                </a:moveTo>
                <a:lnTo>
                  <a:pt x="344425" y="335280"/>
                </a:lnTo>
                <a:lnTo>
                  <a:pt x="338329" y="344424"/>
                </a:lnTo>
                <a:lnTo>
                  <a:pt x="0" y="6096"/>
                </a:lnTo>
                <a:lnTo>
                  <a:pt x="9145" y="0"/>
                </a:lnTo>
                <a:close/>
                <a:moveTo>
                  <a:pt x="359665" y="304800"/>
                </a:moveTo>
                <a:lnTo>
                  <a:pt x="384049" y="384048"/>
                </a:lnTo>
                <a:lnTo>
                  <a:pt x="304801" y="356616"/>
                </a:lnTo>
                <a:lnTo>
                  <a:pt x="359665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4" name="object 824"/>
          <p:cNvSpPr/>
          <p:nvPr/>
        </p:nvSpPr>
        <p:spPr>
          <a:xfrm>
            <a:off x="2514600" y="360273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0" y="33528"/>
                </a:moveTo>
                <a:lnTo>
                  <a:pt x="320040" y="33528"/>
                </a:lnTo>
                <a:lnTo>
                  <a:pt x="3200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04800" y="0"/>
                </a:moveTo>
                <a:lnTo>
                  <a:pt x="381000" y="36576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5" name="object 825"/>
          <p:cNvSpPr/>
          <p:nvPr/>
        </p:nvSpPr>
        <p:spPr>
          <a:xfrm>
            <a:off x="2968752" y="3712464"/>
            <a:ext cx="384048" cy="307848"/>
          </a:xfrm>
          <a:custGeom>
            <a:avLst/>
            <a:gdLst/>
            <a:ahLst/>
            <a:cxnLst/>
            <a:rect l="l" t="t" r="r" b="b"/>
            <a:pathLst>
              <a:path w="384048" h="307848">
                <a:moveTo>
                  <a:pt x="6096" y="0"/>
                </a:moveTo>
                <a:lnTo>
                  <a:pt x="338328" y="265176"/>
                </a:lnTo>
                <a:lnTo>
                  <a:pt x="332232" y="271272"/>
                </a:lnTo>
                <a:lnTo>
                  <a:pt x="0" y="6095"/>
                </a:lnTo>
                <a:lnTo>
                  <a:pt x="6096" y="0"/>
                </a:lnTo>
                <a:close/>
                <a:moveTo>
                  <a:pt x="350519" y="231648"/>
                </a:moveTo>
                <a:lnTo>
                  <a:pt x="384048" y="307848"/>
                </a:lnTo>
                <a:lnTo>
                  <a:pt x="301751" y="289560"/>
                </a:lnTo>
                <a:lnTo>
                  <a:pt x="350519" y="23164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6" name="object 826"/>
          <p:cNvSpPr/>
          <p:nvPr/>
        </p:nvSpPr>
        <p:spPr>
          <a:xfrm>
            <a:off x="3349752" y="4093464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5280"/>
                </a:lnTo>
                <a:lnTo>
                  <a:pt x="338328" y="344424"/>
                </a:lnTo>
                <a:lnTo>
                  <a:pt x="0" y="6095"/>
                </a:lnTo>
                <a:lnTo>
                  <a:pt x="9144" y="0"/>
                </a:lnTo>
                <a:close/>
                <a:moveTo>
                  <a:pt x="359663" y="304800"/>
                </a:moveTo>
                <a:lnTo>
                  <a:pt x="384048" y="384048"/>
                </a:lnTo>
                <a:lnTo>
                  <a:pt x="304800" y="356616"/>
                </a:lnTo>
                <a:lnTo>
                  <a:pt x="359663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7" name="object 827"/>
          <p:cNvSpPr/>
          <p:nvPr/>
        </p:nvSpPr>
        <p:spPr>
          <a:xfrm>
            <a:off x="3773424" y="4553712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3192"/>
                </a:lnTo>
                <a:lnTo>
                  <a:pt x="33528" y="393192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8" name="object 828"/>
          <p:cNvSpPr/>
          <p:nvPr/>
        </p:nvSpPr>
        <p:spPr>
          <a:xfrm>
            <a:off x="3883152" y="5084064"/>
            <a:ext cx="384048" cy="384048"/>
          </a:xfrm>
          <a:custGeom>
            <a:avLst/>
            <a:gdLst/>
            <a:ahLst/>
            <a:cxnLst/>
            <a:rect l="l" t="t" r="r" b="b"/>
            <a:pathLst>
              <a:path w="384048" h="384048">
                <a:moveTo>
                  <a:pt x="9144" y="0"/>
                </a:moveTo>
                <a:lnTo>
                  <a:pt x="344424" y="335280"/>
                </a:lnTo>
                <a:lnTo>
                  <a:pt x="338328" y="344424"/>
                </a:lnTo>
                <a:lnTo>
                  <a:pt x="0" y="6096"/>
                </a:lnTo>
                <a:lnTo>
                  <a:pt x="9144" y="0"/>
                </a:lnTo>
                <a:close/>
                <a:moveTo>
                  <a:pt x="359664" y="304800"/>
                </a:moveTo>
                <a:lnTo>
                  <a:pt x="384048" y="384048"/>
                </a:lnTo>
                <a:lnTo>
                  <a:pt x="304800" y="356616"/>
                </a:lnTo>
                <a:lnTo>
                  <a:pt x="359664" y="3048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9" name="object 829"/>
          <p:cNvSpPr/>
          <p:nvPr/>
        </p:nvSpPr>
        <p:spPr>
          <a:xfrm>
            <a:off x="4230624" y="5544312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2672" y="0"/>
                </a:moveTo>
                <a:lnTo>
                  <a:pt x="42672" y="316992"/>
                </a:lnTo>
                <a:lnTo>
                  <a:pt x="33528" y="316992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04800"/>
                </a:moveTo>
                <a:lnTo>
                  <a:pt x="36576" y="381000"/>
                </a:lnTo>
                <a:lnTo>
                  <a:pt x="0" y="3048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0" name="object 830"/>
          <p:cNvSpPr/>
          <p:nvPr/>
        </p:nvSpPr>
        <p:spPr>
          <a:xfrm>
            <a:off x="4343400" y="5888736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object 83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2" name="object 832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7446253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Alignment: Dynamic Programming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86840" y="2892171"/>
            <a:ext cx="29641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78864" y="3099465"/>
            <a:ext cx="25045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i,j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28800" y="2892171"/>
            <a:ext cx="168859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=           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13759" y="3099465"/>
            <a:ext cx="77182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i-1, j-1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14800" y="2892171"/>
            <a:ext cx="190157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+1 </a:t>
            </a:r>
            <a:r>
              <a:rPr sz="3000" spc="10" dirty="0">
                <a:latin typeface="Arial"/>
                <a:cs typeface="Arial"/>
              </a:rPr>
              <a:t>if </a:t>
            </a:r>
            <a:r>
              <a:rPr sz="3000" i="1" spc="10" dirty="0">
                <a:latin typeface="Arial"/>
                <a:cs typeface="Arial"/>
              </a:rPr>
              <a:t>v = 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45024" y="3099465"/>
            <a:ext cx="12649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10072" y="3099465"/>
            <a:ext cx="12649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41576" y="3785265"/>
            <a:ext cx="205957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max              </a:t>
            </a:r>
            <a:r>
              <a:rPr sz="2000" i="1" spc="10" dirty="0">
                <a:latin typeface="Arial"/>
                <a:cs typeface="Arial"/>
              </a:rPr>
              <a:t>i-1, 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61359" y="3577971"/>
            <a:ext cx="29641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97936" y="4263771"/>
            <a:ext cx="29641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89959" y="4471065"/>
            <a:ext cx="54626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i, j-1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3" name="object 833"/>
          <p:cNvSpPr/>
          <p:nvPr/>
        </p:nvSpPr>
        <p:spPr>
          <a:xfrm>
            <a:off x="2508504" y="2971800"/>
            <a:ext cx="134112" cy="1716024"/>
          </a:xfrm>
          <a:custGeom>
            <a:avLst/>
            <a:gdLst/>
            <a:ahLst/>
            <a:cxnLst/>
            <a:rect l="l" t="t" r="r" b="b"/>
            <a:pathLst>
              <a:path w="134112" h="1716024">
                <a:moveTo>
                  <a:pt x="124968" y="0"/>
                </a:moveTo>
                <a:cubicBezTo>
                  <a:pt x="128016" y="0"/>
                  <a:pt x="131064" y="0"/>
                  <a:pt x="134112" y="0"/>
                </a:cubicBezTo>
                <a:cubicBezTo>
                  <a:pt x="134112" y="48768"/>
                  <a:pt x="131064" y="94488"/>
                  <a:pt x="128016" y="140208"/>
                </a:cubicBezTo>
                <a:cubicBezTo>
                  <a:pt x="128016" y="140208"/>
                  <a:pt x="124968" y="140208"/>
                  <a:pt x="124968" y="140208"/>
                </a:cubicBezTo>
                <a:cubicBezTo>
                  <a:pt x="115824" y="140208"/>
                  <a:pt x="106680" y="146304"/>
                  <a:pt x="103632" y="158496"/>
                </a:cubicBezTo>
                <a:cubicBezTo>
                  <a:pt x="100584" y="167640"/>
                  <a:pt x="97536" y="185928"/>
                  <a:pt x="94488" y="210312"/>
                </a:cubicBezTo>
                <a:cubicBezTo>
                  <a:pt x="91440" y="237744"/>
                  <a:pt x="88392" y="295656"/>
                  <a:pt x="85344" y="390144"/>
                </a:cubicBezTo>
                <a:cubicBezTo>
                  <a:pt x="79248" y="515112"/>
                  <a:pt x="76200" y="603504"/>
                  <a:pt x="70104" y="655320"/>
                </a:cubicBezTo>
                <a:cubicBezTo>
                  <a:pt x="67056" y="707136"/>
                  <a:pt x="60960" y="746759"/>
                  <a:pt x="54864" y="777240"/>
                </a:cubicBezTo>
                <a:cubicBezTo>
                  <a:pt x="48768" y="804671"/>
                  <a:pt x="42672" y="832103"/>
                  <a:pt x="30480" y="856488"/>
                </a:cubicBezTo>
                <a:cubicBezTo>
                  <a:pt x="45720" y="896112"/>
                  <a:pt x="54864" y="963168"/>
                  <a:pt x="54864" y="1060703"/>
                </a:cubicBezTo>
                <a:cubicBezTo>
                  <a:pt x="54864" y="1115568"/>
                  <a:pt x="51816" y="1225296"/>
                  <a:pt x="45720" y="1389888"/>
                </a:cubicBezTo>
                <a:cubicBezTo>
                  <a:pt x="42672" y="1432560"/>
                  <a:pt x="42672" y="1469136"/>
                  <a:pt x="42672" y="1493520"/>
                </a:cubicBezTo>
                <a:cubicBezTo>
                  <a:pt x="42672" y="1524000"/>
                  <a:pt x="42672" y="1545336"/>
                  <a:pt x="45720" y="1557528"/>
                </a:cubicBezTo>
                <a:cubicBezTo>
                  <a:pt x="48768" y="1569720"/>
                  <a:pt x="54864" y="1575816"/>
                  <a:pt x="67056" y="1575816"/>
                </a:cubicBezTo>
                <a:cubicBezTo>
                  <a:pt x="67056" y="1575816"/>
                  <a:pt x="70104" y="1575816"/>
                  <a:pt x="70104" y="1575816"/>
                </a:cubicBezTo>
                <a:cubicBezTo>
                  <a:pt x="70104" y="1621536"/>
                  <a:pt x="67056" y="1667256"/>
                  <a:pt x="64008" y="1716024"/>
                </a:cubicBezTo>
                <a:cubicBezTo>
                  <a:pt x="60960" y="1716024"/>
                  <a:pt x="57912" y="1716024"/>
                  <a:pt x="54864" y="1716024"/>
                </a:cubicBezTo>
                <a:cubicBezTo>
                  <a:pt x="45720" y="1716024"/>
                  <a:pt x="36576" y="1709928"/>
                  <a:pt x="30480" y="1697736"/>
                </a:cubicBezTo>
                <a:cubicBezTo>
                  <a:pt x="24384" y="1685544"/>
                  <a:pt x="21336" y="1664208"/>
                  <a:pt x="18288" y="1636776"/>
                </a:cubicBezTo>
                <a:cubicBezTo>
                  <a:pt x="15240" y="1609344"/>
                  <a:pt x="12192" y="1575816"/>
                  <a:pt x="12192" y="1536192"/>
                </a:cubicBezTo>
                <a:cubicBezTo>
                  <a:pt x="12192" y="1493520"/>
                  <a:pt x="15240" y="1405128"/>
                  <a:pt x="21336" y="1277112"/>
                </a:cubicBezTo>
                <a:cubicBezTo>
                  <a:pt x="24384" y="1179576"/>
                  <a:pt x="27432" y="1112520"/>
                  <a:pt x="27432" y="1078992"/>
                </a:cubicBezTo>
                <a:cubicBezTo>
                  <a:pt x="27432" y="1033271"/>
                  <a:pt x="24384" y="993648"/>
                  <a:pt x="18288" y="966215"/>
                </a:cubicBezTo>
                <a:cubicBezTo>
                  <a:pt x="15240" y="941832"/>
                  <a:pt x="9144" y="932688"/>
                  <a:pt x="0" y="929640"/>
                </a:cubicBezTo>
                <a:cubicBezTo>
                  <a:pt x="3048" y="880871"/>
                  <a:pt x="3048" y="832103"/>
                  <a:pt x="6096" y="783336"/>
                </a:cubicBezTo>
                <a:cubicBezTo>
                  <a:pt x="12192" y="783336"/>
                  <a:pt x="21336" y="774192"/>
                  <a:pt x="27432" y="752856"/>
                </a:cubicBezTo>
                <a:cubicBezTo>
                  <a:pt x="33528" y="734568"/>
                  <a:pt x="36576" y="704088"/>
                  <a:pt x="42672" y="664464"/>
                </a:cubicBezTo>
                <a:cubicBezTo>
                  <a:pt x="45720" y="624840"/>
                  <a:pt x="48768" y="548640"/>
                  <a:pt x="54864" y="438912"/>
                </a:cubicBezTo>
                <a:cubicBezTo>
                  <a:pt x="57912" y="332232"/>
                  <a:pt x="60960" y="259080"/>
                  <a:pt x="64008" y="222504"/>
                </a:cubicBezTo>
                <a:cubicBezTo>
                  <a:pt x="67056" y="167640"/>
                  <a:pt x="73152" y="118872"/>
                  <a:pt x="79248" y="79248"/>
                </a:cubicBezTo>
                <a:cubicBezTo>
                  <a:pt x="85344" y="51816"/>
                  <a:pt x="91440" y="30480"/>
                  <a:pt x="97536" y="18288"/>
                </a:cubicBezTo>
                <a:cubicBezTo>
                  <a:pt x="106680" y="6096"/>
                  <a:pt x="115824" y="0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4" name="object 834"/>
          <p:cNvSpPr/>
          <p:nvPr/>
        </p:nvSpPr>
        <p:spPr>
          <a:xfrm>
            <a:off x="2502408" y="2968752"/>
            <a:ext cx="146304" cy="1722120"/>
          </a:xfrm>
          <a:custGeom>
            <a:avLst/>
            <a:gdLst/>
            <a:ahLst/>
            <a:cxnLst/>
            <a:rect l="l" t="t" r="r" b="b"/>
            <a:pathLst>
              <a:path w="146304" h="1722120">
                <a:moveTo>
                  <a:pt x="131064" y="0"/>
                </a:moveTo>
                <a:lnTo>
                  <a:pt x="131064" y="0"/>
                </a:lnTo>
                <a:lnTo>
                  <a:pt x="140208" y="0"/>
                </a:lnTo>
                <a:lnTo>
                  <a:pt x="143256" y="0"/>
                </a:lnTo>
                <a:lnTo>
                  <a:pt x="146304" y="3048"/>
                </a:lnTo>
                <a:lnTo>
                  <a:pt x="140208" y="143256"/>
                </a:lnTo>
                <a:lnTo>
                  <a:pt x="134112" y="149352"/>
                </a:lnTo>
                <a:lnTo>
                  <a:pt x="131064" y="149352"/>
                </a:lnTo>
                <a:lnTo>
                  <a:pt x="131064" y="149352"/>
                </a:lnTo>
                <a:lnTo>
                  <a:pt x="124968" y="149352"/>
                </a:lnTo>
                <a:lnTo>
                  <a:pt x="124968" y="149352"/>
                </a:lnTo>
                <a:lnTo>
                  <a:pt x="118872" y="152400"/>
                </a:lnTo>
                <a:lnTo>
                  <a:pt x="121920" y="152400"/>
                </a:lnTo>
                <a:lnTo>
                  <a:pt x="115824" y="155448"/>
                </a:lnTo>
                <a:lnTo>
                  <a:pt x="118872" y="155448"/>
                </a:lnTo>
                <a:lnTo>
                  <a:pt x="112776" y="161544"/>
                </a:lnTo>
                <a:lnTo>
                  <a:pt x="112776" y="170688"/>
                </a:lnTo>
                <a:lnTo>
                  <a:pt x="109728" y="182880"/>
                </a:lnTo>
                <a:lnTo>
                  <a:pt x="106680" y="198120"/>
                </a:lnTo>
                <a:lnTo>
                  <a:pt x="103632" y="216408"/>
                </a:lnTo>
                <a:lnTo>
                  <a:pt x="103632" y="225552"/>
                </a:lnTo>
                <a:lnTo>
                  <a:pt x="103632" y="240792"/>
                </a:lnTo>
                <a:lnTo>
                  <a:pt x="100584" y="259080"/>
                </a:lnTo>
                <a:lnTo>
                  <a:pt x="100584" y="277368"/>
                </a:lnTo>
                <a:lnTo>
                  <a:pt x="100584" y="301752"/>
                </a:lnTo>
                <a:lnTo>
                  <a:pt x="97536" y="329184"/>
                </a:lnTo>
                <a:lnTo>
                  <a:pt x="97536" y="359664"/>
                </a:lnTo>
                <a:lnTo>
                  <a:pt x="94488" y="393192"/>
                </a:lnTo>
                <a:lnTo>
                  <a:pt x="94488" y="438912"/>
                </a:lnTo>
                <a:lnTo>
                  <a:pt x="91440" y="481584"/>
                </a:lnTo>
                <a:lnTo>
                  <a:pt x="91440" y="518160"/>
                </a:lnTo>
                <a:lnTo>
                  <a:pt x="88392" y="554736"/>
                </a:lnTo>
                <a:lnTo>
                  <a:pt x="85344" y="585216"/>
                </a:lnTo>
                <a:lnTo>
                  <a:pt x="85344" y="612648"/>
                </a:lnTo>
                <a:lnTo>
                  <a:pt x="82296" y="637032"/>
                </a:lnTo>
                <a:lnTo>
                  <a:pt x="82296" y="658368"/>
                </a:lnTo>
                <a:lnTo>
                  <a:pt x="79248" y="694944"/>
                </a:lnTo>
                <a:lnTo>
                  <a:pt x="73152" y="728472"/>
                </a:lnTo>
                <a:lnTo>
                  <a:pt x="70104" y="755904"/>
                </a:lnTo>
                <a:lnTo>
                  <a:pt x="67056" y="780288"/>
                </a:lnTo>
                <a:lnTo>
                  <a:pt x="54864" y="822960"/>
                </a:lnTo>
                <a:lnTo>
                  <a:pt x="42672" y="862584"/>
                </a:lnTo>
                <a:lnTo>
                  <a:pt x="42672" y="859536"/>
                </a:lnTo>
                <a:lnTo>
                  <a:pt x="45720" y="874776"/>
                </a:lnTo>
                <a:lnTo>
                  <a:pt x="51816" y="893063"/>
                </a:lnTo>
                <a:lnTo>
                  <a:pt x="54864" y="914400"/>
                </a:lnTo>
                <a:lnTo>
                  <a:pt x="57912" y="938784"/>
                </a:lnTo>
                <a:lnTo>
                  <a:pt x="60960" y="966216"/>
                </a:lnTo>
                <a:lnTo>
                  <a:pt x="64008" y="996696"/>
                </a:lnTo>
                <a:lnTo>
                  <a:pt x="64008" y="1030224"/>
                </a:lnTo>
                <a:lnTo>
                  <a:pt x="64008" y="1063751"/>
                </a:lnTo>
                <a:lnTo>
                  <a:pt x="64008" y="1075944"/>
                </a:lnTo>
                <a:lnTo>
                  <a:pt x="64008" y="1088136"/>
                </a:lnTo>
                <a:lnTo>
                  <a:pt x="64008" y="1100328"/>
                </a:lnTo>
                <a:lnTo>
                  <a:pt x="64008" y="1115568"/>
                </a:lnTo>
                <a:lnTo>
                  <a:pt x="64008" y="1130807"/>
                </a:lnTo>
                <a:lnTo>
                  <a:pt x="64008" y="1149096"/>
                </a:lnTo>
                <a:lnTo>
                  <a:pt x="64008" y="1167384"/>
                </a:lnTo>
                <a:lnTo>
                  <a:pt x="64008" y="1188719"/>
                </a:lnTo>
                <a:lnTo>
                  <a:pt x="60960" y="1207007"/>
                </a:lnTo>
                <a:lnTo>
                  <a:pt x="60960" y="1231392"/>
                </a:lnTo>
                <a:lnTo>
                  <a:pt x="60960" y="1255776"/>
                </a:lnTo>
                <a:lnTo>
                  <a:pt x="60960" y="1280160"/>
                </a:lnTo>
                <a:lnTo>
                  <a:pt x="57912" y="1307592"/>
                </a:lnTo>
                <a:lnTo>
                  <a:pt x="57912" y="1335024"/>
                </a:lnTo>
                <a:lnTo>
                  <a:pt x="54864" y="1362456"/>
                </a:lnTo>
                <a:lnTo>
                  <a:pt x="54864" y="1392936"/>
                </a:lnTo>
                <a:lnTo>
                  <a:pt x="54864" y="1423416"/>
                </a:lnTo>
                <a:lnTo>
                  <a:pt x="51816" y="1450848"/>
                </a:lnTo>
                <a:lnTo>
                  <a:pt x="51816" y="1478280"/>
                </a:lnTo>
                <a:lnTo>
                  <a:pt x="51816" y="1496568"/>
                </a:lnTo>
                <a:lnTo>
                  <a:pt x="51816" y="1517904"/>
                </a:lnTo>
                <a:lnTo>
                  <a:pt x="54864" y="1536192"/>
                </a:lnTo>
                <a:lnTo>
                  <a:pt x="54864" y="1548384"/>
                </a:lnTo>
                <a:lnTo>
                  <a:pt x="57912" y="1557528"/>
                </a:lnTo>
                <a:lnTo>
                  <a:pt x="57912" y="1557528"/>
                </a:lnTo>
                <a:lnTo>
                  <a:pt x="60960" y="1566672"/>
                </a:lnTo>
                <a:lnTo>
                  <a:pt x="57912" y="1563624"/>
                </a:lnTo>
                <a:lnTo>
                  <a:pt x="64008" y="1569720"/>
                </a:lnTo>
                <a:lnTo>
                  <a:pt x="64008" y="1569720"/>
                </a:lnTo>
                <a:lnTo>
                  <a:pt x="67056" y="1572768"/>
                </a:lnTo>
                <a:lnTo>
                  <a:pt x="67056" y="1572768"/>
                </a:lnTo>
                <a:lnTo>
                  <a:pt x="73152" y="1572768"/>
                </a:lnTo>
                <a:lnTo>
                  <a:pt x="73152" y="1572768"/>
                </a:lnTo>
                <a:lnTo>
                  <a:pt x="76200" y="1572768"/>
                </a:lnTo>
                <a:lnTo>
                  <a:pt x="79248" y="1575816"/>
                </a:lnTo>
                <a:lnTo>
                  <a:pt x="82296" y="1578864"/>
                </a:lnTo>
                <a:lnTo>
                  <a:pt x="76200" y="1719072"/>
                </a:lnTo>
                <a:lnTo>
                  <a:pt x="70104" y="1722120"/>
                </a:lnTo>
                <a:lnTo>
                  <a:pt x="60960" y="1722120"/>
                </a:lnTo>
                <a:lnTo>
                  <a:pt x="60960" y="1722120"/>
                </a:lnTo>
                <a:lnTo>
                  <a:pt x="54864" y="1722120"/>
                </a:lnTo>
                <a:lnTo>
                  <a:pt x="51816" y="1722120"/>
                </a:lnTo>
                <a:lnTo>
                  <a:pt x="45720" y="1719072"/>
                </a:lnTo>
                <a:lnTo>
                  <a:pt x="42672" y="1716024"/>
                </a:lnTo>
                <a:lnTo>
                  <a:pt x="39624" y="1709928"/>
                </a:lnTo>
                <a:lnTo>
                  <a:pt x="36576" y="1709928"/>
                </a:lnTo>
                <a:lnTo>
                  <a:pt x="33528" y="1700784"/>
                </a:lnTo>
                <a:lnTo>
                  <a:pt x="33528" y="1700784"/>
                </a:lnTo>
                <a:lnTo>
                  <a:pt x="30480" y="1691640"/>
                </a:lnTo>
                <a:lnTo>
                  <a:pt x="24384" y="1676400"/>
                </a:lnTo>
                <a:lnTo>
                  <a:pt x="21336" y="1661160"/>
                </a:lnTo>
                <a:lnTo>
                  <a:pt x="18288" y="1639824"/>
                </a:lnTo>
                <a:lnTo>
                  <a:pt x="18288" y="1618488"/>
                </a:lnTo>
                <a:lnTo>
                  <a:pt x="15240" y="1594104"/>
                </a:lnTo>
                <a:lnTo>
                  <a:pt x="15240" y="1569720"/>
                </a:lnTo>
                <a:lnTo>
                  <a:pt x="15240" y="1539240"/>
                </a:lnTo>
                <a:lnTo>
                  <a:pt x="15240" y="1520952"/>
                </a:lnTo>
                <a:lnTo>
                  <a:pt x="15240" y="1499616"/>
                </a:lnTo>
                <a:lnTo>
                  <a:pt x="15240" y="1472184"/>
                </a:lnTo>
                <a:lnTo>
                  <a:pt x="15240" y="1441704"/>
                </a:lnTo>
                <a:lnTo>
                  <a:pt x="18288" y="1405128"/>
                </a:lnTo>
                <a:lnTo>
                  <a:pt x="18288" y="1368552"/>
                </a:lnTo>
                <a:lnTo>
                  <a:pt x="21336" y="1325880"/>
                </a:lnTo>
                <a:lnTo>
                  <a:pt x="21336" y="1280160"/>
                </a:lnTo>
                <a:lnTo>
                  <a:pt x="24384" y="1243584"/>
                </a:lnTo>
                <a:lnTo>
                  <a:pt x="24384" y="1213104"/>
                </a:lnTo>
                <a:lnTo>
                  <a:pt x="24384" y="1182624"/>
                </a:lnTo>
                <a:lnTo>
                  <a:pt x="27432" y="1155192"/>
                </a:lnTo>
                <a:lnTo>
                  <a:pt x="27432" y="1133856"/>
                </a:lnTo>
                <a:lnTo>
                  <a:pt x="27432" y="1112519"/>
                </a:lnTo>
                <a:lnTo>
                  <a:pt x="27432" y="1097280"/>
                </a:lnTo>
                <a:lnTo>
                  <a:pt x="27432" y="1082040"/>
                </a:lnTo>
                <a:lnTo>
                  <a:pt x="27432" y="1048512"/>
                </a:lnTo>
                <a:lnTo>
                  <a:pt x="27432" y="1018032"/>
                </a:lnTo>
                <a:lnTo>
                  <a:pt x="24384" y="993648"/>
                </a:lnTo>
                <a:lnTo>
                  <a:pt x="21336" y="969263"/>
                </a:lnTo>
                <a:lnTo>
                  <a:pt x="18288" y="954024"/>
                </a:lnTo>
                <a:lnTo>
                  <a:pt x="18288" y="954024"/>
                </a:lnTo>
                <a:lnTo>
                  <a:pt x="12192" y="944880"/>
                </a:lnTo>
                <a:lnTo>
                  <a:pt x="12192" y="944880"/>
                </a:lnTo>
                <a:lnTo>
                  <a:pt x="9144" y="938784"/>
                </a:lnTo>
                <a:lnTo>
                  <a:pt x="9144" y="941832"/>
                </a:lnTo>
                <a:lnTo>
                  <a:pt x="3048" y="938784"/>
                </a:lnTo>
                <a:lnTo>
                  <a:pt x="0" y="932688"/>
                </a:lnTo>
                <a:lnTo>
                  <a:pt x="6096" y="786384"/>
                </a:lnTo>
                <a:lnTo>
                  <a:pt x="9144" y="783336"/>
                </a:lnTo>
                <a:lnTo>
                  <a:pt x="15240" y="780288"/>
                </a:lnTo>
                <a:lnTo>
                  <a:pt x="15240" y="783336"/>
                </a:lnTo>
                <a:lnTo>
                  <a:pt x="18288" y="777240"/>
                </a:lnTo>
                <a:lnTo>
                  <a:pt x="18288" y="777240"/>
                </a:lnTo>
                <a:lnTo>
                  <a:pt x="24384" y="768096"/>
                </a:lnTo>
                <a:lnTo>
                  <a:pt x="27432" y="755904"/>
                </a:lnTo>
                <a:lnTo>
                  <a:pt x="33528" y="737616"/>
                </a:lnTo>
                <a:lnTo>
                  <a:pt x="36576" y="719328"/>
                </a:lnTo>
                <a:lnTo>
                  <a:pt x="39624" y="694944"/>
                </a:lnTo>
                <a:lnTo>
                  <a:pt x="42672" y="667512"/>
                </a:lnTo>
                <a:lnTo>
                  <a:pt x="45720" y="649224"/>
                </a:lnTo>
                <a:lnTo>
                  <a:pt x="45720" y="630936"/>
                </a:lnTo>
                <a:lnTo>
                  <a:pt x="48768" y="606552"/>
                </a:lnTo>
                <a:lnTo>
                  <a:pt x="48768" y="582168"/>
                </a:lnTo>
                <a:lnTo>
                  <a:pt x="51816" y="551688"/>
                </a:lnTo>
                <a:lnTo>
                  <a:pt x="51816" y="518160"/>
                </a:lnTo>
                <a:lnTo>
                  <a:pt x="54864" y="481584"/>
                </a:lnTo>
                <a:lnTo>
                  <a:pt x="54864" y="441960"/>
                </a:lnTo>
                <a:lnTo>
                  <a:pt x="57912" y="402336"/>
                </a:lnTo>
                <a:lnTo>
                  <a:pt x="57912" y="368808"/>
                </a:lnTo>
                <a:lnTo>
                  <a:pt x="60960" y="335280"/>
                </a:lnTo>
                <a:lnTo>
                  <a:pt x="60960" y="307848"/>
                </a:lnTo>
                <a:lnTo>
                  <a:pt x="64008" y="283464"/>
                </a:lnTo>
                <a:lnTo>
                  <a:pt x="64008" y="259080"/>
                </a:lnTo>
                <a:lnTo>
                  <a:pt x="64008" y="240792"/>
                </a:lnTo>
                <a:lnTo>
                  <a:pt x="67056" y="225552"/>
                </a:lnTo>
                <a:lnTo>
                  <a:pt x="70104" y="185928"/>
                </a:lnTo>
                <a:lnTo>
                  <a:pt x="73152" y="146304"/>
                </a:lnTo>
                <a:lnTo>
                  <a:pt x="76200" y="112776"/>
                </a:lnTo>
                <a:lnTo>
                  <a:pt x="82296" y="82296"/>
                </a:lnTo>
                <a:lnTo>
                  <a:pt x="85344" y="64008"/>
                </a:lnTo>
                <a:lnTo>
                  <a:pt x="91440" y="45720"/>
                </a:lnTo>
                <a:lnTo>
                  <a:pt x="94488" y="30480"/>
                </a:lnTo>
                <a:lnTo>
                  <a:pt x="100584" y="21336"/>
                </a:lnTo>
                <a:lnTo>
                  <a:pt x="100584" y="21336"/>
                </a:lnTo>
                <a:lnTo>
                  <a:pt x="106680" y="12192"/>
                </a:lnTo>
                <a:lnTo>
                  <a:pt x="106680" y="12192"/>
                </a:lnTo>
                <a:lnTo>
                  <a:pt x="112776" y="6096"/>
                </a:lnTo>
                <a:lnTo>
                  <a:pt x="115824" y="6096"/>
                </a:lnTo>
                <a:lnTo>
                  <a:pt x="121920" y="0"/>
                </a:lnTo>
                <a:lnTo>
                  <a:pt x="121920" y="0"/>
                </a:lnTo>
                <a:lnTo>
                  <a:pt x="131064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18872" y="12192"/>
                </a:lnTo>
                <a:lnTo>
                  <a:pt x="118872" y="12192"/>
                </a:lnTo>
                <a:lnTo>
                  <a:pt x="112776" y="18288"/>
                </a:lnTo>
                <a:lnTo>
                  <a:pt x="112776" y="18288"/>
                </a:lnTo>
                <a:lnTo>
                  <a:pt x="109728" y="24384"/>
                </a:lnTo>
                <a:lnTo>
                  <a:pt x="109728" y="24384"/>
                </a:lnTo>
                <a:lnTo>
                  <a:pt x="103632" y="33528"/>
                </a:lnTo>
                <a:lnTo>
                  <a:pt x="100584" y="48768"/>
                </a:lnTo>
                <a:lnTo>
                  <a:pt x="94488" y="64008"/>
                </a:lnTo>
                <a:lnTo>
                  <a:pt x="91440" y="85344"/>
                </a:lnTo>
                <a:lnTo>
                  <a:pt x="85344" y="115824"/>
                </a:lnTo>
                <a:lnTo>
                  <a:pt x="82296" y="149352"/>
                </a:lnTo>
                <a:lnTo>
                  <a:pt x="79248" y="185928"/>
                </a:lnTo>
                <a:lnTo>
                  <a:pt x="76200" y="228600"/>
                </a:lnTo>
                <a:lnTo>
                  <a:pt x="73152" y="243840"/>
                </a:lnTo>
                <a:lnTo>
                  <a:pt x="73152" y="262128"/>
                </a:lnTo>
                <a:lnTo>
                  <a:pt x="73152" y="283464"/>
                </a:lnTo>
                <a:lnTo>
                  <a:pt x="70104" y="307848"/>
                </a:lnTo>
                <a:lnTo>
                  <a:pt x="70104" y="335280"/>
                </a:lnTo>
                <a:lnTo>
                  <a:pt x="67056" y="368808"/>
                </a:lnTo>
                <a:lnTo>
                  <a:pt x="67056" y="405384"/>
                </a:lnTo>
                <a:lnTo>
                  <a:pt x="64008" y="441960"/>
                </a:lnTo>
                <a:lnTo>
                  <a:pt x="64008" y="481584"/>
                </a:lnTo>
                <a:lnTo>
                  <a:pt x="60960" y="518160"/>
                </a:lnTo>
                <a:lnTo>
                  <a:pt x="60960" y="551688"/>
                </a:lnTo>
                <a:lnTo>
                  <a:pt x="57912" y="582168"/>
                </a:lnTo>
                <a:lnTo>
                  <a:pt x="57912" y="609600"/>
                </a:lnTo>
                <a:lnTo>
                  <a:pt x="54864" y="630936"/>
                </a:lnTo>
                <a:lnTo>
                  <a:pt x="54864" y="652272"/>
                </a:lnTo>
                <a:lnTo>
                  <a:pt x="51816" y="667512"/>
                </a:lnTo>
                <a:lnTo>
                  <a:pt x="48768" y="694944"/>
                </a:lnTo>
                <a:lnTo>
                  <a:pt x="45720" y="719328"/>
                </a:lnTo>
                <a:lnTo>
                  <a:pt x="42672" y="740663"/>
                </a:lnTo>
                <a:lnTo>
                  <a:pt x="36576" y="758951"/>
                </a:lnTo>
                <a:lnTo>
                  <a:pt x="33528" y="771144"/>
                </a:lnTo>
                <a:lnTo>
                  <a:pt x="27432" y="783336"/>
                </a:lnTo>
                <a:lnTo>
                  <a:pt x="27432" y="783336"/>
                </a:lnTo>
                <a:lnTo>
                  <a:pt x="21336" y="789432"/>
                </a:lnTo>
                <a:lnTo>
                  <a:pt x="18288" y="789432"/>
                </a:lnTo>
                <a:lnTo>
                  <a:pt x="15240" y="792480"/>
                </a:lnTo>
                <a:lnTo>
                  <a:pt x="15240" y="789432"/>
                </a:lnTo>
                <a:lnTo>
                  <a:pt x="9144" y="932688"/>
                </a:lnTo>
                <a:lnTo>
                  <a:pt x="9144" y="929640"/>
                </a:lnTo>
                <a:lnTo>
                  <a:pt x="15240" y="932688"/>
                </a:lnTo>
                <a:lnTo>
                  <a:pt x="15240" y="932688"/>
                </a:lnTo>
                <a:lnTo>
                  <a:pt x="21336" y="938784"/>
                </a:lnTo>
                <a:lnTo>
                  <a:pt x="21336" y="941832"/>
                </a:lnTo>
                <a:lnTo>
                  <a:pt x="24384" y="950976"/>
                </a:lnTo>
                <a:lnTo>
                  <a:pt x="24384" y="954024"/>
                </a:lnTo>
                <a:lnTo>
                  <a:pt x="30480" y="966216"/>
                </a:lnTo>
                <a:lnTo>
                  <a:pt x="33528" y="990600"/>
                </a:lnTo>
                <a:lnTo>
                  <a:pt x="36576" y="1018032"/>
                </a:lnTo>
                <a:lnTo>
                  <a:pt x="36576" y="1048512"/>
                </a:lnTo>
                <a:lnTo>
                  <a:pt x="36576" y="1082040"/>
                </a:lnTo>
                <a:lnTo>
                  <a:pt x="36576" y="1097280"/>
                </a:lnTo>
                <a:lnTo>
                  <a:pt x="36576" y="1112519"/>
                </a:lnTo>
                <a:lnTo>
                  <a:pt x="36576" y="1133856"/>
                </a:lnTo>
                <a:lnTo>
                  <a:pt x="36576" y="1158240"/>
                </a:lnTo>
                <a:lnTo>
                  <a:pt x="33528" y="1182624"/>
                </a:lnTo>
                <a:lnTo>
                  <a:pt x="33528" y="1213104"/>
                </a:lnTo>
                <a:lnTo>
                  <a:pt x="33528" y="1243584"/>
                </a:lnTo>
                <a:lnTo>
                  <a:pt x="30480" y="1280160"/>
                </a:lnTo>
                <a:lnTo>
                  <a:pt x="30480" y="1325880"/>
                </a:lnTo>
                <a:lnTo>
                  <a:pt x="27432" y="1368552"/>
                </a:lnTo>
                <a:lnTo>
                  <a:pt x="27432" y="1408176"/>
                </a:lnTo>
                <a:lnTo>
                  <a:pt x="24384" y="1441704"/>
                </a:lnTo>
                <a:lnTo>
                  <a:pt x="24384" y="1472184"/>
                </a:lnTo>
                <a:lnTo>
                  <a:pt x="24384" y="1499616"/>
                </a:lnTo>
                <a:lnTo>
                  <a:pt x="24384" y="1520952"/>
                </a:lnTo>
                <a:lnTo>
                  <a:pt x="24384" y="1539240"/>
                </a:lnTo>
                <a:lnTo>
                  <a:pt x="24384" y="1569720"/>
                </a:lnTo>
                <a:lnTo>
                  <a:pt x="24384" y="1594104"/>
                </a:lnTo>
                <a:lnTo>
                  <a:pt x="27432" y="1618488"/>
                </a:lnTo>
                <a:lnTo>
                  <a:pt x="27432" y="1639824"/>
                </a:lnTo>
                <a:lnTo>
                  <a:pt x="30480" y="1658112"/>
                </a:lnTo>
                <a:lnTo>
                  <a:pt x="33528" y="1673352"/>
                </a:lnTo>
                <a:lnTo>
                  <a:pt x="36576" y="1688592"/>
                </a:lnTo>
                <a:lnTo>
                  <a:pt x="42672" y="1697736"/>
                </a:lnTo>
                <a:lnTo>
                  <a:pt x="39624" y="1697736"/>
                </a:lnTo>
                <a:lnTo>
                  <a:pt x="45720" y="1706880"/>
                </a:lnTo>
                <a:lnTo>
                  <a:pt x="45720" y="1703832"/>
                </a:lnTo>
                <a:lnTo>
                  <a:pt x="51816" y="1709928"/>
                </a:lnTo>
                <a:lnTo>
                  <a:pt x="48768" y="1709928"/>
                </a:lnTo>
                <a:lnTo>
                  <a:pt x="54864" y="1712976"/>
                </a:lnTo>
                <a:lnTo>
                  <a:pt x="54864" y="1712976"/>
                </a:lnTo>
                <a:lnTo>
                  <a:pt x="64008" y="1712976"/>
                </a:lnTo>
                <a:lnTo>
                  <a:pt x="60960" y="1712976"/>
                </a:lnTo>
                <a:lnTo>
                  <a:pt x="70104" y="1712976"/>
                </a:lnTo>
                <a:lnTo>
                  <a:pt x="67056" y="1719072"/>
                </a:lnTo>
                <a:lnTo>
                  <a:pt x="73152" y="1578864"/>
                </a:lnTo>
                <a:lnTo>
                  <a:pt x="76200" y="1581912"/>
                </a:lnTo>
                <a:lnTo>
                  <a:pt x="73152" y="1581912"/>
                </a:lnTo>
                <a:lnTo>
                  <a:pt x="70104" y="1581912"/>
                </a:lnTo>
                <a:lnTo>
                  <a:pt x="64008" y="1581912"/>
                </a:lnTo>
                <a:lnTo>
                  <a:pt x="64008" y="1581912"/>
                </a:lnTo>
                <a:lnTo>
                  <a:pt x="57912" y="1578864"/>
                </a:lnTo>
                <a:lnTo>
                  <a:pt x="57912" y="1575816"/>
                </a:lnTo>
                <a:lnTo>
                  <a:pt x="51816" y="1569720"/>
                </a:lnTo>
                <a:lnTo>
                  <a:pt x="51816" y="1569720"/>
                </a:lnTo>
                <a:lnTo>
                  <a:pt x="48768" y="1560576"/>
                </a:lnTo>
                <a:lnTo>
                  <a:pt x="48768" y="1560576"/>
                </a:lnTo>
                <a:lnTo>
                  <a:pt x="45720" y="1548384"/>
                </a:lnTo>
                <a:lnTo>
                  <a:pt x="45720" y="1536192"/>
                </a:lnTo>
                <a:lnTo>
                  <a:pt x="42672" y="1517904"/>
                </a:lnTo>
                <a:lnTo>
                  <a:pt x="42672" y="1496568"/>
                </a:lnTo>
                <a:lnTo>
                  <a:pt x="42672" y="1475232"/>
                </a:lnTo>
                <a:lnTo>
                  <a:pt x="42672" y="1450848"/>
                </a:lnTo>
                <a:lnTo>
                  <a:pt x="45720" y="1423416"/>
                </a:lnTo>
                <a:lnTo>
                  <a:pt x="45720" y="1392936"/>
                </a:lnTo>
                <a:lnTo>
                  <a:pt x="45720" y="1362456"/>
                </a:lnTo>
                <a:lnTo>
                  <a:pt x="48768" y="1335024"/>
                </a:lnTo>
                <a:lnTo>
                  <a:pt x="48768" y="1307592"/>
                </a:lnTo>
                <a:lnTo>
                  <a:pt x="51816" y="1280160"/>
                </a:lnTo>
                <a:lnTo>
                  <a:pt x="51816" y="1255776"/>
                </a:lnTo>
                <a:lnTo>
                  <a:pt x="51816" y="1231392"/>
                </a:lnTo>
                <a:lnTo>
                  <a:pt x="51816" y="1207007"/>
                </a:lnTo>
                <a:lnTo>
                  <a:pt x="54864" y="1185672"/>
                </a:lnTo>
                <a:lnTo>
                  <a:pt x="54864" y="1167384"/>
                </a:lnTo>
                <a:lnTo>
                  <a:pt x="54864" y="1149096"/>
                </a:lnTo>
                <a:lnTo>
                  <a:pt x="54864" y="1130807"/>
                </a:lnTo>
                <a:lnTo>
                  <a:pt x="54864" y="1115568"/>
                </a:lnTo>
                <a:lnTo>
                  <a:pt x="54864" y="1100328"/>
                </a:lnTo>
                <a:lnTo>
                  <a:pt x="54864" y="1088136"/>
                </a:lnTo>
                <a:lnTo>
                  <a:pt x="54864" y="1075944"/>
                </a:lnTo>
                <a:lnTo>
                  <a:pt x="54864" y="1063751"/>
                </a:lnTo>
                <a:lnTo>
                  <a:pt x="54864" y="1030224"/>
                </a:lnTo>
                <a:lnTo>
                  <a:pt x="54864" y="996696"/>
                </a:lnTo>
                <a:lnTo>
                  <a:pt x="51816" y="969263"/>
                </a:lnTo>
                <a:lnTo>
                  <a:pt x="51816" y="941832"/>
                </a:lnTo>
                <a:lnTo>
                  <a:pt x="45720" y="917448"/>
                </a:lnTo>
                <a:lnTo>
                  <a:pt x="42672" y="896112"/>
                </a:lnTo>
                <a:lnTo>
                  <a:pt x="39624" y="877824"/>
                </a:lnTo>
                <a:lnTo>
                  <a:pt x="33528" y="862584"/>
                </a:lnTo>
                <a:lnTo>
                  <a:pt x="33528" y="859536"/>
                </a:lnTo>
                <a:lnTo>
                  <a:pt x="45720" y="819912"/>
                </a:lnTo>
                <a:lnTo>
                  <a:pt x="57912" y="777240"/>
                </a:lnTo>
                <a:lnTo>
                  <a:pt x="60960" y="752856"/>
                </a:lnTo>
                <a:lnTo>
                  <a:pt x="67056" y="725424"/>
                </a:lnTo>
                <a:lnTo>
                  <a:pt x="70104" y="694944"/>
                </a:lnTo>
                <a:lnTo>
                  <a:pt x="73152" y="658368"/>
                </a:lnTo>
                <a:lnTo>
                  <a:pt x="73152" y="637032"/>
                </a:lnTo>
                <a:lnTo>
                  <a:pt x="76200" y="612648"/>
                </a:lnTo>
                <a:lnTo>
                  <a:pt x="76200" y="585216"/>
                </a:lnTo>
                <a:lnTo>
                  <a:pt x="79248" y="554736"/>
                </a:lnTo>
                <a:lnTo>
                  <a:pt x="82296" y="518160"/>
                </a:lnTo>
                <a:lnTo>
                  <a:pt x="82296" y="481584"/>
                </a:lnTo>
                <a:lnTo>
                  <a:pt x="85344" y="438912"/>
                </a:lnTo>
                <a:lnTo>
                  <a:pt x="85344" y="393192"/>
                </a:lnTo>
                <a:lnTo>
                  <a:pt x="88392" y="359664"/>
                </a:lnTo>
                <a:lnTo>
                  <a:pt x="88392" y="329184"/>
                </a:lnTo>
                <a:lnTo>
                  <a:pt x="91440" y="301752"/>
                </a:lnTo>
                <a:lnTo>
                  <a:pt x="91440" y="277368"/>
                </a:lnTo>
                <a:lnTo>
                  <a:pt x="91440" y="256032"/>
                </a:lnTo>
                <a:lnTo>
                  <a:pt x="94488" y="240792"/>
                </a:lnTo>
                <a:lnTo>
                  <a:pt x="94488" y="225552"/>
                </a:lnTo>
                <a:lnTo>
                  <a:pt x="94488" y="213360"/>
                </a:lnTo>
                <a:lnTo>
                  <a:pt x="97536" y="198120"/>
                </a:lnTo>
                <a:lnTo>
                  <a:pt x="100584" y="182880"/>
                </a:lnTo>
                <a:lnTo>
                  <a:pt x="103632" y="167640"/>
                </a:lnTo>
                <a:lnTo>
                  <a:pt x="106680" y="158496"/>
                </a:lnTo>
                <a:lnTo>
                  <a:pt x="109728" y="152400"/>
                </a:lnTo>
                <a:lnTo>
                  <a:pt x="109728" y="149352"/>
                </a:lnTo>
                <a:lnTo>
                  <a:pt x="115824" y="146304"/>
                </a:lnTo>
                <a:lnTo>
                  <a:pt x="115824" y="143256"/>
                </a:lnTo>
                <a:lnTo>
                  <a:pt x="121920" y="140208"/>
                </a:lnTo>
                <a:lnTo>
                  <a:pt x="121920" y="140208"/>
                </a:lnTo>
                <a:lnTo>
                  <a:pt x="128016" y="140208"/>
                </a:lnTo>
                <a:lnTo>
                  <a:pt x="131064" y="140208"/>
                </a:lnTo>
                <a:lnTo>
                  <a:pt x="134112" y="140208"/>
                </a:lnTo>
                <a:lnTo>
                  <a:pt x="131064" y="143256"/>
                </a:lnTo>
                <a:lnTo>
                  <a:pt x="137160" y="3048"/>
                </a:lnTo>
                <a:lnTo>
                  <a:pt x="140208" y="9144"/>
                </a:lnTo>
                <a:lnTo>
                  <a:pt x="131064" y="9144"/>
                </a:lnTo>
                <a:lnTo>
                  <a:pt x="131064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5" name="object 835"/>
          <p:cNvSpPr/>
          <p:nvPr/>
        </p:nvSpPr>
        <p:spPr>
          <a:xfrm>
            <a:off x="6397752" y="3044952"/>
            <a:ext cx="307848" cy="307848"/>
          </a:xfrm>
          <a:custGeom>
            <a:avLst/>
            <a:gdLst/>
            <a:ahLst/>
            <a:cxnLst/>
            <a:rect l="l" t="t" r="r" b="b"/>
            <a:pathLst>
              <a:path w="307848" h="307848">
                <a:moveTo>
                  <a:pt x="9144" y="0"/>
                </a:moveTo>
                <a:lnTo>
                  <a:pt x="268224" y="262128"/>
                </a:lnTo>
                <a:lnTo>
                  <a:pt x="262128" y="2682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283464" y="228600"/>
                </a:moveTo>
                <a:lnTo>
                  <a:pt x="307848" y="307848"/>
                </a:lnTo>
                <a:lnTo>
                  <a:pt x="228600" y="283464"/>
                </a:lnTo>
                <a:lnTo>
                  <a:pt x="283464" y="2286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6" name="object 836"/>
          <p:cNvSpPr/>
          <p:nvPr/>
        </p:nvSpPr>
        <p:spPr>
          <a:xfrm>
            <a:off x="4267200" y="45354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7" name="object 837"/>
          <p:cNvSpPr/>
          <p:nvPr/>
        </p:nvSpPr>
        <p:spPr>
          <a:xfrm>
            <a:off x="4383024" y="3581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6240"/>
                </a:lnTo>
                <a:lnTo>
                  <a:pt x="33528" y="3962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object 838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9" name="object 839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796710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Dynamic Programming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77840" y="2358771"/>
            <a:ext cx="179298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Initialize </a:t>
            </a:r>
            <a:r>
              <a:rPr sz="3000" i="1" spc="1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66431" y="2358802"/>
            <a:ext cx="26867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68184" y="2358771"/>
            <a:ext cx="1464565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row and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77840" y="2815971"/>
            <a:ext cx="31775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91200" y="2816002"/>
            <a:ext cx="26866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96584" y="2815971"/>
            <a:ext cx="277139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column to be all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77840" y="3273171"/>
            <a:ext cx="1360932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zeroes.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77840" y="3958971"/>
            <a:ext cx="3210308" cy="8823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Or, to be more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precise, initialize </a:t>
            </a:r>
            <a:r>
              <a:rPr sz="3000" i="1" spc="10" dirty="0">
                <a:latin typeface="Arial"/>
                <a:cs typeface="Arial"/>
              </a:rPr>
              <a:t>0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683752" y="4416201"/>
            <a:ext cx="28131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77840" y="4873371"/>
            <a:ext cx="1774699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row and </a:t>
            </a:r>
            <a:r>
              <a:rPr sz="3000" i="1" spc="10" dirty="0">
                <a:latin typeface="Arial"/>
                <a:cs typeface="Arial"/>
              </a:rPr>
              <a:t>0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248143" y="4873401"/>
            <a:ext cx="281066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25512" y="4873371"/>
            <a:ext cx="175717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column to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77840" y="5330571"/>
            <a:ext cx="235991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be all zeroes.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840" name="object 840"/>
          <p:cNvSpPr/>
          <p:nvPr/>
        </p:nvSpPr>
        <p:spPr>
          <a:xfrm>
            <a:off x="1143000" y="6455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1" name="object 841"/>
          <p:cNvSpPr/>
          <p:nvPr/>
        </p:nvSpPr>
        <p:spPr>
          <a:xfrm>
            <a:off x="11399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2" name="object 842"/>
          <p:cNvSpPr/>
          <p:nvPr/>
        </p:nvSpPr>
        <p:spPr>
          <a:xfrm>
            <a:off x="15971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3" name="object 843"/>
          <p:cNvSpPr/>
          <p:nvPr/>
        </p:nvSpPr>
        <p:spPr>
          <a:xfrm>
            <a:off x="2054351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5" y="0"/>
                </a:moveTo>
                <a:lnTo>
                  <a:pt x="914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4" name="object 844"/>
          <p:cNvSpPr/>
          <p:nvPr/>
        </p:nvSpPr>
        <p:spPr>
          <a:xfrm>
            <a:off x="25115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5" name="object 845"/>
          <p:cNvSpPr/>
          <p:nvPr/>
        </p:nvSpPr>
        <p:spPr>
          <a:xfrm>
            <a:off x="29687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6" name="object 846"/>
          <p:cNvSpPr/>
          <p:nvPr/>
        </p:nvSpPr>
        <p:spPr>
          <a:xfrm>
            <a:off x="34259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7" name="object 847"/>
          <p:cNvSpPr/>
          <p:nvPr/>
        </p:nvSpPr>
        <p:spPr>
          <a:xfrm>
            <a:off x="38831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8" name="object 848"/>
          <p:cNvSpPr/>
          <p:nvPr/>
        </p:nvSpPr>
        <p:spPr>
          <a:xfrm>
            <a:off x="43403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9" name="object 849"/>
          <p:cNvSpPr/>
          <p:nvPr/>
        </p:nvSpPr>
        <p:spPr>
          <a:xfrm>
            <a:off x="1143000" y="3255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0" name="object 850"/>
          <p:cNvSpPr/>
          <p:nvPr/>
        </p:nvSpPr>
        <p:spPr>
          <a:xfrm>
            <a:off x="1143000" y="27980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1" name="object 851"/>
          <p:cNvSpPr/>
          <p:nvPr/>
        </p:nvSpPr>
        <p:spPr>
          <a:xfrm>
            <a:off x="1143000" y="3712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2" name="object 852"/>
          <p:cNvSpPr/>
          <p:nvPr/>
        </p:nvSpPr>
        <p:spPr>
          <a:xfrm>
            <a:off x="1143000" y="4169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3" name="object 853"/>
          <p:cNvSpPr/>
          <p:nvPr/>
        </p:nvSpPr>
        <p:spPr>
          <a:xfrm>
            <a:off x="1143000" y="46268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4" name="object 854"/>
          <p:cNvSpPr/>
          <p:nvPr/>
        </p:nvSpPr>
        <p:spPr>
          <a:xfrm>
            <a:off x="1143000" y="50840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5" name="object 855"/>
          <p:cNvSpPr/>
          <p:nvPr/>
        </p:nvSpPr>
        <p:spPr>
          <a:xfrm>
            <a:off x="1143000" y="5541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6" name="object 856"/>
          <p:cNvSpPr/>
          <p:nvPr/>
        </p:nvSpPr>
        <p:spPr>
          <a:xfrm>
            <a:off x="1143000" y="5998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7" name="object 857"/>
          <p:cNvSpPr/>
          <p:nvPr/>
        </p:nvSpPr>
        <p:spPr>
          <a:xfrm>
            <a:off x="47975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8" name="object 858"/>
          <p:cNvSpPr/>
          <p:nvPr/>
        </p:nvSpPr>
        <p:spPr>
          <a:xfrm>
            <a:off x="990600" y="3477768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7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7" y="94488"/>
                  <a:pt x="36575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79248"/>
                  <a:pt x="33528" y="48768"/>
                </a:cubicBezTo>
                <a:cubicBezTo>
                  <a:pt x="27432" y="54864"/>
                  <a:pt x="21336" y="57912"/>
                  <a:pt x="18288" y="60960"/>
                </a:cubicBezTo>
                <a:cubicBezTo>
                  <a:pt x="12190" y="64008"/>
                  <a:pt x="9144" y="67056"/>
                  <a:pt x="0" y="70104"/>
                </a:cubicBezTo>
                <a:cubicBezTo>
                  <a:pt x="3048" y="57912"/>
                  <a:pt x="6096" y="48768"/>
                  <a:pt x="9144" y="36576"/>
                </a:cubicBezTo>
                <a:cubicBezTo>
                  <a:pt x="18288" y="33528"/>
                  <a:pt x="24384" y="27432"/>
                  <a:pt x="30480" y="21336"/>
                </a:cubicBezTo>
                <a:cubicBezTo>
                  <a:pt x="36575" y="15240"/>
                  <a:pt x="42672" y="9144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9" name="object 859"/>
          <p:cNvSpPr/>
          <p:nvPr/>
        </p:nvSpPr>
        <p:spPr>
          <a:xfrm>
            <a:off x="987552" y="3474720"/>
            <a:ext cx="76200" cy="149351"/>
          </a:xfrm>
          <a:custGeom>
            <a:avLst/>
            <a:gdLst/>
            <a:ahLst/>
            <a:cxnLst/>
            <a:rect l="l" t="t" r="r" b="b"/>
            <a:pathLst>
              <a:path w="76200" h="149351">
                <a:moveTo>
                  <a:pt x="45720" y="0"/>
                </a:moveTo>
                <a:lnTo>
                  <a:pt x="51815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45720" y="146304"/>
                </a:lnTo>
                <a:lnTo>
                  <a:pt x="39623" y="149351"/>
                </a:lnTo>
                <a:lnTo>
                  <a:pt x="15238" y="149351"/>
                </a:lnTo>
                <a:lnTo>
                  <a:pt x="12192" y="149351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3" y="54864"/>
                </a:lnTo>
                <a:lnTo>
                  <a:pt x="30480" y="64008"/>
                </a:lnTo>
                <a:lnTo>
                  <a:pt x="24384" y="67056"/>
                </a:lnTo>
                <a:lnTo>
                  <a:pt x="15238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1336"/>
                </a:lnTo>
                <a:lnTo>
                  <a:pt x="30480" y="21336"/>
                </a:lnTo>
                <a:lnTo>
                  <a:pt x="39623" y="12192"/>
                </a:lnTo>
                <a:lnTo>
                  <a:pt x="39623" y="12192"/>
                </a:lnTo>
                <a:lnTo>
                  <a:pt x="45720" y="0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3" y="27432"/>
                </a:lnTo>
                <a:lnTo>
                  <a:pt x="36576" y="30480"/>
                </a:lnTo>
                <a:lnTo>
                  <a:pt x="27432" y="36576"/>
                </a:lnTo>
                <a:lnTo>
                  <a:pt x="27432" y="36576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7" y="60960"/>
                </a:lnTo>
                <a:lnTo>
                  <a:pt x="24384" y="54864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3" y="54864"/>
                </a:lnTo>
                <a:lnTo>
                  <a:pt x="18287" y="146304"/>
                </a:lnTo>
                <a:lnTo>
                  <a:pt x="15238" y="140208"/>
                </a:lnTo>
                <a:lnTo>
                  <a:pt x="39623" y="140208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5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0" name="object 860"/>
          <p:cNvSpPr/>
          <p:nvPr/>
        </p:nvSpPr>
        <p:spPr>
          <a:xfrm>
            <a:off x="1002790" y="2953512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7" y="27432"/>
                  <a:pt x="33530" y="30480"/>
                  <a:pt x="30482" y="36576"/>
                </a:cubicBezTo>
                <a:cubicBezTo>
                  <a:pt x="27434" y="42672"/>
                  <a:pt x="24385" y="54864"/>
                  <a:pt x="21338" y="73152"/>
                </a:cubicBezTo>
                <a:cubicBezTo>
                  <a:pt x="18290" y="88392"/>
                  <a:pt x="18290" y="100584"/>
                  <a:pt x="18290" y="106680"/>
                </a:cubicBezTo>
                <a:cubicBezTo>
                  <a:pt x="18290" y="112776"/>
                  <a:pt x="21338" y="115824"/>
                  <a:pt x="24385" y="115824"/>
                </a:cubicBezTo>
                <a:cubicBezTo>
                  <a:pt x="27434" y="115824"/>
                  <a:pt x="27434" y="115824"/>
                  <a:pt x="30482" y="112776"/>
                </a:cubicBezTo>
                <a:cubicBezTo>
                  <a:pt x="30482" y="109728"/>
                  <a:pt x="33530" y="106680"/>
                  <a:pt x="36577" y="100584"/>
                </a:cubicBezTo>
                <a:cubicBezTo>
                  <a:pt x="36577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3048"/>
                </a:cubicBezTo>
                <a:cubicBezTo>
                  <a:pt x="57914" y="6096"/>
                  <a:pt x="60962" y="9144"/>
                  <a:pt x="64010" y="12192"/>
                </a:cubicBezTo>
                <a:cubicBezTo>
                  <a:pt x="64010" y="15240"/>
                  <a:pt x="64010" y="21336"/>
                  <a:pt x="64010" y="24384"/>
                </a:cubicBezTo>
                <a:cubicBezTo>
                  <a:pt x="64010" y="27432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0104"/>
                </a:cubicBezTo>
                <a:cubicBezTo>
                  <a:pt x="57914" y="97536"/>
                  <a:pt x="51818" y="115824"/>
                  <a:pt x="45722" y="124968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0208"/>
                  <a:pt x="6098" y="137160"/>
                </a:cubicBezTo>
                <a:cubicBezTo>
                  <a:pt x="3049" y="134112"/>
                  <a:pt x="0" y="128016"/>
                  <a:pt x="0" y="121920"/>
                </a:cubicBezTo>
                <a:cubicBezTo>
                  <a:pt x="0" y="115824"/>
                  <a:pt x="0" y="109728"/>
                  <a:pt x="0" y="100584"/>
                </a:cubicBezTo>
                <a:cubicBezTo>
                  <a:pt x="0" y="91440"/>
                  <a:pt x="0" y="82296"/>
                  <a:pt x="3049" y="70104"/>
                </a:cubicBezTo>
                <a:cubicBezTo>
                  <a:pt x="6098" y="45720"/>
                  <a:pt x="12194" y="27432"/>
                  <a:pt x="21338" y="15240"/>
                </a:cubicBezTo>
                <a:cubicBezTo>
                  <a:pt x="27434" y="6096"/>
                  <a:pt x="36577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1" name="object 861"/>
          <p:cNvSpPr/>
          <p:nvPr/>
        </p:nvSpPr>
        <p:spPr>
          <a:xfrm>
            <a:off x="996696" y="2950464"/>
            <a:ext cx="76199" cy="152400"/>
          </a:xfrm>
          <a:custGeom>
            <a:avLst/>
            <a:gdLst/>
            <a:ahLst/>
            <a:cxnLst/>
            <a:rect l="l" t="t" r="r" b="b"/>
            <a:pathLst>
              <a:path w="76199" h="152400">
                <a:moveTo>
                  <a:pt x="45720" y="33528"/>
                </a:moveTo>
                <a:lnTo>
                  <a:pt x="48766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1" y="36576"/>
                </a:lnTo>
                <a:lnTo>
                  <a:pt x="42671" y="39624"/>
                </a:lnTo>
                <a:lnTo>
                  <a:pt x="42671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79" y="88392"/>
                </a:lnTo>
                <a:lnTo>
                  <a:pt x="30479" y="97536"/>
                </a:lnTo>
                <a:lnTo>
                  <a:pt x="30479" y="106680"/>
                </a:lnTo>
                <a:lnTo>
                  <a:pt x="30479" y="109728"/>
                </a:lnTo>
                <a:lnTo>
                  <a:pt x="30479" y="115824"/>
                </a:lnTo>
                <a:lnTo>
                  <a:pt x="30479" y="112776"/>
                </a:lnTo>
                <a:lnTo>
                  <a:pt x="30479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27432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33528" y="112776"/>
                </a:lnTo>
                <a:lnTo>
                  <a:pt x="33528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1" y="82296"/>
                </a:lnTo>
                <a:lnTo>
                  <a:pt x="42671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6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3632"/>
                </a:lnTo>
                <a:lnTo>
                  <a:pt x="42671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79" y="124968"/>
                </a:lnTo>
                <a:lnTo>
                  <a:pt x="30479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79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1" y="24384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1" y="146304"/>
                </a:lnTo>
                <a:lnTo>
                  <a:pt x="42671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3" y="146304"/>
                </a:lnTo>
                <a:lnTo>
                  <a:pt x="9143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4" y="73152"/>
                </a:lnTo>
                <a:lnTo>
                  <a:pt x="9143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1" y="0"/>
                </a:lnTo>
                <a:lnTo>
                  <a:pt x="42671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6576" y="15240"/>
                </a:lnTo>
                <a:lnTo>
                  <a:pt x="30479" y="21336"/>
                </a:lnTo>
                <a:lnTo>
                  <a:pt x="30479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3" y="103632"/>
                </a:lnTo>
                <a:lnTo>
                  <a:pt x="9143" y="115824"/>
                </a:lnTo>
                <a:lnTo>
                  <a:pt x="9143" y="124968"/>
                </a:lnTo>
                <a:lnTo>
                  <a:pt x="9143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79" y="140208"/>
                </a:lnTo>
                <a:lnTo>
                  <a:pt x="39624" y="137160"/>
                </a:lnTo>
                <a:lnTo>
                  <a:pt x="36576" y="140208"/>
                </a:lnTo>
                <a:lnTo>
                  <a:pt x="42671" y="134112"/>
                </a:lnTo>
                <a:lnTo>
                  <a:pt x="42671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2" name="object 862"/>
          <p:cNvSpPr/>
          <p:nvPr/>
        </p:nvSpPr>
        <p:spPr>
          <a:xfrm>
            <a:off x="990600" y="3867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7" y="0"/>
                </a:moveTo>
                <a:cubicBezTo>
                  <a:pt x="54862" y="0"/>
                  <a:pt x="57912" y="3047"/>
                  <a:pt x="60960" y="6096"/>
                </a:cubicBezTo>
                <a:cubicBezTo>
                  <a:pt x="64008" y="9144"/>
                  <a:pt x="67056" y="12191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5" y="100584"/>
                  <a:pt x="36575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7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5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0" y="109728"/>
                </a:cubicBezTo>
                <a:cubicBezTo>
                  <a:pt x="15239" y="100584"/>
                  <a:pt x="24384" y="88391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7" y="51816"/>
                  <a:pt x="48767" y="45720"/>
                  <a:pt x="48767" y="42672"/>
                </a:cubicBezTo>
                <a:cubicBezTo>
                  <a:pt x="51816" y="39624"/>
                  <a:pt x="51816" y="33528"/>
                  <a:pt x="48767" y="30480"/>
                </a:cubicBezTo>
                <a:cubicBezTo>
                  <a:pt x="48767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5" y="36576"/>
                  <a:pt x="36575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1"/>
                  <a:pt x="30480" y="9144"/>
                  <a:pt x="33528" y="6096"/>
                </a:cubicBezTo>
                <a:cubicBezTo>
                  <a:pt x="36575" y="3047"/>
                  <a:pt x="42672" y="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3" name="object 863"/>
          <p:cNvSpPr/>
          <p:nvPr/>
        </p:nvSpPr>
        <p:spPr>
          <a:xfrm>
            <a:off x="987552" y="3864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5" y="0"/>
                </a:moveTo>
                <a:lnTo>
                  <a:pt x="51815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5"/>
                </a:lnTo>
                <a:lnTo>
                  <a:pt x="70104" y="6095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5"/>
                </a:lnTo>
                <a:lnTo>
                  <a:pt x="51815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7" y="94488"/>
                </a:lnTo>
                <a:lnTo>
                  <a:pt x="33528" y="76200"/>
                </a:lnTo>
                <a:lnTo>
                  <a:pt x="39623" y="64007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7" y="51816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7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5"/>
                </a:lnTo>
                <a:lnTo>
                  <a:pt x="36576" y="6095"/>
                </a:lnTo>
                <a:lnTo>
                  <a:pt x="42672" y="0"/>
                </a:lnTo>
                <a:lnTo>
                  <a:pt x="42672" y="0"/>
                </a:lnTo>
                <a:lnTo>
                  <a:pt x="51815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3" y="12192"/>
                </a:lnTo>
                <a:lnTo>
                  <a:pt x="39623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3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5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3528"/>
                </a:lnTo>
                <a:lnTo>
                  <a:pt x="57910" y="39624"/>
                </a:lnTo>
                <a:lnTo>
                  <a:pt x="57910" y="39624"/>
                </a:lnTo>
                <a:lnTo>
                  <a:pt x="57910" y="45720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5" y="60960"/>
                </a:lnTo>
                <a:lnTo>
                  <a:pt x="48768" y="70104"/>
                </a:lnTo>
                <a:lnTo>
                  <a:pt x="39623" y="79248"/>
                </a:lnTo>
                <a:lnTo>
                  <a:pt x="27432" y="100584"/>
                </a:lnTo>
                <a:lnTo>
                  <a:pt x="18287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5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3" y="100584"/>
                </a:lnTo>
                <a:lnTo>
                  <a:pt x="42672" y="91439"/>
                </a:lnTo>
                <a:lnTo>
                  <a:pt x="51815" y="79248"/>
                </a:lnTo>
                <a:lnTo>
                  <a:pt x="57910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39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5" y="9144"/>
                </a:lnTo>
                <a:lnTo>
                  <a:pt x="51815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4" name="object 864"/>
          <p:cNvSpPr/>
          <p:nvPr/>
        </p:nvSpPr>
        <p:spPr>
          <a:xfrm>
            <a:off x="990600" y="43251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7" y="0"/>
                </a:moveTo>
                <a:cubicBezTo>
                  <a:pt x="57912" y="0"/>
                  <a:pt x="64008" y="3048"/>
                  <a:pt x="64008" y="12192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60"/>
                  <a:pt x="51816" y="64008"/>
                </a:cubicBezTo>
                <a:cubicBezTo>
                  <a:pt x="54862" y="67056"/>
                  <a:pt x="57912" y="67056"/>
                  <a:pt x="57912" y="70104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7" y="128016"/>
                  <a:pt x="45720" y="134112"/>
                  <a:pt x="39624" y="137160"/>
                </a:cubicBezTo>
                <a:cubicBezTo>
                  <a:pt x="36575" y="140208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60"/>
                  <a:pt x="6096" y="131064"/>
                  <a:pt x="3048" y="124968"/>
                </a:cubicBezTo>
                <a:cubicBezTo>
                  <a:pt x="3048" y="121920"/>
                  <a:pt x="0" y="112776"/>
                  <a:pt x="0" y="103632"/>
                </a:cubicBezTo>
                <a:cubicBezTo>
                  <a:pt x="9144" y="103632"/>
                  <a:pt x="15239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5" y="115824"/>
                </a:cubicBezTo>
                <a:cubicBezTo>
                  <a:pt x="36575" y="109728"/>
                  <a:pt x="39624" y="106680"/>
                  <a:pt x="39624" y="100584"/>
                </a:cubicBezTo>
                <a:cubicBezTo>
                  <a:pt x="42672" y="94488"/>
                  <a:pt x="42672" y="88392"/>
                  <a:pt x="39624" y="85344"/>
                </a:cubicBezTo>
                <a:cubicBezTo>
                  <a:pt x="39624" y="82296"/>
                  <a:pt x="36575" y="79248"/>
                  <a:pt x="33528" y="79248"/>
                </a:cubicBezTo>
                <a:cubicBezTo>
                  <a:pt x="33528" y="79248"/>
                  <a:pt x="30480" y="79248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5" y="54864"/>
                  <a:pt x="36575" y="54864"/>
                </a:cubicBezTo>
                <a:cubicBezTo>
                  <a:pt x="39624" y="54864"/>
                  <a:pt x="39624" y="51816"/>
                  <a:pt x="42672" y="48768"/>
                </a:cubicBezTo>
                <a:cubicBezTo>
                  <a:pt x="45720" y="45720"/>
                  <a:pt x="45720" y="42672"/>
                  <a:pt x="48767" y="39624"/>
                </a:cubicBezTo>
                <a:cubicBezTo>
                  <a:pt x="48767" y="33528"/>
                  <a:pt x="48767" y="30480"/>
                  <a:pt x="48767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9624" y="24384"/>
                  <a:pt x="36575" y="27432"/>
                </a:cubicBezTo>
                <a:cubicBezTo>
                  <a:pt x="33528" y="30480"/>
                  <a:pt x="33528" y="36576"/>
                  <a:pt x="30480" y="42672"/>
                </a:cubicBezTo>
                <a:cubicBezTo>
                  <a:pt x="24384" y="39624"/>
                  <a:pt x="21336" y="39624"/>
                  <a:pt x="15239" y="36576"/>
                </a:cubicBezTo>
                <a:cubicBezTo>
                  <a:pt x="18288" y="24384"/>
                  <a:pt x="21336" y="15240"/>
                  <a:pt x="27432" y="9144"/>
                </a:cubicBezTo>
                <a:cubicBezTo>
                  <a:pt x="33528" y="3048"/>
                  <a:pt x="39624" y="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5" name="object 865"/>
          <p:cNvSpPr/>
          <p:nvPr/>
        </p:nvSpPr>
        <p:spPr>
          <a:xfrm>
            <a:off x="987552" y="4322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5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3152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0104"/>
                </a:lnTo>
                <a:lnTo>
                  <a:pt x="57910" y="64008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3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7" y="149352"/>
                </a:lnTo>
                <a:lnTo>
                  <a:pt x="18287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3" y="100584"/>
                </a:lnTo>
                <a:lnTo>
                  <a:pt x="39623" y="94488"/>
                </a:lnTo>
                <a:lnTo>
                  <a:pt x="39623" y="94488"/>
                </a:lnTo>
                <a:lnTo>
                  <a:pt x="39623" y="88392"/>
                </a:lnTo>
                <a:lnTo>
                  <a:pt x="39623" y="91440"/>
                </a:lnTo>
                <a:lnTo>
                  <a:pt x="36576" y="85344"/>
                </a:lnTo>
                <a:lnTo>
                  <a:pt x="39623" y="88392"/>
                </a:lnTo>
                <a:lnTo>
                  <a:pt x="36576" y="85344"/>
                </a:lnTo>
                <a:lnTo>
                  <a:pt x="39623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3" y="51816"/>
                </a:lnTo>
                <a:lnTo>
                  <a:pt x="36576" y="51816"/>
                </a:lnTo>
                <a:lnTo>
                  <a:pt x="42672" y="51816"/>
                </a:lnTo>
                <a:lnTo>
                  <a:pt x="39623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3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7" y="21336"/>
                </a:lnTo>
                <a:lnTo>
                  <a:pt x="18287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3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7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3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5" y="24384"/>
                </a:lnTo>
                <a:lnTo>
                  <a:pt x="51815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5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3" y="60960"/>
                </a:lnTo>
                <a:lnTo>
                  <a:pt x="39623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3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3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4112"/>
                </a:lnTo>
                <a:lnTo>
                  <a:pt x="12192" y="134112"/>
                </a:lnTo>
                <a:lnTo>
                  <a:pt x="18287" y="140208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7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39623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5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2"/>
                </a:lnTo>
                <a:lnTo>
                  <a:pt x="54864" y="73152"/>
                </a:lnTo>
                <a:lnTo>
                  <a:pt x="51815" y="73152"/>
                </a:lnTo>
                <a:lnTo>
                  <a:pt x="51815" y="70104"/>
                </a:lnTo>
                <a:lnTo>
                  <a:pt x="51815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0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5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6" name="object 866"/>
          <p:cNvSpPr/>
          <p:nvPr/>
        </p:nvSpPr>
        <p:spPr>
          <a:xfrm>
            <a:off x="990600" y="47823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5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5824"/>
                </a:cubicBezTo>
                <a:cubicBezTo>
                  <a:pt x="54862" y="115824"/>
                  <a:pt x="51816" y="115824"/>
                  <a:pt x="48767" y="115824"/>
                </a:cubicBezTo>
                <a:cubicBezTo>
                  <a:pt x="48767" y="124968"/>
                  <a:pt x="45720" y="134112"/>
                  <a:pt x="45720" y="143256"/>
                </a:cubicBezTo>
                <a:cubicBezTo>
                  <a:pt x="39624" y="143256"/>
                  <a:pt x="36575" y="143256"/>
                  <a:pt x="30480" y="143256"/>
                </a:cubicBezTo>
                <a:cubicBezTo>
                  <a:pt x="30480" y="134112"/>
                  <a:pt x="33528" y="124968"/>
                  <a:pt x="33528" y="115824"/>
                </a:cubicBezTo>
                <a:cubicBezTo>
                  <a:pt x="24384" y="115824"/>
                  <a:pt x="12190" y="115824"/>
                  <a:pt x="0" y="115824"/>
                </a:cubicBezTo>
                <a:cubicBezTo>
                  <a:pt x="3048" y="106680"/>
                  <a:pt x="6096" y="94488"/>
                  <a:pt x="6096" y="85344"/>
                </a:cubicBezTo>
                <a:cubicBezTo>
                  <a:pt x="21336" y="57912"/>
                  <a:pt x="36575" y="27432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7" name="object 867"/>
          <p:cNvSpPr/>
          <p:nvPr/>
        </p:nvSpPr>
        <p:spPr>
          <a:xfrm>
            <a:off x="987552" y="4779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5" y="48768"/>
                </a:lnTo>
                <a:lnTo>
                  <a:pt x="27432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20" y="42672"/>
                </a:lnTo>
                <a:lnTo>
                  <a:pt x="51815" y="42672"/>
                </a:lnTo>
                <a:lnTo>
                  <a:pt x="54864" y="45720"/>
                </a:lnTo>
                <a:lnTo>
                  <a:pt x="45720" y="91440"/>
                </a:lnTo>
                <a:close/>
                <a:moveTo>
                  <a:pt x="51815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5" y="124968"/>
                </a:lnTo>
                <a:lnTo>
                  <a:pt x="57910" y="121920"/>
                </a:lnTo>
                <a:lnTo>
                  <a:pt x="54864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5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3" y="118872"/>
                </a:lnTo>
                <a:lnTo>
                  <a:pt x="42672" y="121920"/>
                </a:lnTo>
                <a:lnTo>
                  <a:pt x="36576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18872"/>
                </a:lnTo>
                <a:lnTo>
                  <a:pt x="51815" y="115824"/>
                </a:lnTo>
                <a:lnTo>
                  <a:pt x="60960" y="115824"/>
                </a:lnTo>
                <a:lnTo>
                  <a:pt x="57910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8" name="object 868"/>
          <p:cNvSpPr/>
          <p:nvPr/>
        </p:nvSpPr>
        <p:spPr>
          <a:xfrm>
            <a:off x="990600" y="5239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0480"/>
                </a:cubicBezTo>
                <a:cubicBezTo>
                  <a:pt x="54862" y="30480"/>
                  <a:pt x="42672" y="30480"/>
                  <a:pt x="33528" y="30480"/>
                </a:cubicBezTo>
                <a:cubicBezTo>
                  <a:pt x="33528" y="39624"/>
                  <a:pt x="30480" y="45720"/>
                  <a:pt x="30480" y="51816"/>
                </a:cubicBezTo>
                <a:cubicBezTo>
                  <a:pt x="30480" y="51816"/>
                  <a:pt x="33528" y="48768"/>
                  <a:pt x="36575" y="48768"/>
                </a:cubicBezTo>
                <a:cubicBezTo>
                  <a:pt x="39624" y="48768"/>
                  <a:pt x="39624" y="45720"/>
                  <a:pt x="42672" y="45720"/>
                </a:cubicBezTo>
                <a:cubicBezTo>
                  <a:pt x="48767" y="45720"/>
                  <a:pt x="51816" y="51816"/>
                  <a:pt x="54862" y="60960"/>
                </a:cubicBezTo>
                <a:cubicBezTo>
                  <a:pt x="57912" y="67056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7" y="118872"/>
                </a:cubicBezTo>
                <a:cubicBezTo>
                  <a:pt x="45720" y="124968"/>
                  <a:pt x="42672" y="131064"/>
                  <a:pt x="36575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8288" y="143256"/>
                  <a:pt x="15239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5824"/>
                  <a:pt x="0" y="112776"/>
                  <a:pt x="0" y="103632"/>
                </a:cubicBezTo>
                <a:cubicBezTo>
                  <a:pt x="9144" y="103632"/>
                  <a:pt x="15239" y="100584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27432" y="118872"/>
                  <a:pt x="30480" y="118872"/>
                  <a:pt x="33528" y="112776"/>
                </a:cubicBezTo>
                <a:cubicBezTo>
                  <a:pt x="36575" y="109728"/>
                  <a:pt x="36575" y="103632"/>
                  <a:pt x="39624" y="94488"/>
                </a:cubicBezTo>
                <a:cubicBezTo>
                  <a:pt x="39624" y="85344"/>
                  <a:pt x="39624" y="79248"/>
                  <a:pt x="39624" y="76200"/>
                </a:cubicBezTo>
                <a:cubicBezTo>
                  <a:pt x="36575" y="73152"/>
                  <a:pt x="36575" y="70104"/>
                  <a:pt x="33528" y="70104"/>
                </a:cubicBezTo>
                <a:cubicBezTo>
                  <a:pt x="30480" y="70104"/>
                  <a:pt x="30480" y="73152"/>
                  <a:pt x="27432" y="73152"/>
                </a:cubicBezTo>
                <a:cubicBezTo>
                  <a:pt x="27432" y="76200"/>
                  <a:pt x="24384" y="76200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39" y="51816"/>
                  <a:pt x="21336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9" name="object 869"/>
          <p:cNvSpPr/>
          <p:nvPr/>
        </p:nvSpPr>
        <p:spPr>
          <a:xfrm>
            <a:off x="987552" y="5236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3" y="45720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5" y="45720"/>
                </a:lnTo>
                <a:lnTo>
                  <a:pt x="51815" y="45720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1920"/>
                </a:lnTo>
                <a:lnTo>
                  <a:pt x="51815" y="134112"/>
                </a:lnTo>
                <a:lnTo>
                  <a:pt x="51815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7" y="149352"/>
                </a:lnTo>
                <a:lnTo>
                  <a:pt x="18287" y="149352"/>
                </a:lnTo>
                <a:lnTo>
                  <a:pt x="12192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6680"/>
                </a:lnTo>
                <a:lnTo>
                  <a:pt x="36576" y="97536"/>
                </a:lnTo>
                <a:lnTo>
                  <a:pt x="39623" y="88392"/>
                </a:lnTo>
                <a:lnTo>
                  <a:pt x="39623" y="88392"/>
                </a:lnTo>
                <a:lnTo>
                  <a:pt x="36576" y="79248"/>
                </a:lnTo>
                <a:lnTo>
                  <a:pt x="36576" y="82296"/>
                </a:lnTo>
                <a:lnTo>
                  <a:pt x="36576" y="76200"/>
                </a:lnTo>
                <a:lnTo>
                  <a:pt x="39623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3" y="70104"/>
                </a:lnTo>
                <a:lnTo>
                  <a:pt x="42672" y="70104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09728"/>
                </a:lnTo>
                <a:lnTo>
                  <a:pt x="39623" y="118872"/>
                </a:lnTo>
                <a:lnTo>
                  <a:pt x="39623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18287" y="118872"/>
                </a:lnTo>
                <a:lnTo>
                  <a:pt x="18287" y="112776"/>
                </a:lnTo>
                <a:lnTo>
                  <a:pt x="18287" y="112776"/>
                </a:lnTo>
                <a:lnTo>
                  <a:pt x="18287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38" y="137160"/>
                </a:lnTo>
                <a:lnTo>
                  <a:pt x="15238" y="137160"/>
                </a:lnTo>
                <a:lnTo>
                  <a:pt x="18287" y="140208"/>
                </a:lnTo>
                <a:lnTo>
                  <a:pt x="18287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3" y="137160"/>
                </a:lnTo>
                <a:lnTo>
                  <a:pt x="36576" y="137160"/>
                </a:lnTo>
                <a:lnTo>
                  <a:pt x="42672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5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5" y="57912"/>
                </a:lnTo>
                <a:lnTo>
                  <a:pt x="51815" y="60960"/>
                </a:lnTo>
                <a:lnTo>
                  <a:pt x="48768" y="54864"/>
                </a:lnTo>
                <a:lnTo>
                  <a:pt x="51815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3" y="54864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0" name="object 870"/>
          <p:cNvSpPr/>
          <p:nvPr/>
        </p:nvSpPr>
        <p:spPr>
          <a:xfrm>
            <a:off x="990600" y="5772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2776"/>
                </a:cubicBezTo>
                <a:cubicBezTo>
                  <a:pt x="36575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5" y="73152"/>
                  <a:pt x="33528" y="73152"/>
                </a:cubicBezTo>
                <a:close/>
                <a:moveTo>
                  <a:pt x="48767" y="0"/>
                </a:moveTo>
                <a:cubicBezTo>
                  <a:pt x="51816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7" y="39624"/>
                </a:cubicBezTo>
                <a:cubicBezTo>
                  <a:pt x="48767" y="33528"/>
                  <a:pt x="48767" y="30480"/>
                  <a:pt x="45720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5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5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2" y="112776"/>
                  <a:pt x="51816" y="121920"/>
                </a:cubicBezTo>
                <a:cubicBezTo>
                  <a:pt x="48767" y="128016"/>
                  <a:pt x="42672" y="134112"/>
                  <a:pt x="39624" y="137160"/>
                </a:cubicBezTo>
                <a:cubicBezTo>
                  <a:pt x="33528" y="140208"/>
                  <a:pt x="30480" y="143256"/>
                  <a:pt x="24384" y="143256"/>
                </a:cubicBezTo>
                <a:cubicBezTo>
                  <a:pt x="15239" y="143256"/>
                  <a:pt x="12190" y="140208"/>
                  <a:pt x="9144" y="137160"/>
                </a:cubicBezTo>
                <a:cubicBezTo>
                  <a:pt x="3048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39" y="30480"/>
                  <a:pt x="21336" y="18288"/>
                </a:cubicBezTo>
                <a:cubicBezTo>
                  <a:pt x="30480" y="6096"/>
                  <a:pt x="39624" y="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1" name="object 871"/>
          <p:cNvSpPr/>
          <p:nvPr/>
        </p:nvSpPr>
        <p:spPr>
          <a:xfrm>
            <a:off x="987552" y="5769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3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5824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3" y="97536"/>
                </a:lnTo>
                <a:lnTo>
                  <a:pt x="39623" y="88392"/>
                </a:lnTo>
                <a:lnTo>
                  <a:pt x="39623" y="91440"/>
                </a:lnTo>
                <a:lnTo>
                  <a:pt x="39623" y="82296"/>
                </a:lnTo>
                <a:lnTo>
                  <a:pt x="39623" y="85344"/>
                </a:lnTo>
                <a:lnTo>
                  <a:pt x="36576" y="79248"/>
                </a:lnTo>
                <a:lnTo>
                  <a:pt x="39623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6576" y="124968"/>
                </a:lnTo>
                <a:lnTo>
                  <a:pt x="36576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7" y="109728"/>
                </a:lnTo>
                <a:lnTo>
                  <a:pt x="18287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3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5" y="0"/>
                </a:lnTo>
                <a:lnTo>
                  <a:pt x="57910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5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3" y="42672"/>
                </a:lnTo>
                <a:lnTo>
                  <a:pt x="39623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3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5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5" y="137160"/>
                </a:lnTo>
                <a:lnTo>
                  <a:pt x="51815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7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3" y="12192"/>
                </a:lnTo>
                <a:lnTo>
                  <a:pt x="39623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0208"/>
                </a:lnTo>
                <a:lnTo>
                  <a:pt x="18287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3" y="137160"/>
                </a:lnTo>
                <a:lnTo>
                  <a:pt x="39623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09728"/>
                </a:lnTo>
                <a:lnTo>
                  <a:pt x="57910" y="97536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5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5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3" y="60960"/>
                </a:lnTo>
                <a:lnTo>
                  <a:pt x="42672" y="57912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3" y="27432"/>
                </a:lnTo>
                <a:lnTo>
                  <a:pt x="39623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5" y="24384"/>
                </a:lnTo>
                <a:lnTo>
                  <a:pt x="51815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5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2" name="object 872"/>
          <p:cNvSpPr/>
          <p:nvPr/>
        </p:nvSpPr>
        <p:spPr>
          <a:xfrm>
            <a:off x="990600" y="6230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7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5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39" y="143256"/>
                  <a:pt x="9144" y="143256"/>
                  <a:pt x="0" y="143256"/>
                </a:cubicBezTo>
                <a:cubicBezTo>
                  <a:pt x="6096" y="118872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3" name="object 873"/>
          <p:cNvSpPr/>
          <p:nvPr/>
        </p:nvSpPr>
        <p:spPr>
          <a:xfrm>
            <a:off x="987552" y="6227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3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7" y="85344"/>
                </a:lnTo>
                <a:lnTo>
                  <a:pt x="27432" y="60960"/>
                </a:lnTo>
                <a:lnTo>
                  <a:pt x="39623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7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7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3048"/>
                </a:lnTo>
                <a:lnTo>
                  <a:pt x="1523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4" name="object 874"/>
          <p:cNvSpPr/>
          <p:nvPr/>
        </p:nvSpPr>
        <p:spPr>
          <a:xfrm>
            <a:off x="1764792" y="2572512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4488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48768"/>
                </a:cubicBezTo>
                <a:cubicBezTo>
                  <a:pt x="24384" y="54864"/>
                  <a:pt x="18287" y="57912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27432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5" name="object 875"/>
          <p:cNvSpPr/>
          <p:nvPr/>
        </p:nvSpPr>
        <p:spPr>
          <a:xfrm>
            <a:off x="17586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6304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1336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0"/>
                </a:lnTo>
                <a:close/>
                <a:moveTo>
                  <a:pt x="48768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6576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6304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6" name="object 876"/>
          <p:cNvSpPr/>
          <p:nvPr/>
        </p:nvSpPr>
        <p:spPr>
          <a:xfrm>
            <a:off x="1295400" y="25816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5824"/>
                  <a:pt x="24384" y="118872"/>
                  <a:pt x="27432" y="118872"/>
                </a:cubicBezTo>
                <a:cubicBezTo>
                  <a:pt x="27432" y="118872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8288"/>
                  <a:pt x="67056" y="21336"/>
                  <a:pt x="67056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3256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3152"/>
                </a:cubicBezTo>
                <a:cubicBezTo>
                  <a:pt x="9144" y="45720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7" name="object 877"/>
          <p:cNvSpPr/>
          <p:nvPr/>
        </p:nvSpPr>
        <p:spPr>
          <a:xfrm>
            <a:off x="1292352" y="25786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42672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8" name="object 878"/>
          <p:cNvSpPr/>
          <p:nvPr/>
        </p:nvSpPr>
        <p:spPr>
          <a:xfrm>
            <a:off x="2209800" y="2572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2" y="109728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2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9" name="object 879"/>
          <p:cNvSpPr/>
          <p:nvPr/>
        </p:nvSpPr>
        <p:spPr>
          <a:xfrm>
            <a:off x="2206752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6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3528"/>
                </a:lnTo>
                <a:lnTo>
                  <a:pt x="57912" y="39624"/>
                </a:lnTo>
                <a:lnTo>
                  <a:pt x="57912" y="39624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40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0" name="object 880"/>
          <p:cNvSpPr/>
          <p:nvPr/>
        </p:nvSpPr>
        <p:spPr>
          <a:xfrm>
            <a:off x="2679192" y="2572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3048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4008"/>
                </a:cubicBezTo>
                <a:cubicBezTo>
                  <a:pt x="51816" y="67056"/>
                  <a:pt x="54864" y="67056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1064"/>
                  <a:pt x="0" y="124968"/>
                </a:cubicBezTo>
                <a:cubicBezTo>
                  <a:pt x="0" y="121920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18872"/>
                  <a:pt x="24384" y="118872"/>
                </a:cubicBezTo>
                <a:cubicBezTo>
                  <a:pt x="27432" y="118872"/>
                  <a:pt x="30480" y="118872"/>
                  <a:pt x="33528" y="115824"/>
                </a:cubicBezTo>
                <a:cubicBezTo>
                  <a:pt x="33528" y="109728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79248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1816"/>
                  <a:pt x="39624" y="48768"/>
                </a:cubicBezTo>
                <a:cubicBezTo>
                  <a:pt x="42672" y="45720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27432"/>
                </a:cubicBezTo>
                <a:cubicBezTo>
                  <a:pt x="42672" y="24384"/>
                  <a:pt x="42672" y="24384"/>
                  <a:pt x="39624" y="24384"/>
                </a:cubicBezTo>
                <a:cubicBezTo>
                  <a:pt x="36576" y="24384"/>
                  <a:pt x="36576" y="24384"/>
                  <a:pt x="33528" y="27432"/>
                </a:cubicBezTo>
                <a:cubicBezTo>
                  <a:pt x="33528" y="30480"/>
                  <a:pt x="30480" y="36576"/>
                  <a:pt x="27432" y="42672"/>
                </a:cubicBezTo>
                <a:cubicBezTo>
                  <a:pt x="24384" y="39624"/>
                  <a:pt x="18288" y="39624"/>
                  <a:pt x="12192" y="36576"/>
                </a:cubicBezTo>
                <a:cubicBezTo>
                  <a:pt x="15240" y="24384"/>
                  <a:pt x="18288" y="15240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1" name="object 881"/>
          <p:cNvSpPr/>
          <p:nvPr/>
        </p:nvSpPr>
        <p:spPr>
          <a:xfrm>
            <a:off x="26730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6200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0104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9624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21336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4112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3152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2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2" name="object 882"/>
          <p:cNvSpPr/>
          <p:nvPr/>
        </p:nvSpPr>
        <p:spPr>
          <a:xfrm>
            <a:off x="31363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80" y="88392"/>
                  <a:pt x="36576" y="88392"/>
                </a:cubicBezTo>
                <a:cubicBezTo>
                  <a:pt x="39624" y="73152"/>
                  <a:pt x="39624" y="57912"/>
                  <a:pt x="42672" y="42672"/>
                </a:cubicBezTo>
                <a:close/>
                <a:moveTo>
                  <a:pt x="48768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2" y="57912"/>
                  <a:pt x="51816" y="88392"/>
                </a:cubicBezTo>
                <a:cubicBezTo>
                  <a:pt x="54864" y="88392"/>
                  <a:pt x="57912" y="88392"/>
                  <a:pt x="60960" y="88392"/>
                </a:cubicBezTo>
                <a:cubicBezTo>
                  <a:pt x="57912" y="97536"/>
                  <a:pt x="57912" y="106680"/>
                  <a:pt x="54864" y="115824"/>
                </a:cubicBezTo>
                <a:cubicBezTo>
                  <a:pt x="51816" y="115824"/>
                  <a:pt x="48768" y="115824"/>
                  <a:pt x="45720" y="115824"/>
                </a:cubicBezTo>
                <a:cubicBezTo>
                  <a:pt x="45720" y="124968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80" y="124968"/>
                  <a:pt x="30480" y="115824"/>
                </a:cubicBezTo>
                <a:cubicBezTo>
                  <a:pt x="21336" y="115824"/>
                  <a:pt x="9144" y="115824"/>
                  <a:pt x="0" y="115824"/>
                </a:cubicBezTo>
                <a:cubicBezTo>
                  <a:pt x="0" y="106680"/>
                  <a:pt x="3048" y="94488"/>
                  <a:pt x="3048" y="85344"/>
                </a:cubicBezTo>
                <a:cubicBezTo>
                  <a:pt x="18288" y="57912"/>
                  <a:pt x="33528" y="27432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3" name="object 883"/>
          <p:cNvSpPr/>
          <p:nvPr/>
        </p:nvSpPr>
        <p:spPr>
          <a:xfrm>
            <a:off x="31302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4864" y="48768"/>
                </a:lnTo>
                <a:lnTo>
                  <a:pt x="30480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20" y="42672"/>
                </a:lnTo>
                <a:lnTo>
                  <a:pt x="51816" y="42672"/>
                </a:lnTo>
                <a:lnTo>
                  <a:pt x="54864" y="45720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4008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4" y="124968"/>
                </a:lnTo>
                <a:lnTo>
                  <a:pt x="57912" y="121920"/>
                </a:lnTo>
                <a:lnTo>
                  <a:pt x="54864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6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18872"/>
                </a:lnTo>
                <a:lnTo>
                  <a:pt x="54864" y="115824"/>
                </a:lnTo>
                <a:lnTo>
                  <a:pt x="60960" y="115824"/>
                </a:lnTo>
                <a:lnTo>
                  <a:pt x="57912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4" y="94488"/>
                </a:lnTo>
                <a:lnTo>
                  <a:pt x="54864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4" name="object 884"/>
          <p:cNvSpPr/>
          <p:nvPr/>
        </p:nvSpPr>
        <p:spPr>
          <a:xfrm>
            <a:off x="36697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0480"/>
                </a:cubicBezTo>
                <a:cubicBezTo>
                  <a:pt x="51816" y="30480"/>
                  <a:pt x="42672" y="30480"/>
                  <a:pt x="30479" y="30480"/>
                </a:cubicBezTo>
                <a:cubicBezTo>
                  <a:pt x="30479" y="39624"/>
                  <a:pt x="27432" y="45720"/>
                  <a:pt x="27432" y="51816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5720"/>
                  <a:pt x="39623" y="45720"/>
                </a:cubicBezTo>
                <a:cubicBezTo>
                  <a:pt x="45720" y="45720"/>
                  <a:pt x="51816" y="51816"/>
                  <a:pt x="51816" y="60960"/>
                </a:cubicBezTo>
                <a:cubicBezTo>
                  <a:pt x="54864" y="67056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4968"/>
                  <a:pt x="39623" y="131064"/>
                  <a:pt x="36576" y="137160"/>
                </a:cubicBezTo>
                <a:cubicBezTo>
                  <a:pt x="30479" y="140208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5824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18872"/>
                  <a:pt x="24384" y="118872"/>
                </a:cubicBezTo>
                <a:cubicBezTo>
                  <a:pt x="24384" y="118872"/>
                  <a:pt x="27432" y="118872"/>
                  <a:pt x="30479" y="112776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5344"/>
                  <a:pt x="36576" y="79248"/>
                  <a:pt x="36576" y="76200"/>
                </a:cubicBezTo>
                <a:cubicBezTo>
                  <a:pt x="36576" y="73152"/>
                  <a:pt x="33528" y="70104"/>
                  <a:pt x="30479" y="70104"/>
                </a:cubicBezTo>
                <a:cubicBezTo>
                  <a:pt x="27432" y="70104"/>
                  <a:pt x="27432" y="73152"/>
                  <a:pt x="24384" y="73152"/>
                </a:cubicBezTo>
                <a:cubicBezTo>
                  <a:pt x="24384" y="76200"/>
                  <a:pt x="21336" y="76200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5" name="object 885"/>
          <p:cNvSpPr/>
          <p:nvPr/>
        </p:nvSpPr>
        <p:spPr>
          <a:xfrm>
            <a:off x="36636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5720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49352"/>
                </a:lnTo>
                <a:lnTo>
                  <a:pt x="18288" y="149352"/>
                </a:lnTo>
                <a:lnTo>
                  <a:pt x="15240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6680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79248"/>
                </a:lnTo>
                <a:lnTo>
                  <a:pt x="39624" y="82296"/>
                </a:lnTo>
                <a:lnTo>
                  <a:pt x="36575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37160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57912"/>
                </a:lnTo>
                <a:lnTo>
                  <a:pt x="54863" y="60960"/>
                </a:lnTo>
                <a:lnTo>
                  <a:pt x="51816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6" name="object 886"/>
          <p:cNvSpPr/>
          <p:nvPr/>
        </p:nvSpPr>
        <p:spPr>
          <a:xfrm>
            <a:off x="4123944" y="25725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7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7" y="118872"/>
                  <a:pt x="36576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1" y="88392"/>
                  <a:pt x="42671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59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59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1" y="24384"/>
                </a:cubicBezTo>
                <a:cubicBezTo>
                  <a:pt x="39624" y="24384"/>
                  <a:pt x="36576" y="27432"/>
                  <a:pt x="33527" y="33528"/>
                </a:cubicBezTo>
                <a:cubicBezTo>
                  <a:pt x="33527" y="39624"/>
                  <a:pt x="30480" y="48768"/>
                  <a:pt x="27432" y="64008"/>
                </a:cubicBezTo>
                <a:cubicBezTo>
                  <a:pt x="30480" y="57912"/>
                  <a:pt x="33527" y="54864"/>
                  <a:pt x="36576" y="51816"/>
                </a:cubicBezTo>
                <a:cubicBezTo>
                  <a:pt x="39624" y="48768"/>
                  <a:pt x="42671" y="48768"/>
                  <a:pt x="45720" y="48768"/>
                </a:cubicBezTo>
                <a:cubicBezTo>
                  <a:pt x="51815" y="48768"/>
                  <a:pt x="54864" y="54864"/>
                  <a:pt x="57912" y="60960"/>
                </a:cubicBezTo>
                <a:cubicBezTo>
                  <a:pt x="60959" y="70104"/>
                  <a:pt x="60959" y="82296"/>
                  <a:pt x="57912" y="94488"/>
                </a:cubicBezTo>
                <a:cubicBezTo>
                  <a:pt x="57912" y="103632"/>
                  <a:pt x="54864" y="112776"/>
                  <a:pt x="51815" y="121920"/>
                </a:cubicBezTo>
                <a:cubicBezTo>
                  <a:pt x="48768" y="128016"/>
                  <a:pt x="42671" y="134112"/>
                  <a:pt x="39624" y="137160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7" name="object 887"/>
          <p:cNvSpPr/>
          <p:nvPr/>
        </p:nvSpPr>
        <p:spPr>
          <a:xfrm>
            <a:off x="4120896" y="2569464"/>
            <a:ext cx="76199" cy="152400"/>
          </a:xfrm>
          <a:custGeom>
            <a:avLst/>
            <a:gdLst/>
            <a:ahLst/>
            <a:cxnLst/>
            <a:rect l="l" t="t" r="r" b="b"/>
            <a:pathLst>
              <a:path w="76199" h="152400">
                <a:moveTo>
                  <a:pt x="36575" y="79248"/>
                </a:moveTo>
                <a:lnTo>
                  <a:pt x="39624" y="79248"/>
                </a:lnTo>
                <a:lnTo>
                  <a:pt x="36575" y="82296"/>
                </a:lnTo>
                <a:lnTo>
                  <a:pt x="36575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5" y="79248"/>
                </a:lnTo>
                <a:lnTo>
                  <a:pt x="39624" y="82296"/>
                </a:lnTo>
                <a:lnTo>
                  <a:pt x="36575" y="79248"/>
                </a:lnTo>
                <a:close/>
                <a:moveTo>
                  <a:pt x="42672" y="73152"/>
                </a:moveTo>
                <a:lnTo>
                  <a:pt x="45719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19" y="109728"/>
                </a:lnTo>
                <a:lnTo>
                  <a:pt x="45719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5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5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19" y="42672"/>
                </a:lnTo>
                <a:lnTo>
                  <a:pt x="45719" y="36576"/>
                </a:lnTo>
                <a:lnTo>
                  <a:pt x="45719" y="36576"/>
                </a:lnTo>
                <a:lnTo>
                  <a:pt x="45719" y="30480"/>
                </a:lnTo>
                <a:lnTo>
                  <a:pt x="45719" y="33528"/>
                </a:lnTo>
                <a:lnTo>
                  <a:pt x="45719" y="30480"/>
                </a:lnTo>
                <a:lnTo>
                  <a:pt x="48768" y="33528"/>
                </a:lnTo>
                <a:lnTo>
                  <a:pt x="45719" y="30480"/>
                </a:lnTo>
                <a:lnTo>
                  <a:pt x="48768" y="30480"/>
                </a:lnTo>
                <a:lnTo>
                  <a:pt x="45719" y="33528"/>
                </a:lnTo>
                <a:lnTo>
                  <a:pt x="48768" y="30480"/>
                </a:lnTo>
                <a:lnTo>
                  <a:pt x="45719" y="33528"/>
                </a:lnTo>
                <a:lnTo>
                  <a:pt x="45719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5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5" y="51816"/>
                </a:lnTo>
                <a:lnTo>
                  <a:pt x="36575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3" y="48768"/>
                </a:lnTo>
                <a:lnTo>
                  <a:pt x="57912" y="51816"/>
                </a:lnTo>
                <a:lnTo>
                  <a:pt x="60960" y="51816"/>
                </a:lnTo>
                <a:lnTo>
                  <a:pt x="64007" y="57912"/>
                </a:lnTo>
                <a:lnTo>
                  <a:pt x="64007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7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19" y="143256"/>
                </a:lnTo>
                <a:lnTo>
                  <a:pt x="45719" y="146304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5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19" y="9144"/>
                </a:moveTo>
                <a:lnTo>
                  <a:pt x="45719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5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19" y="131064"/>
                </a:lnTo>
                <a:lnTo>
                  <a:pt x="45719" y="131064"/>
                </a:lnTo>
                <a:lnTo>
                  <a:pt x="51816" y="121920"/>
                </a:lnTo>
                <a:lnTo>
                  <a:pt x="54863" y="109728"/>
                </a:lnTo>
                <a:lnTo>
                  <a:pt x="57912" y="97536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3" y="60960"/>
                </a:lnTo>
                <a:lnTo>
                  <a:pt x="54863" y="60960"/>
                </a:lnTo>
                <a:lnTo>
                  <a:pt x="51816" y="57912"/>
                </a:lnTo>
                <a:lnTo>
                  <a:pt x="54863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19" y="57912"/>
                </a:lnTo>
                <a:lnTo>
                  <a:pt x="45719" y="57912"/>
                </a:lnTo>
                <a:lnTo>
                  <a:pt x="42672" y="60960"/>
                </a:lnTo>
                <a:lnTo>
                  <a:pt x="42672" y="57912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5" y="30480"/>
                </a:lnTo>
                <a:lnTo>
                  <a:pt x="36575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3" y="27432"/>
                </a:lnTo>
                <a:lnTo>
                  <a:pt x="54863" y="30480"/>
                </a:lnTo>
                <a:lnTo>
                  <a:pt x="54863" y="33528"/>
                </a:lnTo>
                <a:lnTo>
                  <a:pt x="54863" y="36576"/>
                </a:lnTo>
                <a:lnTo>
                  <a:pt x="54863" y="42672"/>
                </a:lnTo>
                <a:lnTo>
                  <a:pt x="51816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7" y="18288"/>
                </a:lnTo>
                <a:lnTo>
                  <a:pt x="67056" y="21336"/>
                </a:lnTo>
                <a:lnTo>
                  <a:pt x="64007" y="15240"/>
                </a:lnTo>
                <a:lnTo>
                  <a:pt x="64007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3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1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8" name="object 888"/>
          <p:cNvSpPr/>
          <p:nvPr/>
        </p:nvSpPr>
        <p:spPr>
          <a:xfrm>
            <a:off x="45841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18872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9" name="object 889"/>
          <p:cNvSpPr/>
          <p:nvPr/>
        </p:nvSpPr>
        <p:spPr>
          <a:xfrm>
            <a:off x="45780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3152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3048"/>
                </a:lnTo>
                <a:lnTo>
                  <a:pt x="1524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0" name="object 890"/>
          <p:cNvSpPr/>
          <p:nvPr/>
        </p:nvSpPr>
        <p:spPr>
          <a:xfrm>
            <a:off x="28773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1" name="object 891"/>
          <p:cNvSpPr/>
          <p:nvPr/>
        </p:nvSpPr>
        <p:spPr>
          <a:xfrm>
            <a:off x="28742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2" name="object 892"/>
          <p:cNvSpPr/>
          <p:nvPr/>
        </p:nvSpPr>
        <p:spPr>
          <a:xfrm>
            <a:off x="28773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3" name="object 893"/>
          <p:cNvSpPr/>
          <p:nvPr/>
        </p:nvSpPr>
        <p:spPr>
          <a:xfrm>
            <a:off x="28742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4" name="object 894"/>
          <p:cNvSpPr/>
          <p:nvPr/>
        </p:nvSpPr>
        <p:spPr>
          <a:xfrm>
            <a:off x="1478280" y="21336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37160" y="94488"/>
                </a:moveTo>
                <a:cubicBezTo>
                  <a:pt x="124968" y="137160"/>
                  <a:pt x="109728" y="182880"/>
                  <a:pt x="97536" y="225552"/>
                </a:cubicBezTo>
                <a:cubicBezTo>
                  <a:pt x="109728" y="225552"/>
                  <a:pt x="121920" y="225552"/>
                  <a:pt x="137160" y="225552"/>
                </a:cubicBezTo>
                <a:cubicBezTo>
                  <a:pt x="137160" y="182880"/>
                  <a:pt x="137160" y="137160"/>
                  <a:pt x="137160" y="94488"/>
                </a:cubicBezTo>
                <a:close/>
                <a:moveTo>
                  <a:pt x="124968" y="0"/>
                </a:moveTo>
                <a:cubicBezTo>
                  <a:pt x="143256" y="0"/>
                  <a:pt x="164592" y="0"/>
                  <a:pt x="182880" y="0"/>
                </a:cubicBezTo>
                <a:cubicBezTo>
                  <a:pt x="185927" y="121920"/>
                  <a:pt x="188976" y="243840"/>
                  <a:pt x="188976" y="362712"/>
                </a:cubicBezTo>
                <a:cubicBezTo>
                  <a:pt x="170688" y="362712"/>
                  <a:pt x="152399" y="362712"/>
                  <a:pt x="134112" y="362712"/>
                </a:cubicBezTo>
                <a:cubicBezTo>
                  <a:pt x="134112" y="344424"/>
                  <a:pt x="134112" y="323088"/>
                  <a:pt x="134112" y="304800"/>
                </a:cubicBezTo>
                <a:cubicBezTo>
                  <a:pt x="112776" y="304800"/>
                  <a:pt x="94488" y="304800"/>
                  <a:pt x="73152" y="304800"/>
                </a:cubicBezTo>
                <a:cubicBezTo>
                  <a:pt x="67056" y="323088"/>
                  <a:pt x="60960" y="344424"/>
                  <a:pt x="54864" y="362712"/>
                </a:cubicBezTo>
                <a:cubicBezTo>
                  <a:pt x="36576" y="362712"/>
                  <a:pt x="18288" y="362712"/>
                  <a:pt x="0" y="362712"/>
                </a:cubicBezTo>
                <a:cubicBezTo>
                  <a:pt x="42672" y="243840"/>
                  <a:pt x="82296" y="121920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5" name="object 895"/>
          <p:cNvSpPr/>
          <p:nvPr/>
        </p:nvSpPr>
        <p:spPr>
          <a:xfrm>
            <a:off x="1472184" y="21305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97536"/>
                </a:moveTo>
                <a:lnTo>
                  <a:pt x="149352" y="100584"/>
                </a:lnTo>
                <a:lnTo>
                  <a:pt x="109728" y="228600"/>
                </a:lnTo>
                <a:lnTo>
                  <a:pt x="103632" y="222504"/>
                </a:lnTo>
                <a:lnTo>
                  <a:pt x="143256" y="222504"/>
                </a:lnTo>
                <a:lnTo>
                  <a:pt x="137160" y="228600"/>
                </a:lnTo>
                <a:lnTo>
                  <a:pt x="140208" y="97536"/>
                </a:lnTo>
                <a:close/>
                <a:moveTo>
                  <a:pt x="146304" y="228600"/>
                </a:moveTo>
                <a:lnTo>
                  <a:pt x="143256" y="231648"/>
                </a:lnTo>
                <a:lnTo>
                  <a:pt x="103632" y="231648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2" y="97536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3048"/>
                </a:lnTo>
                <a:lnTo>
                  <a:pt x="201167" y="365760"/>
                </a:lnTo>
                <a:lnTo>
                  <a:pt x="198120" y="368808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68808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6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5760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5760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6" name="object 896"/>
          <p:cNvSpPr/>
          <p:nvPr/>
        </p:nvSpPr>
        <p:spPr>
          <a:xfrm>
            <a:off x="1935479" y="2133600"/>
            <a:ext cx="210312" cy="362712"/>
          </a:xfrm>
          <a:custGeom>
            <a:avLst/>
            <a:gdLst/>
            <a:ahLst/>
            <a:cxnLst/>
            <a:rect l="l" t="t" r="r" b="b"/>
            <a:pathLst>
              <a:path w="210312" h="362712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30480"/>
                  <a:pt x="198121" y="60960"/>
                  <a:pt x="192025" y="91440"/>
                </a:cubicBezTo>
                <a:cubicBezTo>
                  <a:pt x="170689" y="91440"/>
                  <a:pt x="149353" y="91440"/>
                  <a:pt x="128017" y="91440"/>
                </a:cubicBezTo>
                <a:cubicBezTo>
                  <a:pt x="109728" y="182880"/>
                  <a:pt x="91441" y="271272"/>
                  <a:pt x="76200" y="362712"/>
                </a:cubicBezTo>
                <a:cubicBezTo>
                  <a:pt x="54865" y="362712"/>
                  <a:pt x="33528" y="362712"/>
                  <a:pt x="12193" y="362712"/>
                </a:cubicBezTo>
                <a:cubicBezTo>
                  <a:pt x="30481" y="271272"/>
                  <a:pt x="45721" y="182880"/>
                  <a:pt x="64009" y="91440"/>
                </a:cubicBezTo>
                <a:cubicBezTo>
                  <a:pt x="42672" y="91440"/>
                  <a:pt x="21337" y="91440"/>
                  <a:pt x="0" y="91440"/>
                </a:cubicBezTo>
                <a:cubicBezTo>
                  <a:pt x="6097" y="60960"/>
                  <a:pt x="12193" y="30480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7" name="object 897"/>
          <p:cNvSpPr/>
          <p:nvPr/>
        </p:nvSpPr>
        <p:spPr>
          <a:xfrm>
            <a:off x="1929384" y="2130552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97536"/>
                </a:lnTo>
                <a:lnTo>
                  <a:pt x="134112" y="97536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5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97536"/>
                </a:lnTo>
                <a:lnTo>
                  <a:pt x="6095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88392"/>
                </a:lnTo>
                <a:lnTo>
                  <a:pt x="70104" y="88392"/>
                </a:lnTo>
                <a:lnTo>
                  <a:pt x="73151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5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88392"/>
                </a:lnTo>
                <a:lnTo>
                  <a:pt x="198120" y="88392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8" name="object 898"/>
          <p:cNvSpPr/>
          <p:nvPr/>
        </p:nvSpPr>
        <p:spPr>
          <a:xfrm>
            <a:off x="24201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8496" y="0"/>
                  <a:pt x="176784" y="9144"/>
                  <a:pt x="185928" y="27432"/>
                </a:cubicBezTo>
                <a:cubicBezTo>
                  <a:pt x="195072" y="45720"/>
                  <a:pt x="201168" y="73152"/>
                  <a:pt x="201168" y="109728"/>
                </a:cubicBezTo>
                <a:cubicBezTo>
                  <a:pt x="182880" y="118872"/>
                  <a:pt x="164592" y="124968"/>
                  <a:pt x="146304" y="131064"/>
                </a:cubicBezTo>
                <a:cubicBezTo>
                  <a:pt x="146304" y="121920"/>
                  <a:pt x="146304" y="112776"/>
                  <a:pt x="143256" y="106680"/>
                </a:cubicBezTo>
                <a:cubicBezTo>
                  <a:pt x="143256" y="100584"/>
                  <a:pt x="140208" y="94488"/>
                  <a:pt x="137160" y="88392"/>
                </a:cubicBezTo>
                <a:cubicBezTo>
                  <a:pt x="131064" y="85344"/>
                  <a:pt x="128016" y="82296"/>
                  <a:pt x="121920" y="82296"/>
                </a:cubicBezTo>
                <a:cubicBezTo>
                  <a:pt x="109728" y="82296"/>
                  <a:pt x="97536" y="91440"/>
                  <a:pt x="85344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57912" y="219456"/>
                  <a:pt x="57912" y="246888"/>
                  <a:pt x="60960" y="262128"/>
                </a:cubicBezTo>
                <a:cubicBezTo>
                  <a:pt x="64008" y="274320"/>
                  <a:pt x="73152" y="283464"/>
                  <a:pt x="82296" y="283464"/>
                </a:cubicBezTo>
                <a:cubicBezTo>
                  <a:pt x="94488" y="283464"/>
                  <a:pt x="103632" y="277368"/>
                  <a:pt x="112776" y="265176"/>
                </a:cubicBezTo>
                <a:cubicBezTo>
                  <a:pt x="118872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49352" y="310896"/>
                </a:cubicBezTo>
                <a:cubicBezTo>
                  <a:pt x="140208" y="326136"/>
                  <a:pt x="128016" y="341376"/>
                  <a:pt x="115824" y="350520"/>
                </a:cubicBezTo>
                <a:cubicBezTo>
                  <a:pt x="103632" y="359664"/>
                  <a:pt x="88392" y="362712"/>
                  <a:pt x="73152" y="362712"/>
                </a:cubicBezTo>
                <a:cubicBezTo>
                  <a:pt x="51816" y="362712"/>
                  <a:pt x="36576" y="356616"/>
                  <a:pt x="24384" y="347472"/>
                </a:cubicBezTo>
                <a:cubicBezTo>
                  <a:pt x="15240" y="335280"/>
                  <a:pt x="6096" y="316992"/>
                  <a:pt x="3048" y="289560"/>
                </a:cubicBezTo>
                <a:cubicBezTo>
                  <a:pt x="0" y="262128"/>
                  <a:pt x="0" y="225552"/>
                  <a:pt x="9144" y="182880"/>
                </a:cubicBezTo>
                <a:cubicBezTo>
                  <a:pt x="18288" y="124968"/>
                  <a:pt x="33528" y="79248"/>
                  <a:pt x="57912" y="48768"/>
                </a:cubicBezTo>
                <a:cubicBezTo>
                  <a:pt x="79248" y="18288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9" name="object 899"/>
          <p:cNvSpPr/>
          <p:nvPr/>
        </p:nvSpPr>
        <p:spPr>
          <a:xfrm>
            <a:off x="24170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6096"/>
                </a:lnTo>
                <a:lnTo>
                  <a:pt x="170688" y="6096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27432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3256" y="134112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3632"/>
                </a:lnTo>
                <a:lnTo>
                  <a:pt x="94488" y="118872"/>
                </a:lnTo>
                <a:lnTo>
                  <a:pt x="88392" y="128016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0312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49936"/>
                </a:lnTo>
                <a:lnTo>
                  <a:pt x="67056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3840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0792"/>
                </a:lnTo>
                <a:lnTo>
                  <a:pt x="185928" y="246888"/>
                </a:lnTo>
                <a:lnTo>
                  <a:pt x="179832" y="265176"/>
                </a:lnTo>
                <a:lnTo>
                  <a:pt x="173736" y="283464"/>
                </a:lnTo>
                <a:lnTo>
                  <a:pt x="164592" y="301752"/>
                </a:lnTo>
                <a:lnTo>
                  <a:pt x="158496" y="313944"/>
                </a:lnTo>
                <a:lnTo>
                  <a:pt x="149352" y="326136"/>
                </a:lnTo>
                <a:lnTo>
                  <a:pt x="140208" y="338328"/>
                </a:lnTo>
                <a:lnTo>
                  <a:pt x="131064" y="347472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0960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59664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2880"/>
                </a:lnTo>
                <a:lnTo>
                  <a:pt x="12192" y="161544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6576"/>
                </a:lnTo>
                <a:lnTo>
                  <a:pt x="73152" y="27432"/>
                </a:lnTo>
                <a:lnTo>
                  <a:pt x="82296" y="18288"/>
                </a:lnTo>
                <a:lnTo>
                  <a:pt x="94488" y="12192"/>
                </a:lnTo>
                <a:lnTo>
                  <a:pt x="103632" y="6096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0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89560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6616"/>
                </a:lnTo>
                <a:lnTo>
                  <a:pt x="60960" y="359664"/>
                </a:lnTo>
                <a:lnTo>
                  <a:pt x="60960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3568"/>
                </a:lnTo>
                <a:lnTo>
                  <a:pt x="106680" y="353568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1376"/>
                </a:lnTo>
                <a:lnTo>
                  <a:pt x="134112" y="332232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5656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3840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77368"/>
                </a:lnTo>
                <a:lnTo>
                  <a:pt x="112776" y="280416"/>
                </a:lnTo>
                <a:lnTo>
                  <a:pt x="103632" y="283464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6512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49936"/>
                </a:lnTo>
                <a:lnTo>
                  <a:pt x="57912" y="240792"/>
                </a:lnTo>
                <a:lnTo>
                  <a:pt x="57912" y="231648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88392"/>
                </a:lnTo>
                <a:lnTo>
                  <a:pt x="103632" y="88392"/>
                </a:lnTo>
                <a:lnTo>
                  <a:pt x="112776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3256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09728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2776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9144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0" name="object 900"/>
          <p:cNvSpPr/>
          <p:nvPr/>
        </p:nvSpPr>
        <p:spPr>
          <a:xfrm>
            <a:off x="3840480" y="21336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1" name="object 901"/>
          <p:cNvSpPr/>
          <p:nvPr/>
        </p:nvSpPr>
        <p:spPr>
          <a:xfrm>
            <a:off x="38343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2" name="object 902"/>
          <p:cNvSpPr/>
          <p:nvPr/>
        </p:nvSpPr>
        <p:spPr>
          <a:xfrm>
            <a:off x="3840480" y="21336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3" name="object 903"/>
          <p:cNvSpPr/>
          <p:nvPr/>
        </p:nvSpPr>
        <p:spPr>
          <a:xfrm>
            <a:off x="38343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4" name="object 904"/>
          <p:cNvSpPr/>
          <p:nvPr/>
        </p:nvSpPr>
        <p:spPr>
          <a:xfrm>
            <a:off x="3383280" y="21336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30480"/>
                  <a:pt x="179832" y="60960"/>
                  <a:pt x="173735" y="91440"/>
                </a:cubicBezTo>
                <a:cubicBezTo>
                  <a:pt x="155448" y="91440"/>
                  <a:pt x="134112" y="91440"/>
                  <a:pt x="115823" y="91440"/>
                </a:cubicBezTo>
                <a:cubicBezTo>
                  <a:pt x="100584" y="182880"/>
                  <a:pt x="85344" y="271272"/>
                  <a:pt x="67056" y="362712"/>
                </a:cubicBezTo>
                <a:cubicBezTo>
                  <a:pt x="48768" y="362712"/>
                  <a:pt x="30479" y="362712"/>
                  <a:pt x="9144" y="362712"/>
                </a:cubicBezTo>
                <a:cubicBezTo>
                  <a:pt x="27432" y="271272"/>
                  <a:pt x="42672" y="182880"/>
                  <a:pt x="57912" y="91440"/>
                </a:cubicBezTo>
                <a:cubicBezTo>
                  <a:pt x="39623" y="91440"/>
                  <a:pt x="18288" y="91440"/>
                  <a:pt x="0" y="91440"/>
                </a:cubicBezTo>
                <a:cubicBezTo>
                  <a:pt x="6096" y="60960"/>
                  <a:pt x="9144" y="30480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5" name="object 905"/>
          <p:cNvSpPr/>
          <p:nvPr/>
        </p:nvSpPr>
        <p:spPr>
          <a:xfrm>
            <a:off x="3377184" y="21305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97536"/>
                </a:lnTo>
                <a:lnTo>
                  <a:pt x="121919" y="97536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97536"/>
                </a:lnTo>
                <a:lnTo>
                  <a:pt x="6096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88392"/>
                </a:lnTo>
                <a:lnTo>
                  <a:pt x="64008" y="88392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88392"/>
                </a:lnTo>
                <a:lnTo>
                  <a:pt x="179831" y="88392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6" name="object 906"/>
          <p:cNvSpPr/>
          <p:nvPr/>
        </p:nvSpPr>
        <p:spPr>
          <a:xfrm>
            <a:off x="4294632" y="2133600"/>
            <a:ext cx="204216" cy="362712"/>
          </a:xfrm>
          <a:custGeom>
            <a:avLst/>
            <a:gdLst/>
            <a:ahLst/>
            <a:cxnLst/>
            <a:rect l="l" t="t" r="r" b="b"/>
            <a:pathLst>
              <a:path w="204216" h="362712">
                <a:moveTo>
                  <a:pt x="137160" y="0"/>
                </a:moveTo>
                <a:cubicBezTo>
                  <a:pt x="161544" y="0"/>
                  <a:pt x="176784" y="9144"/>
                  <a:pt x="188976" y="27432"/>
                </a:cubicBezTo>
                <a:cubicBezTo>
                  <a:pt x="198120" y="45720"/>
                  <a:pt x="204216" y="73152"/>
                  <a:pt x="201168" y="109728"/>
                </a:cubicBezTo>
                <a:cubicBezTo>
                  <a:pt x="182880" y="118872"/>
                  <a:pt x="167640" y="124968"/>
                  <a:pt x="149352" y="131064"/>
                </a:cubicBezTo>
                <a:cubicBezTo>
                  <a:pt x="149352" y="121920"/>
                  <a:pt x="146304" y="112776"/>
                  <a:pt x="146304" y="106680"/>
                </a:cubicBezTo>
                <a:cubicBezTo>
                  <a:pt x="146304" y="100584"/>
                  <a:pt x="143256" y="94488"/>
                  <a:pt x="137160" y="88392"/>
                </a:cubicBezTo>
                <a:cubicBezTo>
                  <a:pt x="134112" y="85344"/>
                  <a:pt x="128016" y="82296"/>
                  <a:pt x="124968" y="82296"/>
                </a:cubicBezTo>
                <a:cubicBezTo>
                  <a:pt x="109728" y="82296"/>
                  <a:pt x="97536" y="91440"/>
                  <a:pt x="88392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60960" y="219456"/>
                  <a:pt x="57912" y="246888"/>
                  <a:pt x="64008" y="262128"/>
                </a:cubicBezTo>
                <a:cubicBezTo>
                  <a:pt x="67056" y="274320"/>
                  <a:pt x="73152" y="283464"/>
                  <a:pt x="85344" y="283464"/>
                </a:cubicBezTo>
                <a:cubicBezTo>
                  <a:pt x="97536" y="283464"/>
                  <a:pt x="106680" y="277368"/>
                  <a:pt x="112776" y="265176"/>
                </a:cubicBezTo>
                <a:cubicBezTo>
                  <a:pt x="121920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52400" y="310896"/>
                </a:cubicBezTo>
                <a:cubicBezTo>
                  <a:pt x="143256" y="326136"/>
                  <a:pt x="131064" y="341376"/>
                  <a:pt x="118872" y="350520"/>
                </a:cubicBezTo>
                <a:cubicBezTo>
                  <a:pt x="106680" y="359664"/>
                  <a:pt x="91440" y="362712"/>
                  <a:pt x="73152" y="362712"/>
                </a:cubicBezTo>
                <a:cubicBezTo>
                  <a:pt x="54864" y="362712"/>
                  <a:pt x="39624" y="356616"/>
                  <a:pt x="27432" y="347472"/>
                </a:cubicBezTo>
                <a:cubicBezTo>
                  <a:pt x="15240" y="335280"/>
                  <a:pt x="9144" y="316992"/>
                  <a:pt x="6096" y="289560"/>
                </a:cubicBezTo>
                <a:cubicBezTo>
                  <a:pt x="0" y="262128"/>
                  <a:pt x="3048" y="225552"/>
                  <a:pt x="9144" y="182880"/>
                </a:cubicBezTo>
                <a:cubicBezTo>
                  <a:pt x="21336" y="124968"/>
                  <a:pt x="36576" y="79248"/>
                  <a:pt x="57912" y="48768"/>
                </a:cubicBezTo>
                <a:cubicBezTo>
                  <a:pt x="82296" y="18288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7" name="object 907"/>
          <p:cNvSpPr/>
          <p:nvPr/>
        </p:nvSpPr>
        <p:spPr>
          <a:xfrm>
            <a:off x="42915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6096"/>
                </a:lnTo>
                <a:lnTo>
                  <a:pt x="173736" y="6096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27432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37160"/>
                </a:lnTo>
                <a:lnTo>
                  <a:pt x="146304" y="134112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0584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3632"/>
                </a:lnTo>
                <a:lnTo>
                  <a:pt x="94488" y="118872"/>
                </a:lnTo>
                <a:lnTo>
                  <a:pt x="91440" y="128016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0312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49936"/>
                </a:lnTo>
                <a:lnTo>
                  <a:pt x="70104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3840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0792"/>
                </a:lnTo>
                <a:lnTo>
                  <a:pt x="188976" y="246888"/>
                </a:lnTo>
                <a:lnTo>
                  <a:pt x="182880" y="265176"/>
                </a:lnTo>
                <a:lnTo>
                  <a:pt x="173736" y="283464"/>
                </a:lnTo>
                <a:lnTo>
                  <a:pt x="167640" y="301752"/>
                </a:lnTo>
                <a:lnTo>
                  <a:pt x="158496" y="313944"/>
                </a:lnTo>
                <a:lnTo>
                  <a:pt x="152400" y="326136"/>
                </a:lnTo>
                <a:lnTo>
                  <a:pt x="143256" y="338328"/>
                </a:lnTo>
                <a:lnTo>
                  <a:pt x="134112" y="347472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4008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59664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2880"/>
                </a:lnTo>
                <a:lnTo>
                  <a:pt x="12192" y="161544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6576"/>
                </a:lnTo>
                <a:lnTo>
                  <a:pt x="76200" y="27432"/>
                </a:lnTo>
                <a:lnTo>
                  <a:pt x="85344" y="18288"/>
                </a:lnTo>
                <a:lnTo>
                  <a:pt x="94488" y="12192"/>
                </a:lnTo>
                <a:lnTo>
                  <a:pt x="106680" y="6096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0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89560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6616"/>
                </a:lnTo>
                <a:lnTo>
                  <a:pt x="64008" y="359664"/>
                </a:lnTo>
                <a:lnTo>
                  <a:pt x="64008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3568"/>
                </a:lnTo>
                <a:lnTo>
                  <a:pt x="109728" y="353568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1376"/>
                </a:lnTo>
                <a:lnTo>
                  <a:pt x="134112" y="332232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5656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3840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77368"/>
                </a:lnTo>
                <a:lnTo>
                  <a:pt x="112776" y="280416"/>
                </a:lnTo>
                <a:lnTo>
                  <a:pt x="106680" y="283464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6512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49936"/>
                </a:lnTo>
                <a:lnTo>
                  <a:pt x="60960" y="240792"/>
                </a:lnTo>
                <a:lnTo>
                  <a:pt x="60960" y="231648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88392"/>
                </a:lnTo>
                <a:lnTo>
                  <a:pt x="106680" y="88392"/>
                </a:lnTo>
                <a:lnTo>
                  <a:pt x="115824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6304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09728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2776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9144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8" name="object 908"/>
          <p:cNvSpPr/>
          <p:nvPr/>
        </p:nvSpPr>
        <p:spPr>
          <a:xfrm>
            <a:off x="1097280" y="2209800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4384"/>
                  <a:pt x="27432" y="48768"/>
                  <a:pt x="27432" y="70104"/>
                </a:cubicBezTo>
                <a:cubicBezTo>
                  <a:pt x="36576" y="48768"/>
                  <a:pt x="48768" y="24384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4384"/>
                  <a:pt x="88392" y="48768"/>
                  <a:pt x="88392" y="70104"/>
                </a:cubicBezTo>
                <a:cubicBezTo>
                  <a:pt x="100582" y="48768"/>
                  <a:pt x="109728" y="24384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8392"/>
                  <a:pt x="64008" y="67056"/>
                  <a:pt x="64008" y="45720"/>
                </a:cubicBezTo>
                <a:cubicBezTo>
                  <a:pt x="51816" y="67056"/>
                  <a:pt x="42672" y="88392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9" name="object 909"/>
          <p:cNvSpPr/>
          <p:nvPr/>
        </p:nvSpPr>
        <p:spPr>
          <a:xfrm>
            <a:off x="1091184" y="2206752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0"/>
                </a:lnTo>
                <a:lnTo>
                  <a:pt x="6096" y="0"/>
                </a:lnTo>
                <a:lnTo>
                  <a:pt x="36576" y="0"/>
                </a:lnTo>
                <a:lnTo>
                  <a:pt x="39624" y="0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0104"/>
                </a:lnTo>
                <a:lnTo>
                  <a:pt x="64006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0"/>
                </a:lnTo>
                <a:lnTo>
                  <a:pt x="100584" y="3048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2776"/>
                </a:lnTo>
                <a:lnTo>
                  <a:pt x="67056" y="48768"/>
                </a:lnTo>
                <a:lnTo>
                  <a:pt x="73152" y="48768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2776"/>
                </a:lnTo>
                <a:lnTo>
                  <a:pt x="0" y="6096"/>
                </a:lnTo>
                <a:close/>
                <a:moveTo>
                  <a:pt x="12192" y="112776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2672"/>
                </a:lnTo>
                <a:lnTo>
                  <a:pt x="76200" y="48768"/>
                </a:lnTo>
                <a:lnTo>
                  <a:pt x="76200" y="112776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3048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78" y="79248"/>
                </a:lnTo>
                <a:lnTo>
                  <a:pt x="27432" y="73152"/>
                </a:lnTo>
                <a:lnTo>
                  <a:pt x="33528" y="3048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3048"/>
                </a:lnTo>
                <a:lnTo>
                  <a:pt x="1219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0" name="object 910"/>
          <p:cNvSpPr/>
          <p:nvPr/>
        </p:nvSpPr>
        <p:spPr>
          <a:xfrm>
            <a:off x="685800" y="29961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1" name="object 911"/>
          <p:cNvSpPr/>
          <p:nvPr/>
        </p:nvSpPr>
        <p:spPr>
          <a:xfrm>
            <a:off x="682752" y="29900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2" name="object 912"/>
          <p:cNvSpPr/>
          <p:nvPr/>
        </p:nvSpPr>
        <p:spPr>
          <a:xfrm>
            <a:off x="685800" y="29961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3" name="object 913"/>
          <p:cNvSpPr/>
          <p:nvPr/>
        </p:nvSpPr>
        <p:spPr>
          <a:xfrm>
            <a:off x="682752" y="29900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4" name="object 914"/>
          <p:cNvSpPr/>
          <p:nvPr/>
        </p:nvSpPr>
        <p:spPr>
          <a:xfrm>
            <a:off x="685800" y="34838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4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5" name="object 915"/>
          <p:cNvSpPr/>
          <p:nvPr/>
        </p:nvSpPr>
        <p:spPr>
          <a:xfrm>
            <a:off x="682752" y="34777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1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1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1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6" name="object 916"/>
          <p:cNvSpPr/>
          <p:nvPr/>
        </p:nvSpPr>
        <p:spPr>
          <a:xfrm>
            <a:off x="685800" y="4925568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40" y="0"/>
                  <a:pt x="161544" y="0"/>
                  <a:pt x="228600" y="0"/>
                </a:cubicBezTo>
                <a:cubicBezTo>
                  <a:pt x="222503" y="30480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6" y="387096"/>
                  <a:pt x="15240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8" y="94488"/>
                  <a:pt x="24384" y="94488"/>
                  <a:pt x="0" y="94488"/>
                </a:cubicBezTo>
                <a:cubicBezTo>
                  <a:pt x="9144" y="64008"/>
                  <a:pt x="15240" y="30480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7" name="object 917"/>
          <p:cNvSpPr/>
          <p:nvPr/>
        </p:nvSpPr>
        <p:spPr>
          <a:xfrm>
            <a:off x="682752" y="4919472"/>
            <a:ext cx="237744" cy="396240"/>
          </a:xfrm>
          <a:custGeom>
            <a:avLst/>
            <a:gdLst/>
            <a:ahLst/>
            <a:cxnLst/>
            <a:rect l="l" t="t" r="r" b="b"/>
            <a:pathLst>
              <a:path w="237744" h="396240">
                <a:moveTo>
                  <a:pt x="18288" y="6096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3048"/>
                </a:lnTo>
                <a:lnTo>
                  <a:pt x="237744" y="6096"/>
                </a:lnTo>
                <a:lnTo>
                  <a:pt x="219456" y="103632"/>
                </a:lnTo>
                <a:lnTo>
                  <a:pt x="213360" y="106680"/>
                </a:lnTo>
                <a:lnTo>
                  <a:pt x="143256" y="106680"/>
                </a:lnTo>
                <a:lnTo>
                  <a:pt x="149351" y="103632"/>
                </a:lnTo>
                <a:lnTo>
                  <a:pt x="91440" y="393192"/>
                </a:lnTo>
                <a:lnTo>
                  <a:pt x="85344" y="396240"/>
                </a:lnTo>
                <a:lnTo>
                  <a:pt x="18288" y="396240"/>
                </a:lnTo>
                <a:lnTo>
                  <a:pt x="15240" y="396240"/>
                </a:lnTo>
                <a:lnTo>
                  <a:pt x="12192" y="390144"/>
                </a:lnTo>
                <a:lnTo>
                  <a:pt x="70104" y="100584"/>
                </a:lnTo>
                <a:lnTo>
                  <a:pt x="76200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3632"/>
                </a:moveTo>
                <a:lnTo>
                  <a:pt x="3048" y="97536"/>
                </a:lnTo>
                <a:lnTo>
                  <a:pt x="76200" y="97536"/>
                </a:lnTo>
                <a:lnTo>
                  <a:pt x="79248" y="97536"/>
                </a:lnTo>
                <a:lnTo>
                  <a:pt x="79248" y="103632"/>
                </a:lnTo>
                <a:lnTo>
                  <a:pt x="21336" y="393192"/>
                </a:lnTo>
                <a:lnTo>
                  <a:pt x="18288" y="387096"/>
                </a:lnTo>
                <a:lnTo>
                  <a:pt x="85344" y="387096"/>
                </a:lnTo>
                <a:lnTo>
                  <a:pt x="82296" y="390144"/>
                </a:lnTo>
                <a:lnTo>
                  <a:pt x="140208" y="100584"/>
                </a:lnTo>
                <a:lnTo>
                  <a:pt x="143256" y="97536"/>
                </a:lnTo>
                <a:lnTo>
                  <a:pt x="213360" y="97536"/>
                </a:lnTo>
                <a:lnTo>
                  <a:pt x="210310" y="100584"/>
                </a:lnTo>
                <a:lnTo>
                  <a:pt x="228600" y="6096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8" name="object 918"/>
          <p:cNvSpPr/>
          <p:nvPr/>
        </p:nvSpPr>
        <p:spPr>
          <a:xfrm>
            <a:off x="685800" y="3950208"/>
            <a:ext cx="219456" cy="387096"/>
          </a:xfrm>
          <a:custGeom>
            <a:avLst/>
            <a:gdLst/>
            <a:ahLst/>
            <a:cxnLst/>
            <a:rect l="l" t="t" r="r" b="b"/>
            <a:pathLst>
              <a:path w="219456" h="387096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20"/>
                </a:cubicBezTo>
                <a:cubicBezTo>
                  <a:pt x="219456" y="60960"/>
                  <a:pt x="219456" y="82295"/>
                  <a:pt x="219456" y="106680"/>
                </a:cubicBezTo>
                <a:cubicBezTo>
                  <a:pt x="198120" y="112776"/>
                  <a:pt x="179832" y="118872"/>
                  <a:pt x="158496" y="124968"/>
                </a:cubicBezTo>
                <a:cubicBezTo>
                  <a:pt x="158496" y="109728"/>
                  <a:pt x="155448" y="100584"/>
                  <a:pt x="152400" y="91440"/>
                </a:cubicBezTo>
                <a:cubicBezTo>
                  <a:pt x="146303" y="85344"/>
                  <a:pt x="140208" y="82295"/>
                  <a:pt x="131062" y="82295"/>
                </a:cubicBezTo>
                <a:cubicBezTo>
                  <a:pt x="118872" y="82295"/>
                  <a:pt x="106680" y="91440"/>
                  <a:pt x="94488" y="106680"/>
                </a:cubicBezTo>
                <a:cubicBezTo>
                  <a:pt x="85344" y="124968"/>
                  <a:pt x="76200" y="152400"/>
                  <a:pt x="70104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4" y="295656"/>
                  <a:pt x="79248" y="304800"/>
                  <a:pt x="94488" y="304800"/>
                </a:cubicBezTo>
                <a:cubicBezTo>
                  <a:pt x="100584" y="304800"/>
                  <a:pt x="106680" y="301752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6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1272"/>
                  <a:pt x="182880" y="326136"/>
                </a:cubicBezTo>
                <a:cubicBezTo>
                  <a:pt x="161544" y="347472"/>
                  <a:pt x="143256" y="365760"/>
                  <a:pt x="128016" y="371856"/>
                </a:cubicBezTo>
                <a:cubicBezTo>
                  <a:pt x="112776" y="381000"/>
                  <a:pt x="94488" y="387096"/>
                  <a:pt x="76200" y="387096"/>
                </a:cubicBezTo>
                <a:cubicBezTo>
                  <a:pt x="54864" y="387096"/>
                  <a:pt x="36576" y="377952"/>
                  <a:pt x="24384" y="362712"/>
                </a:cubicBezTo>
                <a:cubicBezTo>
                  <a:pt x="12192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40" y="152400"/>
                  <a:pt x="27432" y="115824"/>
                  <a:pt x="39624" y="85344"/>
                </a:cubicBezTo>
                <a:cubicBezTo>
                  <a:pt x="54864" y="54863"/>
                  <a:pt x="73152" y="33528"/>
                  <a:pt x="91440" y="18288"/>
                </a:cubicBezTo>
                <a:cubicBezTo>
                  <a:pt x="106680" y="6095"/>
                  <a:pt x="124968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9" name="object 919"/>
          <p:cNvSpPr/>
          <p:nvPr/>
        </p:nvSpPr>
        <p:spPr>
          <a:xfrm>
            <a:off x="682752" y="3944112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49351" y="0"/>
                </a:moveTo>
                <a:lnTo>
                  <a:pt x="167638" y="3047"/>
                </a:lnTo>
                <a:lnTo>
                  <a:pt x="179832" y="3047"/>
                </a:lnTo>
                <a:lnTo>
                  <a:pt x="179832" y="3047"/>
                </a:lnTo>
                <a:lnTo>
                  <a:pt x="188976" y="9144"/>
                </a:lnTo>
                <a:lnTo>
                  <a:pt x="192023" y="9144"/>
                </a:lnTo>
                <a:lnTo>
                  <a:pt x="198120" y="12191"/>
                </a:lnTo>
                <a:lnTo>
                  <a:pt x="201168" y="15240"/>
                </a:lnTo>
                <a:lnTo>
                  <a:pt x="207264" y="21336"/>
                </a:lnTo>
                <a:lnTo>
                  <a:pt x="207264" y="21336"/>
                </a:lnTo>
                <a:lnTo>
                  <a:pt x="213360" y="27432"/>
                </a:lnTo>
                <a:lnTo>
                  <a:pt x="213360" y="30480"/>
                </a:lnTo>
                <a:lnTo>
                  <a:pt x="216408" y="39624"/>
                </a:lnTo>
                <a:lnTo>
                  <a:pt x="222504" y="51816"/>
                </a:lnTo>
                <a:lnTo>
                  <a:pt x="225551" y="64008"/>
                </a:lnTo>
                <a:lnTo>
                  <a:pt x="225551" y="79247"/>
                </a:lnTo>
                <a:lnTo>
                  <a:pt x="228600" y="94488"/>
                </a:lnTo>
                <a:lnTo>
                  <a:pt x="228600" y="112776"/>
                </a:lnTo>
                <a:lnTo>
                  <a:pt x="225551" y="115824"/>
                </a:lnTo>
                <a:lnTo>
                  <a:pt x="161544" y="137159"/>
                </a:lnTo>
                <a:lnTo>
                  <a:pt x="158496" y="134112"/>
                </a:lnTo>
                <a:lnTo>
                  <a:pt x="155448" y="131064"/>
                </a:lnTo>
                <a:lnTo>
                  <a:pt x="155448" y="121920"/>
                </a:lnTo>
                <a:lnTo>
                  <a:pt x="155448" y="112776"/>
                </a:lnTo>
                <a:lnTo>
                  <a:pt x="155448" y="112776"/>
                </a:lnTo>
                <a:lnTo>
                  <a:pt x="152400" y="106680"/>
                </a:lnTo>
                <a:lnTo>
                  <a:pt x="152400" y="106680"/>
                </a:lnTo>
                <a:lnTo>
                  <a:pt x="149351" y="100584"/>
                </a:lnTo>
                <a:lnTo>
                  <a:pt x="152400" y="100584"/>
                </a:lnTo>
                <a:lnTo>
                  <a:pt x="146304" y="97536"/>
                </a:lnTo>
                <a:lnTo>
                  <a:pt x="149351" y="97536"/>
                </a:lnTo>
                <a:lnTo>
                  <a:pt x="143256" y="94488"/>
                </a:lnTo>
                <a:lnTo>
                  <a:pt x="146304" y="94488"/>
                </a:lnTo>
                <a:lnTo>
                  <a:pt x="140208" y="94488"/>
                </a:lnTo>
                <a:lnTo>
                  <a:pt x="140208" y="94488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4488"/>
                </a:lnTo>
                <a:lnTo>
                  <a:pt x="128016" y="94488"/>
                </a:lnTo>
                <a:lnTo>
                  <a:pt x="118872" y="97536"/>
                </a:lnTo>
                <a:lnTo>
                  <a:pt x="118872" y="97536"/>
                </a:lnTo>
                <a:lnTo>
                  <a:pt x="109728" y="106680"/>
                </a:lnTo>
                <a:lnTo>
                  <a:pt x="109728" y="106680"/>
                </a:lnTo>
                <a:lnTo>
                  <a:pt x="103632" y="115824"/>
                </a:lnTo>
                <a:lnTo>
                  <a:pt x="103632" y="115824"/>
                </a:lnTo>
                <a:lnTo>
                  <a:pt x="94488" y="131064"/>
                </a:lnTo>
                <a:lnTo>
                  <a:pt x="88392" y="149352"/>
                </a:lnTo>
                <a:lnTo>
                  <a:pt x="82296" y="173736"/>
                </a:lnTo>
                <a:lnTo>
                  <a:pt x="76200" y="198120"/>
                </a:lnTo>
                <a:lnTo>
                  <a:pt x="73152" y="225552"/>
                </a:lnTo>
                <a:lnTo>
                  <a:pt x="70104" y="249936"/>
                </a:lnTo>
                <a:lnTo>
                  <a:pt x="70104" y="268224"/>
                </a:lnTo>
                <a:lnTo>
                  <a:pt x="70104" y="268224"/>
                </a:lnTo>
                <a:lnTo>
                  <a:pt x="73152" y="283464"/>
                </a:lnTo>
                <a:lnTo>
                  <a:pt x="73152" y="283464"/>
                </a:lnTo>
                <a:lnTo>
                  <a:pt x="76200" y="292608"/>
                </a:lnTo>
                <a:lnTo>
                  <a:pt x="76200" y="292608"/>
                </a:lnTo>
                <a:lnTo>
                  <a:pt x="82296" y="301752"/>
                </a:lnTo>
                <a:lnTo>
                  <a:pt x="82296" y="298704"/>
                </a:lnTo>
                <a:lnTo>
                  <a:pt x="91440" y="304800"/>
                </a:lnTo>
                <a:lnTo>
                  <a:pt x="88392" y="304800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4800"/>
                </a:lnTo>
                <a:lnTo>
                  <a:pt x="106680" y="304800"/>
                </a:lnTo>
                <a:lnTo>
                  <a:pt x="115824" y="301752"/>
                </a:lnTo>
                <a:lnTo>
                  <a:pt x="115824" y="301752"/>
                </a:lnTo>
                <a:lnTo>
                  <a:pt x="124968" y="292608"/>
                </a:lnTo>
                <a:lnTo>
                  <a:pt x="140208" y="283464"/>
                </a:lnTo>
                <a:lnTo>
                  <a:pt x="137160" y="283464"/>
                </a:lnTo>
                <a:lnTo>
                  <a:pt x="143256" y="249936"/>
                </a:lnTo>
                <a:lnTo>
                  <a:pt x="149351" y="256032"/>
                </a:lnTo>
                <a:lnTo>
                  <a:pt x="106680" y="256032"/>
                </a:lnTo>
                <a:lnTo>
                  <a:pt x="103632" y="252984"/>
                </a:lnTo>
                <a:lnTo>
                  <a:pt x="103632" y="249936"/>
                </a:lnTo>
                <a:lnTo>
                  <a:pt x="115824" y="170688"/>
                </a:lnTo>
                <a:lnTo>
                  <a:pt x="121920" y="167640"/>
                </a:lnTo>
                <a:lnTo>
                  <a:pt x="213360" y="167640"/>
                </a:lnTo>
                <a:lnTo>
                  <a:pt x="219456" y="170688"/>
                </a:lnTo>
                <a:lnTo>
                  <a:pt x="219456" y="173736"/>
                </a:lnTo>
                <a:lnTo>
                  <a:pt x="192023" y="332232"/>
                </a:lnTo>
                <a:lnTo>
                  <a:pt x="188976" y="335280"/>
                </a:lnTo>
                <a:lnTo>
                  <a:pt x="173736" y="350520"/>
                </a:lnTo>
                <a:lnTo>
                  <a:pt x="158496" y="365760"/>
                </a:lnTo>
                <a:lnTo>
                  <a:pt x="146304" y="374904"/>
                </a:lnTo>
                <a:lnTo>
                  <a:pt x="134110" y="384048"/>
                </a:lnTo>
                <a:lnTo>
                  <a:pt x="121920" y="390144"/>
                </a:lnTo>
                <a:lnTo>
                  <a:pt x="109728" y="393192"/>
                </a:lnTo>
                <a:lnTo>
                  <a:pt x="94488" y="396240"/>
                </a:lnTo>
                <a:lnTo>
                  <a:pt x="79248" y="396240"/>
                </a:lnTo>
                <a:lnTo>
                  <a:pt x="64008" y="396240"/>
                </a:lnTo>
                <a:lnTo>
                  <a:pt x="60960" y="396240"/>
                </a:lnTo>
                <a:lnTo>
                  <a:pt x="48768" y="390144"/>
                </a:lnTo>
                <a:lnTo>
                  <a:pt x="48768" y="390144"/>
                </a:lnTo>
                <a:lnTo>
                  <a:pt x="36576" y="384048"/>
                </a:lnTo>
                <a:lnTo>
                  <a:pt x="33528" y="384048"/>
                </a:lnTo>
                <a:lnTo>
                  <a:pt x="24384" y="371856"/>
                </a:lnTo>
                <a:lnTo>
                  <a:pt x="24384" y="371856"/>
                </a:lnTo>
                <a:lnTo>
                  <a:pt x="15240" y="359664"/>
                </a:lnTo>
                <a:lnTo>
                  <a:pt x="15240" y="359664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80416"/>
                </a:lnTo>
                <a:lnTo>
                  <a:pt x="0" y="252984"/>
                </a:lnTo>
                <a:lnTo>
                  <a:pt x="3048" y="225552"/>
                </a:lnTo>
                <a:lnTo>
                  <a:pt x="6096" y="198120"/>
                </a:lnTo>
                <a:lnTo>
                  <a:pt x="12192" y="167640"/>
                </a:lnTo>
                <a:lnTo>
                  <a:pt x="21336" y="140208"/>
                </a:lnTo>
                <a:lnTo>
                  <a:pt x="30480" y="115824"/>
                </a:lnTo>
                <a:lnTo>
                  <a:pt x="39624" y="91440"/>
                </a:lnTo>
                <a:lnTo>
                  <a:pt x="51816" y="70103"/>
                </a:lnTo>
                <a:lnTo>
                  <a:pt x="64008" y="51816"/>
                </a:lnTo>
                <a:lnTo>
                  <a:pt x="76200" y="33528"/>
                </a:lnTo>
                <a:lnTo>
                  <a:pt x="91440" y="21336"/>
                </a:lnTo>
                <a:lnTo>
                  <a:pt x="91440" y="21336"/>
                </a:lnTo>
                <a:lnTo>
                  <a:pt x="103632" y="12191"/>
                </a:lnTo>
                <a:lnTo>
                  <a:pt x="103632" y="12191"/>
                </a:lnTo>
                <a:lnTo>
                  <a:pt x="118872" y="6096"/>
                </a:lnTo>
                <a:lnTo>
                  <a:pt x="118872" y="6096"/>
                </a:lnTo>
                <a:lnTo>
                  <a:pt x="134110" y="3047"/>
                </a:lnTo>
                <a:lnTo>
                  <a:pt x="134110" y="3047"/>
                </a:lnTo>
                <a:lnTo>
                  <a:pt x="149351" y="0"/>
                </a:lnTo>
                <a:close/>
                <a:moveTo>
                  <a:pt x="134110" y="12191"/>
                </a:moveTo>
                <a:lnTo>
                  <a:pt x="137160" y="12191"/>
                </a:lnTo>
                <a:lnTo>
                  <a:pt x="121920" y="15240"/>
                </a:lnTo>
                <a:lnTo>
                  <a:pt x="121920" y="15240"/>
                </a:lnTo>
                <a:lnTo>
                  <a:pt x="109728" y="21336"/>
                </a:lnTo>
                <a:lnTo>
                  <a:pt x="109728" y="21336"/>
                </a:lnTo>
                <a:lnTo>
                  <a:pt x="97536" y="27432"/>
                </a:lnTo>
                <a:lnTo>
                  <a:pt x="97536" y="27432"/>
                </a:lnTo>
                <a:lnTo>
                  <a:pt x="85344" y="39624"/>
                </a:lnTo>
                <a:lnTo>
                  <a:pt x="70104" y="54864"/>
                </a:lnTo>
                <a:lnTo>
                  <a:pt x="57912" y="73152"/>
                </a:lnTo>
                <a:lnTo>
                  <a:pt x="48768" y="94488"/>
                </a:lnTo>
                <a:lnTo>
                  <a:pt x="39624" y="118872"/>
                </a:lnTo>
                <a:lnTo>
                  <a:pt x="30480" y="143256"/>
                </a:lnTo>
                <a:lnTo>
                  <a:pt x="21336" y="170688"/>
                </a:lnTo>
                <a:lnTo>
                  <a:pt x="15240" y="198120"/>
                </a:lnTo>
                <a:lnTo>
                  <a:pt x="12192" y="228600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301752"/>
                </a:lnTo>
                <a:lnTo>
                  <a:pt x="12192" y="323088"/>
                </a:lnTo>
                <a:lnTo>
                  <a:pt x="18288" y="341376"/>
                </a:lnTo>
                <a:lnTo>
                  <a:pt x="18288" y="338328"/>
                </a:lnTo>
                <a:lnTo>
                  <a:pt x="24384" y="353568"/>
                </a:lnTo>
                <a:lnTo>
                  <a:pt x="24384" y="353568"/>
                </a:lnTo>
                <a:lnTo>
                  <a:pt x="30480" y="365760"/>
                </a:lnTo>
                <a:lnTo>
                  <a:pt x="30480" y="365760"/>
                </a:lnTo>
                <a:lnTo>
                  <a:pt x="39624" y="374904"/>
                </a:lnTo>
                <a:lnTo>
                  <a:pt x="39624" y="374904"/>
                </a:lnTo>
                <a:lnTo>
                  <a:pt x="51816" y="381000"/>
                </a:lnTo>
                <a:lnTo>
                  <a:pt x="51816" y="381000"/>
                </a:lnTo>
                <a:lnTo>
                  <a:pt x="64008" y="387096"/>
                </a:lnTo>
                <a:lnTo>
                  <a:pt x="64008" y="387096"/>
                </a:lnTo>
                <a:lnTo>
                  <a:pt x="79248" y="387096"/>
                </a:lnTo>
                <a:lnTo>
                  <a:pt x="91440" y="387096"/>
                </a:lnTo>
                <a:lnTo>
                  <a:pt x="106680" y="384048"/>
                </a:lnTo>
                <a:lnTo>
                  <a:pt x="115824" y="381000"/>
                </a:lnTo>
                <a:lnTo>
                  <a:pt x="128016" y="374904"/>
                </a:lnTo>
                <a:lnTo>
                  <a:pt x="140208" y="368808"/>
                </a:lnTo>
                <a:lnTo>
                  <a:pt x="152400" y="356616"/>
                </a:lnTo>
                <a:lnTo>
                  <a:pt x="167638" y="344424"/>
                </a:lnTo>
                <a:lnTo>
                  <a:pt x="182880" y="329184"/>
                </a:lnTo>
                <a:lnTo>
                  <a:pt x="182880" y="332232"/>
                </a:lnTo>
                <a:lnTo>
                  <a:pt x="210310" y="170688"/>
                </a:lnTo>
                <a:lnTo>
                  <a:pt x="213360" y="176784"/>
                </a:lnTo>
                <a:lnTo>
                  <a:pt x="121920" y="176784"/>
                </a:lnTo>
                <a:lnTo>
                  <a:pt x="124968" y="173736"/>
                </a:lnTo>
                <a:lnTo>
                  <a:pt x="112776" y="249936"/>
                </a:lnTo>
                <a:lnTo>
                  <a:pt x="106680" y="246888"/>
                </a:lnTo>
                <a:lnTo>
                  <a:pt x="149351" y="246888"/>
                </a:lnTo>
                <a:lnTo>
                  <a:pt x="152400" y="246888"/>
                </a:lnTo>
                <a:lnTo>
                  <a:pt x="152400" y="249936"/>
                </a:lnTo>
                <a:lnTo>
                  <a:pt x="146304" y="286512"/>
                </a:lnTo>
                <a:lnTo>
                  <a:pt x="146304" y="289560"/>
                </a:lnTo>
                <a:lnTo>
                  <a:pt x="131064" y="301752"/>
                </a:lnTo>
                <a:lnTo>
                  <a:pt x="118872" y="307848"/>
                </a:lnTo>
                <a:lnTo>
                  <a:pt x="118872" y="307848"/>
                </a:lnTo>
                <a:lnTo>
                  <a:pt x="109728" y="313944"/>
                </a:lnTo>
                <a:lnTo>
                  <a:pt x="109728" y="313944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3944"/>
                </a:lnTo>
                <a:lnTo>
                  <a:pt x="85344" y="313944"/>
                </a:lnTo>
                <a:lnTo>
                  <a:pt x="76200" y="307848"/>
                </a:lnTo>
                <a:lnTo>
                  <a:pt x="76200" y="307848"/>
                </a:lnTo>
                <a:lnTo>
                  <a:pt x="70104" y="298704"/>
                </a:lnTo>
                <a:lnTo>
                  <a:pt x="70104" y="298704"/>
                </a:lnTo>
                <a:lnTo>
                  <a:pt x="64008" y="286512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9936"/>
                </a:lnTo>
                <a:lnTo>
                  <a:pt x="64008" y="225552"/>
                </a:lnTo>
                <a:lnTo>
                  <a:pt x="67056" y="198120"/>
                </a:lnTo>
                <a:lnTo>
                  <a:pt x="73152" y="170688"/>
                </a:lnTo>
                <a:lnTo>
                  <a:pt x="79248" y="146303"/>
                </a:lnTo>
                <a:lnTo>
                  <a:pt x="88392" y="128016"/>
                </a:lnTo>
                <a:lnTo>
                  <a:pt x="94488" y="112776"/>
                </a:lnTo>
                <a:lnTo>
                  <a:pt x="94488" y="112776"/>
                </a:lnTo>
                <a:lnTo>
                  <a:pt x="103632" y="100584"/>
                </a:lnTo>
                <a:lnTo>
                  <a:pt x="103632" y="100584"/>
                </a:lnTo>
                <a:lnTo>
                  <a:pt x="112776" y="91440"/>
                </a:lnTo>
                <a:lnTo>
                  <a:pt x="112776" y="91440"/>
                </a:lnTo>
                <a:lnTo>
                  <a:pt x="121920" y="85344"/>
                </a:lnTo>
                <a:lnTo>
                  <a:pt x="124968" y="85344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9351" y="85344"/>
                </a:lnTo>
                <a:lnTo>
                  <a:pt x="149351" y="88391"/>
                </a:lnTo>
                <a:lnTo>
                  <a:pt x="155448" y="91440"/>
                </a:lnTo>
                <a:lnTo>
                  <a:pt x="155448" y="91440"/>
                </a:lnTo>
                <a:lnTo>
                  <a:pt x="158496" y="97536"/>
                </a:lnTo>
                <a:lnTo>
                  <a:pt x="158496" y="97536"/>
                </a:lnTo>
                <a:lnTo>
                  <a:pt x="161544" y="103632"/>
                </a:lnTo>
                <a:lnTo>
                  <a:pt x="161544" y="103632"/>
                </a:lnTo>
                <a:lnTo>
                  <a:pt x="164592" y="112776"/>
                </a:lnTo>
                <a:lnTo>
                  <a:pt x="164592" y="112776"/>
                </a:lnTo>
                <a:lnTo>
                  <a:pt x="164592" y="121920"/>
                </a:lnTo>
                <a:lnTo>
                  <a:pt x="164592" y="131064"/>
                </a:lnTo>
                <a:lnTo>
                  <a:pt x="158496" y="128016"/>
                </a:lnTo>
                <a:lnTo>
                  <a:pt x="222504" y="106680"/>
                </a:lnTo>
                <a:lnTo>
                  <a:pt x="219456" y="112776"/>
                </a:lnTo>
                <a:lnTo>
                  <a:pt x="219456" y="94488"/>
                </a:lnTo>
                <a:lnTo>
                  <a:pt x="216408" y="79247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42672"/>
                </a:lnTo>
                <a:lnTo>
                  <a:pt x="204215" y="33528"/>
                </a:lnTo>
                <a:lnTo>
                  <a:pt x="204215" y="33528"/>
                </a:lnTo>
                <a:lnTo>
                  <a:pt x="201168" y="27432"/>
                </a:lnTo>
                <a:lnTo>
                  <a:pt x="201168" y="27432"/>
                </a:lnTo>
                <a:lnTo>
                  <a:pt x="195072" y="21336"/>
                </a:lnTo>
                <a:lnTo>
                  <a:pt x="195072" y="21336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1"/>
                </a:lnTo>
                <a:lnTo>
                  <a:pt x="176784" y="12191"/>
                </a:lnTo>
                <a:lnTo>
                  <a:pt x="164592" y="12191"/>
                </a:lnTo>
                <a:lnTo>
                  <a:pt x="152400" y="9144"/>
                </a:lnTo>
                <a:lnTo>
                  <a:pt x="13411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0" name="object 920"/>
          <p:cNvSpPr/>
          <p:nvPr/>
        </p:nvSpPr>
        <p:spPr>
          <a:xfrm>
            <a:off x="685800" y="445922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4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1" name="object 921"/>
          <p:cNvSpPr/>
          <p:nvPr/>
        </p:nvSpPr>
        <p:spPr>
          <a:xfrm>
            <a:off x="682752" y="445312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2" name="object 922"/>
          <p:cNvSpPr/>
          <p:nvPr/>
        </p:nvSpPr>
        <p:spPr>
          <a:xfrm>
            <a:off x="685800" y="54345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3" name="object 923"/>
          <p:cNvSpPr/>
          <p:nvPr/>
        </p:nvSpPr>
        <p:spPr>
          <a:xfrm>
            <a:off x="682752" y="54284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4" name="object 924"/>
          <p:cNvSpPr/>
          <p:nvPr/>
        </p:nvSpPr>
        <p:spPr>
          <a:xfrm>
            <a:off x="685800" y="54345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5" name="object 925"/>
          <p:cNvSpPr/>
          <p:nvPr/>
        </p:nvSpPr>
        <p:spPr>
          <a:xfrm>
            <a:off x="682752" y="54284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6" name="object 926"/>
          <p:cNvSpPr/>
          <p:nvPr/>
        </p:nvSpPr>
        <p:spPr>
          <a:xfrm>
            <a:off x="685800" y="59222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4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7" name="object 927"/>
          <p:cNvSpPr/>
          <p:nvPr/>
        </p:nvSpPr>
        <p:spPr>
          <a:xfrm>
            <a:off x="682752" y="59161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8" name="object 928"/>
          <p:cNvSpPr/>
          <p:nvPr/>
        </p:nvSpPr>
        <p:spPr>
          <a:xfrm>
            <a:off x="685800" y="2648712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4384"/>
                  <a:pt x="54864" y="48768"/>
                  <a:pt x="54864" y="76200"/>
                </a:cubicBezTo>
                <a:cubicBezTo>
                  <a:pt x="73152" y="48768"/>
                  <a:pt x="94488" y="24384"/>
                  <a:pt x="112776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2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9" name="object 929"/>
          <p:cNvSpPr/>
          <p:nvPr/>
        </p:nvSpPr>
        <p:spPr>
          <a:xfrm>
            <a:off x="682752" y="2645664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3048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3048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0"/>
                </a:lnTo>
                <a:lnTo>
                  <a:pt x="115824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6096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40" y="124968"/>
                </a:lnTo>
                <a:lnTo>
                  <a:pt x="12192" y="121920"/>
                </a:lnTo>
                <a:lnTo>
                  <a:pt x="0" y="3048"/>
                </a:lnTo>
                <a:close/>
                <a:moveTo>
                  <a:pt x="21336" y="118872"/>
                </a:moveTo>
                <a:lnTo>
                  <a:pt x="15240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4" y="9144"/>
                </a:lnTo>
                <a:lnTo>
                  <a:pt x="118872" y="6096"/>
                </a:lnTo>
                <a:lnTo>
                  <a:pt x="60960" y="79248"/>
                </a:lnTo>
                <a:lnTo>
                  <a:pt x="54864" y="82296"/>
                </a:lnTo>
                <a:lnTo>
                  <a:pt x="51816" y="76200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0" name="object 930"/>
          <p:cNvSpPr/>
          <p:nvPr/>
        </p:nvSpPr>
        <p:spPr>
          <a:xfrm>
            <a:off x="14478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1" name="object 931"/>
          <p:cNvSpPr/>
          <p:nvPr/>
        </p:nvSpPr>
        <p:spPr>
          <a:xfrm>
            <a:off x="14447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2" name="object 932"/>
          <p:cNvSpPr/>
          <p:nvPr/>
        </p:nvSpPr>
        <p:spPr>
          <a:xfrm>
            <a:off x="23622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3" name="object 933"/>
          <p:cNvSpPr/>
          <p:nvPr/>
        </p:nvSpPr>
        <p:spPr>
          <a:xfrm>
            <a:off x="23591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4" name="object 934"/>
          <p:cNvSpPr/>
          <p:nvPr/>
        </p:nvSpPr>
        <p:spPr>
          <a:xfrm>
            <a:off x="19050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79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79" y="115824"/>
                </a:cubicBezTo>
                <a:cubicBezTo>
                  <a:pt x="30479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7" y="3048"/>
                  <a:pt x="67056" y="3048"/>
                </a:cubicBezTo>
                <a:cubicBezTo>
                  <a:pt x="70104" y="6096"/>
                  <a:pt x="70104" y="9144"/>
                  <a:pt x="73151" y="12192"/>
                </a:cubicBezTo>
                <a:cubicBezTo>
                  <a:pt x="73151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1" y="60960"/>
                  <a:pt x="73151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5" name="object 935"/>
          <p:cNvSpPr/>
          <p:nvPr/>
        </p:nvSpPr>
        <p:spPr>
          <a:xfrm>
            <a:off x="1901951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9" y="33528"/>
                </a:moveTo>
                <a:lnTo>
                  <a:pt x="51817" y="33528"/>
                </a:lnTo>
                <a:lnTo>
                  <a:pt x="48769" y="33528"/>
                </a:lnTo>
                <a:lnTo>
                  <a:pt x="51817" y="33528"/>
                </a:lnTo>
                <a:lnTo>
                  <a:pt x="48769" y="36576"/>
                </a:lnTo>
                <a:lnTo>
                  <a:pt x="48769" y="33528"/>
                </a:lnTo>
                <a:lnTo>
                  <a:pt x="45721" y="36576"/>
                </a:lnTo>
                <a:lnTo>
                  <a:pt x="45721" y="36576"/>
                </a:lnTo>
                <a:lnTo>
                  <a:pt x="45721" y="42672"/>
                </a:lnTo>
                <a:lnTo>
                  <a:pt x="42673" y="45720"/>
                </a:lnTo>
                <a:lnTo>
                  <a:pt x="39625" y="54864"/>
                </a:lnTo>
                <a:lnTo>
                  <a:pt x="39625" y="64008"/>
                </a:lnTo>
                <a:lnTo>
                  <a:pt x="36577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1" y="106680"/>
                </a:lnTo>
                <a:lnTo>
                  <a:pt x="30481" y="109728"/>
                </a:lnTo>
                <a:lnTo>
                  <a:pt x="30481" y="109728"/>
                </a:lnTo>
                <a:lnTo>
                  <a:pt x="33528" y="112776"/>
                </a:lnTo>
                <a:lnTo>
                  <a:pt x="30481" y="112776"/>
                </a:lnTo>
                <a:lnTo>
                  <a:pt x="33528" y="115824"/>
                </a:lnTo>
                <a:lnTo>
                  <a:pt x="30481" y="115824"/>
                </a:lnTo>
                <a:lnTo>
                  <a:pt x="33528" y="115824"/>
                </a:lnTo>
                <a:lnTo>
                  <a:pt x="30481" y="115824"/>
                </a:lnTo>
                <a:lnTo>
                  <a:pt x="33528" y="115824"/>
                </a:lnTo>
                <a:lnTo>
                  <a:pt x="30481" y="115824"/>
                </a:lnTo>
                <a:lnTo>
                  <a:pt x="36577" y="115824"/>
                </a:lnTo>
                <a:lnTo>
                  <a:pt x="33528" y="115824"/>
                </a:lnTo>
                <a:lnTo>
                  <a:pt x="36577" y="112776"/>
                </a:lnTo>
                <a:lnTo>
                  <a:pt x="36577" y="112776"/>
                </a:lnTo>
                <a:lnTo>
                  <a:pt x="39625" y="109728"/>
                </a:lnTo>
                <a:lnTo>
                  <a:pt x="39625" y="109728"/>
                </a:lnTo>
                <a:lnTo>
                  <a:pt x="42673" y="100584"/>
                </a:lnTo>
                <a:lnTo>
                  <a:pt x="42673" y="97536"/>
                </a:lnTo>
                <a:lnTo>
                  <a:pt x="45721" y="91440"/>
                </a:lnTo>
                <a:lnTo>
                  <a:pt x="45721" y="82296"/>
                </a:lnTo>
                <a:lnTo>
                  <a:pt x="48769" y="76200"/>
                </a:lnTo>
                <a:lnTo>
                  <a:pt x="48769" y="60960"/>
                </a:lnTo>
                <a:lnTo>
                  <a:pt x="51817" y="51816"/>
                </a:lnTo>
                <a:lnTo>
                  <a:pt x="51817" y="45720"/>
                </a:lnTo>
                <a:lnTo>
                  <a:pt x="51817" y="39624"/>
                </a:lnTo>
                <a:lnTo>
                  <a:pt x="51817" y="39624"/>
                </a:lnTo>
                <a:lnTo>
                  <a:pt x="51817" y="36576"/>
                </a:lnTo>
                <a:lnTo>
                  <a:pt x="51817" y="36576"/>
                </a:lnTo>
                <a:lnTo>
                  <a:pt x="51817" y="33528"/>
                </a:lnTo>
                <a:lnTo>
                  <a:pt x="51817" y="36576"/>
                </a:lnTo>
                <a:lnTo>
                  <a:pt x="48769" y="33528"/>
                </a:lnTo>
                <a:lnTo>
                  <a:pt x="51817" y="33528"/>
                </a:lnTo>
                <a:lnTo>
                  <a:pt x="48769" y="33528"/>
                </a:lnTo>
                <a:close/>
                <a:moveTo>
                  <a:pt x="54865" y="24384"/>
                </a:moveTo>
                <a:lnTo>
                  <a:pt x="54865" y="27432"/>
                </a:lnTo>
                <a:lnTo>
                  <a:pt x="57913" y="27432"/>
                </a:lnTo>
                <a:lnTo>
                  <a:pt x="60961" y="30480"/>
                </a:lnTo>
                <a:lnTo>
                  <a:pt x="60961" y="33528"/>
                </a:lnTo>
                <a:lnTo>
                  <a:pt x="60961" y="33528"/>
                </a:lnTo>
                <a:lnTo>
                  <a:pt x="60961" y="36576"/>
                </a:lnTo>
                <a:lnTo>
                  <a:pt x="60961" y="39624"/>
                </a:lnTo>
                <a:lnTo>
                  <a:pt x="60961" y="45720"/>
                </a:lnTo>
                <a:lnTo>
                  <a:pt x="60961" y="54864"/>
                </a:lnTo>
                <a:lnTo>
                  <a:pt x="57913" y="64008"/>
                </a:lnTo>
                <a:lnTo>
                  <a:pt x="57913" y="76200"/>
                </a:lnTo>
                <a:lnTo>
                  <a:pt x="54865" y="85344"/>
                </a:lnTo>
                <a:lnTo>
                  <a:pt x="54865" y="94488"/>
                </a:lnTo>
                <a:lnTo>
                  <a:pt x="51817" y="100584"/>
                </a:lnTo>
                <a:lnTo>
                  <a:pt x="48769" y="103632"/>
                </a:lnTo>
                <a:lnTo>
                  <a:pt x="45721" y="112776"/>
                </a:lnTo>
                <a:lnTo>
                  <a:pt x="45721" y="112776"/>
                </a:lnTo>
                <a:lnTo>
                  <a:pt x="42673" y="118872"/>
                </a:lnTo>
                <a:lnTo>
                  <a:pt x="42673" y="118872"/>
                </a:lnTo>
                <a:lnTo>
                  <a:pt x="39625" y="121920"/>
                </a:lnTo>
                <a:lnTo>
                  <a:pt x="36577" y="124968"/>
                </a:lnTo>
                <a:lnTo>
                  <a:pt x="33528" y="124968"/>
                </a:lnTo>
                <a:lnTo>
                  <a:pt x="30481" y="124968"/>
                </a:lnTo>
                <a:lnTo>
                  <a:pt x="30481" y="124968"/>
                </a:lnTo>
                <a:lnTo>
                  <a:pt x="27433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7" y="112776"/>
                </a:lnTo>
                <a:lnTo>
                  <a:pt x="21337" y="109728"/>
                </a:lnTo>
                <a:lnTo>
                  <a:pt x="21337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3" y="73152"/>
                </a:lnTo>
                <a:lnTo>
                  <a:pt x="30481" y="60960"/>
                </a:lnTo>
                <a:lnTo>
                  <a:pt x="30481" y="51816"/>
                </a:lnTo>
                <a:lnTo>
                  <a:pt x="33528" y="42672"/>
                </a:lnTo>
                <a:lnTo>
                  <a:pt x="36577" y="36576"/>
                </a:lnTo>
                <a:lnTo>
                  <a:pt x="39625" y="33528"/>
                </a:lnTo>
                <a:lnTo>
                  <a:pt x="39625" y="33528"/>
                </a:lnTo>
                <a:lnTo>
                  <a:pt x="42673" y="30480"/>
                </a:lnTo>
                <a:lnTo>
                  <a:pt x="42673" y="27432"/>
                </a:lnTo>
                <a:lnTo>
                  <a:pt x="45721" y="27432"/>
                </a:lnTo>
                <a:lnTo>
                  <a:pt x="45721" y="24384"/>
                </a:lnTo>
                <a:lnTo>
                  <a:pt x="48769" y="24384"/>
                </a:lnTo>
                <a:lnTo>
                  <a:pt x="51817" y="24384"/>
                </a:lnTo>
                <a:lnTo>
                  <a:pt x="54865" y="24384"/>
                </a:lnTo>
                <a:close/>
                <a:moveTo>
                  <a:pt x="54865" y="0"/>
                </a:moveTo>
                <a:lnTo>
                  <a:pt x="57913" y="0"/>
                </a:lnTo>
                <a:lnTo>
                  <a:pt x="64009" y="0"/>
                </a:lnTo>
                <a:lnTo>
                  <a:pt x="67056" y="0"/>
                </a:lnTo>
                <a:lnTo>
                  <a:pt x="70105" y="3048"/>
                </a:lnTo>
                <a:lnTo>
                  <a:pt x="73153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9" y="15240"/>
                </a:lnTo>
                <a:lnTo>
                  <a:pt x="79249" y="15240"/>
                </a:lnTo>
                <a:lnTo>
                  <a:pt x="82297" y="27432"/>
                </a:lnTo>
                <a:lnTo>
                  <a:pt x="82297" y="27432"/>
                </a:lnTo>
                <a:lnTo>
                  <a:pt x="82297" y="33528"/>
                </a:lnTo>
                <a:lnTo>
                  <a:pt x="82297" y="42672"/>
                </a:lnTo>
                <a:lnTo>
                  <a:pt x="79249" y="76200"/>
                </a:lnTo>
                <a:lnTo>
                  <a:pt x="76200" y="91440"/>
                </a:lnTo>
                <a:lnTo>
                  <a:pt x="70105" y="106680"/>
                </a:lnTo>
                <a:lnTo>
                  <a:pt x="67056" y="121920"/>
                </a:lnTo>
                <a:lnTo>
                  <a:pt x="60961" y="131064"/>
                </a:lnTo>
                <a:lnTo>
                  <a:pt x="60961" y="131064"/>
                </a:lnTo>
                <a:lnTo>
                  <a:pt x="54865" y="140208"/>
                </a:lnTo>
                <a:lnTo>
                  <a:pt x="54865" y="140208"/>
                </a:lnTo>
                <a:lnTo>
                  <a:pt x="45721" y="146304"/>
                </a:lnTo>
                <a:lnTo>
                  <a:pt x="45721" y="146304"/>
                </a:lnTo>
                <a:lnTo>
                  <a:pt x="39625" y="149352"/>
                </a:lnTo>
                <a:lnTo>
                  <a:pt x="36577" y="149352"/>
                </a:lnTo>
                <a:lnTo>
                  <a:pt x="27433" y="152400"/>
                </a:lnTo>
                <a:lnTo>
                  <a:pt x="27433" y="152400"/>
                </a:lnTo>
                <a:lnTo>
                  <a:pt x="18289" y="149352"/>
                </a:lnTo>
                <a:lnTo>
                  <a:pt x="15241" y="149352"/>
                </a:lnTo>
                <a:lnTo>
                  <a:pt x="9145" y="146304"/>
                </a:lnTo>
                <a:lnTo>
                  <a:pt x="9145" y="143256"/>
                </a:lnTo>
                <a:lnTo>
                  <a:pt x="3049" y="137160"/>
                </a:lnTo>
                <a:lnTo>
                  <a:pt x="3049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9" y="88392"/>
                </a:lnTo>
                <a:lnTo>
                  <a:pt x="6097" y="73152"/>
                </a:lnTo>
                <a:lnTo>
                  <a:pt x="9145" y="54864"/>
                </a:lnTo>
                <a:lnTo>
                  <a:pt x="12193" y="39624"/>
                </a:lnTo>
                <a:lnTo>
                  <a:pt x="18289" y="27432"/>
                </a:lnTo>
                <a:lnTo>
                  <a:pt x="18289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1" y="9144"/>
                </a:lnTo>
                <a:lnTo>
                  <a:pt x="30481" y="9144"/>
                </a:lnTo>
                <a:lnTo>
                  <a:pt x="39625" y="3048"/>
                </a:lnTo>
                <a:lnTo>
                  <a:pt x="39625" y="3048"/>
                </a:lnTo>
                <a:lnTo>
                  <a:pt x="45721" y="0"/>
                </a:lnTo>
                <a:lnTo>
                  <a:pt x="48769" y="0"/>
                </a:lnTo>
                <a:lnTo>
                  <a:pt x="54865" y="0"/>
                </a:lnTo>
                <a:close/>
                <a:moveTo>
                  <a:pt x="48769" y="9144"/>
                </a:moveTo>
                <a:lnTo>
                  <a:pt x="48769" y="9144"/>
                </a:lnTo>
                <a:lnTo>
                  <a:pt x="42673" y="12192"/>
                </a:lnTo>
                <a:lnTo>
                  <a:pt x="42673" y="12192"/>
                </a:lnTo>
                <a:lnTo>
                  <a:pt x="36577" y="15240"/>
                </a:lnTo>
                <a:lnTo>
                  <a:pt x="36577" y="15240"/>
                </a:lnTo>
                <a:lnTo>
                  <a:pt x="30481" y="21336"/>
                </a:lnTo>
                <a:lnTo>
                  <a:pt x="33528" y="21336"/>
                </a:lnTo>
                <a:lnTo>
                  <a:pt x="27433" y="30480"/>
                </a:lnTo>
                <a:lnTo>
                  <a:pt x="27433" y="30480"/>
                </a:lnTo>
                <a:lnTo>
                  <a:pt x="21337" y="42672"/>
                </a:lnTo>
                <a:lnTo>
                  <a:pt x="18289" y="57912"/>
                </a:lnTo>
                <a:lnTo>
                  <a:pt x="15241" y="76200"/>
                </a:lnTo>
                <a:lnTo>
                  <a:pt x="12193" y="91440"/>
                </a:lnTo>
                <a:lnTo>
                  <a:pt x="9145" y="103632"/>
                </a:lnTo>
                <a:lnTo>
                  <a:pt x="9145" y="115824"/>
                </a:lnTo>
                <a:lnTo>
                  <a:pt x="9145" y="124968"/>
                </a:lnTo>
                <a:lnTo>
                  <a:pt x="9145" y="124968"/>
                </a:lnTo>
                <a:lnTo>
                  <a:pt x="12193" y="134112"/>
                </a:lnTo>
                <a:lnTo>
                  <a:pt x="12193" y="131064"/>
                </a:lnTo>
                <a:lnTo>
                  <a:pt x="15241" y="137160"/>
                </a:lnTo>
                <a:lnTo>
                  <a:pt x="15241" y="137160"/>
                </a:lnTo>
                <a:lnTo>
                  <a:pt x="21337" y="140208"/>
                </a:lnTo>
                <a:lnTo>
                  <a:pt x="18289" y="140208"/>
                </a:lnTo>
                <a:lnTo>
                  <a:pt x="27433" y="143256"/>
                </a:lnTo>
                <a:lnTo>
                  <a:pt x="27433" y="143256"/>
                </a:lnTo>
                <a:lnTo>
                  <a:pt x="36577" y="140208"/>
                </a:lnTo>
                <a:lnTo>
                  <a:pt x="33528" y="140208"/>
                </a:lnTo>
                <a:lnTo>
                  <a:pt x="42673" y="137160"/>
                </a:lnTo>
                <a:lnTo>
                  <a:pt x="42673" y="137160"/>
                </a:lnTo>
                <a:lnTo>
                  <a:pt x="48769" y="134112"/>
                </a:lnTo>
                <a:lnTo>
                  <a:pt x="45721" y="134112"/>
                </a:lnTo>
                <a:lnTo>
                  <a:pt x="51817" y="128016"/>
                </a:lnTo>
                <a:lnTo>
                  <a:pt x="51817" y="128016"/>
                </a:lnTo>
                <a:lnTo>
                  <a:pt x="57913" y="118872"/>
                </a:lnTo>
                <a:lnTo>
                  <a:pt x="60961" y="106680"/>
                </a:lnTo>
                <a:lnTo>
                  <a:pt x="67056" y="91440"/>
                </a:lnTo>
                <a:lnTo>
                  <a:pt x="70105" y="73152"/>
                </a:lnTo>
                <a:lnTo>
                  <a:pt x="73153" y="42672"/>
                </a:lnTo>
                <a:lnTo>
                  <a:pt x="73153" y="33528"/>
                </a:lnTo>
                <a:lnTo>
                  <a:pt x="73153" y="27432"/>
                </a:lnTo>
                <a:lnTo>
                  <a:pt x="73153" y="27432"/>
                </a:lnTo>
                <a:lnTo>
                  <a:pt x="70105" y="18288"/>
                </a:lnTo>
                <a:lnTo>
                  <a:pt x="73153" y="18288"/>
                </a:lnTo>
                <a:lnTo>
                  <a:pt x="70105" y="12192"/>
                </a:lnTo>
                <a:lnTo>
                  <a:pt x="70105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1" y="9144"/>
                </a:lnTo>
                <a:lnTo>
                  <a:pt x="64009" y="9144"/>
                </a:lnTo>
                <a:lnTo>
                  <a:pt x="54865" y="9144"/>
                </a:lnTo>
                <a:lnTo>
                  <a:pt x="57913" y="9144"/>
                </a:lnTo>
                <a:lnTo>
                  <a:pt x="48769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6" name="object 936"/>
          <p:cNvSpPr/>
          <p:nvPr/>
        </p:nvSpPr>
        <p:spPr>
          <a:xfrm>
            <a:off x="28194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7" name="object 937"/>
          <p:cNvSpPr/>
          <p:nvPr/>
        </p:nvSpPr>
        <p:spPr>
          <a:xfrm>
            <a:off x="28163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8" name="object 938"/>
          <p:cNvSpPr/>
          <p:nvPr/>
        </p:nvSpPr>
        <p:spPr>
          <a:xfrm>
            <a:off x="3276600" y="3029712"/>
            <a:ext cx="73152" cy="143256"/>
          </a:xfrm>
          <a:custGeom>
            <a:avLst/>
            <a:gdLst/>
            <a:ahLst/>
            <a:cxnLst/>
            <a:rect l="l" t="t" r="r" b="b"/>
            <a:pathLst>
              <a:path w="73152" h="143256">
                <a:moveTo>
                  <a:pt x="45720" y="27432"/>
                </a:moveTo>
                <a:cubicBezTo>
                  <a:pt x="42671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1336" y="100584"/>
                  <a:pt x="24384" y="106680"/>
                </a:cubicBezTo>
                <a:cubicBezTo>
                  <a:pt x="24384" y="112776"/>
                  <a:pt x="24384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6576" y="109728"/>
                  <a:pt x="39624" y="106680"/>
                  <a:pt x="42671" y="100584"/>
                </a:cubicBezTo>
                <a:cubicBezTo>
                  <a:pt x="42671" y="94488"/>
                  <a:pt x="45720" y="85344"/>
                  <a:pt x="48768" y="73152"/>
                </a:cubicBezTo>
                <a:cubicBezTo>
                  <a:pt x="51815" y="54864"/>
                  <a:pt x="51815" y="42672"/>
                  <a:pt x="51815" y="36576"/>
                </a:cubicBezTo>
                <a:cubicBezTo>
                  <a:pt x="51815" y="30480"/>
                  <a:pt x="48768" y="27432"/>
                  <a:pt x="45720" y="27432"/>
                </a:cubicBezTo>
                <a:close/>
                <a:moveTo>
                  <a:pt x="51815" y="0"/>
                </a:moveTo>
                <a:cubicBezTo>
                  <a:pt x="57912" y="0"/>
                  <a:pt x="60959" y="3048"/>
                  <a:pt x="64008" y="3048"/>
                </a:cubicBezTo>
                <a:cubicBezTo>
                  <a:pt x="67056" y="6096"/>
                  <a:pt x="70103" y="9144"/>
                  <a:pt x="70103" y="12192"/>
                </a:cubicBezTo>
                <a:cubicBezTo>
                  <a:pt x="73152" y="15240"/>
                  <a:pt x="73152" y="21336"/>
                  <a:pt x="73152" y="24384"/>
                </a:cubicBezTo>
                <a:cubicBezTo>
                  <a:pt x="73152" y="27432"/>
                  <a:pt x="73152" y="33528"/>
                  <a:pt x="73152" y="39624"/>
                </a:cubicBezTo>
                <a:cubicBezTo>
                  <a:pt x="73152" y="48768"/>
                  <a:pt x="73152" y="60960"/>
                  <a:pt x="70103" y="70104"/>
                </a:cubicBezTo>
                <a:cubicBezTo>
                  <a:pt x="64008" y="97536"/>
                  <a:pt x="60959" y="115824"/>
                  <a:pt x="51815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9" name="object 939"/>
          <p:cNvSpPr/>
          <p:nvPr/>
        </p:nvSpPr>
        <p:spPr>
          <a:xfrm>
            <a:off x="32735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48768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6576"/>
                </a:lnTo>
                <a:lnTo>
                  <a:pt x="45719" y="36576"/>
                </a:lnTo>
                <a:lnTo>
                  <a:pt x="42672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6576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3528" y="112776"/>
                </a:lnTo>
                <a:lnTo>
                  <a:pt x="36576" y="109728"/>
                </a:lnTo>
                <a:lnTo>
                  <a:pt x="39624" y="100584"/>
                </a:lnTo>
                <a:lnTo>
                  <a:pt x="42672" y="97536"/>
                </a:lnTo>
                <a:lnTo>
                  <a:pt x="42672" y="91440"/>
                </a:lnTo>
                <a:lnTo>
                  <a:pt x="45719" y="82296"/>
                </a:lnTo>
                <a:lnTo>
                  <a:pt x="45719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1816" y="24384"/>
                </a:moveTo>
                <a:lnTo>
                  <a:pt x="54863" y="27432"/>
                </a:lnTo>
                <a:lnTo>
                  <a:pt x="57912" y="27432"/>
                </a:lnTo>
                <a:lnTo>
                  <a:pt x="57912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4863" y="76200"/>
                </a:lnTo>
                <a:lnTo>
                  <a:pt x="54863" y="85344"/>
                </a:lnTo>
                <a:lnTo>
                  <a:pt x="51816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19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27432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39624" y="30480"/>
                </a:lnTo>
                <a:lnTo>
                  <a:pt x="42672" y="27432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close/>
                <a:moveTo>
                  <a:pt x="54863" y="0"/>
                </a:moveTo>
                <a:lnTo>
                  <a:pt x="54863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3151" y="91440"/>
                </a:lnTo>
                <a:lnTo>
                  <a:pt x="70104" y="106680"/>
                </a:lnTo>
                <a:lnTo>
                  <a:pt x="64007" y="121920"/>
                </a:lnTo>
                <a:lnTo>
                  <a:pt x="60960" y="131064"/>
                </a:lnTo>
                <a:lnTo>
                  <a:pt x="57912" y="131064"/>
                </a:lnTo>
                <a:lnTo>
                  <a:pt x="54863" y="140208"/>
                </a:lnTo>
                <a:lnTo>
                  <a:pt x="51816" y="140208"/>
                </a:lnTo>
                <a:lnTo>
                  <a:pt x="45719" y="146304"/>
                </a:lnTo>
                <a:lnTo>
                  <a:pt x="45719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5719" y="0"/>
                </a:lnTo>
                <a:lnTo>
                  <a:pt x="45719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39624" y="140208"/>
                </a:lnTo>
                <a:lnTo>
                  <a:pt x="45719" y="134112"/>
                </a:lnTo>
                <a:lnTo>
                  <a:pt x="45719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4007" y="91440"/>
                </a:lnTo>
                <a:lnTo>
                  <a:pt x="70104" y="73152"/>
                </a:lnTo>
                <a:lnTo>
                  <a:pt x="73151" y="42672"/>
                </a:lnTo>
                <a:lnTo>
                  <a:pt x="73151" y="33528"/>
                </a:lnTo>
                <a:lnTo>
                  <a:pt x="73151" y="27432"/>
                </a:lnTo>
                <a:lnTo>
                  <a:pt x="73151" y="27432"/>
                </a:lnTo>
                <a:lnTo>
                  <a:pt x="70104" y="18288"/>
                </a:lnTo>
                <a:lnTo>
                  <a:pt x="70104" y="18288"/>
                </a:lnTo>
                <a:lnTo>
                  <a:pt x="67056" y="12192"/>
                </a:lnTo>
                <a:lnTo>
                  <a:pt x="67056" y="15240"/>
                </a:lnTo>
                <a:lnTo>
                  <a:pt x="64007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0960" y="9144"/>
                </a:lnTo>
                <a:lnTo>
                  <a:pt x="54863" y="9144"/>
                </a:lnTo>
                <a:lnTo>
                  <a:pt x="54863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0" name="object 940"/>
          <p:cNvSpPr/>
          <p:nvPr/>
        </p:nvSpPr>
        <p:spPr>
          <a:xfrm>
            <a:off x="3733800" y="3029712"/>
            <a:ext cx="73152" cy="143256"/>
          </a:xfrm>
          <a:custGeom>
            <a:avLst/>
            <a:gdLst/>
            <a:ahLst/>
            <a:cxnLst/>
            <a:rect l="l" t="t" r="r" b="b"/>
            <a:pathLst>
              <a:path w="73152" h="143256">
                <a:moveTo>
                  <a:pt x="45720" y="27432"/>
                </a:moveTo>
                <a:cubicBezTo>
                  <a:pt x="42671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1336" y="100584"/>
                  <a:pt x="24384" y="106680"/>
                </a:cubicBezTo>
                <a:cubicBezTo>
                  <a:pt x="24384" y="112776"/>
                  <a:pt x="24384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6576" y="109728"/>
                  <a:pt x="39624" y="106680"/>
                  <a:pt x="42671" y="100584"/>
                </a:cubicBezTo>
                <a:cubicBezTo>
                  <a:pt x="42671" y="94488"/>
                  <a:pt x="45720" y="85344"/>
                  <a:pt x="48768" y="73152"/>
                </a:cubicBezTo>
                <a:cubicBezTo>
                  <a:pt x="51815" y="54864"/>
                  <a:pt x="51815" y="42672"/>
                  <a:pt x="51815" y="36576"/>
                </a:cubicBezTo>
                <a:cubicBezTo>
                  <a:pt x="51815" y="30480"/>
                  <a:pt x="48768" y="27432"/>
                  <a:pt x="45720" y="27432"/>
                </a:cubicBezTo>
                <a:close/>
                <a:moveTo>
                  <a:pt x="51815" y="0"/>
                </a:moveTo>
                <a:cubicBezTo>
                  <a:pt x="57912" y="0"/>
                  <a:pt x="60959" y="3048"/>
                  <a:pt x="64008" y="3048"/>
                </a:cubicBezTo>
                <a:cubicBezTo>
                  <a:pt x="67056" y="6096"/>
                  <a:pt x="70103" y="9144"/>
                  <a:pt x="70103" y="12192"/>
                </a:cubicBezTo>
                <a:cubicBezTo>
                  <a:pt x="73152" y="15240"/>
                  <a:pt x="73152" y="21336"/>
                  <a:pt x="73152" y="24384"/>
                </a:cubicBezTo>
                <a:cubicBezTo>
                  <a:pt x="73152" y="27432"/>
                  <a:pt x="73152" y="33528"/>
                  <a:pt x="73152" y="39624"/>
                </a:cubicBezTo>
                <a:cubicBezTo>
                  <a:pt x="73152" y="48768"/>
                  <a:pt x="73152" y="60960"/>
                  <a:pt x="70103" y="70104"/>
                </a:cubicBezTo>
                <a:cubicBezTo>
                  <a:pt x="64008" y="97536"/>
                  <a:pt x="60959" y="115824"/>
                  <a:pt x="51815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1" name="object 941"/>
          <p:cNvSpPr/>
          <p:nvPr/>
        </p:nvSpPr>
        <p:spPr>
          <a:xfrm>
            <a:off x="37307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48768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6576"/>
                </a:lnTo>
                <a:lnTo>
                  <a:pt x="45719" y="36576"/>
                </a:lnTo>
                <a:lnTo>
                  <a:pt x="42672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6576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3528" y="112776"/>
                </a:lnTo>
                <a:lnTo>
                  <a:pt x="36576" y="109728"/>
                </a:lnTo>
                <a:lnTo>
                  <a:pt x="39624" y="100584"/>
                </a:lnTo>
                <a:lnTo>
                  <a:pt x="42672" y="97536"/>
                </a:lnTo>
                <a:lnTo>
                  <a:pt x="42672" y="91440"/>
                </a:lnTo>
                <a:lnTo>
                  <a:pt x="45719" y="82296"/>
                </a:lnTo>
                <a:lnTo>
                  <a:pt x="45719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1816" y="24384"/>
                </a:moveTo>
                <a:lnTo>
                  <a:pt x="54863" y="27432"/>
                </a:lnTo>
                <a:lnTo>
                  <a:pt x="57912" y="27432"/>
                </a:lnTo>
                <a:lnTo>
                  <a:pt x="57912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4863" y="76200"/>
                </a:lnTo>
                <a:lnTo>
                  <a:pt x="54863" y="85344"/>
                </a:lnTo>
                <a:lnTo>
                  <a:pt x="51816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19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27432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39624" y="30480"/>
                </a:lnTo>
                <a:lnTo>
                  <a:pt x="42672" y="27432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close/>
                <a:moveTo>
                  <a:pt x="54863" y="0"/>
                </a:moveTo>
                <a:lnTo>
                  <a:pt x="54863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3151" y="91440"/>
                </a:lnTo>
                <a:lnTo>
                  <a:pt x="70104" y="106680"/>
                </a:lnTo>
                <a:lnTo>
                  <a:pt x="64007" y="121920"/>
                </a:lnTo>
                <a:lnTo>
                  <a:pt x="60960" y="131064"/>
                </a:lnTo>
                <a:lnTo>
                  <a:pt x="57912" y="131064"/>
                </a:lnTo>
                <a:lnTo>
                  <a:pt x="54863" y="140208"/>
                </a:lnTo>
                <a:lnTo>
                  <a:pt x="51816" y="140208"/>
                </a:lnTo>
                <a:lnTo>
                  <a:pt x="45719" y="146304"/>
                </a:lnTo>
                <a:lnTo>
                  <a:pt x="45719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5719" y="0"/>
                </a:lnTo>
                <a:lnTo>
                  <a:pt x="45719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39624" y="140208"/>
                </a:lnTo>
                <a:lnTo>
                  <a:pt x="45719" y="134112"/>
                </a:lnTo>
                <a:lnTo>
                  <a:pt x="45719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4007" y="91440"/>
                </a:lnTo>
                <a:lnTo>
                  <a:pt x="70104" y="73152"/>
                </a:lnTo>
                <a:lnTo>
                  <a:pt x="73151" y="42672"/>
                </a:lnTo>
                <a:lnTo>
                  <a:pt x="73151" y="33528"/>
                </a:lnTo>
                <a:lnTo>
                  <a:pt x="73151" y="27432"/>
                </a:lnTo>
                <a:lnTo>
                  <a:pt x="73151" y="27432"/>
                </a:lnTo>
                <a:lnTo>
                  <a:pt x="70104" y="18288"/>
                </a:lnTo>
                <a:lnTo>
                  <a:pt x="70104" y="18288"/>
                </a:lnTo>
                <a:lnTo>
                  <a:pt x="67056" y="12192"/>
                </a:lnTo>
                <a:lnTo>
                  <a:pt x="67056" y="15240"/>
                </a:lnTo>
                <a:lnTo>
                  <a:pt x="64007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0960" y="9144"/>
                </a:lnTo>
                <a:lnTo>
                  <a:pt x="54863" y="9144"/>
                </a:lnTo>
                <a:lnTo>
                  <a:pt x="54863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2" name="object 942"/>
          <p:cNvSpPr/>
          <p:nvPr/>
        </p:nvSpPr>
        <p:spPr>
          <a:xfrm>
            <a:off x="41910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3" name="object 943"/>
          <p:cNvSpPr/>
          <p:nvPr/>
        </p:nvSpPr>
        <p:spPr>
          <a:xfrm>
            <a:off x="41879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4" name="object 944"/>
          <p:cNvSpPr/>
          <p:nvPr/>
        </p:nvSpPr>
        <p:spPr>
          <a:xfrm>
            <a:off x="46482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5" name="object 945"/>
          <p:cNvSpPr/>
          <p:nvPr/>
        </p:nvSpPr>
        <p:spPr>
          <a:xfrm>
            <a:off x="46451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6" name="object 946"/>
          <p:cNvSpPr/>
          <p:nvPr/>
        </p:nvSpPr>
        <p:spPr>
          <a:xfrm>
            <a:off x="1447800" y="3486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59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59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7" name="object 947"/>
          <p:cNvSpPr/>
          <p:nvPr/>
        </p:nvSpPr>
        <p:spPr>
          <a:xfrm>
            <a:off x="1444752" y="3483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7"/>
                </a:lnTo>
                <a:lnTo>
                  <a:pt x="48768" y="140207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1"/>
                </a:lnTo>
                <a:lnTo>
                  <a:pt x="33528" y="149351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1"/>
                </a:lnTo>
                <a:lnTo>
                  <a:pt x="15240" y="149351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7"/>
                </a:lnTo>
                <a:lnTo>
                  <a:pt x="15240" y="137160"/>
                </a:lnTo>
                <a:lnTo>
                  <a:pt x="21336" y="140207"/>
                </a:lnTo>
                <a:lnTo>
                  <a:pt x="18288" y="140207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7"/>
                </a:lnTo>
                <a:lnTo>
                  <a:pt x="30480" y="140207"/>
                </a:lnTo>
                <a:lnTo>
                  <a:pt x="36576" y="137160"/>
                </a:lnTo>
                <a:lnTo>
                  <a:pt x="36576" y="140207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8" name="object 948"/>
          <p:cNvSpPr/>
          <p:nvPr/>
        </p:nvSpPr>
        <p:spPr>
          <a:xfrm>
            <a:off x="1447800" y="39532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5824"/>
                  <a:pt x="24384" y="118872"/>
                  <a:pt x="27432" y="118872"/>
                </a:cubicBezTo>
                <a:cubicBezTo>
                  <a:pt x="27432" y="118872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7"/>
                  <a:pt x="57912" y="3047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8288"/>
                  <a:pt x="67056" y="21336"/>
                  <a:pt x="67056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7056" y="48768"/>
                  <a:pt x="67056" y="60959"/>
                  <a:pt x="64008" y="70103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59"/>
                  <a:pt x="33528" y="143256"/>
                  <a:pt x="21336" y="143256"/>
                </a:cubicBezTo>
                <a:cubicBezTo>
                  <a:pt x="15240" y="143256"/>
                  <a:pt x="12192" y="143256"/>
                  <a:pt x="9144" y="137159"/>
                </a:cubicBezTo>
                <a:cubicBezTo>
                  <a:pt x="6096" y="134112"/>
                  <a:pt x="3048" y="128015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3152"/>
                </a:cubicBezTo>
                <a:cubicBezTo>
                  <a:pt x="9144" y="45720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9" name="object 949"/>
          <p:cNvSpPr/>
          <p:nvPr/>
        </p:nvSpPr>
        <p:spPr>
          <a:xfrm>
            <a:off x="1444752" y="39502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42672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3"/>
                </a:lnTo>
                <a:lnTo>
                  <a:pt x="36576" y="64007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7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3"/>
                </a:lnTo>
                <a:lnTo>
                  <a:pt x="54864" y="64007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1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5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3"/>
                </a:lnTo>
                <a:lnTo>
                  <a:pt x="54864" y="131063"/>
                </a:lnTo>
                <a:lnTo>
                  <a:pt x="48768" y="140207"/>
                </a:lnTo>
                <a:lnTo>
                  <a:pt x="48768" y="140207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1"/>
                </a:lnTo>
                <a:lnTo>
                  <a:pt x="33528" y="149351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1"/>
                </a:lnTo>
                <a:lnTo>
                  <a:pt x="15240" y="149351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3151"/>
                </a:lnTo>
                <a:lnTo>
                  <a:pt x="9144" y="54863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6095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3"/>
                </a:lnTo>
                <a:lnTo>
                  <a:pt x="15240" y="140207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7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7"/>
                </a:lnTo>
                <a:lnTo>
                  <a:pt x="30480" y="143256"/>
                </a:lnTo>
                <a:lnTo>
                  <a:pt x="36576" y="137160"/>
                </a:lnTo>
                <a:lnTo>
                  <a:pt x="36576" y="140207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1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0" name="object 950"/>
          <p:cNvSpPr/>
          <p:nvPr/>
        </p:nvSpPr>
        <p:spPr>
          <a:xfrm>
            <a:off x="1447800" y="44013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1" name="object 951"/>
          <p:cNvSpPr/>
          <p:nvPr/>
        </p:nvSpPr>
        <p:spPr>
          <a:xfrm>
            <a:off x="1444752" y="4398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2" name="object 952"/>
          <p:cNvSpPr/>
          <p:nvPr/>
        </p:nvSpPr>
        <p:spPr>
          <a:xfrm>
            <a:off x="1447800" y="4858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3" name="object 953"/>
          <p:cNvSpPr/>
          <p:nvPr/>
        </p:nvSpPr>
        <p:spPr>
          <a:xfrm>
            <a:off x="1444752" y="4855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4" name="object 954"/>
          <p:cNvSpPr/>
          <p:nvPr/>
        </p:nvSpPr>
        <p:spPr>
          <a:xfrm>
            <a:off x="1447800" y="5315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5" name="object 955"/>
          <p:cNvSpPr/>
          <p:nvPr/>
        </p:nvSpPr>
        <p:spPr>
          <a:xfrm>
            <a:off x="1444752" y="5312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6" name="object 956"/>
          <p:cNvSpPr/>
          <p:nvPr/>
        </p:nvSpPr>
        <p:spPr>
          <a:xfrm>
            <a:off x="1447800" y="5772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7" name="object 957"/>
          <p:cNvSpPr/>
          <p:nvPr/>
        </p:nvSpPr>
        <p:spPr>
          <a:xfrm>
            <a:off x="1444752" y="5769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8" name="object 958"/>
          <p:cNvSpPr/>
          <p:nvPr/>
        </p:nvSpPr>
        <p:spPr>
          <a:xfrm>
            <a:off x="1447800" y="6230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9" name="object 959"/>
          <p:cNvSpPr/>
          <p:nvPr/>
        </p:nvSpPr>
        <p:spPr>
          <a:xfrm>
            <a:off x="1444752" y="6227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object 96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1" name="object 96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796710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Dynamic Programming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962" name="object 962"/>
          <p:cNvSpPr/>
          <p:nvPr/>
        </p:nvSpPr>
        <p:spPr>
          <a:xfrm>
            <a:off x="1143000" y="6455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3" name="object 963"/>
          <p:cNvSpPr/>
          <p:nvPr/>
        </p:nvSpPr>
        <p:spPr>
          <a:xfrm>
            <a:off x="11399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4" name="object 964"/>
          <p:cNvSpPr/>
          <p:nvPr/>
        </p:nvSpPr>
        <p:spPr>
          <a:xfrm>
            <a:off x="15971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5" name="object 965"/>
          <p:cNvSpPr/>
          <p:nvPr/>
        </p:nvSpPr>
        <p:spPr>
          <a:xfrm>
            <a:off x="2054351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5" y="0"/>
                </a:moveTo>
                <a:lnTo>
                  <a:pt x="9145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6" name="object 966"/>
          <p:cNvSpPr/>
          <p:nvPr/>
        </p:nvSpPr>
        <p:spPr>
          <a:xfrm>
            <a:off x="25115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7" name="object 967"/>
          <p:cNvSpPr/>
          <p:nvPr/>
        </p:nvSpPr>
        <p:spPr>
          <a:xfrm>
            <a:off x="29687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8" name="object 968"/>
          <p:cNvSpPr/>
          <p:nvPr/>
        </p:nvSpPr>
        <p:spPr>
          <a:xfrm>
            <a:off x="34259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9" name="object 969"/>
          <p:cNvSpPr/>
          <p:nvPr/>
        </p:nvSpPr>
        <p:spPr>
          <a:xfrm>
            <a:off x="38831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0" name="object 970"/>
          <p:cNvSpPr/>
          <p:nvPr/>
        </p:nvSpPr>
        <p:spPr>
          <a:xfrm>
            <a:off x="43403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1" name="object 971"/>
          <p:cNvSpPr/>
          <p:nvPr/>
        </p:nvSpPr>
        <p:spPr>
          <a:xfrm>
            <a:off x="1143000" y="3255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2" name="object 972"/>
          <p:cNvSpPr/>
          <p:nvPr/>
        </p:nvSpPr>
        <p:spPr>
          <a:xfrm>
            <a:off x="1143000" y="27980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3" name="object 973"/>
          <p:cNvSpPr/>
          <p:nvPr/>
        </p:nvSpPr>
        <p:spPr>
          <a:xfrm>
            <a:off x="1143000" y="3712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4" name="object 974"/>
          <p:cNvSpPr/>
          <p:nvPr/>
        </p:nvSpPr>
        <p:spPr>
          <a:xfrm>
            <a:off x="1143000" y="41696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5" name="object 975"/>
          <p:cNvSpPr/>
          <p:nvPr/>
        </p:nvSpPr>
        <p:spPr>
          <a:xfrm>
            <a:off x="1143000" y="46268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6" name="object 976"/>
          <p:cNvSpPr/>
          <p:nvPr/>
        </p:nvSpPr>
        <p:spPr>
          <a:xfrm>
            <a:off x="1143000" y="50840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7" name="object 977"/>
          <p:cNvSpPr/>
          <p:nvPr/>
        </p:nvSpPr>
        <p:spPr>
          <a:xfrm>
            <a:off x="1143000" y="55412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8" name="object 978"/>
          <p:cNvSpPr/>
          <p:nvPr/>
        </p:nvSpPr>
        <p:spPr>
          <a:xfrm>
            <a:off x="1143000" y="5998464"/>
            <a:ext cx="3657600" cy="9144"/>
          </a:xfrm>
          <a:custGeom>
            <a:avLst/>
            <a:gdLst/>
            <a:ahLst/>
            <a:cxnLst/>
            <a:rect l="l" t="t" r="r" b="b"/>
            <a:pathLst>
              <a:path w="3657600" h="9144">
                <a:moveTo>
                  <a:pt x="0" y="0"/>
                </a:moveTo>
                <a:lnTo>
                  <a:pt x="3657600" y="0"/>
                </a:lnTo>
                <a:lnTo>
                  <a:pt x="3657600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9" name="object 979"/>
          <p:cNvSpPr/>
          <p:nvPr/>
        </p:nvSpPr>
        <p:spPr>
          <a:xfrm>
            <a:off x="4797552" y="2801112"/>
            <a:ext cx="9144" cy="3657600"/>
          </a:xfrm>
          <a:custGeom>
            <a:avLst/>
            <a:gdLst/>
            <a:ahLst/>
            <a:cxnLst/>
            <a:rect l="l" t="t" r="r" b="b"/>
            <a:pathLst>
              <a:path w="9144" h="3657600">
                <a:moveTo>
                  <a:pt x="9144" y="0"/>
                </a:moveTo>
                <a:lnTo>
                  <a:pt x="9144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0" name="object 980"/>
          <p:cNvSpPr/>
          <p:nvPr/>
        </p:nvSpPr>
        <p:spPr>
          <a:xfrm>
            <a:off x="990600" y="3477768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7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7" y="94488"/>
                  <a:pt x="36575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79248"/>
                  <a:pt x="33528" y="48768"/>
                </a:cubicBezTo>
                <a:cubicBezTo>
                  <a:pt x="27432" y="54864"/>
                  <a:pt x="21336" y="57912"/>
                  <a:pt x="18288" y="60960"/>
                </a:cubicBezTo>
                <a:cubicBezTo>
                  <a:pt x="12190" y="64008"/>
                  <a:pt x="9144" y="67056"/>
                  <a:pt x="0" y="70104"/>
                </a:cubicBezTo>
                <a:cubicBezTo>
                  <a:pt x="3048" y="57912"/>
                  <a:pt x="6096" y="48768"/>
                  <a:pt x="9144" y="36576"/>
                </a:cubicBezTo>
                <a:cubicBezTo>
                  <a:pt x="18288" y="33528"/>
                  <a:pt x="24384" y="27432"/>
                  <a:pt x="30480" y="21336"/>
                </a:cubicBezTo>
                <a:cubicBezTo>
                  <a:pt x="36575" y="15240"/>
                  <a:pt x="42672" y="9144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1" name="object 981"/>
          <p:cNvSpPr/>
          <p:nvPr/>
        </p:nvSpPr>
        <p:spPr>
          <a:xfrm>
            <a:off x="987552" y="3474720"/>
            <a:ext cx="76200" cy="149351"/>
          </a:xfrm>
          <a:custGeom>
            <a:avLst/>
            <a:gdLst/>
            <a:ahLst/>
            <a:cxnLst/>
            <a:rect l="l" t="t" r="r" b="b"/>
            <a:pathLst>
              <a:path w="76200" h="149351">
                <a:moveTo>
                  <a:pt x="45720" y="0"/>
                </a:moveTo>
                <a:lnTo>
                  <a:pt x="51815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45720" y="146304"/>
                </a:lnTo>
                <a:lnTo>
                  <a:pt x="39623" y="149351"/>
                </a:lnTo>
                <a:lnTo>
                  <a:pt x="15238" y="149351"/>
                </a:lnTo>
                <a:lnTo>
                  <a:pt x="12192" y="149351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3" y="54864"/>
                </a:lnTo>
                <a:lnTo>
                  <a:pt x="30480" y="64008"/>
                </a:lnTo>
                <a:lnTo>
                  <a:pt x="24384" y="67056"/>
                </a:lnTo>
                <a:lnTo>
                  <a:pt x="15238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1336"/>
                </a:lnTo>
                <a:lnTo>
                  <a:pt x="30480" y="21336"/>
                </a:lnTo>
                <a:lnTo>
                  <a:pt x="39623" y="12192"/>
                </a:lnTo>
                <a:lnTo>
                  <a:pt x="39623" y="12192"/>
                </a:lnTo>
                <a:lnTo>
                  <a:pt x="45720" y="0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3" y="27432"/>
                </a:lnTo>
                <a:lnTo>
                  <a:pt x="36576" y="30480"/>
                </a:lnTo>
                <a:lnTo>
                  <a:pt x="27432" y="36576"/>
                </a:lnTo>
                <a:lnTo>
                  <a:pt x="27432" y="36576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7" y="60960"/>
                </a:lnTo>
                <a:lnTo>
                  <a:pt x="24384" y="54864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3" y="54864"/>
                </a:lnTo>
                <a:lnTo>
                  <a:pt x="18287" y="146304"/>
                </a:lnTo>
                <a:lnTo>
                  <a:pt x="15238" y="140208"/>
                </a:lnTo>
                <a:lnTo>
                  <a:pt x="39623" y="140208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5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2" name="object 982"/>
          <p:cNvSpPr/>
          <p:nvPr/>
        </p:nvSpPr>
        <p:spPr>
          <a:xfrm>
            <a:off x="1002790" y="2953512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7" y="27432"/>
                  <a:pt x="33530" y="30480"/>
                  <a:pt x="30482" y="36576"/>
                </a:cubicBezTo>
                <a:cubicBezTo>
                  <a:pt x="27434" y="42672"/>
                  <a:pt x="24385" y="54864"/>
                  <a:pt x="21338" y="73152"/>
                </a:cubicBezTo>
                <a:cubicBezTo>
                  <a:pt x="18290" y="88392"/>
                  <a:pt x="18290" y="100584"/>
                  <a:pt x="18290" y="106680"/>
                </a:cubicBezTo>
                <a:cubicBezTo>
                  <a:pt x="18290" y="112776"/>
                  <a:pt x="21338" y="115824"/>
                  <a:pt x="24385" y="115824"/>
                </a:cubicBezTo>
                <a:cubicBezTo>
                  <a:pt x="27434" y="115824"/>
                  <a:pt x="27434" y="115824"/>
                  <a:pt x="30482" y="112776"/>
                </a:cubicBezTo>
                <a:cubicBezTo>
                  <a:pt x="30482" y="109728"/>
                  <a:pt x="33530" y="106680"/>
                  <a:pt x="36577" y="100584"/>
                </a:cubicBezTo>
                <a:cubicBezTo>
                  <a:pt x="36577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3048"/>
                </a:cubicBezTo>
                <a:cubicBezTo>
                  <a:pt x="57914" y="6096"/>
                  <a:pt x="60962" y="9144"/>
                  <a:pt x="64010" y="12192"/>
                </a:cubicBezTo>
                <a:cubicBezTo>
                  <a:pt x="64010" y="15240"/>
                  <a:pt x="64010" y="21336"/>
                  <a:pt x="64010" y="24384"/>
                </a:cubicBezTo>
                <a:cubicBezTo>
                  <a:pt x="64010" y="27432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0104"/>
                </a:cubicBezTo>
                <a:cubicBezTo>
                  <a:pt x="57914" y="97536"/>
                  <a:pt x="51818" y="115824"/>
                  <a:pt x="45722" y="124968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0208"/>
                  <a:pt x="6098" y="137160"/>
                </a:cubicBezTo>
                <a:cubicBezTo>
                  <a:pt x="3049" y="134112"/>
                  <a:pt x="0" y="128016"/>
                  <a:pt x="0" y="121920"/>
                </a:cubicBezTo>
                <a:cubicBezTo>
                  <a:pt x="0" y="115824"/>
                  <a:pt x="0" y="109728"/>
                  <a:pt x="0" y="100584"/>
                </a:cubicBezTo>
                <a:cubicBezTo>
                  <a:pt x="0" y="91440"/>
                  <a:pt x="0" y="82296"/>
                  <a:pt x="3049" y="70104"/>
                </a:cubicBezTo>
                <a:cubicBezTo>
                  <a:pt x="6098" y="45720"/>
                  <a:pt x="12194" y="27432"/>
                  <a:pt x="21338" y="15240"/>
                </a:cubicBezTo>
                <a:cubicBezTo>
                  <a:pt x="27434" y="6096"/>
                  <a:pt x="36577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3" name="object 983"/>
          <p:cNvSpPr/>
          <p:nvPr/>
        </p:nvSpPr>
        <p:spPr>
          <a:xfrm>
            <a:off x="996696" y="2950464"/>
            <a:ext cx="76199" cy="152400"/>
          </a:xfrm>
          <a:custGeom>
            <a:avLst/>
            <a:gdLst/>
            <a:ahLst/>
            <a:cxnLst/>
            <a:rect l="l" t="t" r="r" b="b"/>
            <a:pathLst>
              <a:path w="76199" h="152400">
                <a:moveTo>
                  <a:pt x="45720" y="33528"/>
                </a:moveTo>
                <a:lnTo>
                  <a:pt x="48766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1" y="36576"/>
                </a:lnTo>
                <a:lnTo>
                  <a:pt x="42671" y="39624"/>
                </a:lnTo>
                <a:lnTo>
                  <a:pt x="42671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79" y="88392"/>
                </a:lnTo>
                <a:lnTo>
                  <a:pt x="30479" y="97536"/>
                </a:lnTo>
                <a:lnTo>
                  <a:pt x="30479" y="106680"/>
                </a:lnTo>
                <a:lnTo>
                  <a:pt x="30479" y="109728"/>
                </a:lnTo>
                <a:lnTo>
                  <a:pt x="30479" y="115824"/>
                </a:lnTo>
                <a:lnTo>
                  <a:pt x="30479" y="112776"/>
                </a:lnTo>
                <a:lnTo>
                  <a:pt x="30479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27432" y="115824"/>
                </a:lnTo>
                <a:lnTo>
                  <a:pt x="30479" y="115824"/>
                </a:lnTo>
                <a:lnTo>
                  <a:pt x="30479" y="115824"/>
                </a:lnTo>
                <a:lnTo>
                  <a:pt x="33528" y="112776"/>
                </a:lnTo>
                <a:lnTo>
                  <a:pt x="33528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1" y="82296"/>
                </a:lnTo>
                <a:lnTo>
                  <a:pt x="42671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6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3632"/>
                </a:lnTo>
                <a:lnTo>
                  <a:pt x="42671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79" y="124968"/>
                </a:lnTo>
                <a:lnTo>
                  <a:pt x="30479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79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1" y="24384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1" y="146304"/>
                </a:lnTo>
                <a:lnTo>
                  <a:pt x="42671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3" y="146304"/>
                </a:lnTo>
                <a:lnTo>
                  <a:pt x="9143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4" y="73152"/>
                </a:lnTo>
                <a:lnTo>
                  <a:pt x="9143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1" y="0"/>
                </a:lnTo>
                <a:lnTo>
                  <a:pt x="42671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6576" y="15240"/>
                </a:lnTo>
                <a:lnTo>
                  <a:pt x="30479" y="21336"/>
                </a:lnTo>
                <a:lnTo>
                  <a:pt x="30479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3" y="103632"/>
                </a:lnTo>
                <a:lnTo>
                  <a:pt x="9143" y="115824"/>
                </a:lnTo>
                <a:lnTo>
                  <a:pt x="9143" y="124968"/>
                </a:lnTo>
                <a:lnTo>
                  <a:pt x="9143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79" y="140208"/>
                </a:lnTo>
                <a:lnTo>
                  <a:pt x="39624" y="137160"/>
                </a:lnTo>
                <a:lnTo>
                  <a:pt x="36576" y="140208"/>
                </a:lnTo>
                <a:lnTo>
                  <a:pt x="42671" y="134112"/>
                </a:lnTo>
                <a:lnTo>
                  <a:pt x="42671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4" name="object 984"/>
          <p:cNvSpPr/>
          <p:nvPr/>
        </p:nvSpPr>
        <p:spPr>
          <a:xfrm>
            <a:off x="990600" y="3867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7" y="0"/>
                </a:moveTo>
                <a:cubicBezTo>
                  <a:pt x="54862" y="0"/>
                  <a:pt x="57912" y="3047"/>
                  <a:pt x="60960" y="6096"/>
                </a:cubicBezTo>
                <a:cubicBezTo>
                  <a:pt x="64008" y="9144"/>
                  <a:pt x="67056" y="12191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5" y="100584"/>
                  <a:pt x="36575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7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5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0" y="109728"/>
                </a:cubicBezTo>
                <a:cubicBezTo>
                  <a:pt x="15239" y="100584"/>
                  <a:pt x="24384" y="88391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7" y="51816"/>
                  <a:pt x="48767" y="45720"/>
                  <a:pt x="48767" y="42672"/>
                </a:cubicBezTo>
                <a:cubicBezTo>
                  <a:pt x="51816" y="39624"/>
                  <a:pt x="51816" y="33528"/>
                  <a:pt x="48767" y="30480"/>
                </a:cubicBezTo>
                <a:cubicBezTo>
                  <a:pt x="48767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5" y="36576"/>
                  <a:pt x="36575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1"/>
                  <a:pt x="30480" y="9144"/>
                  <a:pt x="33528" y="6096"/>
                </a:cubicBezTo>
                <a:cubicBezTo>
                  <a:pt x="36575" y="3047"/>
                  <a:pt x="42672" y="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5" name="object 985"/>
          <p:cNvSpPr/>
          <p:nvPr/>
        </p:nvSpPr>
        <p:spPr>
          <a:xfrm>
            <a:off x="987552" y="3864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5" y="0"/>
                </a:moveTo>
                <a:lnTo>
                  <a:pt x="51815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5"/>
                </a:lnTo>
                <a:lnTo>
                  <a:pt x="70104" y="6095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5"/>
                </a:lnTo>
                <a:lnTo>
                  <a:pt x="51815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7" y="94488"/>
                </a:lnTo>
                <a:lnTo>
                  <a:pt x="33528" y="76200"/>
                </a:lnTo>
                <a:lnTo>
                  <a:pt x="39623" y="64007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7" y="51816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7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5"/>
                </a:lnTo>
                <a:lnTo>
                  <a:pt x="36576" y="6095"/>
                </a:lnTo>
                <a:lnTo>
                  <a:pt x="42672" y="0"/>
                </a:lnTo>
                <a:lnTo>
                  <a:pt x="42672" y="0"/>
                </a:lnTo>
                <a:lnTo>
                  <a:pt x="51815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3" y="12192"/>
                </a:lnTo>
                <a:lnTo>
                  <a:pt x="39623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3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5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3528"/>
                </a:lnTo>
                <a:lnTo>
                  <a:pt x="57910" y="39624"/>
                </a:lnTo>
                <a:lnTo>
                  <a:pt x="57910" y="39624"/>
                </a:lnTo>
                <a:lnTo>
                  <a:pt x="57910" y="45720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5" y="60960"/>
                </a:lnTo>
                <a:lnTo>
                  <a:pt x="48768" y="70104"/>
                </a:lnTo>
                <a:lnTo>
                  <a:pt x="39623" y="79248"/>
                </a:lnTo>
                <a:lnTo>
                  <a:pt x="27432" y="100584"/>
                </a:lnTo>
                <a:lnTo>
                  <a:pt x="18287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5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3" y="100584"/>
                </a:lnTo>
                <a:lnTo>
                  <a:pt x="42672" y="91439"/>
                </a:lnTo>
                <a:lnTo>
                  <a:pt x="51815" y="79248"/>
                </a:lnTo>
                <a:lnTo>
                  <a:pt x="57910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39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5" y="9144"/>
                </a:lnTo>
                <a:lnTo>
                  <a:pt x="51815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6" name="object 986"/>
          <p:cNvSpPr/>
          <p:nvPr/>
        </p:nvSpPr>
        <p:spPr>
          <a:xfrm>
            <a:off x="990600" y="43251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7" y="0"/>
                </a:moveTo>
                <a:cubicBezTo>
                  <a:pt x="57912" y="0"/>
                  <a:pt x="64008" y="3048"/>
                  <a:pt x="64008" y="12192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60"/>
                  <a:pt x="51816" y="64008"/>
                </a:cubicBezTo>
                <a:cubicBezTo>
                  <a:pt x="54862" y="67056"/>
                  <a:pt x="57912" y="67056"/>
                  <a:pt x="57912" y="70104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7" y="128016"/>
                  <a:pt x="45720" y="134112"/>
                  <a:pt x="39624" y="137160"/>
                </a:cubicBezTo>
                <a:cubicBezTo>
                  <a:pt x="36575" y="140208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60"/>
                  <a:pt x="6096" y="131064"/>
                  <a:pt x="3048" y="124968"/>
                </a:cubicBezTo>
                <a:cubicBezTo>
                  <a:pt x="3048" y="121920"/>
                  <a:pt x="0" y="112776"/>
                  <a:pt x="0" y="103632"/>
                </a:cubicBezTo>
                <a:cubicBezTo>
                  <a:pt x="9144" y="103632"/>
                  <a:pt x="15239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5" y="115824"/>
                </a:cubicBezTo>
                <a:cubicBezTo>
                  <a:pt x="36575" y="109728"/>
                  <a:pt x="39624" y="106680"/>
                  <a:pt x="39624" y="100584"/>
                </a:cubicBezTo>
                <a:cubicBezTo>
                  <a:pt x="42672" y="94488"/>
                  <a:pt x="42672" y="88392"/>
                  <a:pt x="39624" y="85344"/>
                </a:cubicBezTo>
                <a:cubicBezTo>
                  <a:pt x="39624" y="82296"/>
                  <a:pt x="36575" y="79248"/>
                  <a:pt x="33528" y="79248"/>
                </a:cubicBezTo>
                <a:cubicBezTo>
                  <a:pt x="33528" y="79248"/>
                  <a:pt x="30480" y="79248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5" y="54864"/>
                  <a:pt x="36575" y="54864"/>
                </a:cubicBezTo>
                <a:cubicBezTo>
                  <a:pt x="39624" y="54864"/>
                  <a:pt x="39624" y="51816"/>
                  <a:pt x="42672" y="48768"/>
                </a:cubicBezTo>
                <a:cubicBezTo>
                  <a:pt x="45720" y="45720"/>
                  <a:pt x="45720" y="42672"/>
                  <a:pt x="48767" y="39624"/>
                </a:cubicBezTo>
                <a:cubicBezTo>
                  <a:pt x="48767" y="33528"/>
                  <a:pt x="48767" y="30480"/>
                  <a:pt x="48767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9624" y="24384"/>
                  <a:pt x="36575" y="27432"/>
                </a:cubicBezTo>
                <a:cubicBezTo>
                  <a:pt x="33528" y="30480"/>
                  <a:pt x="33528" y="36576"/>
                  <a:pt x="30480" y="42672"/>
                </a:cubicBezTo>
                <a:cubicBezTo>
                  <a:pt x="24384" y="39624"/>
                  <a:pt x="21336" y="39624"/>
                  <a:pt x="15239" y="36576"/>
                </a:cubicBezTo>
                <a:cubicBezTo>
                  <a:pt x="18288" y="24384"/>
                  <a:pt x="21336" y="15240"/>
                  <a:pt x="27432" y="9144"/>
                </a:cubicBezTo>
                <a:cubicBezTo>
                  <a:pt x="33528" y="3048"/>
                  <a:pt x="39624" y="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7" name="object 987"/>
          <p:cNvSpPr/>
          <p:nvPr/>
        </p:nvSpPr>
        <p:spPr>
          <a:xfrm>
            <a:off x="987552" y="4322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5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3152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0104"/>
                </a:lnTo>
                <a:lnTo>
                  <a:pt x="57910" y="64008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3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7" y="149352"/>
                </a:lnTo>
                <a:lnTo>
                  <a:pt x="18287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3" y="100584"/>
                </a:lnTo>
                <a:lnTo>
                  <a:pt x="39623" y="94488"/>
                </a:lnTo>
                <a:lnTo>
                  <a:pt x="39623" y="94488"/>
                </a:lnTo>
                <a:lnTo>
                  <a:pt x="39623" y="88392"/>
                </a:lnTo>
                <a:lnTo>
                  <a:pt x="39623" y="91440"/>
                </a:lnTo>
                <a:lnTo>
                  <a:pt x="36576" y="85344"/>
                </a:lnTo>
                <a:lnTo>
                  <a:pt x="39623" y="88392"/>
                </a:lnTo>
                <a:lnTo>
                  <a:pt x="36576" y="85344"/>
                </a:lnTo>
                <a:lnTo>
                  <a:pt x="39623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3" y="51816"/>
                </a:lnTo>
                <a:lnTo>
                  <a:pt x="36576" y="51816"/>
                </a:lnTo>
                <a:lnTo>
                  <a:pt x="42672" y="51816"/>
                </a:lnTo>
                <a:lnTo>
                  <a:pt x="39623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3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7" y="21336"/>
                </a:lnTo>
                <a:lnTo>
                  <a:pt x="18287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3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7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3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5" y="24384"/>
                </a:lnTo>
                <a:lnTo>
                  <a:pt x="51815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5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3" y="60960"/>
                </a:lnTo>
                <a:lnTo>
                  <a:pt x="39623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3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3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4112"/>
                </a:lnTo>
                <a:lnTo>
                  <a:pt x="12192" y="134112"/>
                </a:lnTo>
                <a:lnTo>
                  <a:pt x="18287" y="140208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7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39623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5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2"/>
                </a:lnTo>
                <a:lnTo>
                  <a:pt x="54864" y="73152"/>
                </a:lnTo>
                <a:lnTo>
                  <a:pt x="51815" y="73152"/>
                </a:lnTo>
                <a:lnTo>
                  <a:pt x="51815" y="70104"/>
                </a:lnTo>
                <a:lnTo>
                  <a:pt x="51815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0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5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8" name="object 988"/>
          <p:cNvSpPr/>
          <p:nvPr/>
        </p:nvSpPr>
        <p:spPr>
          <a:xfrm>
            <a:off x="990600" y="47823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5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5824"/>
                </a:cubicBezTo>
                <a:cubicBezTo>
                  <a:pt x="54862" y="115824"/>
                  <a:pt x="51816" y="115824"/>
                  <a:pt x="48767" y="115824"/>
                </a:cubicBezTo>
                <a:cubicBezTo>
                  <a:pt x="48767" y="124968"/>
                  <a:pt x="45720" y="134112"/>
                  <a:pt x="45720" y="143256"/>
                </a:cubicBezTo>
                <a:cubicBezTo>
                  <a:pt x="39624" y="143256"/>
                  <a:pt x="36575" y="143256"/>
                  <a:pt x="30480" y="143256"/>
                </a:cubicBezTo>
                <a:cubicBezTo>
                  <a:pt x="30480" y="134112"/>
                  <a:pt x="33528" y="124968"/>
                  <a:pt x="33528" y="115824"/>
                </a:cubicBezTo>
                <a:cubicBezTo>
                  <a:pt x="24384" y="115824"/>
                  <a:pt x="12190" y="115824"/>
                  <a:pt x="0" y="115824"/>
                </a:cubicBezTo>
                <a:cubicBezTo>
                  <a:pt x="3048" y="106680"/>
                  <a:pt x="6096" y="94488"/>
                  <a:pt x="6096" y="85344"/>
                </a:cubicBezTo>
                <a:cubicBezTo>
                  <a:pt x="21336" y="57912"/>
                  <a:pt x="36575" y="27432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9" name="object 989"/>
          <p:cNvSpPr/>
          <p:nvPr/>
        </p:nvSpPr>
        <p:spPr>
          <a:xfrm>
            <a:off x="987552" y="4779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5" y="48768"/>
                </a:lnTo>
                <a:lnTo>
                  <a:pt x="27432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20" y="42672"/>
                </a:lnTo>
                <a:lnTo>
                  <a:pt x="51815" y="42672"/>
                </a:lnTo>
                <a:lnTo>
                  <a:pt x="54864" y="45720"/>
                </a:lnTo>
                <a:lnTo>
                  <a:pt x="45720" y="91440"/>
                </a:lnTo>
                <a:close/>
                <a:moveTo>
                  <a:pt x="51815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5" y="124968"/>
                </a:lnTo>
                <a:lnTo>
                  <a:pt x="57910" y="121920"/>
                </a:lnTo>
                <a:lnTo>
                  <a:pt x="54864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5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3" y="118872"/>
                </a:lnTo>
                <a:lnTo>
                  <a:pt x="42672" y="121920"/>
                </a:lnTo>
                <a:lnTo>
                  <a:pt x="36576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18872"/>
                </a:lnTo>
                <a:lnTo>
                  <a:pt x="51815" y="115824"/>
                </a:lnTo>
                <a:lnTo>
                  <a:pt x="60960" y="115824"/>
                </a:lnTo>
                <a:lnTo>
                  <a:pt x="57910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0" name="object 990"/>
          <p:cNvSpPr/>
          <p:nvPr/>
        </p:nvSpPr>
        <p:spPr>
          <a:xfrm>
            <a:off x="990600" y="5239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0480"/>
                </a:cubicBezTo>
                <a:cubicBezTo>
                  <a:pt x="54862" y="30480"/>
                  <a:pt x="42672" y="30480"/>
                  <a:pt x="33528" y="30480"/>
                </a:cubicBezTo>
                <a:cubicBezTo>
                  <a:pt x="33528" y="39624"/>
                  <a:pt x="30480" y="45720"/>
                  <a:pt x="30480" y="51816"/>
                </a:cubicBezTo>
                <a:cubicBezTo>
                  <a:pt x="30480" y="51816"/>
                  <a:pt x="33528" y="48768"/>
                  <a:pt x="36575" y="48768"/>
                </a:cubicBezTo>
                <a:cubicBezTo>
                  <a:pt x="39624" y="48768"/>
                  <a:pt x="39624" y="45720"/>
                  <a:pt x="42672" y="45720"/>
                </a:cubicBezTo>
                <a:cubicBezTo>
                  <a:pt x="48767" y="45720"/>
                  <a:pt x="51816" y="51816"/>
                  <a:pt x="54862" y="60960"/>
                </a:cubicBezTo>
                <a:cubicBezTo>
                  <a:pt x="57912" y="67056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7" y="118872"/>
                </a:cubicBezTo>
                <a:cubicBezTo>
                  <a:pt x="45720" y="124968"/>
                  <a:pt x="42672" y="131064"/>
                  <a:pt x="36575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8288" y="143256"/>
                  <a:pt x="15239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5824"/>
                  <a:pt x="0" y="112776"/>
                  <a:pt x="0" y="103632"/>
                </a:cubicBezTo>
                <a:cubicBezTo>
                  <a:pt x="9144" y="103632"/>
                  <a:pt x="15239" y="100584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27432" y="118872"/>
                  <a:pt x="30480" y="118872"/>
                  <a:pt x="33528" y="112776"/>
                </a:cubicBezTo>
                <a:cubicBezTo>
                  <a:pt x="36575" y="109728"/>
                  <a:pt x="36575" y="103632"/>
                  <a:pt x="39624" y="94488"/>
                </a:cubicBezTo>
                <a:cubicBezTo>
                  <a:pt x="39624" y="85344"/>
                  <a:pt x="39624" y="79248"/>
                  <a:pt x="39624" y="76200"/>
                </a:cubicBezTo>
                <a:cubicBezTo>
                  <a:pt x="36575" y="73152"/>
                  <a:pt x="36575" y="70104"/>
                  <a:pt x="33528" y="70104"/>
                </a:cubicBezTo>
                <a:cubicBezTo>
                  <a:pt x="30480" y="70104"/>
                  <a:pt x="30480" y="73152"/>
                  <a:pt x="27432" y="73152"/>
                </a:cubicBezTo>
                <a:cubicBezTo>
                  <a:pt x="27432" y="76200"/>
                  <a:pt x="24384" y="76200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39" y="51816"/>
                  <a:pt x="21336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1" name="object 991"/>
          <p:cNvSpPr/>
          <p:nvPr/>
        </p:nvSpPr>
        <p:spPr>
          <a:xfrm>
            <a:off x="987552" y="5236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3" y="45720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5" y="45720"/>
                </a:lnTo>
                <a:lnTo>
                  <a:pt x="51815" y="45720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1920"/>
                </a:lnTo>
                <a:lnTo>
                  <a:pt x="51815" y="134112"/>
                </a:lnTo>
                <a:lnTo>
                  <a:pt x="51815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7" y="149352"/>
                </a:lnTo>
                <a:lnTo>
                  <a:pt x="18287" y="149352"/>
                </a:lnTo>
                <a:lnTo>
                  <a:pt x="12192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6680"/>
                </a:lnTo>
                <a:lnTo>
                  <a:pt x="36576" y="97536"/>
                </a:lnTo>
                <a:lnTo>
                  <a:pt x="39623" y="88392"/>
                </a:lnTo>
                <a:lnTo>
                  <a:pt x="39623" y="88392"/>
                </a:lnTo>
                <a:lnTo>
                  <a:pt x="36576" y="79248"/>
                </a:lnTo>
                <a:lnTo>
                  <a:pt x="36576" y="82296"/>
                </a:lnTo>
                <a:lnTo>
                  <a:pt x="36576" y="76200"/>
                </a:lnTo>
                <a:lnTo>
                  <a:pt x="39623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3" y="70104"/>
                </a:lnTo>
                <a:lnTo>
                  <a:pt x="42672" y="70104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09728"/>
                </a:lnTo>
                <a:lnTo>
                  <a:pt x="39623" y="118872"/>
                </a:lnTo>
                <a:lnTo>
                  <a:pt x="39623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18287" y="118872"/>
                </a:lnTo>
                <a:lnTo>
                  <a:pt x="18287" y="112776"/>
                </a:lnTo>
                <a:lnTo>
                  <a:pt x="18287" y="112776"/>
                </a:lnTo>
                <a:lnTo>
                  <a:pt x="18287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38" y="137160"/>
                </a:lnTo>
                <a:lnTo>
                  <a:pt x="15238" y="137160"/>
                </a:lnTo>
                <a:lnTo>
                  <a:pt x="18287" y="140208"/>
                </a:lnTo>
                <a:lnTo>
                  <a:pt x="18287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3" y="137160"/>
                </a:lnTo>
                <a:lnTo>
                  <a:pt x="36576" y="137160"/>
                </a:lnTo>
                <a:lnTo>
                  <a:pt x="42672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5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5" y="57912"/>
                </a:lnTo>
                <a:lnTo>
                  <a:pt x="51815" y="60960"/>
                </a:lnTo>
                <a:lnTo>
                  <a:pt x="48768" y="54864"/>
                </a:lnTo>
                <a:lnTo>
                  <a:pt x="51815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3" y="54864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2" name="object 992"/>
          <p:cNvSpPr/>
          <p:nvPr/>
        </p:nvSpPr>
        <p:spPr>
          <a:xfrm>
            <a:off x="990600" y="5772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2776"/>
                </a:cubicBezTo>
                <a:cubicBezTo>
                  <a:pt x="36575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5" y="73152"/>
                  <a:pt x="33528" y="73152"/>
                </a:cubicBezTo>
                <a:close/>
                <a:moveTo>
                  <a:pt x="48767" y="0"/>
                </a:moveTo>
                <a:cubicBezTo>
                  <a:pt x="51816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7" y="39624"/>
                </a:cubicBezTo>
                <a:cubicBezTo>
                  <a:pt x="48767" y="33528"/>
                  <a:pt x="48767" y="30480"/>
                  <a:pt x="45720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5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5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2" y="112776"/>
                  <a:pt x="51816" y="121920"/>
                </a:cubicBezTo>
                <a:cubicBezTo>
                  <a:pt x="48767" y="128016"/>
                  <a:pt x="42672" y="134112"/>
                  <a:pt x="39624" y="137160"/>
                </a:cubicBezTo>
                <a:cubicBezTo>
                  <a:pt x="33528" y="140208"/>
                  <a:pt x="30480" y="143256"/>
                  <a:pt x="24384" y="143256"/>
                </a:cubicBezTo>
                <a:cubicBezTo>
                  <a:pt x="15239" y="143256"/>
                  <a:pt x="12190" y="140208"/>
                  <a:pt x="9144" y="137160"/>
                </a:cubicBezTo>
                <a:cubicBezTo>
                  <a:pt x="3048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39" y="30480"/>
                  <a:pt x="21336" y="18288"/>
                </a:cubicBezTo>
                <a:cubicBezTo>
                  <a:pt x="30480" y="6096"/>
                  <a:pt x="39624" y="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3" name="object 993"/>
          <p:cNvSpPr/>
          <p:nvPr/>
        </p:nvSpPr>
        <p:spPr>
          <a:xfrm>
            <a:off x="987552" y="5769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3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5824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3" y="97536"/>
                </a:lnTo>
                <a:lnTo>
                  <a:pt x="39623" y="88392"/>
                </a:lnTo>
                <a:lnTo>
                  <a:pt x="39623" y="91440"/>
                </a:lnTo>
                <a:lnTo>
                  <a:pt x="39623" y="82296"/>
                </a:lnTo>
                <a:lnTo>
                  <a:pt x="39623" y="85344"/>
                </a:lnTo>
                <a:lnTo>
                  <a:pt x="36576" y="79248"/>
                </a:lnTo>
                <a:lnTo>
                  <a:pt x="39623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6576" y="124968"/>
                </a:lnTo>
                <a:lnTo>
                  <a:pt x="36576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7" y="109728"/>
                </a:lnTo>
                <a:lnTo>
                  <a:pt x="18287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3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5" y="0"/>
                </a:lnTo>
                <a:lnTo>
                  <a:pt x="57910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5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3" y="42672"/>
                </a:lnTo>
                <a:lnTo>
                  <a:pt x="39623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3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5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5" y="137160"/>
                </a:lnTo>
                <a:lnTo>
                  <a:pt x="51815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7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3" y="12192"/>
                </a:lnTo>
                <a:lnTo>
                  <a:pt x="39623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0208"/>
                </a:lnTo>
                <a:lnTo>
                  <a:pt x="18287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3" y="137160"/>
                </a:lnTo>
                <a:lnTo>
                  <a:pt x="39623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09728"/>
                </a:lnTo>
                <a:lnTo>
                  <a:pt x="57910" y="97536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5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5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3" y="60960"/>
                </a:lnTo>
                <a:lnTo>
                  <a:pt x="42672" y="57912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3" y="27432"/>
                </a:lnTo>
                <a:lnTo>
                  <a:pt x="39623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5" y="24384"/>
                </a:lnTo>
                <a:lnTo>
                  <a:pt x="51815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5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4" name="object 994"/>
          <p:cNvSpPr/>
          <p:nvPr/>
        </p:nvSpPr>
        <p:spPr>
          <a:xfrm>
            <a:off x="990600" y="6230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7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5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39" y="143256"/>
                  <a:pt x="9144" y="143256"/>
                  <a:pt x="0" y="143256"/>
                </a:cubicBezTo>
                <a:cubicBezTo>
                  <a:pt x="6096" y="118872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5" name="object 995"/>
          <p:cNvSpPr/>
          <p:nvPr/>
        </p:nvSpPr>
        <p:spPr>
          <a:xfrm>
            <a:off x="987552" y="6227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3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7" y="85344"/>
                </a:lnTo>
                <a:lnTo>
                  <a:pt x="27432" y="60960"/>
                </a:lnTo>
                <a:lnTo>
                  <a:pt x="39623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7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7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3048"/>
                </a:lnTo>
                <a:lnTo>
                  <a:pt x="1523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6" name="object 996"/>
          <p:cNvSpPr/>
          <p:nvPr/>
        </p:nvSpPr>
        <p:spPr>
          <a:xfrm>
            <a:off x="1764792" y="2572512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4488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48768"/>
                </a:cubicBezTo>
                <a:cubicBezTo>
                  <a:pt x="24384" y="54864"/>
                  <a:pt x="18287" y="57912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27432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7" name="object 997"/>
          <p:cNvSpPr/>
          <p:nvPr/>
        </p:nvSpPr>
        <p:spPr>
          <a:xfrm>
            <a:off x="17586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6304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1336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0"/>
                </a:lnTo>
                <a:close/>
                <a:moveTo>
                  <a:pt x="48768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6576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6304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8" name="object 998"/>
          <p:cNvSpPr/>
          <p:nvPr/>
        </p:nvSpPr>
        <p:spPr>
          <a:xfrm>
            <a:off x="1295400" y="25816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5824"/>
                  <a:pt x="24384" y="118872"/>
                  <a:pt x="27432" y="118872"/>
                </a:cubicBezTo>
                <a:cubicBezTo>
                  <a:pt x="27432" y="118872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8288"/>
                  <a:pt x="67056" y="21336"/>
                  <a:pt x="67056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3256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3152"/>
                </a:cubicBezTo>
                <a:cubicBezTo>
                  <a:pt x="9144" y="45720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9" name="object 999"/>
          <p:cNvSpPr/>
          <p:nvPr/>
        </p:nvSpPr>
        <p:spPr>
          <a:xfrm>
            <a:off x="1292352" y="25786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42672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0" name="object 1000"/>
          <p:cNvSpPr/>
          <p:nvPr/>
        </p:nvSpPr>
        <p:spPr>
          <a:xfrm>
            <a:off x="2209800" y="2572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2" y="109728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2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1" name="object 1001"/>
          <p:cNvSpPr/>
          <p:nvPr/>
        </p:nvSpPr>
        <p:spPr>
          <a:xfrm>
            <a:off x="2206752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6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3528"/>
                </a:lnTo>
                <a:lnTo>
                  <a:pt x="57912" y="39624"/>
                </a:lnTo>
                <a:lnTo>
                  <a:pt x="57912" y="39624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40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2" name="object 1002"/>
          <p:cNvSpPr/>
          <p:nvPr/>
        </p:nvSpPr>
        <p:spPr>
          <a:xfrm>
            <a:off x="2679192" y="2572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3048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4008"/>
                </a:cubicBezTo>
                <a:cubicBezTo>
                  <a:pt x="51816" y="67056"/>
                  <a:pt x="54864" y="67056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1064"/>
                  <a:pt x="0" y="124968"/>
                </a:cubicBezTo>
                <a:cubicBezTo>
                  <a:pt x="0" y="121920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18872"/>
                  <a:pt x="24384" y="118872"/>
                </a:cubicBezTo>
                <a:cubicBezTo>
                  <a:pt x="27432" y="118872"/>
                  <a:pt x="30480" y="118872"/>
                  <a:pt x="33528" y="115824"/>
                </a:cubicBezTo>
                <a:cubicBezTo>
                  <a:pt x="33528" y="109728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79248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1816"/>
                  <a:pt x="39624" y="48768"/>
                </a:cubicBezTo>
                <a:cubicBezTo>
                  <a:pt x="42672" y="45720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27432"/>
                </a:cubicBezTo>
                <a:cubicBezTo>
                  <a:pt x="42672" y="24384"/>
                  <a:pt x="42672" y="24384"/>
                  <a:pt x="39624" y="24384"/>
                </a:cubicBezTo>
                <a:cubicBezTo>
                  <a:pt x="36576" y="24384"/>
                  <a:pt x="36576" y="24384"/>
                  <a:pt x="33528" y="27432"/>
                </a:cubicBezTo>
                <a:cubicBezTo>
                  <a:pt x="33528" y="30480"/>
                  <a:pt x="30480" y="36576"/>
                  <a:pt x="27432" y="42672"/>
                </a:cubicBezTo>
                <a:cubicBezTo>
                  <a:pt x="24384" y="39624"/>
                  <a:pt x="18288" y="39624"/>
                  <a:pt x="12192" y="36576"/>
                </a:cubicBezTo>
                <a:cubicBezTo>
                  <a:pt x="15240" y="24384"/>
                  <a:pt x="18288" y="15240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3" name="object 1003"/>
          <p:cNvSpPr/>
          <p:nvPr/>
        </p:nvSpPr>
        <p:spPr>
          <a:xfrm>
            <a:off x="26730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6200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0104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9624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21336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4112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3152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2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4" name="object 1004"/>
          <p:cNvSpPr/>
          <p:nvPr/>
        </p:nvSpPr>
        <p:spPr>
          <a:xfrm>
            <a:off x="31363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80" y="88392"/>
                  <a:pt x="36576" y="88392"/>
                </a:cubicBezTo>
                <a:cubicBezTo>
                  <a:pt x="39624" y="73152"/>
                  <a:pt x="39624" y="57912"/>
                  <a:pt x="42672" y="42672"/>
                </a:cubicBezTo>
                <a:close/>
                <a:moveTo>
                  <a:pt x="48768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2" y="57912"/>
                  <a:pt x="51816" y="88392"/>
                </a:cubicBezTo>
                <a:cubicBezTo>
                  <a:pt x="54864" y="88392"/>
                  <a:pt x="57912" y="88392"/>
                  <a:pt x="60960" y="88392"/>
                </a:cubicBezTo>
                <a:cubicBezTo>
                  <a:pt x="57912" y="97536"/>
                  <a:pt x="57912" y="106680"/>
                  <a:pt x="54864" y="115824"/>
                </a:cubicBezTo>
                <a:cubicBezTo>
                  <a:pt x="51816" y="115824"/>
                  <a:pt x="48768" y="115824"/>
                  <a:pt x="45720" y="115824"/>
                </a:cubicBezTo>
                <a:cubicBezTo>
                  <a:pt x="45720" y="124968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80" y="124968"/>
                  <a:pt x="30480" y="115824"/>
                </a:cubicBezTo>
                <a:cubicBezTo>
                  <a:pt x="21336" y="115824"/>
                  <a:pt x="9144" y="115824"/>
                  <a:pt x="0" y="115824"/>
                </a:cubicBezTo>
                <a:cubicBezTo>
                  <a:pt x="0" y="106680"/>
                  <a:pt x="3048" y="94488"/>
                  <a:pt x="3048" y="85344"/>
                </a:cubicBezTo>
                <a:cubicBezTo>
                  <a:pt x="18288" y="57912"/>
                  <a:pt x="33528" y="27432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5" name="object 1005"/>
          <p:cNvSpPr/>
          <p:nvPr/>
        </p:nvSpPr>
        <p:spPr>
          <a:xfrm>
            <a:off x="31302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4864" y="48768"/>
                </a:lnTo>
                <a:lnTo>
                  <a:pt x="30480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20" y="42672"/>
                </a:lnTo>
                <a:lnTo>
                  <a:pt x="51816" y="42672"/>
                </a:lnTo>
                <a:lnTo>
                  <a:pt x="54864" y="45720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4008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4" y="124968"/>
                </a:lnTo>
                <a:lnTo>
                  <a:pt x="57912" y="121920"/>
                </a:lnTo>
                <a:lnTo>
                  <a:pt x="54864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6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18872"/>
                </a:lnTo>
                <a:lnTo>
                  <a:pt x="54864" y="115824"/>
                </a:lnTo>
                <a:lnTo>
                  <a:pt x="60960" y="115824"/>
                </a:lnTo>
                <a:lnTo>
                  <a:pt x="57912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4" y="94488"/>
                </a:lnTo>
                <a:lnTo>
                  <a:pt x="54864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6" name="object 1006"/>
          <p:cNvSpPr/>
          <p:nvPr/>
        </p:nvSpPr>
        <p:spPr>
          <a:xfrm>
            <a:off x="36697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0480"/>
                </a:cubicBezTo>
                <a:cubicBezTo>
                  <a:pt x="51816" y="30480"/>
                  <a:pt x="42672" y="30480"/>
                  <a:pt x="30479" y="30480"/>
                </a:cubicBezTo>
                <a:cubicBezTo>
                  <a:pt x="30479" y="39624"/>
                  <a:pt x="27432" y="45720"/>
                  <a:pt x="27432" y="51816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5720"/>
                  <a:pt x="39623" y="45720"/>
                </a:cubicBezTo>
                <a:cubicBezTo>
                  <a:pt x="45720" y="45720"/>
                  <a:pt x="51816" y="51816"/>
                  <a:pt x="51816" y="60960"/>
                </a:cubicBezTo>
                <a:cubicBezTo>
                  <a:pt x="54864" y="67056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4968"/>
                  <a:pt x="39623" y="131064"/>
                  <a:pt x="36576" y="137160"/>
                </a:cubicBezTo>
                <a:cubicBezTo>
                  <a:pt x="30479" y="140208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5824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18872"/>
                  <a:pt x="24384" y="118872"/>
                </a:cubicBezTo>
                <a:cubicBezTo>
                  <a:pt x="24384" y="118872"/>
                  <a:pt x="27432" y="118872"/>
                  <a:pt x="30479" y="112776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5344"/>
                  <a:pt x="36576" y="79248"/>
                  <a:pt x="36576" y="76200"/>
                </a:cubicBezTo>
                <a:cubicBezTo>
                  <a:pt x="36576" y="73152"/>
                  <a:pt x="33528" y="70104"/>
                  <a:pt x="30479" y="70104"/>
                </a:cubicBezTo>
                <a:cubicBezTo>
                  <a:pt x="27432" y="70104"/>
                  <a:pt x="27432" y="73152"/>
                  <a:pt x="24384" y="73152"/>
                </a:cubicBezTo>
                <a:cubicBezTo>
                  <a:pt x="24384" y="76200"/>
                  <a:pt x="21336" y="76200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7" name="object 1007"/>
          <p:cNvSpPr/>
          <p:nvPr/>
        </p:nvSpPr>
        <p:spPr>
          <a:xfrm>
            <a:off x="36636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5720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49352"/>
                </a:lnTo>
                <a:lnTo>
                  <a:pt x="18288" y="149352"/>
                </a:lnTo>
                <a:lnTo>
                  <a:pt x="15240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6680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79248"/>
                </a:lnTo>
                <a:lnTo>
                  <a:pt x="39624" y="82296"/>
                </a:lnTo>
                <a:lnTo>
                  <a:pt x="36575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37160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57912"/>
                </a:lnTo>
                <a:lnTo>
                  <a:pt x="54863" y="60960"/>
                </a:lnTo>
                <a:lnTo>
                  <a:pt x="51816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8" name="object 1008"/>
          <p:cNvSpPr/>
          <p:nvPr/>
        </p:nvSpPr>
        <p:spPr>
          <a:xfrm>
            <a:off x="4123944" y="25725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7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7" y="118872"/>
                  <a:pt x="36576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1" y="88392"/>
                  <a:pt x="42671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59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59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1" y="24384"/>
                </a:cubicBezTo>
                <a:cubicBezTo>
                  <a:pt x="39624" y="24384"/>
                  <a:pt x="36576" y="27432"/>
                  <a:pt x="33527" y="33528"/>
                </a:cubicBezTo>
                <a:cubicBezTo>
                  <a:pt x="33527" y="39624"/>
                  <a:pt x="30480" y="48768"/>
                  <a:pt x="27432" y="64008"/>
                </a:cubicBezTo>
                <a:cubicBezTo>
                  <a:pt x="30480" y="57912"/>
                  <a:pt x="33527" y="54864"/>
                  <a:pt x="36576" y="51816"/>
                </a:cubicBezTo>
                <a:cubicBezTo>
                  <a:pt x="39624" y="48768"/>
                  <a:pt x="42671" y="48768"/>
                  <a:pt x="45720" y="48768"/>
                </a:cubicBezTo>
                <a:cubicBezTo>
                  <a:pt x="51815" y="48768"/>
                  <a:pt x="54864" y="54864"/>
                  <a:pt x="57912" y="60960"/>
                </a:cubicBezTo>
                <a:cubicBezTo>
                  <a:pt x="60959" y="70104"/>
                  <a:pt x="60959" y="82296"/>
                  <a:pt x="57912" y="94488"/>
                </a:cubicBezTo>
                <a:cubicBezTo>
                  <a:pt x="57912" y="103632"/>
                  <a:pt x="54864" y="112776"/>
                  <a:pt x="51815" y="121920"/>
                </a:cubicBezTo>
                <a:cubicBezTo>
                  <a:pt x="48768" y="128016"/>
                  <a:pt x="42671" y="134112"/>
                  <a:pt x="39624" y="137160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9" name="object 1009"/>
          <p:cNvSpPr/>
          <p:nvPr/>
        </p:nvSpPr>
        <p:spPr>
          <a:xfrm>
            <a:off x="4120896" y="2569464"/>
            <a:ext cx="76199" cy="152400"/>
          </a:xfrm>
          <a:custGeom>
            <a:avLst/>
            <a:gdLst/>
            <a:ahLst/>
            <a:cxnLst/>
            <a:rect l="l" t="t" r="r" b="b"/>
            <a:pathLst>
              <a:path w="76199" h="152400">
                <a:moveTo>
                  <a:pt x="36575" y="79248"/>
                </a:moveTo>
                <a:lnTo>
                  <a:pt x="39624" y="79248"/>
                </a:lnTo>
                <a:lnTo>
                  <a:pt x="36575" y="82296"/>
                </a:lnTo>
                <a:lnTo>
                  <a:pt x="36575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5" y="79248"/>
                </a:lnTo>
                <a:lnTo>
                  <a:pt x="39624" y="82296"/>
                </a:lnTo>
                <a:lnTo>
                  <a:pt x="36575" y="79248"/>
                </a:lnTo>
                <a:close/>
                <a:moveTo>
                  <a:pt x="42672" y="73152"/>
                </a:moveTo>
                <a:lnTo>
                  <a:pt x="45719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19" y="109728"/>
                </a:lnTo>
                <a:lnTo>
                  <a:pt x="45719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5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5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19" y="42672"/>
                </a:lnTo>
                <a:lnTo>
                  <a:pt x="45719" y="36576"/>
                </a:lnTo>
                <a:lnTo>
                  <a:pt x="45719" y="36576"/>
                </a:lnTo>
                <a:lnTo>
                  <a:pt x="45719" y="30480"/>
                </a:lnTo>
                <a:lnTo>
                  <a:pt x="45719" y="33528"/>
                </a:lnTo>
                <a:lnTo>
                  <a:pt x="45719" y="30480"/>
                </a:lnTo>
                <a:lnTo>
                  <a:pt x="48768" y="33528"/>
                </a:lnTo>
                <a:lnTo>
                  <a:pt x="45719" y="30480"/>
                </a:lnTo>
                <a:lnTo>
                  <a:pt x="48768" y="30480"/>
                </a:lnTo>
                <a:lnTo>
                  <a:pt x="45719" y="33528"/>
                </a:lnTo>
                <a:lnTo>
                  <a:pt x="48768" y="30480"/>
                </a:lnTo>
                <a:lnTo>
                  <a:pt x="45719" y="33528"/>
                </a:lnTo>
                <a:lnTo>
                  <a:pt x="45719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5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5" y="51816"/>
                </a:lnTo>
                <a:lnTo>
                  <a:pt x="36575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3" y="48768"/>
                </a:lnTo>
                <a:lnTo>
                  <a:pt x="57912" y="51816"/>
                </a:lnTo>
                <a:lnTo>
                  <a:pt x="60960" y="51816"/>
                </a:lnTo>
                <a:lnTo>
                  <a:pt x="64007" y="57912"/>
                </a:lnTo>
                <a:lnTo>
                  <a:pt x="64007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7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19" y="143256"/>
                </a:lnTo>
                <a:lnTo>
                  <a:pt x="45719" y="146304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5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19" y="9144"/>
                </a:moveTo>
                <a:lnTo>
                  <a:pt x="45719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5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19" y="131064"/>
                </a:lnTo>
                <a:lnTo>
                  <a:pt x="45719" y="131064"/>
                </a:lnTo>
                <a:lnTo>
                  <a:pt x="51816" y="121920"/>
                </a:lnTo>
                <a:lnTo>
                  <a:pt x="54863" y="109728"/>
                </a:lnTo>
                <a:lnTo>
                  <a:pt x="57912" y="97536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3" y="60960"/>
                </a:lnTo>
                <a:lnTo>
                  <a:pt x="54863" y="60960"/>
                </a:lnTo>
                <a:lnTo>
                  <a:pt x="51816" y="57912"/>
                </a:lnTo>
                <a:lnTo>
                  <a:pt x="54863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19" y="57912"/>
                </a:lnTo>
                <a:lnTo>
                  <a:pt x="45719" y="57912"/>
                </a:lnTo>
                <a:lnTo>
                  <a:pt x="42672" y="60960"/>
                </a:lnTo>
                <a:lnTo>
                  <a:pt x="42672" y="57912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5" y="30480"/>
                </a:lnTo>
                <a:lnTo>
                  <a:pt x="36575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3" y="27432"/>
                </a:lnTo>
                <a:lnTo>
                  <a:pt x="54863" y="30480"/>
                </a:lnTo>
                <a:lnTo>
                  <a:pt x="54863" y="33528"/>
                </a:lnTo>
                <a:lnTo>
                  <a:pt x="54863" y="36576"/>
                </a:lnTo>
                <a:lnTo>
                  <a:pt x="54863" y="42672"/>
                </a:lnTo>
                <a:lnTo>
                  <a:pt x="51816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7" y="18288"/>
                </a:lnTo>
                <a:lnTo>
                  <a:pt x="67056" y="21336"/>
                </a:lnTo>
                <a:lnTo>
                  <a:pt x="64007" y="15240"/>
                </a:lnTo>
                <a:lnTo>
                  <a:pt x="64007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3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1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0" name="object 1010"/>
          <p:cNvSpPr/>
          <p:nvPr/>
        </p:nvSpPr>
        <p:spPr>
          <a:xfrm>
            <a:off x="45841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18872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1" name="object 1011"/>
          <p:cNvSpPr/>
          <p:nvPr/>
        </p:nvSpPr>
        <p:spPr>
          <a:xfrm>
            <a:off x="45780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3152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3048"/>
                </a:lnTo>
                <a:lnTo>
                  <a:pt x="1524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2" name="object 1012"/>
          <p:cNvSpPr/>
          <p:nvPr/>
        </p:nvSpPr>
        <p:spPr>
          <a:xfrm>
            <a:off x="28773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3" name="object 1013"/>
          <p:cNvSpPr/>
          <p:nvPr/>
        </p:nvSpPr>
        <p:spPr>
          <a:xfrm>
            <a:off x="28742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4" name="object 1014"/>
          <p:cNvSpPr/>
          <p:nvPr/>
        </p:nvSpPr>
        <p:spPr>
          <a:xfrm>
            <a:off x="28773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5" name="object 1015"/>
          <p:cNvSpPr/>
          <p:nvPr/>
        </p:nvSpPr>
        <p:spPr>
          <a:xfrm>
            <a:off x="28742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6" name="object 1016"/>
          <p:cNvSpPr/>
          <p:nvPr/>
        </p:nvSpPr>
        <p:spPr>
          <a:xfrm>
            <a:off x="1478280" y="21336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37160" y="94488"/>
                </a:moveTo>
                <a:cubicBezTo>
                  <a:pt x="124968" y="137160"/>
                  <a:pt x="109728" y="182880"/>
                  <a:pt x="97536" y="225552"/>
                </a:cubicBezTo>
                <a:cubicBezTo>
                  <a:pt x="109728" y="225552"/>
                  <a:pt x="121920" y="225552"/>
                  <a:pt x="137160" y="225552"/>
                </a:cubicBezTo>
                <a:cubicBezTo>
                  <a:pt x="137160" y="182880"/>
                  <a:pt x="137160" y="137160"/>
                  <a:pt x="137160" y="94488"/>
                </a:cubicBezTo>
                <a:close/>
                <a:moveTo>
                  <a:pt x="124968" y="0"/>
                </a:moveTo>
                <a:cubicBezTo>
                  <a:pt x="143256" y="0"/>
                  <a:pt x="164592" y="0"/>
                  <a:pt x="182880" y="0"/>
                </a:cubicBezTo>
                <a:cubicBezTo>
                  <a:pt x="185927" y="121920"/>
                  <a:pt x="188976" y="243840"/>
                  <a:pt x="188976" y="362712"/>
                </a:cubicBezTo>
                <a:cubicBezTo>
                  <a:pt x="170688" y="362712"/>
                  <a:pt x="152399" y="362712"/>
                  <a:pt x="134112" y="362712"/>
                </a:cubicBezTo>
                <a:cubicBezTo>
                  <a:pt x="134112" y="344424"/>
                  <a:pt x="134112" y="323088"/>
                  <a:pt x="134112" y="304800"/>
                </a:cubicBezTo>
                <a:cubicBezTo>
                  <a:pt x="112776" y="304800"/>
                  <a:pt x="94488" y="304800"/>
                  <a:pt x="73152" y="304800"/>
                </a:cubicBezTo>
                <a:cubicBezTo>
                  <a:pt x="67056" y="323088"/>
                  <a:pt x="60960" y="344424"/>
                  <a:pt x="54864" y="362712"/>
                </a:cubicBezTo>
                <a:cubicBezTo>
                  <a:pt x="36576" y="362712"/>
                  <a:pt x="18288" y="362712"/>
                  <a:pt x="0" y="362712"/>
                </a:cubicBezTo>
                <a:cubicBezTo>
                  <a:pt x="42672" y="243840"/>
                  <a:pt x="82296" y="121920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7" name="object 1017"/>
          <p:cNvSpPr/>
          <p:nvPr/>
        </p:nvSpPr>
        <p:spPr>
          <a:xfrm>
            <a:off x="1472184" y="21305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97536"/>
                </a:moveTo>
                <a:lnTo>
                  <a:pt x="149352" y="100584"/>
                </a:lnTo>
                <a:lnTo>
                  <a:pt x="109728" y="228600"/>
                </a:lnTo>
                <a:lnTo>
                  <a:pt x="103632" y="222504"/>
                </a:lnTo>
                <a:lnTo>
                  <a:pt x="143256" y="222504"/>
                </a:lnTo>
                <a:lnTo>
                  <a:pt x="137160" y="228600"/>
                </a:lnTo>
                <a:lnTo>
                  <a:pt x="140208" y="97536"/>
                </a:lnTo>
                <a:close/>
                <a:moveTo>
                  <a:pt x="146304" y="228600"/>
                </a:moveTo>
                <a:lnTo>
                  <a:pt x="143256" y="231648"/>
                </a:lnTo>
                <a:lnTo>
                  <a:pt x="103632" y="231648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2" y="97536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3048"/>
                </a:lnTo>
                <a:lnTo>
                  <a:pt x="201167" y="365760"/>
                </a:lnTo>
                <a:lnTo>
                  <a:pt x="198120" y="368808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68808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6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5760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5760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8" name="object 1018"/>
          <p:cNvSpPr/>
          <p:nvPr/>
        </p:nvSpPr>
        <p:spPr>
          <a:xfrm>
            <a:off x="1935479" y="2133600"/>
            <a:ext cx="210312" cy="362712"/>
          </a:xfrm>
          <a:custGeom>
            <a:avLst/>
            <a:gdLst/>
            <a:ahLst/>
            <a:cxnLst/>
            <a:rect l="l" t="t" r="r" b="b"/>
            <a:pathLst>
              <a:path w="210312" h="362712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30480"/>
                  <a:pt x="198121" y="60960"/>
                  <a:pt x="192025" y="91440"/>
                </a:cubicBezTo>
                <a:cubicBezTo>
                  <a:pt x="170689" y="91440"/>
                  <a:pt x="149353" y="91440"/>
                  <a:pt x="128017" y="91440"/>
                </a:cubicBezTo>
                <a:cubicBezTo>
                  <a:pt x="109728" y="182880"/>
                  <a:pt x="91441" y="271272"/>
                  <a:pt x="76200" y="362712"/>
                </a:cubicBezTo>
                <a:cubicBezTo>
                  <a:pt x="54865" y="362712"/>
                  <a:pt x="33528" y="362712"/>
                  <a:pt x="12193" y="362712"/>
                </a:cubicBezTo>
                <a:cubicBezTo>
                  <a:pt x="30481" y="271272"/>
                  <a:pt x="45721" y="182880"/>
                  <a:pt x="64009" y="91440"/>
                </a:cubicBezTo>
                <a:cubicBezTo>
                  <a:pt x="42672" y="91440"/>
                  <a:pt x="21337" y="91440"/>
                  <a:pt x="0" y="91440"/>
                </a:cubicBezTo>
                <a:cubicBezTo>
                  <a:pt x="6097" y="60960"/>
                  <a:pt x="12193" y="30480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9" name="object 1019"/>
          <p:cNvSpPr/>
          <p:nvPr/>
        </p:nvSpPr>
        <p:spPr>
          <a:xfrm>
            <a:off x="1929384" y="2130552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97536"/>
                </a:lnTo>
                <a:lnTo>
                  <a:pt x="134112" y="97536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5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97536"/>
                </a:lnTo>
                <a:lnTo>
                  <a:pt x="6095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88392"/>
                </a:lnTo>
                <a:lnTo>
                  <a:pt x="70104" y="88392"/>
                </a:lnTo>
                <a:lnTo>
                  <a:pt x="73151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5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88392"/>
                </a:lnTo>
                <a:lnTo>
                  <a:pt x="198120" y="88392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0" name="object 1020"/>
          <p:cNvSpPr/>
          <p:nvPr/>
        </p:nvSpPr>
        <p:spPr>
          <a:xfrm>
            <a:off x="24201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8496" y="0"/>
                  <a:pt x="176784" y="9144"/>
                  <a:pt x="185928" y="27432"/>
                </a:cubicBezTo>
                <a:cubicBezTo>
                  <a:pt x="195072" y="45720"/>
                  <a:pt x="201168" y="73152"/>
                  <a:pt x="201168" y="109728"/>
                </a:cubicBezTo>
                <a:cubicBezTo>
                  <a:pt x="182880" y="118872"/>
                  <a:pt x="164592" y="124968"/>
                  <a:pt x="146304" y="131064"/>
                </a:cubicBezTo>
                <a:cubicBezTo>
                  <a:pt x="146304" y="121920"/>
                  <a:pt x="146304" y="112776"/>
                  <a:pt x="143256" y="106680"/>
                </a:cubicBezTo>
                <a:cubicBezTo>
                  <a:pt x="143256" y="100584"/>
                  <a:pt x="140208" y="94488"/>
                  <a:pt x="137160" y="88392"/>
                </a:cubicBezTo>
                <a:cubicBezTo>
                  <a:pt x="131064" y="85344"/>
                  <a:pt x="128016" y="82296"/>
                  <a:pt x="121920" y="82296"/>
                </a:cubicBezTo>
                <a:cubicBezTo>
                  <a:pt x="109728" y="82296"/>
                  <a:pt x="97536" y="91440"/>
                  <a:pt x="85344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57912" y="219456"/>
                  <a:pt x="57912" y="246888"/>
                  <a:pt x="60960" y="262128"/>
                </a:cubicBezTo>
                <a:cubicBezTo>
                  <a:pt x="64008" y="274320"/>
                  <a:pt x="73152" y="283464"/>
                  <a:pt x="82296" y="283464"/>
                </a:cubicBezTo>
                <a:cubicBezTo>
                  <a:pt x="94488" y="283464"/>
                  <a:pt x="103632" y="277368"/>
                  <a:pt x="112776" y="265176"/>
                </a:cubicBezTo>
                <a:cubicBezTo>
                  <a:pt x="118872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49352" y="310896"/>
                </a:cubicBezTo>
                <a:cubicBezTo>
                  <a:pt x="140208" y="326136"/>
                  <a:pt x="128016" y="341376"/>
                  <a:pt x="115824" y="350520"/>
                </a:cubicBezTo>
                <a:cubicBezTo>
                  <a:pt x="103632" y="359664"/>
                  <a:pt x="88392" y="362712"/>
                  <a:pt x="73152" y="362712"/>
                </a:cubicBezTo>
                <a:cubicBezTo>
                  <a:pt x="51816" y="362712"/>
                  <a:pt x="36576" y="356616"/>
                  <a:pt x="24384" y="347472"/>
                </a:cubicBezTo>
                <a:cubicBezTo>
                  <a:pt x="15240" y="335280"/>
                  <a:pt x="6096" y="316992"/>
                  <a:pt x="3048" y="289560"/>
                </a:cubicBezTo>
                <a:cubicBezTo>
                  <a:pt x="0" y="262128"/>
                  <a:pt x="0" y="225552"/>
                  <a:pt x="9144" y="182880"/>
                </a:cubicBezTo>
                <a:cubicBezTo>
                  <a:pt x="18288" y="124968"/>
                  <a:pt x="33528" y="79248"/>
                  <a:pt x="57912" y="48768"/>
                </a:cubicBezTo>
                <a:cubicBezTo>
                  <a:pt x="79248" y="18288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1" name="object 1021"/>
          <p:cNvSpPr/>
          <p:nvPr/>
        </p:nvSpPr>
        <p:spPr>
          <a:xfrm>
            <a:off x="24170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6096"/>
                </a:lnTo>
                <a:lnTo>
                  <a:pt x="170688" y="6096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27432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3256" y="134112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3632"/>
                </a:lnTo>
                <a:lnTo>
                  <a:pt x="94488" y="118872"/>
                </a:lnTo>
                <a:lnTo>
                  <a:pt x="88392" y="128016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0312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49936"/>
                </a:lnTo>
                <a:lnTo>
                  <a:pt x="67056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3840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0792"/>
                </a:lnTo>
                <a:lnTo>
                  <a:pt x="185928" y="246888"/>
                </a:lnTo>
                <a:lnTo>
                  <a:pt x="179832" y="265176"/>
                </a:lnTo>
                <a:lnTo>
                  <a:pt x="173736" y="283464"/>
                </a:lnTo>
                <a:lnTo>
                  <a:pt x="164592" y="301752"/>
                </a:lnTo>
                <a:lnTo>
                  <a:pt x="158496" y="313944"/>
                </a:lnTo>
                <a:lnTo>
                  <a:pt x="149352" y="326136"/>
                </a:lnTo>
                <a:lnTo>
                  <a:pt x="140208" y="338328"/>
                </a:lnTo>
                <a:lnTo>
                  <a:pt x="131064" y="347472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0960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59664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2880"/>
                </a:lnTo>
                <a:lnTo>
                  <a:pt x="12192" y="161544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6576"/>
                </a:lnTo>
                <a:lnTo>
                  <a:pt x="73152" y="27432"/>
                </a:lnTo>
                <a:lnTo>
                  <a:pt x="82296" y="18288"/>
                </a:lnTo>
                <a:lnTo>
                  <a:pt x="94488" y="12192"/>
                </a:lnTo>
                <a:lnTo>
                  <a:pt x="103632" y="6096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0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89560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6616"/>
                </a:lnTo>
                <a:lnTo>
                  <a:pt x="60960" y="359664"/>
                </a:lnTo>
                <a:lnTo>
                  <a:pt x="60960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3568"/>
                </a:lnTo>
                <a:lnTo>
                  <a:pt x="106680" y="353568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1376"/>
                </a:lnTo>
                <a:lnTo>
                  <a:pt x="134112" y="332232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5656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3840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77368"/>
                </a:lnTo>
                <a:lnTo>
                  <a:pt x="112776" y="280416"/>
                </a:lnTo>
                <a:lnTo>
                  <a:pt x="103632" y="283464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6512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49936"/>
                </a:lnTo>
                <a:lnTo>
                  <a:pt x="57912" y="240792"/>
                </a:lnTo>
                <a:lnTo>
                  <a:pt x="57912" y="231648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88392"/>
                </a:lnTo>
                <a:lnTo>
                  <a:pt x="103632" y="88392"/>
                </a:lnTo>
                <a:lnTo>
                  <a:pt x="112776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3256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09728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2776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9144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2" name="object 1022"/>
          <p:cNvSpPr/>
          <p:nvPr/>
        </p:nvSpPr>
        <p:spPr>
          <a:xfrm>
            <a:off x="3840480" y="21336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3" name="object 1023"/>
          <p:cNvSpPr/>
          <p:nvPr/>
        </p:nvSpPr>
        <p:spPr>
          <a:xfrm>
            <a:off x="38343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4" name="object 1024"/>
          <p:cNvSpPr/>
          <p:nvPr/>
        </p:nvSpPr>
        <p:spPr>
          <a:xfrm>
            <a:off x="3840480" y="21336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5" name="object 1025"/>
          <p:cNvSpPr/>
          <p:nvPr/>
        </p:nvSpPr>
        <p:spPr>
          <a:xfrm>
            <a:off x="38343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6" name="object 1026"/>
          <p:cNvSpPr/>
          <p:nvPr/>
        </p:nvSpPr>
        <p:spPr>
          <a:xfrm>
            <a:off x="3383280" y="21336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30480"/>
                  <a:pt x="179832" y="60960"/>
                  <a:pt x="173735" y="91440"/>
                </a:cubicBezTo>
                <a:cubicBezTo>
                  <a:pt x="155448" y="91440"/>
                  <a:pt x="134112" y="91440"/>
                  <a:pt x="115823" y="91440"/>
                </a:cubicBezTo>
                <a:cubicBezTo>
                  <a:pt x="100584" y="182880"/>
                  <a:pt x="85344" y="271272"/>
                  <a:pt x="67056" y="362712"/>
                </a:cubicBezTo>
                <a:cubicBezTo>
                  <a:pt x="48768" y="362712"/>
                  <a:pt x="30479" y="362712"/>
                  <a:pt x="9144" y="362712"/>
                </a:cubicBezTo>
                <a:cubicBezTo>
                  <a:pt x="27432" y="271272"/>
                  <a:pt x="42672" y="182880"/>
                  <a:pt x="57912" y="91440"/>
                </a:cubicBezTo>
                <a:cubicBezTo>
                  <a:pt x="39623" y="91440"/>
                  <a:pt x="18288" y="91440"/>
                  <a:pt x="0" y="91440"/>
                </a:cubicBezTo>
                <a:cubicBezTo>
                  <a:pt x="6096" y="60960"/>
                  <a:pt x="9144" y="30480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7" name="object 1027"/>
          <p:cNvSpPr/>
          <p:nvPr/>
        </p:nvSpPr>
        <p:spPr>
          <a:xfrm>
            <a:off x="3377184" y="21305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97536"/>
                </a:lnTo>
                <a:lnTo>
                  <a:pt x="121919" y="97536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97536"/>
                </a:lnTo>
                <a:lnTo>
                  <a:pt x="6096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88392"/>
                </a:lnTo>
                <a:lnTo>
                  <a:pt x="64008" y="88392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88392"/>
                </a:lnTo>
                <a:lnTo>
                  <a:pt x="179831" y="88392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8" name="object 1028"/>
          <p:cNvSpPr/>
          <p:nvPr/>
        </p:nvSpPr>
        <p:spPr>
          <a:xfrm>
            <a:off x="4294632" y="2133600"/>
            <a:ext cx="204216" cy="362712"/>
          </a:xfrm>
          <a:custGeom>
            <a:avLst/>
            <a:gdLst/>
            <a:ahLst/>
            <a:cxnLst/>
            <a:rect l="l" t="t" r="r" b="b"/>
            <a:pathLst>
              <a:path w="204216" h="362712">
                <a:moveTo>
                  <a:pt x="137160" y="0"/>
                </a:moveTo>
                <a:cubicBezTo>
                  <a:pt x="161544" y="0"/>
                  <a:pt x="176784" y="9144"/>
                  <a:pt x="188976" y="27432"/>
                </a:cubicBezTo>
                <a:cubicBezTo>
                  <a:pt x="198120" y="45720"/>
                  <a:pt x="204216" y="73152"/>
                  <a:pt x="201168" y="109728"/>
                </a:cubicBezTo>
                <a:cubicBezTo>
                  <a:pt x="182880" y="118872"/>
                  <a:pt x="167640" y="124968"/>
                  <a:pt x="149352" y="131064"/>
                </a:cubicBezTo>
                <a:cubicBezTo>
                  <a:pt x="149352" y="121920"/>
                  <a:pt x="146304" y="112776"/>
                  <a:pt x="146304" y="106680"/>
                </a:cubicBezTo>
                <a:cubicBezTo>
                  <a:pt x="146304" y="100584"/>
                  <a:pt x="143256" y="94488"/>
                  <a:pt x="137160" y="88392"/>
                </a:cubicBezTo>
                <a:cubicBezTo>
                  <a:pt x="134112" y="85344"/>
                  <a:pt x="128016" y="82296"/>
                  <a:pt x="124968" y="82296"/>
                </a:cubicBezTo>
                <a:cubicBezTo>
                  <a:pt x="109728" y="82296"/>
                  <a:pt x="97536" y="91440"/>
                  <a:pt x="88392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60960" y="219456"/>
                  <a:pt x="57912" y="246888"/>
                  <a:pt x="64008" y="262128"/>
                </a:cubicBezTo>
                <a:cubicBezTo>
                  <a:pt x="67056" y="274320"/>
                  <a:pt x="73152" y="283464"/>
                  <a:pt x="85344" y="283464"/>
                </a:cubicBezTo>
                <a:cubicBezTo>
                  <a:pt x="97536" y="283464"/>
                  <a:pt x="106680" y="277368"/>
                  <a:pt x="112776" y="265176"/>
                </a:cubicBezTo>
                <a:cubicBezTo>
                  <a:pt x="121920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52400" y="310896"/>
                </a:cubicBezTo>
                <a:cubicBezTo>
                  <a:pt x="143256" y="326136"/>
                  <a:pt x="131064" y="341376"/>
                  <a:pt x="118872" y="350520"/>
                </a:cubicBezTo>
                <a:cubicBezTo>
                  <a:pt x="106680" y="359664"/>
                  <a:pt x="91440" y="362712"/>
                  <a:pt x="73152" y="362712"/>
                </a:cubicBezTo>
                <a:cubicBezTo>
                  <a:pt x="54864" y="362712"/>
                  <a:pt x="39624" y="356616"/>
                  <a:pt x="27432" y="347472"/>
                </a:cubicBezTo>
                <a:cubicBezTo>
                  <a:pt x="15240" y="335280"/>
                  <a:pt x="9144" y="316992"/>
                  <a:pt x="6096" y="289560"/>
                </a:cubicBezTo>
                <a:cubicBezTo>
                  <a:pt x="0" y="262128"/>
                  <a:pt x="3048" y="225552"/>
                  <a:pt x="9144" y="182880"/>
                </a:cubicBezTo>
                <a:cubicBezTo>
                  <a:pt x="21336" y="124968"/>
                  <a:pt x="36576" y="79248"/>
                  <a:pt x="57912" y="48768"/>
                </a:cubicBezTo>
                <a:cubicBezTo>
                  <a:pt x="82296" y="18288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9" name="object 1029"/>
          <p:cNvSpPr/>
          <p:nvPr/>
        </p:nvSpPr>
        <p:spPr>
          <a:xfrm>
            <a:off x="42915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6096"/>
                </a:lnTo>
                <a:lnTo>
                  <a:pt x="173736" y="6096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27432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37160"/>
                </a:lnTo>
                <a:lnTo>
                  <a:pt x="146304" y="134112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0584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3632"/>
                </a:lnTo>
                <a:lnTo>
                  <a:pt x="94488" y="118872"/>
                </a:lnTo>
                <a:lnTo>
                  <a:pt x="91440" y="128016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0312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49936"/>
                </a:lnTo>
                <a:lnTo>
                  <a:pt x="70104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3840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0792"/>
                </a:lnTo>
                <a:lnTo>
                  <a:pt x="188976" y="246888"/>
                </a:lnTo>
                <a:lnTo>
                  <a:pt x="182880" y="265176"/>
                </a:lnTo>
                <a:lnTo>
                  <a:pt x="173736" y="283464"/>
                </a:lnTo>
                <a:lnTo>
                  <a:pt x="167640" y="301752"/>
                </a:lnTo>
                <a:lnTo>
                  <a:pt x="158496" y="313944"/>
                </a:lnTo>
                <a:lnTo>
                  <a:pt x="152400" y="326136"/>
                </a:lnTo>
                <a:lnTo>
                  <a:pt x="143256" y="338328"/>
                </a:lnTo>
                <a:lnTo>
                  <a:pt x="134112" y="347472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4008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59664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2880"/>
                </a:lnTo>
                <a:lnTo>
                  <a:pt x="12192" y="161544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6576"/>
                </a:lnTo>
                <a:lnTo>
                  <a:pt x="76200" y="27432"/>
                </a:lnTo>
                <a:lnTo>
                  <a:pt x="85344" y="18288"/>
                </a:lnTo>
                <a:lnTo>
                  <a:pt x="94488" y="12192"/>
                </a:lnTo>
                <a:lnTo>
                  <a:pt x="106680" y="6096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0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89560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6616"/>
                </a:lnTo>
                <a:lnTo>
                  <a:pt x="64008" y="359664"/>
                </a:lnTo>
                <a:lnTo>
                  <a:pt x="64008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3568"/>
                </a:lnTo>
                <a:lnTo>
                  <a:pt x="109728" y="353568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1376"/>
                </a:lnTo>
                <a:lnTo>
                  <a:pt x="134112" y="332232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5656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3840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77368"/>
                </a:lnTo>
                <a:lnTo>
                  <a:pt x="112776" y="280416"/>
                </a:lnTo>
                <a:lnTo>
                  <a:pt x="106680" y="283464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6512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49936"/>
                </a:lnTo>
                <a:lnTo>
                  <a:pt x="60960" y="240792"/>
                </a:lnTo>
                <a:lnTo>
                  <a:pt x="60960" y="231648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88392"/>
                </a:lnTo>
                <a:lnTo>
                  <a:pt x="106680" y="88392"/>
                </a:lnTo>
                <a:lnTo>
                  <a:pt x="115824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6304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09728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2776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9144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0" name="object 1030"/>
          <p:cNvSpPr/>
          <p:nvPr/>
        </p:nvSpPr>
        <p:spPr>
          <a:xfrm>
            <a:off x="1097280" y="2209800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4384"/>
                  <a:pt x="27432" y="48768"/>
                  <a:pt x="27432" y="70104"/>
                </a:cubicBezTo>
                <a:cubicBezTo>
                  <a:pt x="36576" y="48768"/>
                  <a:pt x="48768" y="24384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4384"/>
                  <a:pt x="88392" y="48768"/>
                  <a:pt x="88392" y="70104"/>
                </a:cubicBezTo>
                <a:cubicBezTo>
                  <a:pt x="100582" y="48768"/>
                  <a:pt x="109728" y="24384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8392"/>
                  <a:pt x="64008" y="67056"/>
                  <a:pt x="64008" y="45720"/>
                </a:cubicBezTo>
                <a:cubicBezTo>
                  <a:pt x="51816" y="67056"/>
                  <a:pt x="42672" y="88392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1" name="object 1031"/>
          <p:cNvSpPr/>
          <p:nvPr/>
        </p:nvSpPr>
        <p:spPr>
          <a:xfrm>
            <a:off x="1091184" y="2206752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0"/>
                </a:lnTo>
                <a:lnTo>
                  <a:pt x="6096" y="0"/>
                </a:lnTo>
                <a:lnTo>
                  <a:pt x="36576" y="0"/>
                </a:lnTo>
                <a:lnTo>
                  <a:pt x="39624" y="0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0104"/>
                </a:lnTo>
                <a:lnTo>
                  <a:pt x="64006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0"/>
                </a:lnTo>
                <a:lnTo>
                  <a:pt x="100584" y="3048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2776"/>
                </a:lnTo>
                <a:lnTo>
                  <a:pt x="67056" y="48768"/>
                </a:lnTo>
                <a:lnTo>
                  <a:pt x="73152" y="48768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2776"/>
                </a:lnTo>
                <a:lnTo>
                  <a:pt x="0" y="6096"/>
                </a:lnTo>
                <a:close/>
                <a:moveTo>
                  <a:pt x="12192" y="112776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2672"/>
                </a:lnTo>
                <a:lnTo>
                  <a:pt x="76200" y="48768"/>
                </a:lnTo>
                <a:lnTo>
                  <a:pt x="76200" y="112776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3048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78" y="79248"/>
                </a:lnTo>
                <a:lnTo>
                  <a:pt x="27432" y="73152"/>
                </a:lnTo>
                <a:lnTo>
                  <a:pt x="33528" y="3048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3048"/>
                </a:lnTo>
                <a:lnTo>
                  <a:pt x="1219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2" name="object 1032"/>
          <p:cNvSpPr/>
          <p:nvPr/>
        </p:nvSpPr>
        <p:spPr>
          <a:xfrm>
            <a:off x="685800" y="29961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3" name="object 1033"/>
          <p:cNvSpPr/>
          <p:nvPr/>
        </p:nvSpPr>
        <p:spPr>
          <a:xfrm>
            <a:off x="682752" y="29900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4" name="object 1034"/>
          <p:cNvSpPr/>
          <p:nvPr/>
        </p:nvSpPr>
        <p:spPr>
          <a:xfrm>
            <a:off x="685800" y="29961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5" name="object 1035"/>
          <p:cNvSpPr/>
          <p:nvPr/>
        </p:nvSpPr>
        <p:spPr>
          <a:xfrm>
            <a:off x="682752" y="29900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6" name="object 1036"/>
          <p:cNvSpPr/>
          <p:nvPr/>
        </p:nvSpPr>
        <p:spPr>
          <a:xfrm>
            <a:off x="685800" y="34838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4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7" name="object 1037"/>
          <p:cNvSpPr/>
          <p:nvPr/>
        </p:nvSpPr>
        <p:spPr>
          <a:xfrm>
            <a:off x="682752" y="34777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1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1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1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8" name="object 1038"/>
          <p:cNvSpPr/>
          <p:nvPr/>
        </p:nvSpPr>
        <p:spPr>
          <a:xfrm>
            <a:off x="685800" y="4925568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40" y="0"/>
                  <a:pt x="161544" y="0"/>
                  <a:pt x="228600" y="0"/>
                </a:cubicBezTo>
                <a:cubicBezTo>
                  <a:pt x="222503" y="30480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6" y="387096"/>
                  <a:pt x="15240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8" y="94488"/>
                  <a:pt x="24384" y="94488"/>
                  <a:pt x="0" y="94488"/>
                </a:cubicBezTo>
                <a:cubicBezTo>
                  <a:pt x="9144" y="64008"/>
                  <a:pt x="15240" y="30480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9" name="object 1039"/>
          <p:cNvSpPr/>
          <p:nvPr/>
        </p:nvSpPr>
        <p:spPr>
          <a:xfrm>
            <a:off x="682752" y="4919472"/>
            <a:ext cx="237744" cy="396240"/>
          </a:xfrm>
          <a:custGeom>
            <a:avLst/>
            <a:gdLst/>
            <a:ahLst/>
            <a:cxnLst/>
            <a:rect l="l" t="t" r="r" b="b"/>
            <a:pathLst>
              <a:path w="237744" h="396240">
                <a:moveTo>
                  <a:pt x="18288" y="6096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3048"/>
                </a:lnTo>
                <a:lnTo>
                  <a:pt x="237744" y="6096"/>
                </a:lnTo>
                <a:lnTo>
                  <a:pt x="219456" y="103632"/>
                </a:lnTo>
                <a:lnTo>
                  <a:pt x="213360" y="106680"/>
                </a:lnTo>
                <a:lnTo>
                  <a:pt x="143256" y="106680"/>
                </a:lnTo>
                <a:lnTo>
                  <a:pt x="149351" y="103632"/>
                </a:lnTo>
                <a:lnTo>
                  <a:pt x="91440" y="393192"/>
                </a:lnTo>
                <a:lnTo>
                  <a:pt x="85344" y="396240"/>
                </a:lnTo>
                <a:lnTo>
                  <a:pt x="18288" y="396240"/>
                </a:lnTo>
                <a:lnTo>
                  <a:pt x="15240" y="396240"/>
                </a:lnTo>
                <a:lnTo>
                  <a:pt x="12192" y="390144"/>
                </a:lnTo>
                <a:lnTo>
                  <a:pt x="70104" y="100584"/>
                </a:lnTo>
                <a:lnTo>
                  <a:pt x="76200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3632"/>
                </a:moveTo>
                <a:lnTo>
                  <a:pt x="3048" y="97536"/>
                </a:lnTo>
                <a:lnTo>
                  <a:pt x="76200" y="97536"/>
                </a:lnTo>
                <a:lnTo>
                  <a:pt x="79248" y="97536"/>
                </a:lnTo>
                <a:lnTo>
                  <a:pt x="79248" y="103632"/>
                </a:lnTo>
                <a:lnTo>
                  <a:pt x="21336" y="393192"/>
                </a:lnTo>
                <a:lnTo>
                  <a:pt x="18288" y="387096"/>
                </a:lnTo>
                <a:lnTo>
                  <a:pt x="85344" y="387096"/>
                </a:lnTo>
                <a:lnTo>
                  <a:pt x="82296" y="390144"/>
                </a:lnTo>
                <a:lnTo>
                  <a:pt x="140208" y="100584"/>
                </a:lnTo>
                <a:lnTo>
                  <a:pt x="143256" y="97536"/>
                </a:lnTo>
                <a:lnTo>
                  <a:pt x="213360" y="97536"/>
                </a:lnTo>
                <a:lnTo>
                  <a:pt x="210310" y="100584"/>
                </a:lnTo>
                <a:lnTo>
                  <a:pt x="228600" y="6096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0" name="object 1040"/>
          <p:cNvSpPr/>
          <p:nvPr/>
        </p:nvSpPr>
        <p:spPr>
          <a:xfrm>
            <a:off x="685800" y="3950208"/>
            <a:ext cx="219456" cy="387096"/>
          </a:xfrm>
          <a:custGeom>
            <a:avLst/>
            <a:gdLst/>
            <a:ahLst/>
            <a:cxnLst/>
            <a:rect l="l" t="t" r="r" b="b"/>
            <a:pathLst>
              <a:path w="219456" h="387096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20"/>
                </a:cubicBezTo>
                <a:cubicBezTo>
                  <a:pt x="219456" y="60960"/>
                  <a:pt x="219456" y="82295"/>
                  <a:pt x="219456" y="106680"/>
                </a:cubicBezTo>
                <a:cubicBezTo>
                  <a:pt x="198120" y="112776"/>
                  <a:pt x="179832" y="118872"/>
                  <a:pt x="158496" y="124968"/>
                </a:cubicBezTo>
                <a:cubicBezTo>
                  <a:pt x="158496" y="109728"/>
                  <a:pt x="155448" y="100584"/>
                  <a:pt x="152400" y="91440"/>
                </a:cubicBezTo>
                <a:cubicBezTo>
                  <a:pt x="146303" y="85344"/>
                  <a:pt x="140208" y="82295"/>
                  <a:pt x="131062" y="82295"/>
                </a:cubicBezTo>
                <a:cubicBezTo>
                  <a:pt x="118872" y="82295"/>
                  <a:pt x="106680" y="91440"/>
                  <a:pt x="94488" y="106680"/>
                </a:cubicBezTo>
                <a:cubicBezTo>
                  <a:pt x="85344" y="124968"/>
                  <a:pt x="76200" y="152400"/>
                  <a:pt x="70104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4" y="295656"/>
                  <a:pt x="79248" y="304800"/>
                  <a:pt x="94488" y="304800"/>
                </a:cubicBezTo>
                <a:cubicBezTo>
                  <a:pt x="100584" y="304800"/>
                  <a:pt x="106680" y="301752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6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1272"/>
                  <a:pt x="182880" y="326136"/>
                </a:cubicBezTo>
                <a:cubicBezTo>
                  <a:pt x="161544" y="347472"/>
                  <a:pt x="143256" y="365760"/>
                  <a:pt x="128016" y="371856"/>
                </a:cubicBezTo>
                <a:cubicBezTo>
                  <a:pt x="112776" y="381000"/>
                  <a:pt x="94488" y="387096"/>
                  <a:pt x="76200" y="387096"/>
                </a:cubicBezTo>
                <a:cubicBezTo>
                  <a:pt x="54864" y="387096"/>
                  <a:pt x="36576" y="377952"/>
                  <a:pt x="24384" y="362712"/>
                </a:cubicBezTo>
                <a:cubicBezTo>
                  <a:pt x="12192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40" y="152400"/>
                  <a:pt x="27432" y="115824"/>
                  <a:pt x="39624" y="85344"/>
                </a:cubicBezTo>
                <a:cubicBezTo>
                  <a:pt x="54864" y="54863"/>
                  <a:pt x="73152" y="33528"/>
                  <a:pt x="91440" y="18288"/>
                </a:cubicBezTo>
                <a:cubicBezTo>
                  <a:pt x="106680" y="6095"/>
                  <a:pt x="124968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1" name="object 1041"/>
          <p:cNvSpPr/>
          <p:nvPr/>
        </p:nvSpPr>
        <p:spPr>
          <a:xfrm>
            <a:off x="682752" y="3944112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49351" y="0"/>
                </a:moveTo>
                <a:lnTo>
                  <a:pt x="167638" y="3047"/>
                </a:lnTo>
                <a:lnTo>
                  <a:pt x="179832" y="3047"/>
                </a:lnTo>
                <a:lnTo>
                  <a:pt x="179832" y="3047"/>
                </a:lnTo>
                <a:lnTo>
                  <a:pt x="188976" y="9144"/>
                </a:lnTo>
                <a:lnTo>
                  <a:pt x="192023" y="9144"/>
                </a:lnTo>
                <a:lnTo>
                  <a:pt x="198120" y="12191"/>
                </a:lnTo>
                <a:lnTo>
                  <a:pt x="201168" y="15240"/>
                </a:lnTo>
                <a:lnTo>
                  <a:pt x="207264" y="21336"/>
                </a:lnTo>
                <a:lnTo>
                  <a:pt x="207264" y="21336"/>
                </a:lnTo>
                <a:lnTo>
                  <a:pt x="213360" y="27432"/>
                </a:lnTo>
                <a:lnTo>
                  <a:pt x="213360" y="30480"/>
                </a:lnTo>
                <a:lnTo>
                  <a:pt x="216408" y="39624"/>
                </a:lnTo>
                <a:lnTo>
                  <a:pt x="222504" y="51816"/>
                </a:lnTo>
                <a:lnTo>
                  <a:pt x="225551" y="64008"/>
                </a:lnTo>
                <a:lnTo>
                  <a:pt x="225551" y="79247"/>
                </a:lnTo>
                <a:lnTo>
                  <a:pt x="228600" y="94488"/>
                </a:lnTo>
                <a:lnTo>
                  <a:pt x="228600" y="112776"/>
                </a:lnTo>
                <a:lnTo>
                  <a:pt x="225551" y="115824"/>
                </a:lnTo>
                <a:lnTo>
                  <a:pt x="161544" y="137159"/>
                </a:lnTo>
                <a:lnTo>
                  <a:pt x="158496" y="134112"/>
                </a:lnTo>
                <a:lnTo>
                  <a:pt x="155448" y="131064"/>
                </a:lnTo>
                <a:lnTo>
                  <a:pt x="155448" y="121920"/>
                </a:lnTo>
                <a:lnTo>
                  <a:pt x="155448" y="112776"/>
                </a:lnTo>
                <a:lnTo>
                  <a:pt x="155448" y="112776"/>
                </a:lnTo>
                <a:lnTo>
                  <a:pt x="152400" y="106680"/>
                </a:lnTo>
                <a:lnTo>
                  <a:pt x="152400" y="106680"/>
                </a:lnTo>
                <a:lnTo>
                  <a:pt x="149351" y="100584"/>
                </a:lnTo>
                <a:lnTo>
                  <a:pt x="152400" y="100584"/>
                </a:lnTo>
                <a:lnTo>
                  <a:pt x="146304" y="97536"/>
                </a:lnTo>
                <a:lnTo>
                  <a:pt x="149351" y="97536"/>
                </a:lnTo>
                <a:lnTo>
                  <a:pt x="143256" y="94488"/>
                </a:lnTo>
                <a:lnTo>
                  <a:pt x="146304" y="94488"/>
                </a:lnTo>
                <a:lnTo>
                  <a:pt x="140208" y="94488"/>
                </a:lnTo>
                <a:lnTo>
                  <a:pt x="140208" y="94488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4488"/>
                </a:lnTo>
                <a:lnTo>
                  <a:pt x="128016" y="94488"/>
                </a:lnTo>
                <a:lnTo>
                  <a:pt x="118872" y="97536"/>
                </a:lnTo>
                <a:lnTo>
                  <a:pt x="118872" y="97536"/>
                </a:lnTo>
                <a:lnTo>
                  <a:pt x="109728" y="106680"/>
                </a:lnTo>
                <a:lnTo>
                  <a:pt x="109728" y="106680"/>
                </a:lnTo>
                <a:lnTo>
                  <a:pt x="103632" y="115824"/>
                </a:lnTo>
                <a:lnTo>
                  <a:pt x="103632" y="115824"/>
                </a:lnTo>
                <a:lnTo>
                  <a:pt x="94488" y="131064"/>
                </a:lnTo>
                <a:lnTo>
                  <a:pt x="88392" y="149352"/>
                </a:lnTo>
                <a:lnTo>
                  <a:pt x="82296" y="173736"/>
                </a:lnTo>
                <a:lnTo>
                  <a:pt x="76200" y="198120"/>
                </a:lnTo>
                <a:lnTo>
                  <a:pt x="73152" y="225552"/>
                </a:lnTo>
                <a:lnTo>
                  <a:pt x="70104" y="249936"/>
                </a:lnTo>
                <a:lnTo>
                  <a:pt x="70104" y="268224"/>
                </a:lnTo>
                <a:lnTo>
                  <a:pt x="70104" y="268224"/>
                </a:lnTo>
                <a:lnTo>
                  <a:pt x="73152" y="283464"/>
                </a:lnTo>
                <a:lnTo>
                  <a:pt x="73152" y="283464"/>
                </a:lnTo>
                <a:lnTo>
                  <a:pt x="76200" y="292608"/>
                </a:lnTo>
                <a:lnTo>
                  <a:pt x="76200" y="292608"/>
                </a:lnTo>
                <a:lnTo>
                  <a:pt x="82296" y="301752"/>
                </a:lnTo>
                <a:lnTo>
                  <a:pt x="82296" y="298704"/>
                </a:lnTo>
                <a:lnTo>
                  <a:pt x="91440" y="304800"/>
                </a:lnTo>
                <a:lnTo>
                  <a:pt x="88392" y="304800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4800"/>
                </a:lnTo>
                <a:lnTo>
                  <a:pt x="106680" y="304800"/>
                </a:lnTo>
                <a:lnTo>
                  <a:pt x="115824" y="301752"/>
                </a:lnTo>
                <a:lnTo>
                  <a:pt x="115824" y="301752"/>
                </a:lnTo>
                <a:lnTo>
                  <a:pt x="124968" y="292608"/>
                </a:lnTo>
                <a:lnTo>
                  <a:pt x="140208" y="283464"/>
                </a:lnTo>
                <a:lnTo>
                  <a:pt x="137160" y="283464"/>
                </a:lnTo>
                <a:lnTo>
                  <a:pt x="143256" y="249936"/>
                </a:lnTo>
                <a:lnTo>
                  <a:pt x="149351" y="256032"/>
                </a:lnTo>
                <a:lnTo>
                  <a:pt x="106680" y="256032"/>
                </a:lnTo>
                <a:lnTo>
                  <a:pt x="103632" y="252984"/>
                </a:lnTo>
                <a:lnTo>
                  <a:pt x="103632" y="249936"/>
                </a:lnTo>
                <a:lnTo>
                  <a:pt x="115824" y="170688"/>
                </a:lnTo>
                <a:lnTo>
                  <a:pt x="121920" y="167640"/>
                </a:lnTo>
                <a:lnTo>
                  <a:pt x="213360" y="167640"/>
                </a:lnTo>
                <a:lnTo>
                  <a:pt x="219456" y="170688"/>
                </a:lnTo>
                <a:lnTo>
                  <a:pt x="219456" y="173736"/>
                </a:lnTo>
                <a:lnTo>
                  <a:pt x="192023" y="332232"/>
                </a:lnTo>
                <a:lnTo>
                  <a:pt x="188976" y="335280"/>
                </a:lnTo>
                <a:lnTo>
                  <a:pt x="173736" y="350520"/>
                </a:lnTo>
                <a:lnTo>
                  <a:pt x="158496" y="365760"/>
                </a:lnTo>
                <a:lnTo>
                  <a:pt x="146304" y="374904"/>
                </a:lnTo>
                <a:lnTo>
                  <a:pt x="134110" y="384048"/>
                </a:lnTo>
                <a:lnTo>
                  <a:pt x="121920" y="390144"/>
                </a:lnTo>
                <a:lnTo>
                  <a:pt x="109728" y="393192"/>
                </a:lnTo>
                <a:lnTo>
                  <a:pt x="94488" y="396240"/>
                </a:lnTo>
                <a:lnTo>
                  <a:pt x="79248" y="396240"/>
                </a:lnTo>
                <a:lnTo>
                  <a:pt x="64008" y="396240"/>
                </a:lnTo>
                <a:lnTo>
                  <a:pt x="60960" y="396240"/>
                </a:lnTo>
                <a:lnTo>
                  <a:pt x="48768" y="390144"/>
                </a:lnTo>
                <a:lnTo>
                  <a:pt x="48768" y="390144"/>
                </a:lnTo>
                <a:lnTo>
                  <a:pt x="36576" y="384048"/>
                </a:lnTo>
                <a:lnTo>
                  <a:pt x="33528" y="384048"/>
                </a:lnTo>
                <a:lnTo>
                  <a:pt x="24384" y="371856"/>
                </a:lnTo>
                <a:lnTo>
                  <a:pt x="24384" y="371856"/>
                </a:lnTo>
                <a:lnTo>
                  <a:pt x="15240" y="359664"/>
                </a:lnTo>
                <a:lnTo>
                  <a:pt x="15240" y="359664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80416"/>
                </a:lnTo>
                <a:lnTo>
                  <a:pt x="0" y="252984"/>
                </a:lnTo>
                <a:lnTo>
                  <a:pt x="3048" y="225552"/>
                </a:lnTo>
                <a:lnTo>
                  <a:pt x="6096" y="198120"/>
                </a:lnTo>
                <a:lnTo>
                  <a:pt x="12192" y="167640"/>
                </a:lnTo>
                <a:lnTo>
                  <a:pt x="21336" y="140208"/>
                </a:lnTo>
                <a:lnTo>
                  <a:pt x="30480" y="115824"/>
                </a:lnTo>
                <a:lnTo>
                  <a:pt x="39624" y="91440"/>
                </a:lnTo>
                <a:lnTo>
                  <a:pt x="51816" y="70103"/>
                </a:lnTo>
                <a:lnTo>
                  <a:pt x="64008" y="51816"/>
                </a:lnTo>
                <a:lnTo>
                  <a:pt x="76200" y="33528"/>
                </a:lnTo>
                <a:lnTo>
                  <a:pt x="91440" y="21336"/>
                </a:lnTo>
                <a:lnTo>
                  <a:pt x="91440" y="21336"/>
                </a:lnTo>
                <a:lnTo>
                  <a:pt x="103632" y="12191"/>
                </a:lnTo>
                <a:lnTo>
                  <a:pt x="103632" y="12191"/>
                </a:lnTo>
                <a:lnTo>
                  <a:pt x="118872" y="6096"/>
                </a:lnTo>
                <a:lnTo>
                  <a:pt x="118872" y="6096"/>
                </a:lnTo>
                <a:lnTo>
                  <a:pt x="134110" y="3047"/>
                </a:lnTo>
                <a:lnTo>
                  <a:pt x="134110" y="3047"/>
                </a:lnTo>
                <a:lnTo>
                  <a:pt x="149351" y="0"/>
                </a:lnTo>
                <a:close/>
                <a:moveTo>
                  <a:pt x="134110" y="12191"/>
                </a:moveTo>
                <a:lnTo>
                  <a:pt x="137160" y="12191"/>
                </a:lnTo>
                <a:lnTo>
                  <a:pt x="121920" y="15240"/>
                </a:lnTo>
                <a:lnTo>
                  <a:pt x="121920" y="15240"/>
                </a:lnTo>
                <a:lnTo>
                  <a:pt x="109728" y="21336"/>
                </a:lnTo>
                <a:lnTo>
                  <a:pt x="109728" y="21336"/>
                </a:lnTo>
                <a:lnTo>
                  <a:pt x="97536" y="27432"/>
                </a:lnTo>
                <a:lnTo>
                  <a:pt x="97536" y="27432"/>
                </a:lnTo>
                <a:lnTo>
                  <a:pt x="85344" y="39624"/>
                </a:lnTo>
                <a:lnTo>
                  <a:pt x="70104" y="54864"/>
                </a:lnTo>
                <a:lnTo>
                  <a:pt x="57912" y="73152"/>
                </a:lnTo>
                <a:lnTo>
                  <a:pt x="48768" y="94488"/>
                </a:lnTo>
                <a:lnTo>
                  <a:pt x="39624" y="118872"/>
                </a:lnTo>
                <a:lnTo>
                  <a:pt x="30480" y="143256"/>
                </a:lnTo>
                <a:lnTo>
                  <a:pt x="21336" y="170688"/>
                </a:lnTo>
                <a:lnTo>
                  <a:pt x="15240" y="198120"/>
                </a:lnTo>
                <a:lnTo>
                  <a:pt x="12192" y="228600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301752"/>
                </a:lnTo>
                <a:lnTo>
                  <a:pt x="12192" y="323088"/>
                </a:lnTo>
                <a:lnTo>
                  <a:pt x="18288" y="341376"/>
                </a:lnTo>
                <a:lnTo>
                  <a:pt x="18288" y="338328"/>
                </a:lnTo>
                <a:lnTo>
                  <a:pt x="24384" y="353568"/>
                </a:lnTo>
                <a:lnTo>
                  <a:pt x="24384" y="353568"/>
                </a:lnTo>
                <a:lnTo>
                  <a:pt x="30480" y="365760"/>
                </a:lnTo>
                <a:lnTo>
                  <a:pt x="30480" y="365760"/>
                </a:lnTo>
                <a:lnTo>
                  <a:pt x="39624" y="374904"/>
                </a:lnTo>
                <a:lnTo>
                  <a:pt x="39624" y="374904"/>
                </a:lnTo>
                <a:lnTo>
                  <a:pt x="51816" y="381000"/>
                </a:lnTo>
                <a:lnTo>
                  <a:pt x="51816" y="381000"/>
                </a:lnTo>
                <a:lnTo>
                  <a:pt x="64008" y="387096"/>
                </a:lnTo>
                <a:lnTo>
                  <a:pt x="64008" y="387096"/>
                </a:lnTo>
                <a:lnTo>
                  <a:pt x="79248" y="387096"/>
                </a:lnTo>
                <a:lnTo>
                  <a:pt x="91440" y="387096"/>
                </a:lnTo>
                <a:lnTo>
                  <a:pt x="106680" y="384048"/>
                </a:lnTo>
                <a:lnTo>
                  <a:pt x="115824" y="381000"/>
                </a:lnTo>
                <a:lnTo>
                  <a:pt x="128016" y="374904"/>
                </a:lnTo>
                <a:lnTo>
                  <a:pt x="140208" y="368808"/>
                </a:lnTo>
                <a:lnTo>
                  <a:pt x="152400" y="356616"/>
                </a:lnTo>
                <a:lnTo>
                  <a:pt x="167638" y="344424"/>
                </a:lnTo>
                <a:lnTo>
                  <a:pt x="182880" y="329184"/>
                </a:lnTo>
                <a:lnTo>
                  <a:pt x="182880" y="332232"/>
                </a:lnTo>
                <a:lnTo>
                  <a:pt x="210310" y="170688"/>
                </a:lnTo>
                <a:lnTo>
                  <a:pt x="213360" y="176784"/>
                </a:lnTo>
                <a:lnTo>
                  <a:pt x="121920" y="176784"/>
                </a:lnTo>
                <a:lnTo>
                  <a:pt x="124968" y="173736"/>
                </a:lnTo>
                <a:lnTo>
                  <a:pt x="112776" y="249936"/>
                </a:lnTo>
                <a:lnTo>
                  <a:pt x="106680" y="246888"/>
                </a:lnTo>
                <a:lnTo>
                  <a:pt x="149351" y="246888"/>
                </a:lnTo>
                <a:lnTo>
                  <a:pt x="152400" y="246888"/>
                </a:lnTo>
                <a:lnTo>
                  <a:pt x="152400" y="249936"/>
                </a:lnTo>
                <a:lnTo>
                  <a:pt x="146304" y="286512"/>
                </a:lnTo>
                <a:lnTo>
                  <a:pt x="146304" y="289560"/>
                </a:lnTo>
                <a:lnTo>
                  <a:pt x="131064" y="301752"/>
                </a:lnTo>
                <a:lnTo>
                  <a:pt x="118872" y="307848"/>
                </a:lnTo>
                <a:lnTo>
                  <a:pt x="118872" y="307848"/>
                </a:lnTo>
                <a:lnTo>
                  <a:pt x="109728" y="313944"/>
                </a:lnTo>
                <a:lnTo>
                  <a:pt x="109728" y="313944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3944"/>
                </a:lnTo>
                <a:lnTo>
                  <a:pt x="85344" y="313944"/>
                </a:lnTo>
                <a:lnTo>
                  <a:pt x="76200" y="307848"/>
                </a:lnTo>
                <a:lnTo>
                  <a:pt x="76200" y="307848"/>
                </a:lnTo>
                <a:lnTo>
                  <a:pt x="70104" y="298704"/>
                </a:lnTo>
                <a:lnTo>
                  <a:pt x="70104" y="298704"/>
                </a:lnTo>
                <a:lnTo>
                  <a:pt x="64008" y="286512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9936"/>
                </a:lnTo>
                <a:lnTo>
                  <a:pt x="64008" y="225552"/>
                </a:lnTo>
                <a:lnTo>
                  <a:pt x="67056" y="198120"/>
                </a:lnTo>
                <a:lnTo>
                  <a:pt x="73152" y="170688"/>
                </a:lnTo>
                <a:lnTo>
                  <a:pt x="79248" y="146303"/>
                </a:lnTo>
                <a:lnTo>
                  <a:pt x="88392" y="128016"/>
                </a:lnTo>
                <a:lnTo>
                  <a:pt x="94488" y="112776"/>
                </a:lnTo>
                <a:lnTo>
                  <a:pt x="94488" y="112776"/>
                </a:lnTo>
                <a:lnTo>
                  <a:pt x="103632" y="100584"/>
                </a:lnTo>
                <a:lnTo>
                  <a:pt x="103632" y="100584"/>
                </a:lnTo>
                <a:lnTo>
                  <a:pt x="112776" y="91440"/>
                </a:lnTo>
                <a:lnTo>
                  <a:pt x="112776" y="91440"/>
                </a:lnTo>
                <a:lnTo>
                  <a:pt x="121920" y="85344"/>
                </a:lnTo>
                <a:lnTo>
                  <a:pt x="124968" y="85344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9351" y="85344"/>
                </a:lnTo>
                <a:lnTo>
                  <a:pt x="149351" y="88391"/>
                </a:lnTo>
                <a:lnTo>
                  <a:pt x="155448" y="91440"/>
                </a:lnTo>
                <a:lnTo>
                  <a:pt x="155448" y="91440"/>
                </a:lnTo>
                <a:lnTo>
                  <a:pt x="158496" y="97536"/>
                </a:lnTo>
                <a:lnTo>
                  <a:pt x="158496" y="97536"/>
                </a:lnTo>
                <a:lnTo>
                  <a:pt x="161544" y="103632"/>
                </a:lnTo>
                <a:lnTo>
                  <a:pt x="161544" y="103632"/>
                </a:lnTo>
                <a:lnTo>
                  <a:pt x="164592" y="112776"/>
                </a:lnTo>
                <a:lnTo>
                  <a:pt x="164592" y="112776"/>
                </a:lnTo>
                <a:lnTo>
                  <a:pt x="164592" y="121920"/>
                </a:lnTo>
                <a:lnTo>
                  <a:pt x="164592" y="131064"/>
                </a:lnTo>
                <a:lnTo>
                  <a:pt x="158496" y="128016"/>
                </a:lnTo>
                <a:lnTo>
                  <a:pt x="222504" y="106680"/>
                </a:lnTo>
                <a:lnTo>
                  <a:pt x="219456" y="112776"/>
                </a:lnTo>
                <a:lnTo>
                  <a:pt x="219456" y="94488"/>
                </a:lnTo>
                <a:lnTo>
                  <a:pt x="216408" y="79247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42672"/>
                </a:lnTo>
                <a:lnTo>
                  <a:pt x="204215" y="33528"/>
                </a:lnTo>
                <a:lnTo>
                  <a:pt x="204215" y="33528"/>
                </a:lnTo>
                <a:lnTo>
                  <a:pt x="201168" y="27432"/>
                </a:lnTo>
                <a:lnTo>
                  <a:pt x="201168" y="27432"/>
                </a:lnTo>
                <a:lnTo>
                  <a:pt x="195072" y="21336"/>
                </a:lnTo>
                <a:lnTo>
                  <a:pt x="195072" y="21336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1"/>
                </a:lnTo>
                <a:lnTo>
                  <a:pt x="176784" y="12191"/>
                </a:lnTo>
                <a:lnTo>
                  <a:pt x="164592" y="12191"/>
                </a:lnTo>
                <a:lnTo>
                  <a:pt x="152400" y="9144"/>
                </a:lnTo>
                <a:lnTo>
                  <a:pt x="13411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2" name="object 1042"/>
          <p:cNvSpPr/>
          <p:nvPr/>
        </p:nvSpPr>
        <p:spPr>
          <a:xfrm>
            <a:off x="685800" y="445922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4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3" name="object 1043"/>
          <p:cNvSpPr/>
          <p:nvPr/>
        </p:nvSpPr>
        <p:spPr>
          <a:xfrm>
            <a:off x="682752" y="445312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4" name="object 1044"/>
          <p:cNvSpPr/>
          <p:nvPr/>
        </p:nvSpPr>
        <p:spPr>
          <a:xfrm>
            <a:off x="685800" y="54345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5" name="object 1045"/>
          <p:cNvSpPr/>
          <p:nvPr/>
        </p:nvSpPr>
        <p:spPr>
          <a:xfrm>
            <a:off x="682752" y="54284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6" name="object 1046"/>
          <p:cNvSpPr/>
          <p:nvPr/>
        </p:nvSpPr>
        <p:spPr>
          <a:xfrm>
            <a:off x="685800" y="54345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7" name="object 1047"/>
          <p:cNvSpPr/>
          <p:nvPr/>
        </p:nvSpPr>
        <p:spPr>
          <a:xfrm>
            <a:off x="682752" y="54284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4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4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8" name="object 1048"/>
          <p:cNvSpPr/>
          <p:nvPr/>
        </p:nvSpPr>
        <p:spPr>
          <a:xfrm>
            <a:off x="685800" y="59222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4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9" name="object 1049"/>
          <p:cNvSpPr/>
          <p:nvPr/>
        </p:nvSpPr>
        <p:spPr>
          <a:xfrm>
            <a:off x="682752" y="59161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0" name="object 1050"/>
          <p:cNvSpPr/>
          <p:nvPr/>
        </p:nvSpPr>
        <p:spPr>
          <a:xfrm>
            <a:off x="685800" y="2648712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4384"/>
                  <a:pt x="54864" y="48768"/>
                  <a:pt x="54864" y="76200"/>
                </a:cubicBezTo>
                <a:cubicBezTo>
                  <a:pt x="73152" y="48768"/>
                  <a:pt x="94488" y="24384"/>
                  <a:pt x="112776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2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1" name="object 1051"/>
          <p:cNvSpPr/>
          <p:nvPr/>
        </p:nvSpPr>
        <p:spPr>
          <a:xfrm>
            <a:off x="682752" y="2645664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3048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3048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0"/>
                </a:lnTo>
                <a:lnTo>
                  <a:pt x="115824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6096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40" y="124968"/>
                </a:lnTo>
                <a:lnTo>
                  <a:pt x="12192" y="121920"/>
                </a:lnTo>
                <a:lnTo>
                  <a:pt x="0" y="3048"/>
                </a:lnTo>
                <a:close/>
                <a:moveTo>
                  <a:pt x="21336" y="118872"/>
                </a:moveTo>
                <a:lnTo>
                  <a:pt x="15240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4" y="9144"/>
                </a:lnTo>
                <a:lnTo>
                  <a:pt x="118872" y="6096"/>
                </a:lnTo>
                <a:lnTo>
                  <a:pt x="60960" y="79248"/>
                </a:lnTo>
                <a:lnTo>
                  <a:pt x="54864" y="82296"/>
                </a:lnTo>
                <a:lnTo>
                  <a:pt x="51816" y="76200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4968240" y="3609945"/>
            <a:ext cx="192983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05400" y="3722157"/>
            <a:ext cx="134782" cy="1496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i="1" spc="10" dirty="0">
                <a:latin typeface="Arial"/>
                <a:cs typeface="Arial"/>
              </a:rPr>
              <a:t>i,j</a:t>
            </a:r>
            <a:endParaRPr sz="1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36464" y="3609945"/>
            <a:ext cx="598146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=     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79008" y="3722157"/>
            <a:ext cx="410553" cy="1496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i="1" spc="10" dirty="0">
                <a:latin typeface="Arial"/>
                <a:cs typeface="Arial"/>
              </a:rPr>
              <a:t>i-1, j-1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93792" y="4087916"/>
            <a:ext cx="445654" cy="1496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Arial"/>
                <a:cs typeface="Arial"/>
              </a:rPr>
              <a:t>max   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38800" y="3975705"/>
            <a:ext cx="192983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75960" y="4087916"/>
            <a:ext cx="292657" cy="1496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i="1" spc="10" dirty="0">
                <a:latin typeface="Arial"/>
                <a:cs typeface="Arial"/>
              </a:rPr>
              <a:t>i-1, j</a:t>
            </a:r>
            <a:endParaRPr sz="1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50992" y="4341465"/>
            <a:ext cx="192982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88152" y="4453676"/>
            <a:ext cx="291681" cy="1496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i="1" spc="10" dirty="0">
                <a:latin typeface="Arial"/>
                <a:cs typeface="Arial"/>
              </a:rPr>
              <a:t>i, j-1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2" name="object 1052"/>
          <p:cNvSpPr/>
          <p:nvPr/>
        </p:nvSpPr>
        <p:spPr>
          <a:xfrm>
            <a:off x="5529072" y="3645408"/>
            <a:ext cx="73152" cy="938784"/>
          </a:xfrm>
          <a:custGeom>
            <a:avLst/>
            <a:gdLst/>
            <a:ahLst/>
            <a:cxnLst/>
            <a:rect l="l" t="t" r="r" b="b"/>
            <a:pathLst>
              <a:path w="73152" h="938784">
                <a:moveTo>
                  <a:pt x="67056" y="0"/>
                </a:moveTo>
                <a:cubicBezTo>
                  <a:pt x="70104" y="0"/>
                  <a:pt x="70104" y="0"/>
                  <a:pt x="73152" y="0"/>
                </a:cubicBezTo>
                <a:cubicBezTo>
                  <a:pt x="73152" y="24384"/>
                  <a:pt x="70104" y="51816"/>
                  <a:pt x="70104" y="76200"/>
                </a:cubicBezTo>
                <a:cubicBezTo>
                  <a:pt x="70104" y="76200"/>
                  <a:pt x="67056" y="76200"/>
                  <a:pt x="67056" y="76200"/>
                </a:cubicBezTo>
                <a:cubicBezTo>
                  <a:pt x="60960" y="76200"/>
                  <a:pt x="57912" y="79248"/>
                  <a:pt x="57912" y="85344"/>
                </a:cubicBezTo>
                <a:cubicBezTo>
                  <a:pt x="54864" y="91440"/>
                  <a:pt x="51816" y="100584"/>
                  <a:pt x="51816" y="115824"/>
                </a:cubicBezTo>
                <a:cubicBezTo>
                  <a:pt x="48768" y="128016"/>
                  <a:pt x="48768" y="161544"/>
                  <a:pt x="45720" y="213360"/>
                </a:cubicBezTo>
                <a:cubicBezTo>
                  <a:pt x="42672" y="283463"/>
                  <a:pt x="39624" y="332232"/>
                  <a:pt x="39624" y="359663"/>
                </a:cubicBezTo>
                <a:cubicBezTo>
                  <a:pt x="36576" y="387095"/>
                  <a:pt x="33528" y="408432"/>
                  <a:pt x="30480" y="423672"/>
                </a:cubicBezTo>
                <a:cubicBezTo>
                  <a:pt x="27432" y="441960"/>
                  <a:pt x="24384" y="457200"/>
                  <a:pt x="18288" y="469392"/>
                </a:cubicBezTo>
                <a:cubicBezTo>
                  <a:pt x="24384" y="490728"/>
                  <a:pt x="30480" y="527304"/>
                  <a:pt x="30480" y="582168"/>
                </a:cubicBezTo>
                <a:cubicBezTo>
                  <a:pt x="30480" y="609600"/>
                  <a:pt x="27432" y="670560"/>
                  <a:pt x="24384" y="762000"/>
                </a:cubicBezTo>
                <a:cubicBezTo>
                  <a:pt x="24384" y="786384"/>
                  <a:pt x="24384" y="804672"/>
                  <a:pt x="24384" y="819912"/>
                </a:cubicBezTo>
                <a:cubicBezTo>
                  <a:pt x="24384" y="835152"/>
                  <a:pt x="24384" y="847344"/>
                  <a:pt x="24384" y="853440"/>
                </a:cubicBezTo>
                <a:cubicBezTo>
                  <a:pt x="27432" y="859536"/>
                  <a:pt x="30480" y="862584"/>
                  <a:pt x="36576" y="862584"/>
                </a:cubicBezTo>
                <a:cubicBezTo>
                  <a:pt x="36576" y="862584"/>
                  <a:pt x="36576" y="862584"/>
                  <a:pt x="39624" y="862584"/>
                </a:cubicBezTo>
                <a:cubicBezTo>
                  <a:pt x="36576" y="886968"/>
                  <a:pt x="36576" y="914400"/>
                  <a:pt x="36576" y="938784"/>
                </a:cubicBezTo>
                <a:cubicBezTo>
                  <a:pt x="33528" y="938784"/>
                  <a:pt x="33528" y="938784"/>
                  <a:pt x="30480" y="938784"/>
                </a:cubicBezTo>
                <a:cubicBezTo>
                  <a:pt x="24384" y="938784"/>
                  <a:pt x="21336" y="935736"/>
                  <a:pt x="18288" y="929640"/>
                </a:cubicBezTo>
                <a:cubicBezTo>
                  <a:pt x="15240" y="923544"/>
                  <a:pt x="12192" y="911352"/>
                  <a:pt x="9144" y="896112"/>
                </a:cubicBezTo>
                <a:cubicBezTo>
                  <a:pt x="9144" y="880872"/>
                  <a:pt x="9144" y="862584"/>
                  <a:pt x="9144" y="841248"/>
                </a:cubicBezTo>
                <a:cubicBezTo>
                  <a:pt x="9144" y="816864"/>
                  <a:pt x="9144" y="771144"/>
                  <a:pt x="12192" y="697992"/>
                </a:cubicBezTo>
                <a:cubicBezTo>
                  <a:pt x="15240" y="646176"/>
                  <a:pt x="15240" y="609600"/>
                  <a:pt x="15240" y="591312"/>
                </a:cubicBezTo>
                <a:cubicBezTo>
                  <a:pt x="15240" y="563880"/>
                  <a:pt x="12192" y="545592"/>
                  <a:pt x="9144" y="527304"/>
                </a:cubicBezTo>
                <a:cubicBezTo>
                  <a:pt x="9144" y="515112"/>
                  <a:pt x="6096" y="509016"/>
                  <a:pt x="0" y="509016"/>
                </a:cubicBezTo>
                <a:cubicBezTo>
                  <a:pt x="3048" y="481584"/>
                  <a:pt x="3048" y="457200"/>
                  <a:pt x="3048" y="429768"/>
                </a:cubicBezTo>
                <a:cubicBezTo>
                  <a:pt x="9144" y="429768"/>
                  <a:pt x="12192" y="423672"/>
                  <a:pt x="15240" y="411480"/>
                </a:cubicBezTo>
                <a:cubicBezTo>
                  <a:pt x="18288" y="402336"/>
                  <a:pt x="21336" y="384048"/>
                  <a:pt x="24384" y="362712"/>
                </a:cubicBezTo>
                <a:cubicBezTo>
                  <a:pt x="24384" y="341376"/>
                  <a:pt x="27432" y="301751"/>
                  <a:pt x="30480" y="240792"/>
                </a:cubicBezTo>
                <a:cubicBezTo>
                  <a:pt x="33528" y="179832"/>
                  <a:pt x="33528" y="140207"/>
                  <a:pt x="36576" y="121920"/>
                </a:cubicBezTo>
                <a:cubicBezTo>
                  <a:pt x="36576" y="91440"/>
                  <a:pt x="39624" y="64007"/>
                  <a:pt x="42672" y="42672"/>
                </a:cubicBezTo>
                <a:cubicBezTo>
                  <a:pt x="45720" y="27432"/>
                  <a:pt x="48768" y="15240"/>
                  <a:pt x="54864" y="9144"/>
                </a:cubicBezTo>
                <a:cubicBezTo>
                  <a:pt x="57912" y="3048"/>
                  <a:pt x="60960" y="0"/>
                  <a:pt x="6705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3" name="object 1053"/>
          <p:cNvSpPr/>
          <p:nvPr/>
        </p:nvSpPr>
        <p:spPr>
          <a:xfrm>
            <a:off x="5526024" y="3639312"/>
            <a:ext cx="79248" cy="950976"/>
          </a:xfrm>
          <a:custGeom>
            <a:avLst/>
            <a:gdLst/>
            <a:ahLst/>
            <a:cxnLst/>
            <a:rect l="l" t="t" r="r" b="b"/>
            <a:pathLst>
              <a:path w="79248" h="950976">
                <a:moveTo>
                  <a:pt x="70104" y="3047"/>
                </a:moveTo>
                <a:lnTo>
                  <a:pt x="76200" y="0"/>
                </a:lnTo>
                <a:lnTo>
                  <a:pt x="79248" y="3047"/>
                </a:lnTo>
                <a:lnTo>
                  <a:pt x="79248" y="6096"/>
                </a:lnTo>
                <a:lnTo>
                  <a:pt x="76200" y="82296"/>
                </a:lnTo>
                <a:lnTo>
                  <a:pt x="73152" y="88391"/>
                </a:lnTo>
                <a:lnTo>
                  <a:pt x="70104" y="88391"/>
                </a:lnTo>
                <a:lnTo>
                  <a:pt x="73152" y="88391"/>
                </a:lnTo>
                <a:lnTo>
                  <a:pt x="67056" y="88391"/>
                </a:lnTo>
                <a:lnTo>
                  <a:pt x="67056" y="88391"/>
                </a:lnTo>
                <a:lnTo>
                  <a:pt x="64008" y="94488"/>
                </a:lnTo>
                <a:lnTo>
                  <a:pt x="64008" y="94488"/>
                </a:lnTo>
                <a:lnTo>
                  <a:pt x="64008" y="97536"/>
                </a:lnTo>
                <a:lnTo>
                  <a:pt x="60960" y="103632"/>
                </a:lnTo>
                <a:lnTo>
                  <a:pt x="60960" y="112776"/>
                </a:lnTo>
                <a:lnTo>
                  <a:pt x="57912" y="121920"/>
                </a:lnTo>
                <a:lnTo>
                  <a:pt x="57912" y="128016"/>
                </a:lnTo>
                <a:lnTo>
                  <a:pt x="57912" y="137159"/>
                </a:lnTo>
                <a:lnTo>
                  <a:pt x="57912" y="146303"/>
                </a:lnTo>
                <a:lnTo>
                  <a:pt x="57912" y="155447"/>
                </a:lnTo>
                <a:lnTo>
                  <a:pt x="54864" y="170688"/>
                </a:lnTo>
                <a:lnTo>
                  <a:pt x="54864" y="185928"/>
                </a:lnTo>
                <a:lnTo>
                  <a:pt x="54864" y="201168"/>
                </a:lnTo>
                <a:lnTo>
                  <a:pt x="54864" y="219456"/>
                </a:lnTo>
                <a:lnTo>
                  <a:pt x="51816" y="243840"/>
                </a:lnTo>
                <a:lnTo>
                  <a:pt x="51816" y="268224"/>
                </a:lnTo>
                <a:lnTo>
                  <a:pt x="51816" y="289559"/>
                </a:lnTo>
                <a:lnTo>
                  <a:pt x="48768" y="307847"/>
                </a:lnTo>
                <a:lnTo>
                  <a:pt x="48768" y="326136"/>
                </a:lnTo>
                <a:lnTo>
                  <a:pt x="48768" y="341376"/>
                </a:lnTo>
                <a:lnTo>
                  <a:pt x="48768" y="353568"/>
                </a:lnTo>
                <a:lnTo>
                  <a:pt x="45720" y="365759"/>
                </a:lnTo>
                <a:lnTo>
                  <a:pt x="45720" y="384047"/>
                </a:lnTo>
                <a:lnTo>
                  <a:pt x="42672" y="402336"/>
                </a:lnTo>
                <a:lnTo>
                  <a:pt x="39624" y="417576"/>
                </a:lnTo>
                <a:lnTo>
                  <a:pt x="39624" y="432816"/>
                </a:lnTo>
                <a:lnTo>
                  <a:pt x="33528" y="454152"/>
                </a:lnTo>
                <a:lnTo>
                  <a:pt x="24384" y="478536"/>
                </a:lnTo>
                <a:lnTo>
                  <a:pt x="24384" y="475488"/>
                </a:lnTo>
                <a:lnTo>
                  <a:pt x="27432" y="481584"/>
                </a:lnTo>
                <a:lnTo>
                  <a:pt x="30480" y="493776"/>
                </a:lnTo>
                <a:lnTo>
                  <a:pt x="33528" y="505968"/>
                </a:lnTo>
                <a:lnTo>
                  <a:pt x="33528" y="518159"/>
                </a:lnTo>
                <a:lnTo>
                  <a:pt x="36576" y="533400"/>
                </a:lnTo>
                <a:lnTo>
                  <a:pt x="36576" y="548640"/>
                </a:lnTo>
                <a:lnTo>
                  <a:pt x="36576" y="566928"/>
                </a:lnTo>
                <a:lnTo>
                  <a:pt x="36576" y="588264"/>
                </a:lnTo>
                <a:lnTo>
                  <a:pt x="36576" y="600456"/>
                </a:lnTo>
                <a:lnTo>
                  <a:pt x="36576" y="615696"/>
                </a:lnTo>
                <a:lnTo>
                  <a:pt x="36576" y="633984"/>
                </a:lnTo>
                <a:lnTo>
                  <a:pt x="36576" y="655320"/>
                </a:lnTo>
                <a:lnTo>
                  <a:pt x="36576" y="679704"/>
                </a:lnTo>
                <a:lnTo>
                  <a:pt x="33528" y="707136"/>
                </a:lnTo>
                <a:lnTo>
                  <a:pt x="33528" y="734568"/>
                </a:lnTo>
                <a:lnTo>
                  <a:pt x="33528" y="768096"/>
                </a:lnTo>
                <a:lnTo>
                  <a:pt x="30480" y="786384"/>
                </a:lnTo>
                <a:lnTo>
                  <a:pt x="30480" y="801624"/>
                </a:lnTo>
                <a:lnTo>
                  <a:pt x="30480" y="813816"/>
                </a:lnTo>
                <a:lnTo>
                  <a:pt x="30480" y="826008"/>
                </a:lnTo>
                <a:lnTo>
                  <a:pt x="30480" y="835152"/>
                </a:lnTo>
                <a:lnTo>
                  <a:pt x="30480" y="844296"/>
                </a:lnTo>
                <a:lnTo>
                  <a:pt x="33528" y="853440"/>
                </a:lnTo>
                <a:lnTo>
                  <a:pt x="33528" y="859536"/>
                </a:lnTo>
                <a:lnTo>
                  <a:pt x="33528" y="856488"/>
                </a:lnTo>
                <a:lnTo>
                  <a:pt x="33528" y="862584"/>
                </a:lnTo>
                <a:lnTo>
                  <a:pt x="33528" y="859536"/>
                </a:lnTo>
                <a:lnTo>
                  <a:pt x="36576" y="862584"/>
                </a:lnTo>
                <a:lnTo>
                  <a:pt x="36576" y="862584"/>
                </a:lnTo>
                <a:lnTo>
                  <a:pt x="39624" y="865632"/>
                </a:lnTo>
                <a:lnTo>
                  <a:pt x="36576" y="862584"/>
                </a:lnTo>
                <a:lnTo>
                  <a:pt x="39624" y="865632"/>
                </a:lnTo>
                <a:lnTo>
                  <a:pt x="39624" y="865632"/>
                </a:lnTo>
                <a:lnTo>
                  <a:pt x="42672" y="865632"/>
                </a:lnTo>
                <a:lnTo>
                  <a:pt x="45720" y="865632"/>
                </a:lnTo>
                <a:lnTo>
                  <a:pt x="45720" y="868680"/>
                </a:lnTo>
                <a:lnTo>
                  <a:pt x="42672" y="944880"/>
                </a:lnTo>
                <a:lnTo>
                  <a:pt x="39624" y="950976"/>
                </a:lnTo>
                <a:lnTo>
                  <a:pt x="33528" y="950976"/>
                </a:lnTo>
                <a:lnTo>
                  <a:pt x="30480" y="950976"/>
                </a:lnTo>
                <a:lnTo>
                  <a:pt x="27432" y="947928"/>
                </a:lnTo>
                <a:lnTo>
                  <a:pt x="24384" y="947928"/>
                </a:lnTo>
                <a:lnTo>
                  <a:pt x="21336" y="947928"/>
                </a:lnTo>
                <a:lnTo>
                  <a:pt x="18288" y="944880"/>
                </a:lnTo>
                <a:lnTo>
                  <a:pt x="18288" y="941832"/>
                </a:lnTo>
                <a:lnTo>
                  <a:pt x="15240" y="938784"/>
                </a:lnTo>
                <a:lnTo>
                  <a:pt x="15240" y="938784"/>
                </a:lnTo>
                <a:lnTo>
                  <a:pt x="15240" y="932688"/>
                </a:lnTo>
                <a:lnTo>
                  <a:pt x="12192" y="923544"/>
                </a:lnTo>
                <a:lnTo>
                  <a:pt x="9144" y="914400"/>
                </a:lnTo>
                <a:lnTo>
                  <a:pt x="9144" y="905256"/>
                </a:lnTo>
                <a:lnTo>
                  <a:pt x="9144" y="893064"/>
                </a:lnTo>
                <a:lnTo>
                  <a:pt x="6096" y="877824"/>
                </a:lnTo>
                <a:lnTo>
                  <a:pt x="6096" y="862584"/>
                </a:lnTo>
                <a:lnTo>
                  <a:pt x="6096" y="847344"/>
                </a:lnTo>
                <a:lnTo>
                  <a:pt x="6096" y="838200"/>
                </a:lnTo>
                <a:lnTo>
                  <a:pt x="6096" y="826008"/>
                </a:lnTo>
                <a:lnTo>
                  <a:pt x="6096" y="810768"/>
                </a:lnTo>
                <a:lnTo>
                  <a:pt x="6096" y="795528"/>
                </a:lnTo>
                <a:lnTo>
                  <a:pt x="9144" y="774192"/>
                </a:lnTo>
                <a:lnTo>
                  <a:pt x="9144" y="752856"/>
                </a:lnTo>
                <a:lnTo>
                  <a:pt x="9144" y="731520"/>
                </a:lnTo>
                <a:lnTo>
                  <a:pt x="9144" y="704088"/>
                </a:lnTo>
                <a:lnTo>
                  <a:pt x="12192" y="685800"/>
                </a:lnTo>
                <a:lnTo>
                  <a:pt x="12192" y="667512"/>
                </a:lnTo>
                <a:lnTo>
                  <a:pt x="12192" y="652272"/>
                </a:lnTo>
                <a:lnTo>
                  <a:pt x="12192" y="637032"/>
                </a:lnTo>
                <a:lnTo>
                  <a:pt x="12192" y="624840"/>
                </a:lnTo>
                <a:lnTo>
                  <a:pt x="12192" y="612648"/>
                </a:lnTo>
                <a:lnTo>
                  <a:pt x="12192" y="603504"/>
                </a:lnTo>
                <a:lnTo>
                  <a:pt x="12192" y="597408"/>
                </a:lnTo>
                <a:lnTo>
                  <a:pt x="12192" y="579120"/>
                </a:lnTo>
                <a:lnTo>
                  <a:pt x="12192" y="560832"/>
                </a:lnTo>
                <a:lnTo>
                  <a:pt x="12192" y="548640"/>
                </a:lnTo>
                <a:lnTo>
                  <a:pt x="9144" y="536447"/>
                </a:lnTo>
                <a:lnTo>
                  <a:pt x="6096" y="527303"/>
                </a:lnTo>
                <a:lnTo>
                  <a:pt x="6096" y="521208"/>
                </a:lnTo>
                <a:lnTo>
                  <a:pt x="6096" y="524256"/>
                </a:lnTo>
                <a:lnTo>
                  <a:pt x="3048" y="521208"/>
                </a:lnTo>
                <a:lnTo>
                  <a:pt x="6096" y="521208"/>
                </a:lnTo>
                <a:lnTo>
                  <a:pt x="3048" y="521208"/>
                </a:lnTo>
                <a:lnTo>
                  <a:pt x="0" y="515112"/>
                </a:lnTo>
                <a:lnTo>
                  <a:pt x="3048" y="435864"/>
                </a:lnTo>
                <a:lnTo>
                  <a:pt x="6096" y="432816"/>
                </a:lnTo>
                <a:lnTo>
                  <a:pt x="9144" y="429768"/>
                </a:lnTo>
                <a:lnTo>
                  <a:pt x="6096" y="432816"/>
                </a:lnTo>
                <a:lnTo>
                  <a:pt x="9144" y="429768"/>
                </a:lnTo>
                <a:lnTo>
                  <a:pt x="9144" y="429768"/>
                </a:lnTo>
                <a:lnTo>
                  <a:pt x="12192" y="423672"/>
                </a:lnTo>
                <a:lnTo>
                  <a:pt x="15240" y="417576"/>
                </a:lnTo>
                <a:lnTo>
                  <a:pt x="15240" y="408432"/>
                </a:lnTo>
                <a:lnTo>
                  <a:pt x="18288" y="396240"/>
                </a:lnTo>
                <a:lnTo>
                  <a:pt x="21336" y="384047"/>
                </a:lnTo>
                <a:lnTo>
                  <a:pt x="21336" y="368808"/>
                </a:lnTo>
                <a:lnTo>
                  <a:pt x="21336" y="359664"/>
                </a:lnTo>
                <a:lnTo>
                  <a:pt x="24384" y="350520"/>
                </a:lnTo>
                <a:lnTo>
                  <a:pt x="24384" y="338328"/>
                </a:lnTo>
                <a:lnTo>
                  <a:pt x="24384" y="323088"/>
                </a:lnTo>
                <a:lnTo>
                  <a:pt x="27432" y="304800"/>
                </a:lnTo>
                <a:lnTo>
                  <a:pt x="27432" y="289559"/>
                </a:lnTo>
                <a:lnTo>
                  <a:pt x="27432" y="268224"/>
                </a:lnTo>
                <a:lnTo>
                  <a:pt x="27432" y="246888"/>
                </a:lnTo>
                <a:lnTo>
                  <a:pt x="30480" y="225552"/>
                </a:lnTo>
                <a:lnTo>
                  <a:pt x="30480" y="204216"/>
                </a:lnTo>
                <a:lnTo>
                  <a:pt x="30480" y="188976"/>
                </a:lnTo>
                <a:lnTo>
                  <a:pt x="30480" y="173736"/>
                </a:lnTo>
                <a:lnTo>
                  <a:pt x="33528" y="158496"/>
                </a:lnTo>
                <a:lnTo>
                  <a:pt x="33528" y="146303"/>
                </a:lnTo>
                <a:lnTo>
                  <a:pt x="33528" y="137159"/>
                </a:lnTo>
                <a:lnTo>
                  <a:pt x="33528" y="128016"/>
                </a:lnTo>
                <a:lnTo>
                  <a:pt x="36576" y="106680"/>
                </a:lnTo>
                <a:lnTo>
                  <a:pt x="36576" y="85344"/>
                </a:lnTo>
                <a:lnTo>
                  <a:pt x="39624" y="67056"/>
                </a:lnTo>
                <a:lnTo>
                  <a:pt x="42672" y="48768"/>
                </a:lnTo>
                <a:lnTo>
                  <a:pt x="45720" y="36576"/>
                </a:lnTo>
                <a:lnTo>
                  <a:pt x="45720" y="27432"/>
                </a:lnTo>
                <a:lnTo>
                  <a:pt x="48768" y="21336"/>
                </a:lnTo>
                <a:lnTo>
                  <a:pt x="51816" y="15240"/>
                </a:lnTo>
                <a:lnTo>
                  <a:pt x="51816" y="12191"/>
                </a:lnTo>
                <a:lnTo>
                  <a:pt x="54864" y="9144"/>
                </a:lnTo>
                <a:lnTo>
                  <a:pt x="57912" y="9144"/>
                </a:lnTo>
                <a:lnTo>
                  <a:pt x="60960" y="6096"/>
                </a:lnTo>
                <a:lnTo>
                  <a:pt x="60960" y="3047"/>
                </a:lnTo>
                <a:lnTo>
                  <a:pt x="64008" y="3047"/>
                </a:lnTo>
                <a:lnTo>
                  <a:pt x="67056" y="3047"/>
                </a:lnTo>
                <a:lnTo>
                  <a:pt x="70104" y="3047"/>
                </a:lnTo>
                <a:close/>
                <a:moveTo>
                  <a:pt x="67056" y="12191"/>
                </a:moveTo>
                <a:lnTo>
                  <a:pt x="70104" y="12191"/>
                </a:lnTo>
                <a:lnTo>
                  <a:pt x="67056" y="12191"/>
                </a:lnTo>
                <a:lnTo>
                  <a:pt x="67056" y="12191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8288"/>
                </a:lnTo>
                <a:lnTo>
                  <a:pt x="60960" y="18288"/>
                </a:lnTo>
                <a:lnTo>
                  <a:pt x="57912" y="24384"/>
                </a:lnTo>
                <a:lnTo>
                  <a:pt x="54864" y="30480"/>
                </a:lnTo>
                <a:lnTo>
                  <a:pt x="54864" y="39624"/>
                </a:lnTo>
                <a:lnTo>
                  <a:pt x="51816" y="51816"/>
                </a:lnTo>
                <a:lnTo>
                  <a:pt x="48768" y="67056"/>
                </a:lnTo>
                <a:lnTo>
                  <a:pt x="45720" y="85344"/>
                </a:lnTo>
                <a:lnTo>
                  <a:pt x="45720" y="106680"/>
                </a:lnTo>
                <a:lnTo>
                  <a:pt x="42672" y="128016"/>
                </a:lnTo>
                <a:lnTo>
                  <a:pt x="42672" y="137159"/>
                </a:lnTo>
                <a:lnTo>
                  <a:pt x="42672" y="146303"/>
                </a:lnTo>
                <a:lnTo>
                  <a:pt x="42672" y="158496"/>
                </a:lnTo>
                <a:lnTo>
                  <a:pt x="39624" y="173736"/>
                </a:lnTo>
                <a:lnTo>
                  <a:pt x="39624" y="188976"/>
                </a:lnTo>
                <a:lnTo>
                  <a:pt x="39624" y="207264"/>
                </a:lnTo>
                <a:lnTo>
                  <a:pt x="39624" y="225552"/>
                </a:lnTo>
                <a:lnTo>
                  <a:pt x="36576" y="246888"/>
                </a:lnTo>
                <a:lnTo>
                  <a:pt x="36576" y="268224"/>
                </a:lnTo>
                <a:lnTo>
                  <a:pt x="36576" y="289559"/>
                </a:lnTo>
                <a:lnTo>
                  <a:pt x="36576" y="307847"/>
                </a:lnTo>
                <a:lnTo>
                  <a:pt x="33528" y="323088"/>
                </a:lnTo>
                <a:lnTo>
                  <a:pt x="33528" y="338328"/>
                </a:lnTo>
                <a:lnTo>
                  <a:pt x="33528" y="350520"/>
                </a:lnTo>
                <a:lnTo>
                  <a:pt x="30480" y="359664"/>
                </a:lnTo>
                <a:lnTo>
                  <a:pt x="30480" y="368808"/>
                </a:lnTo>
                <a:lnTo>
                  <a:pt x="30480" y="384047"/>
                </a:lnTo>
                <a:lnTo>
                  <a:pt x="27432" y="399288"/>
                </a:lnTo>
                <a:lnTo>
                  <a:pt x="24384" y="411480"/>
                </a:lnTo>
                <a:lnTo>
                  <a:pt x="21336" y="420624"/>
                </a:lnTo>
                <a:lnTo>
                  <a:pt x="18288" y="426720"/>
                </a:lnTo>
                <a:lnTo>
                  <a:pt x="18288" y="432816"/>
                </a:lnTo>
                <a:lnTo>
                  <a:pt x="15240" y="435864"/>
                </a:lnTo>
                <a:lnTo>
                  <a:pt x="12192" y="438912"/>
                </a:lnTo>
                <a:lnTo>
                  <a:pt x="12192" y="438912"/>
                </a:lnTo>
                <a:lnTo>
                  <a:pt x="9144" y="438912"/>
                </a:lnTo>
                <a:lnTo>
                  <a:pt x="12192" y="435864"/>
                </a:lnTo>
                <a:lnTo>
                  <a:pt x="9144" y="515112"/>
                </a:lnTo>
                <a:lnTo>
                  <a:pt x="6096" y="512064"/>
                </a:lnTo>
                <a:lnTo>
                  <a:pt x="9144" y="512064"/>
                </a:lnTo>
                <a:lnTo>
                  <a:pt x="12192" y="515112"/>
                </a:lnTo>
                <a:lnTo>
                  <a:pt x="12192" y="518159"/>
                </a:lnTo>
                <a:lnTo>
                  <a:pt x="15240" y="518159"/>
                </a:lnTo>
                <a:lnTo>
                  <a:pt x="15240" y="524256"/>
                </a:lnTo>
                <a:lnTo>
                  <a:pt x="18288" y="533400"/>
                </a:lnTo>
                <a:lnTo>
                  <a:pt x="21336" y="548640"/>
                </a:lnTo>
                <a:lnTo>
                  <a:pt x="21336" y="560832"/>
                </a:lnTo>
                <a:lnTo>
                  <a:pt x="21336" y="579120"/>
                </a:lnTo>
                <a:lnTo>
                  <a:pt x="21336" y="597408"/>
                </a:lnTo>
                <a:lnTo>
                  <a:pt x="21336" y="603504"/>
                </a:lnTo>
                <a:lnTo>
                  <a:pt x="21336" y="615696"/>
                </a:lnTo>
                <a:lnTo>
                  <a:pt x="21336" y="624840"/>
                </a:lnTo>
                <a:lnTo>
                  <a:pt x="21336" y="637032"/>
                </a:lnTo>
                <a:lnTo>
                  <a:pt x="21336" y="652272"/>
                </a:lnTo>
                <a:lnTo>
                  <a:pt x="21336" y="667512"/>
                </a:lnTo>
                <a:lnTo>
                  <a:pt x="21336" y="685800"/>
                </a:lnTo>
                <a:lnTo>
                  <a:pt x="18288" y="704088"/>
                </a:lnTo>
                <a:lnTo>
                  <a:pt x="18288" y="731520"/>
                </a:lnTo>
                <a:lnTo>
                  <a:pt x="18288" y="752856"/>
                </a:lnTo>
                <a:lnTo>
                  <a:pt x="18288" y="774192"/>
                </a:lnTo>
                <a:lnTo>
                  <a:pt x="15240" y="795528"/>
                </a:lnTo>
                <a:lnTo>
                  <a:pt x="15240" y="810768"/>
                </a:lnTo>
                <a:lnTo>
                  <a:pt x="15240" y="826008"/>
                </a:lnTo>
                <a:lnTo>
                  <a:pt x="15240" y="838200"/>
                </a:lnTo>
                <a:lnTo>
                  <a:pt x="15240" y="847344"/>
                </a:lnTo>
                <a:lnTo>
                  <a:pt x="15240" y="862584"/>
                </a:lnTo>
                <a:lnTo>
                  <a:pt x="15240" y="877824"/>
                </a:lnTo>
                <a:lnTo>
                  <a:pt x="18288" y="890016"/>
                </a:lnTo>
                <a:lnTo>
                  <a:pt x="18288" y="902208"/>
                </a:lnTo>
                <a:lnTo>
                  <a:pt x="18288" y="914400"/>
                </a:lnTo>
                <a:lnTo>
                  <a:pt x="21336" y="920496"/>
                </a:lnTo>
                <a:lnTo>
                  <a:pt x="21336" y="929640"/>
                </a:lnTo>
                <a:lnTo>
                  <a:pt x="24384" y="935736"/>
                </a:lnTo>
                <a:lnTo>
                  <a:pt x="24384" y="932688"/>
                </a:lnTo>
                <a:lnTo>
                  <a:pt x="27432" y="938784"/>
                </a:lnTo>
                <a:lnTo>
                  <a:pt x="27432" y="935736"/>
                </a:lnTo>
                <a:lnTo>
                  <a:pt x="30480" y="938784"/>
                </a:lnTo>
                <a:lnTo>
                  <a:pt x="27432" y="938784"/>
                </a:lnTo>
                <a:lnTo>
                  <a:pt x="30480" y="941832"/>
                </a:lnTo>
                <a:lnTo>
                  <a:pt x="30480" y="941832"/>
                </a:lnTo>
                <a:lnTo>
                  <a:pt x="33528" y="941832"/>
                </a:lnTo>
                <a:lnTo>
                  <a:pt x="39624" y="941832"/>
                </a:lnTo>
                <a:lnTo>
                  <a:pt x="33528" y="944880"/>
                </a:lnTo>
                <a:lnTo>
                  <a:pt x="36576" y="868680"/>
                </a:lnTo>
                <a:lnTo>
                  <a:pt x="42672" y="874776"/>
                </a:lnTo>
                <a:lnTo>
                  <a:pt x="39624" y="874776"/>
                </a:lnTo>
                <a:lnTo>
                  <a:pt x="39624" y="874776"/>
                </a:lnTo>
                <a:lnTo>
                  <a:pt x="33528" y="871728"/>
                </a:lnTo>
                <a:lnTo>
                  <a:pt x="33528" y="871728"/>
                </a:lnTo>
                <a:lnTo>
                  <a:pt x="30480" y="871728"/>
                </a:lnTo>
                <a:lnTo>
                  <a:pt x="30480" y="868680"/>
                </a:lnTo>
                <a:lnTo>
                  <a:pt x="27432" y="865632"/>
                </a:lnTo>
                <a:lnTo>
                  <a:pt x="27432" y="865632"/>
                </a:lnTo>
                <a:lnTo>
                  <a:pt x="24384" y="859536"/>
                </a:lnTo>
                <a:lnTo>
                  <a:pt x="24384" y="859536"/>
                </a:lnTo>
                <a:lnTo>
                  <a:pt x="24384" y="853440"/>
                </a:lnTo>
                <a:lnTo>
                  <a:pt x="21336" y="847344"/>
                </a:lnTo>
                <a:lnTo>
                  <a:pt x="21336" y="835152"/>
                </a:lnTo>
                <a:lnTo>
                  <a:pt x="21336" y="826008"/>
                </a:lnTo>
                <a:lnTo>
                  <a:pt x="21336" y="813816"/>
                </a:lnTo>
                <a:lnTo>
                  <a:pt x="21336" y="798576"/>
                </a:lnTo>
                <a:lnTo>
                  <a:pt x="21336" y="783336"/>
                </a:lnTo>
                <a:lnTo>
                  <a:pt x="24384" y="768096"/>
                </a:lnTo>
                <a:lnTo>
                  <a:pt x="24384" y="734568"/>
                </a:lnTo>
                <a:lnTo>
                  <a:pt x="24384" y="704088"/>
                </a:lnTo>
                <a:lnTo>
                  <a:pt x="27432" y="679704"/>
                </a:lnTo>
                <a:lnTo>
                  <a:pt x="27432" y="655320"/>
                </a:lnTo>
                <a:lnTo>
                  <a:pt x="27432" y="633984"/>
                </a:lnTo>
                <a:lnTo>
                  <a:pt x="27432" y="615696"/>
                </a:lnTo>
                <a:lnTo>
                  <a:pt x="27432" y="600456"/>
                </a:lnTo>
                <a:lnTo>
                  <a:pt x="27432" y="588264"/>
                </a:lnTo>
                <a:lnTo>
                  <a:pt x="27432" y="566928"/>
                </a:lnTo>
                <a:lnTo>
                  <a:pt x="27432" y="551688"/>
                </a:lnTo>
                <a:lnTo>
                  <a:pt x="27432" y="533400"/>
                </a:lnTo>
                <a:lnTo>
                  <a:pt x="24384" y="521208"/>
                </a:lnTo>
                <a:lnTo>
                  <a:pt x="24384" y="505968"/>
                </a:lnTo>
                <a:lnTo>
                  <a:pt x="21336" y="496824"/>
                </a:lnTo>
                <a:lnTo>
                  <a:pt x="18288" y="484632"/>
                </a:lnTo>
                <a:lnTo>
                  <a:pt x="15240" y="478536"/>
                </a:lnTo>
                <a:lnTo>
                  <a:pt x="15240" y="475488"/>
                </a:lnTo>
                <a:lnTo>
                  <a:pt x="24384" y="454152"/>
                </a:lnTo>
                <a:lnTo>
                  <a:pt x="30480" y="429768"/>
                </a:lnTo>
                <a:lnTo>
                  <a:pt x="30480" y="417576"/>
                </a:lnTo>
                <a:lnTo>
                  <a:pt x="33528" y="402336"/>
                </a:lnTo>
                <a:lnTo>
                  <a:pt x="36576" y="384047"/>
                </a:lnTo>
                <a:lnTo>
                  <a:pt x="36576" y="365759"/>
                </a:lnTo>
                <a:lnTo>
                  <a:pt x="39624" y="353568"/>
                </a:lnTo>
                <a:lnTo>
                  <a:pt x="39624" y="341376"/>
                </a:lnTo>
                <a:lnTo>
                  <a:pt x="39624" y="326136"/>
                </a:lnTo>
                <a:lnTo>
                  <a:pt x="39624" y="307847"/>
                </a:lnTo>
                <a:lnTo>
                  <a:pt x="42672" y="289559"/>
                </a:lnTo>
                <a:lnTo>
                  <a:pt x="42672" y="268224"/>
                </a:lnTo>
                <a:lnTo>
                  <a:pt x="42672" y="243840"/>
                </a:lnTo>
                <a:lnTo>
                  <a:pt x="45720" y="219456"/>
                </a:lnTo>
                <a:lnTo>
                  <a:pt x="45720" y="201168"/>
                </a:lnTo>
                <a:lnTo>
                  <a:pt x="45720" y="182880"/>
                </a:lnTo>
                <a:lnTo>
                  <a:pt x="45720" y="167640"/>
                </a:lnTo>
                <a:lnTo>
                  <a:pt x="48768" y="155447"/>
                </a:lnTo>
                <a:lnTo>
                  <a:pt x="48768" y="143256"/>
                </a:lnTo>
                <a:lnTo>
                  <a:pt x="48768" y="134112"/>
                </a:lnTo>
                <a:lnTo>
                  <a:pt x="48768" y="128016"/>
                </a:lnTo>
                <a:lnTo>
                  <a:pt x="48768" y="121920"/>
                </a:lnTo>
                <a:lnTo>
                  <a:pt x="51816" y="112776"/>
                </a:lnTo>
                <a:lnTo>
                  <a:pt x="51816" y="103632"/>
                </a:lnTo>
                <a:lnTo>
                  <a:pt x="54864" y="94488"/>
                </a:lnTo>
                <a:lnTo>
                  <a:pt x="54864" y="91440"/>
                </a:lnTo>
                <a:lnTo>
                  <a:pt x="54864" y="88391"/>
                </a:lnTo>
                <a:lnTo>
                  <a:pt x="60960" y="82296"/>
                </a:lnTo>
                <a:lnTo>
                  <a:pt x="60960" y="82296"/>
                </a:lnTo>
                <a:lnTo>
                  <a:pt x="70104" y="79247"/>
                </a:lnTo>
                <a:lnTo>
                  <a:pt x="70104" y="79247"/>
                </a:lnTo>
                <a:lnTo>
                  <a:pt x="73152" y="79247"/>
                </a:lnTo>
                <a:lnTo>
                  <a:pt x="67056" y="82296"/>
                </a:lnTo>
                <a:lnTo>
                  <a:pt x="70104" y="6096"/>
                </a:lnTo>
                <a:lnTo>
                  <a:pt x="76200" y="9144"/>
                </a:lnTo>
                <a:lnTo>
                  <a:pt x="73152" y="9144"/>
                </a:lnTo>
                <a:lnTo>
                  <a:pt x="67056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4" name="object 1054"/>
          <p:cNvSpPr/>
          <p:nvPr/>
        </p:nvSpPr>
        <p:spPr>
          <a:xfrm>
            <a:off x="14478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5" name="object 1055"/>
          <p:cNvSpPr/>
          <p:nvPr/>
        </p:nvSpPr>
        <p:spPr>
          <a:xfrm>
            <a:off x="14447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6" name="object 1056"/>
          <p:cNvSpPr/>
          <p:nvPr/>
        </p:nvSpPr>
        <p:spPr>
          <a:xfrm>
            <a:off x="23622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7" name="object 1057"/>
          <p:cNvSpPr/>
          <p:nvPr/>
        </p:nvSpPr>
        <p:spPr>
          <a:xfrm>
            <a:off x="23591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8" name="object 1058"/>
          <p:cNvSpPr/>
          <p:nvPr/>
        </p:nvSpPr>
        <p:spPr>
          <a:xfrm>
            <a:off x="19050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79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79" y="115824"/>
                </a:cubicBezTo>
                <a:cubicBezTo>
                  <a:pt x="30479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7" y="3048"/>
                  <a:pt x="67056" y="3048"/>
                </a:cubicBezTo>
                <a:cubicBezTo>
                  <a:pt x="70104" y="6096"/>
                  <a:pt x="70104" y="9144"/>
                  <a:pt x="73151" y="12192"/>
                </a:cubicBezTo>
                <a:cubicBezTo>
                  <a:pt x="73151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1" y="60960"/>
                  <a:pt x="73151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9" name="object 1059"/>
          <p:cNvSpPr/>
          <p:nvPr/>
        </p:nvSpPr>
        <p:spPr>
          <a:xfrm>
            <a:off x="1901951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9" y="33528"/>
                </a:moveTo>
                <a:lnTo>
                  <a:pt x="51817" y="33528"/>
                </a:lnTo>
                <a:lnTo>
                  <a:pt x="48769" y="33528"/>
                </a:lnTo>
                <a:lnTo>
                  <a:pt x="51817" y="33528"/>
                </a:lnTo>
                <a:lnTo>
                  <a:pt x="48769" y="36576"/>
                </a:lnTo>
                <a:lnTo>
                  <a:pt x="48769" y="33528"/>
                </a:lnTo>
                <a:lnTo>
                  <a:pt x="45721" y="36576"/>
                </a:lnTo>
                <a:lnTo>
                  <a:pt x="45721" y="36576"/>
                </a:lnTo>
                <a:lnTo>
                  <a:pt x="45721" y="42672"/>
                </a:lnTo>
                <a:lnTo>
                  <a:pt x="42673" y="45720"/>
                </a:lnTo>
                <a:lnTo>
                  <a:pt x="39625" y="54864"/>
                </a:lnTo>
                <a:lnTo>
                  <a:pt x="39625" y="64008"/>
                </a:lnTo>
                <a:lnTo>
                  <a:pt x="36577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1" y="106680"/>
                </a:lnTo>
                <a:lnTo>
                  <a:pt x="30481" y="109728"/>
                </a:lnTo>
                <a:lnTo>
                  <a:pt x="30481" y="109728"/>
                </a:lnTo>
                <a:lnTo>
                  <a:pt x="33528" y="112776"/>
                </a:lnTo>
                <a:lnTo>
                  <a:pt x="30481" y="112776"/>
                </a:lnTo>
                <a:lnTo>
                  <a:pt x="33528" y="115824"/>
                </a:lnTo>
                <a:lnTo>
                  <a:pt x="30481" y="115824"/>
                </a:lnTo>
                <a:lnTo>
                  <a:pt x="33528" y="115824"/>
                </a:lnTo>
                <a:lnTo>
                  <a:pt x="30481" y="115824"/>
                </a:lnTo>
                <a:lnTo>
                  <a:pt x="33528" y="115824"/>
                </a:lnTo>
                <a:lnTo>
                  <a:pt x="30481" y="115824"/>
                </a:lnTo>
                <a:lnTo>
                  <a:pt x="36577" y="115824"/>
                </a:lnTo>
                <a:lnTo>
                  <a:pt x="33528" y="115824"/>
                </a:lnTo>
                <a:lnTo>
                  <a:pt x="36577" y="112776"/>
                </a:lnTo>
                <a:lnTo>
                  <a:pt x="36577" y="112776"/>
                </a:lnTo>
                <a:lnTo>
                  <a:pt x="39625" y="109728"/>
                </a:lnTo>
                <a:lnTo>
                  <a:pt x="39625" y="109728"/>
                </a:lnTo>
                <a:lnTo>
                  <a:pt x="42673" y="100584"/>
                </a:lnTo>
                <a:lnTo>
                  <a:pt x="42673" y="97536"/>
                </a:lnTo>
                <a:lnTo>
                  <a:pt x="45721" y="91440"/>
                </a:lnTo>
                <a:lnTo>
                  <a:pt x="45721" y="82296"/>
                </a:lnTo>
                <a:lnTo>
                  <a:pt x="48769" y="76200"/>
                </a:lnTo>
                <a:lnTo>
                  <a:pt x="48769" y="60960"/>
                </a:lnTo>
                <a:lnTo>
                  <a:pt x="51817" y="51816"/>
                </a:lnTo>
                <a:lnTo>
                  <a:pt x="51817" y="45720"/>
                </a:lnTo>
                <a:lnTo>
                  <a:pt x="51817" y="39624"/>
                </a:lnTo>
                <a:lnTo>
                  <a:pt x="51817" y="39624"/>
                </a:lnTo>
                <a:lnTo>
                  <a:pt x="51817" y="36576"/>
                </a:lnTo>
                <a:lnTo>
                  <a:pt x="51817" y="36576"/>
                </a:lnTo>
                <a:lnTo>
                  <a:pt x="51817" y="33528"/>
                </a:lnTo>
                <a:lnTo>
                  <a:pt x="51817" y="36576"/>
                </a:lnTo>
                <a:lnTo>
                  <a:pt x="48769" y="33528"/>
                </a:lnTo>
                <a:lnTo>
                  <a:pt x="51817" y="33528"/>
                </a:lnTo>
                <a:lnTo>
                  <a:pt x="48769" y="33528"/>
                </a:lnTo>
                <a:close/>
                <a:moveTo>
                  <a:pt x="54865" y="24384"/>
                </a:moveTo>
                <a:lnTo>
                  <a:pt x="54865" y="27432"/>
                </a:lnTo>
                <a:lnTo>
                  <a:pt x="57913" y="27432"/>
                </a:lnTo>
                <a:lnTo>
                  <a:pt x="60961" y="30480"/>
                </a:lnTo>
                <a:lnTo>
                  <a:pt x="60961" y="33528"/>
                </a:lnTo>
                <a:lnTo>
                  <a:pt x="60961" y="33528"/>
                </a:lnTo>
                <a:lnTo>
                  <a:pt x="60961" y="36576"/>
                </a:lnTo>
                <a:lnTo>
                  <a:pt x="60961" y="39624"/>
                </a:lnTo>
                <a:lnTo>
                  <a:pt x="60961" y="45720"/>
                </a:lnTo>
                <a:lnTo>
                  <a:pt x="60961" y="54864"/>
                </a:lnTo>
                <a:lnTo>
                  <a:pt x="57913" y="64008"/>
                </a:lnTo>
                <a:lnTo>
                  <a:pt x="57913" y="76200"/>
                </a:lnTo>
                <a:lnTo>
                  <a:pt x="54865" y="85344"/>
                </a:lnTo>
                <a:lnTo>
                  <a:pt x="54865" y="94488"/>
                </a:lnTo>
                <a:lnTo>
                  <a:pt x="51817" y="100584"/>
                </a:lnTo>
                <a:lnTo>
                  <a:pt x="48769" y="103632"/>
                </a:lnTo>
                <a:lnTo>
                  <a:pt x="45721" y="112776"/>
                </a:lnTo>
                <a:lnTo>
                  <a:pt x="45721" y="112776"/>
                </a:lnTo>
                <a:lnTo>
                  <a:pt x="42673" y="118872"/>
                </a:lnTo>
                <a:lnTo>
                  <a:pt x="42673" y="118872"/>
                </a:lnTo>
                <a:lnTo>
                  <a:pt x="39625" y="121920"/>
                </a:lnTo>
                <a:lnTo>
                  <a:pt x="36577" y="124968"/>
                </a:lnTo>
                <a:lnTo>
                  <a:pt x="33528" y="124968"/>
                </a:lnTo>
                <a:lnTo>
                  <a:pt x="30481" y="124968"/>
                </a:lnTo>
                <a:lnTo>
                  <a:pt x="30481" y="124968"/>
                </a:lnTo>
                <a:lnTo>
                  <a:pt x="27433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7" y="112776"/>
                </a:lnTo>
                <a:lnTo>
                  <a:pt x="21337" y="109728"/>
                </a:lnTo>
                <a:lnTo>
                  <a:pt x="21337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3" y="73152"/>
                </a:lnTo>
                <a:lnTo>
                  <a:pt x="30481" y="60960"/>
                </a:lnTo>
                <a:lnTo>
                  <a:pt x="30481" y="51816"/>
                </a:lnTo>
                <a:lnTo>
                  <a:pt x="33528" y="42672"/>
                </a:lnTo>
                <a:lnTo>
                  <a:pt x="36577" y="36576"/>
                </a:lnTo>
                <a:lnTo>
                  <a:pt x="39625" y="33528"/>
                </a:lnTo>
                <a:lnTo>
                  <a:pt x="39625" y="33528"/>
                </a:lnTo>
                <a:lnTo>
                  <a:pt x="42673" y="30480"/>
                </a:lnTo>
                <a:lnTo>
                  <a:pt x="42673" y="27432"/>
                </a:lnTo>
                <a:lnTo>
                  <a:pt x="45721" y="27432"/>
                </a:lnTo>
                <a:lnTo>
                  <a:pt x="45721" y="24384"/>
                </a:lnTo>
                <a:lnTo>
                  <a:pt x="48769" y="24384"/>
                </a:lnTo>
                <a:lnTo>
                  <a:pt x="51817" y="24384"/>
                </a:lnTo>
                <a:lnTo>
                  <a:pt x="54865" y="24384"/>
                </a:lnTo>
                <a:close/>
                <a:moveTo>
                  <a:pt x="54865" y="0"/>
                </a:moveTo>
                <a:lnTo>
                  <a:pt x="57913" y="0"/>
                </a:lnTo>
                <a:lnTo>
                  <a:pt x="64009" y="0"/>
                </a:lnTo>
                <a:lnTo>
                  <a:pt x="67056" y="0"/>
                </a:lnTo>
                <a:lnTo>
                  <a:pt x="70105" y="3048"/>
                </a:lnTo>
                <a:lnTo>
                  <a:pt x="73153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9" y="15240"/>
                </a:lnTo>
                <a:lnTo>
                  <a:pt x="79249" y="15240"/>
                </a:lnTo>
                <a:lnTo>
                  <a:pt x="82297" y="27432"/>
                </a:lnTo>
                <a:lnTo>
                  <a:pt x="82297" y="27432"/>
                </a:lnTo>
                <a:lnTo>
                  <a:pt x="82297" y="33528"/>
                </a:lnTo>
                <a:lnTo>
                  <a:pt x="82297" y="42672"/>
                </a:lnTo>
                <a:lnTo>
                  <a:pt x="79249" y="76200"/>
                </a:lnTo>
                <a:lnTo>
                  <a:pt x="76200" y="91440"/>
                </a:lnTo>
                <a:lnTo>
                  <a:pt x="70105" y="106680"/>
                </a:lnTo>
                <a:lnTo>
                  <a:pt x="67056" y="121920"/>
                </a:lnTo>
                <a:lnTo>
                  <a:pt x="60961" y="131064"/>
                </a:lnTo>
                <a:lnTo>
                  <a:pt x="60961" y="131064"/>
                </a:lnTo>
                <a:lnTo>
                  <a:pt x="54865" y="140208"/>
                </a:lnTo>
                <a:lnTo>
                  <a:pt x="54865" y="140208"/>
                </a:lnTo>
                <a:lnTo>
                  <a:pt x="45721" y="146304"/>
                </a:lnTo>
                <a:lnTo>
                  <a:pt x="45721" y="146304"/>
                </a:lnTo>
                <a:lnTo>
                  <a:pt x="39625" y="149352"/>
                </a:lnTo>
                <a:lnTo>
                  <a:pt x="36577" y="149352"/>
                </a:lnTo>
                <a:lnTo>
                  <a:pt x="27433" y="152400"/>
                </a:lnTo>
                <a:lnTo>
                  <a:pt x="27433" y="152400"/>
                </a:lnTo>
                <a:lnTo>
                  <a:pt x="18289" y="149352"/>
                </a:lnTo>
                <a:lnTo>
                  <a:pt x="15241" y="149352"/>
                </a:lnTo>
                <a:lnTo>
                  <a:pt x="9145" y="146304"/>
                </a:lnTo>
                <a:lnTo>
                  <a:pt x="9145" y="143256"/>
                </a:lnTo>
                <a:lnTo>
                  <a:pt x="3049" y="137160"/>
                </a:lnTo>
                <a:lnTo>
                  <a:pt x="3049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9" y="88392"/>
                </a:lnTo>
                <a:lnTo>
                  <a:pt x="6097" y="73152"/>
                </a:lnTo>
                <a:lnTo>
                  <a:pt x="9145" y="54864"/>
                </a:lnTo>
                <a:lnTo>
                  <a:pt x="12193" y="39624"/>
                </a:lnTo>
                <a:lnTo>
                  <a:pt x="18289" y="27432"/>
                </a:lnTo>
                <a:lnTo>
                  <a:pt x="18289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1" y="9144"/>
                </a:lnTo>
                <a:lnTo>
                  <a:pt x="30481" y="9144"/>
                </a:lnTo>
                <a:lnTo>
                  <a:pt x="39625" y="3048"/>
                </a:lnTo>
                <a:lnTo>
                  <a:pt x="39625" y="3048"/>
                </a:lnTo>
                <a:lnTo>
                  <a:pt x="45721" y="0"/>
                </a:lnTo>
                <a:lnTo>
                  <a:pt x="48769" y="0"/>
                </a:lnTo>
                <a:lnTo>
                  <a:pt x="54865" y="0"/>
                </a:lnTo>
                <a:close/>
                <a:moveTo>
                  <a:pt x="48769" y="9144"/>
                </a:moveTo>
                <a:lnTo>
                  <a:pt x="48769" y="9144"/>
                </a:lnTo>
                <a:lnTo>
                  <a:pt x="42673" y="12192"/>
                </a:lnTo>
                <a:lnTo>
                  <a:pt x="42673" y="12192"/>
                </a:lnTo>
                <a:lnTo>
                  <a:pt x="36577" y="15240"/>
                </a:lnTo>
                <a:lnTo>
                  <a:pt x="36577" y="15240"/>
                </a:lnTo>
                <a:lnTo>
                  <a:pt x="30481" y="21336"/>
                </a:lnTo>
                <a:lnTo>
                  <a:pt x="33528" y="21336"/>
                </a:lnTo>
                <a:lnTo>
                  <a:pt x="27433" y="30480"/>
                </a:lnTo>
                <a:lnTo>
                  <a:pt x="27433" y="30480"/>
                </a:lnTo>
                <a:lnTo>
                  <a:pt x="21337" y="42672"/>
                </a:lnTo>
                <a:lnTo>
                  <a:pt x="18289" y="57912"/>
                </a:lnTo>
                <a:lnTo>
                  <a:pt x="15241" y="76200"/>
                </a:lnTo>
                <a:lnTo>
                  <a:pt x="12193" y="91440"/>
                </a:lnTo>
                <a:lnTo>
                  <a:pt x="9145" y="103632"/>
                </a:lnTo>
                <a:lnTo>
                  <a:pt x="9145" y="115824"/>
                </a:lnTo>
                <a:lnTo>
                  <a:pt x="9145" y="124968"/>
                </a:lnTo>
                <a:lnTo>
                  <a:pt x="9145" y="124968"/>
                </a:lnTo>
                <a:lnTo>
                  <a:pt x="12193" y="134112"/>
                </a:lnTo>
                <a:lnTo>
                  <a:pt x="12193" y="131064"/>
                </a:lnTo>
                <a:lnTo>
                  <a:pt x="15241" y="137160"/>
                </a:lnTo>
                <a:lnTo>
                  <a:pt x="15241" y="137160"/>
                </a:lnTo>
                <a:lnTo>
                  <a:pt x="21337" y="140208"/>
                </a:lnTo>
                <a:lnTo>
                  <a:pt x="18289" y="140208"/>
                </a:lnTo>
                <a:lnTo>
                  <a:pt x="27433" y="143256"/>
                </a:lnTo>
                <a:lnTo>
                  <a:pt x="27433" y="143256"/>
                </a:lnTo>
                <a:lnTo>
                  <a:pt x="36577" y="140208"/>
                </a:lnTo>
                <a:lnTo>
                  <a:pt x="33528" y="140208"/>
                </a:lnTo>
                <a:lnTo>
                  <a:pt x="42673" y="137160"/>
                </a:lnTo>
                <a:lnTo>
                  <a:pt x="42673" y="137160"/>
                </a:lnTo>
                <a:lnTo>
                  <a:pt x="48769" y="134112"/>
                </a:lnTo>
                <a:lnTo>
                  <a:pt x="45721" y="134112"/>
                </a:lnTo>
                <a:lnTo>
                  <a:pt x="51817" y="128016"/>
                </a:lnTo>
                <a:lnTo>
                  <a:pt x="51817" y="128016"/>
                </a:lnTo>
                <a:lnTo>
                  <a:pt x="57913" y="118872"/>
                </a:lnTo>
                <a:lnTo>
                  <a:pt x="60961" y="106680"/>
                </a:lnTo>
                <a:lnTo>
                  <a:pt x="67056" y="91440"/>
                </a:lnTo>
                <a:lnTo>
                  <a:pt x="70105" y="73152"/>
                </a:lnTo>
                <a:lnTo>
                  <a:pt x="73153" y="42672"/>
                </a:lnTo>
                <a:lnTo>
                  <a:pt x="73153" y="33528"/>
                </a:lnTo>
                <a:lnTo>
                  <a:pt x="73153" y="27432"/>
                </a:lnTo>
                <a:lnTo>
                  <a:pt x="73153" y="27432"/>
                </a:lnTo>
                <a:lnTo>
                  <a:pt x="70105" y="18288"/>
                </a:lnTo>
                <a:lnTo>
                  <a:pt x="73153" y="18288"/>
                </a:lnTo>
                <a:lnTo>
                  <a:pt x="70105" y="12192"/>
                </a:lnTo>
                <a:lnTo>
                  <a:pt x="70105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1" y="9144"/>
                </a:lnTo>
                <a:lnTo>
                  <a:pt x="64009" y="9144"/>
                </a:lnTo>
                <a:lnTo>
                  <a:pt x="54865" y="9144"/>
                </a:lnTo>
                <a:lnTo>
                  <a:pt x="57913" y="9144"/>
                </a:lnTo>
                <a:lnTo>
                  <a:pt x="48769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0" name="object 1060"/>
          <p:cNvSpPr/>
          <p:nvPr/>
        </p:nvSpPr>
        <p:spPr>
          <a:xfrm>
            <a:off x="28194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1" name="object 1061"/>
          <p:cNvSpPr/>
          <p:nvPr/>
        </p:nvSpPr>
        <p:spPr>
          <a:xfrm>
            <a:off x="28163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2" name="object 1062"/>
          <p:cNvSpPr/>
          <p:nvPr/>
        </p:nvSpPr>
        <p:spPr>
          <a:xfrm>
            <a:off x="3276600" y="3029712"/>
            <a:ext cx="73152" cy="143256"/>
          </a:xfrm>
          <a:custGeom>
            <a:avLst/>
            <a:gdLst/>
            <a:ahLst/>
            <a:cxnLst/>
            <a:rect l="l" t="t" r="r" b="b"/>
            <a:pathLst>
              <a:path w="73152" h="143256">
                <a:moveTo>
                  <a:pt x="45720" y="27432"/>
                </a:moveTo>
                <a:cubicBezTo>
                  <a:pt x="42671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1336" y="100584"/>
                  <a:pt x="24384" y="106680"/>
                </a:cubicBezTo>
                <a:cubicBezTo>
                  <a:pt x="24384" y="112776"/>
                  <a:pt x="24384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6576" y="109728"/>
                  <a:pt x="39624" y="106680"/>
                  <a:pt x="42671" y="100584"/>
                </a:cubicBezTo>
                <a:cubicBezTo>
                  <a:pt x="42671" y="94488"/>
                  <a:pt x="45720" y="85344"/>
                  <a:pt x="48768" y="73152"/>
                </a:cubicBezTo>
                <a:cubicBezTo>
                  <a:pt x="51815" y="54864"/>
                  <a:pt x="51815" y="42672"/>
                  <a:pt x="51815" y="36576"/>
                </a:cubicBezTo>
                <a:cubicBezTo>
                  <a:pt x="51815" y="30480"/>
                  <a:pt x="48768" y="27432"/>
                  <a:pt x="45720" y="27432"/>
                </a:cubicBezTo>
                <a:close/>
                <a:moveTo>
                  <a:pt x="51815" y="0"/>
                </a:moveTo>
                <a:cubicBezTo>
                  <a:pt x="57912" y="0"/>
                  <a:pt x="60959" y="3048"/>
                  <a:pt x="64008" y="3048"/>
                </a:cubicBezTo>
                <a:cubicBezTo>
                  <a:pt x="67056" y="6096"/>
                  <a:pt x="70103" y="9144"/>
                  <a:pt x="70103" y="12192"/>
                </a:cubicBezTo>
                <a:cubicBezTo>
                  <a:pt x="73152" y="15240"/>
                  <a:pt x="73152" y="21336"/>
                  <a:pt x="73152" y="24384"/>
                </a:cubicBezTo>
                <a:cubicBezTo>
                  <a:pt x="73152" y="27432"/>
                  <a:pt x="73152" y="33528"/>
                  <a:pt x="73152" y="39624"/>
                </a:cubicBezTo>
                <a:cubicBezTo>
                  <a:pt x="73152" y="48768"/>
                  <a:pt x="73152" y="60960"/>
                  <a:pt x="70103" y="70104"/>
                </a:cubicBezTo>
                <a:cubicBezTo>
                  <a:pt x="64008" y="97536"/>
                  <a:pt x="60959" y="115824"/>
                  <a:pt x="51815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3" name="object 1063"/>
          <p:cNvSpPr/>
          <p:nvPr/>
        </p:nvSpPr>
        <p:spPr>
          <a:xfrm>
            <a:off x="32735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48768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6576"/>
                </a:lnTo>
                <a:lnTo>
                  <a:pt x="45719" y="36576"/>
                </a:lnTo>
                <a:lnTo>
                  <a:pt x="42672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6576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3528" y="112776"/>
                </a:lnTo>
                <a:lnTo>
                  <a:pt x="36576" y="109728"/>
                </a:lnTo>
                <a:lnTo>
                  <a:pt x="39624" y="100584"/>
                </a:lnTo>
                <a:lnTo>
                  <a:pt x="42672" y="97536"/>
                </a:lnTo>
                <a:lnTo>
                  <a:pt x="42672" y="91440"/>
                </a:lnTo>
                <a:lnTo>
                  <a:pt x="45719" y="82296"/>
                </a:lnTo>
                <a:lnTo>
                  <a:pt x="45719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1816" y="24384"/>
                </a:moveTo>
                <a:lnTo>
                  <a:pt x="54863" y="27432"/>
                </a:lnTo>
                <a:lnTo>
                  <a:pt x="57912" y="27432"/>
                </a:lnTo>
                <a:lnTo>
                  <a:pt x="57912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4863" y="76200"/>
                </a:lnTo>
                <a:lnTo>
                  <a:pt x="54863" y="85344"/>
                </a:lnTo>
                <a:lnTo>
                  <a:pt x="51816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19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27432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39624" y="30480"/>
                </a:lnTo>
                <a:lnTo>
                  <a:pt x="42672" y="27432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close/>
                <a:moveTo>
                  <a:pt x="54863" y="0"/>
                </a:moveTo>
                <a:lnTo>
                  <a:pt x="54863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3151" y="91440"/>
                </a:lnTo>
                <a:lnTo>
                  <a:pt x="70104" y="106680"/>
                </a:lnTo>
                <a:lnTo>
                  <a:pt x="64007" y="121920"/>
                </a:lnTo>
                <a:lnTo>
                  <a:pt x="60960" y="131064"/>
                </a:lnTo>
                <a:lnTo>
                  <a:pt x="57912" y="131064"/>
                </a:lnTo>
                <a:lnTo>
                  <a:pt x="54863" y="140208"/>
                </a:lnTo>
                <a:lnTo>
                  <a:pt x="51816" y="140208"/>
                </a:lnTo>
                <a:lnTo>
                  <a:pt x="45719" y="146304"/>
                </a:lnTo>
                <a:lnTo>
                  <a:pt x="45719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5719" y="0"/>
                </a:lnTo>
                <a:lnTo>
                  <a:pt x="45719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39624" y="140208"/>
                </a:lnTo>
                <a:lnTo>
                  <a:pt x="45719" y="134112"/>
                </a:lnTo>
                <a:lnTo>
                  <a:pt x="45719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4007" y="91440"/>
                </a:lnTo>
                <a:lnTo>
                  <a:pt x="70104" y="73152"/>
                </a:lnTo>
                <a:lnTo>
                  <a:pt x="73151" y="42672"/>
                </a:lnTo>
                <a:lnTo>
                  <a:pt x="73151" y="33528"/>
                </a:lnTo>
                <a:lnTo>
                  <a:pt x="73151" y="27432"/>
                </a:lnTo>
                <a:lnTo>
                  <a:pt x="73151" y="27432"/>
                </a:lnTo>
                <a:lnTo>
                  <a:pt x="70104" y="18288"/>
                </a:lnTo>
                <a:lnTo>
                  <a:pt x="70104" y="18288"/>
                </a:lnTo>
                <a:lnTo>
                  <a:pt x="67056" y="12192"/>
                </a:lnTo>
                <a:lnTo>
                  <a:pt x="67056" y="15240"/>
                </a:lnTo>
                <a:lnTo>
                  <a:pt x="64007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0960" y="9144"/>
                </a:lnTo>
                <a:lnTo>
                  <a:pt x="54863" y="9144"/>
                </a:lnTo>
                <a:lnTo>
                  <a:pt x="54863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4" name="object 1064"/>
          <p:cNvSpPr/>
          <p:nvPr/>
        </p:nvSpPr>
        <p:spPr>
          <a:xfrm>
            <a:off x="3733800" y="3029712"/>
            <a:ext cx="73152" cy="143256"/>
          </a:xfrm>
          <a:custGeom>
            <a:avLst/>
            <a:gdLst/>
            <a:ahLst/>
            <a:cxnLst/>
            <a:rect l="l" t="t" r="r" b="b"/>
            <a:pathLst>
              <a:path w="73152" h="143256">
                <a:moveTo>
                  <a:pt x="45720" y="27432"/>
                </a:moveTo>
                <a:cubicBezTo>
                  <a:pt x="42671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1336" y="100584"/>
                  <a:pt x="24384" y="106680"/>
                </a:cubicBezTo>
                <a:cubicBezTo>
                  <a:pt x="24384" y="112776"/>
                  <a:pt x="24384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6576" y="109728"/>
                  <a:pt x="39624" y="106680"/>
                  <a:pt x="42671" y="100584"/>
                </a:cubicBezTo>
                <a:cubicBezTo>
                  <a:pt x="42671" y="94488"/>
                  <a:pt x="45720" y="85344"/>
                  <a:pt x="48768" y="73152"/>
                </a:cubicBezTo>
                <a:cubicBezTo>
                  <a:pt x="51815" y="54864"/>
                  <a:pt x="51815" y="42672"/>
                  <a:pt x="51815" y="36576"/>
                </a:cubicBezTo>
                <a:cubicBezTo>
                  <a:pt x="51815" y="30480"/>
                  <a:pt x="48768" y="27432"/>
                  <a:pt x="45720" y="27432"/>
                </a:cubicBezTo>
                <a:close/>
                <a:moveTo>
                  <a:pt x="51815" y="0"/>
                </a:moveTo>
                <a:cubicBezTo>
                  <a:pt x="57912" y="0"/>
                  <a:pt x="60959" y="3048"/>
                  <a:pt x="64008" y="3048"/>
                </a:cubicBezTo>
                <a:cubicBezTo>
                  <a:pt x="67056" y="6096"/>
                  <a:pt x="70103" y="9144"/>
                  <a:pt x="70103" y="12192"/>
                </a:cubicBezTo>
                <a:cubicBezTo>
                  <a:pt x="73152" y="15240"/>
                  <a:pt x="73152" y="21336"/>
                  <a:pt x="73152" y="24384"/>
                </a:cubicBezTo>
                <a:cubicBezTo>
                  <a:pt x="73152" y="27432"/>
                  <a:pt x="73152" y="33528"/>
                  <a:pt x="73152" y="39624"/>
                </a:cubicBezTo>
                <a:cubicBezTo>
                  <a:pt x="73152" y="48768"/>
                  <a:pt x="73152" y="60960"/>
                  <a:pt x="70103" y="70104"/>
                </a:cubicBezTo>
                <a:cubicBezTo>
                  <a:pt x="64008" y="97536"/>
                  <a:pt x="60959" y="115824"/>
                  <a:pt x="51815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5" name="object 1065"/>
          <p:cNvSpPr/>
          <p:nvPr/>
        </p:nvSpPr>
        <p:spPr>
          <a:xfrm>
            <a:off x="37307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48768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6576"/>
                </a:lnTo>
                <a:lnTo>
                  <a:pt x="45719" y="36576"/>
                </a:lnTo>
                <a:lnTo>
                  <a:pt x="42672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6576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3528" y="112776"/>
                </a:lnTo>
                <a:lnTo>
                  <a:pt x="36576" y="109728"/>
                </a:lnTo>
                <a:lnTo>
                  <a:pt x="39624" y="100584"/>
                </a:lnTo>
                <a:lnTo>
                  <a:pt x="42672" y="97536"/>
                </a:lnTo>
                <a:lnTo>
                  <a:pt x="42672" y="91440"/>
                </a:lnTo>
                <a:lnTo>
                  <a:pt x="45719" y="82296"/>
                </a:lnTo>
                <a:lnTo>
                  <a:pt x="45719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1816" y="24384"/>
                </a:moveTo>
                <a:lnTo>
                  <a:pt x="54863" y="27432"/>
                </a:lnTo>
                <a:lnTo>
                  <a:pt x="57912" y="27432"/>
                </a:lnTo>
                <a:lnTo>
                  <a:pt x="57912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4863" y="76200"/>
                </a:lnTo>
                <a:lnTo>
                  <a:pt x="54863" y="85344"/>
                </a:lnTo>
                <a:lnTo>
                  <a:pt x="51816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19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27432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39624" y="30480"/>
                </a:lnTo>
                <a:lnTo>
                  <a:pt x="42672" y="27432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close/>
                <a:moveTo>
                  <a:pt x="54863" y="0"/>
                </a:moveTo>
                <a:lnTo>
                  <a:pt x="54863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3151" y="91440"/>
                </a:lnTo>
                <a:lnTo>
                  <a:pt x="70104" y="106680"/>
                </a:lnTo>
                <a:lnTo>
                  <a:pt x="64007" y="121920"/>
                </a:lnTo>
                <a:lnTo>
                  <a:pt x="60960" y="131064"/>
                </a:lnTo>
                <a:lnTo>
                  <a:pt x="57912" y="131064"/>
                </a:lnTo>
                <a:lnTo>
                  <a:pt x="54863" y="140208"/>
                </a:lnTo>
                <a:lnTo>
                  <a:pt x="51816" y="140208"/>
                </a:lnTo>
                <a:lnTo>
                  <a:pt x="45719" y="146304"/>
                </a:lnTo>
                <a:lnTo>
                  <a:pt x="45719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5719" y="0"/>
                </a:lnTo>
                <a:lnTo>
                  <a:pt x="45719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39624" y="140208"/>
                </a:lnTo>
                <a:lnTo>
                  <a:pt x="45719" y="134112"/>
                </a:lnTo>
                <a:lnTo>
                  <a:pt x="45719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4007" y="91440"/>
                </a:lnTo>
                <a:lnTo>
                  <a:pt x="70104" y="73152"/>
                </a:lnTo>
                <a:lnTo>
                  <a:pt x="73151" y="42672"/>
                </a:lnTo>
                <a:lnTo>
                  <a:pt x="73151" y="33528"/>
                </a:lnTo>
                <a:lnTo>
                  <a:pt x="73151" y="27432"/>
                </a:lnTo>
                <a:lnTo>
                  <a:pt x="73151" y="27432"/>
                </a:lnTo>
                <a:lnTo>
                  <a:pt x="70104" y="18288"/>
                </a:lnTo>
                <a:lnTo>
                  <a:pt x="70104" y="18288"/>
                </a:lnTo>
                <a:lnTo>
                  <a:pt x="67056" y="12192"/>
                </a:lnTo>
                <a:lnTo>
                  <a:pt x="67056" y="15240"/>
                </a:lnTo>
                <a:lnTo>
                  <a:pt x="64007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0960" y="9144"/>
                </a:lnTo>
                <a:lnTo>
                  <a:pt x="54863" y="9144"/>
                </a:lnTo>
                <a:lnTo>
                  <a:pt x="54863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6" name="object 1066"/>
          <p:cNvSpPr/>
          <p:nvPr/>
        </p:nvSpPr>
        <p:spPr>
          <a:xfrm>
            <a:off x="41910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7" name="object 1067"/>
          <p:cNvSpPr/>
          <p:nvPr/>
        </p:nvSpPr>
        <p:spPr>
          <a:xfrm>
            <a:off x="41879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8" name="object 1068"/>
          <p:cNvSpPr/>
          <p:nvPr/>
        </p:nvSpPr>
        <p:spPr>
          <a:xfrm>
            <a:off x="4648200" y="3029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48768" y="27432"/>
                </a:moveTo>
                <a:cubicBezTo>
                  <a:pt x="42672" y="27432"/>
                  <a:pt x="39624" y="30480"/>
                  <a:pt x="36576" y="36576"/>
                </a:cubicBezTo>
                <a:cubicBezTo>
                  <a:pt x="33528" y="42672"/>
                  <a:pt x="30480" y="54864"/>
                  <a:pt x="27432" y="73152"/>
                </a:cubicBezTo>
                <a:cubicBezTo>
                  <a:pt x="24384" y="88392"/>
                  <a:pt x="24384" y="100584"/>
                  <a:pt x="24384" y="106680"/>
                </a:cubicBezTo>
                <a:cubicBezTo>
                  <a:pt x="24384" y="112776"/>
                  <a:pt x="27432" y="115824"/>
                  <a:pt x="30480" y="115824"/>
                </a:cubicBezTo>
                <a:cubicBezTo>
                  <a:pt x="30480" y="115824"/>
                  <a:pt x="33528" y="115824"/>
                  <a:pt x="36576" y="112776"/>
                </a:cubicBezTo>
                <a:cubicBezTo>
                  <a:pt x="39624" y="109728"/>
                  <a:pt x="39624" y="106680"/>
                  <a:pt x="42672" y="100584"/>
                </a:cubicBezTo>
                <a:cubicBezTo>
                  <a:pt x="45720" y="94488"/>
                  <a:pt x="45720" y="85344"/>
                  <a:pt x="48768" y="73152"/>
                </a:cubicBezTo>
                <a:cubicBezTo>
                  <a:pt x="51816" y="54864"/>
                  <a:pt x="54864" y="42672"/>
                  <a:pt x="54864" y="36576"/>
                </a:cubicBezTo>
                <a:cubicBezTo>
                  <a:pt x="51816" y="30480"/>
                  <a:pt x="51816" y="27432"/>
                  <a:pt x="48768" y="27432"/>
                </a:cubicBezTo>
                <a:close/>
                <a:moveTo>
                  <a:pt x="54864" y="0"/>
                </a:moveTo>
                <a:cubicBezTo>
                  <a:pt x="57912" y="0"/>
                  <a:pt x="64008" y="3048"/>
                  <a:pt x="67056" y="3048"/>
                </a:cubicBezTo>
                <a:cubicBezTo>
                  <a:pt x="70104" y="6096"/>
                  <a:pt x="70104" y="9144"/>
                  <a:pt x="73152" y="12192"/>
                </a:cubicBezTo>
                <a:cubicBezTo>
                  <a:pt x="73152" y="15240"/>
                  <a:pt x="76200" y="21336"/>
                  <a:pt x="76200" y="24384"/>
                </a:cubicBezTo>
                <a:cubicBezTo>
                  <a:pt x="76200" y="27432"/>
                  <a:pt x="76200" y="33528"/>
                  <a:pt x="76200" y="39624"/>
                </a:cubicBezTo>
                <a:cubicBezTo>
                  <a:pt x="76200" y="48768"/>
                  <a:pt x="73152" y="60960"/>
                  <a:pt x="73152" y="70104"/>
                </a:cubicBezTo>
                <a:cubicBezTo>
                  <a:pt x="67056" y="97536"/>
                  <a:pt x="60960" y="115824"/>
                  <a:pt x="54864" y="124968"/>
                </a:cubicBezTo>
                <a:cubicBezTo>
                  <a:pt x="45720" y="137160"/>
                  <a:pt x="36576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12192" y="45720"/>
                  <a:pt x="18288" y="27432"/>
                  <a:pt x="24384" y="15240"/>
                </a:cubicBezTo>
                <a:cubicBezTo>
                  <a:pt x="33528" y="6096"/>
                  <a:pt x="42672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9" name="object 1069"/>
          <p:cNvSpPr/>
          <p:nvPr/>
        </p:nvSpPr>
        <p:spPr>
          <a:xfrm>
            <a:off x="4645152" y="3026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33528"/>
                </a:move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42672"/>
                </a:lnTo>
                <a:lnTo>
                  <a:pt x="42672" y="45720"/>
                </a:lnTo>
                <a:lnTo>
                  <a:pt x="39624" y="54864"/>
                </a:lnTo>
                <a:lnTo>
                  <a:pt x="39624" y="64008"/>
                </a:lnTo>
                <a:lnTo>
                  <a:pt x="36576" y="76200"/>
                </a:lnTo>
                <a:lnTo>
                  <a:pt x="33528" y="88392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09728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3528" y="115824"/>
                </a:lnTo>
                <a:lnTo>
                  <a:pt x="30480" y="115824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12776"/>
                </a:lnTo>
                <a:lnTo>
                  <a:pt x="36576" y="112776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2" y="100584"/>
                </a:lnTo>
                <a:lnTo>
                  <a:pt x="42672" y="97536"/>
                </a:lnTo>
                <a:lnTo>
                  <a:pt x="45720" y="91440"/>
                </a:lnTo>
                <a:lnTo>
                  <a:pt x="45720" y="82296"/>
                </a:lnTo>
                <a:lnTo>
                  <a:pt x="48768" y="76200"/>
                </a:lnTo>
                <a:lnTo>
                  <a:pt x="48768" y="60960"/>
                </a:lnTo>
                <a:lnTo>
                  <a:pt x="51816" y="51816"/>
                </a:lnTo>
                <a:lnTo>
                  <a:pt x="51816" y="45720"/>
                </a:lnTo>
                <a:lnTo>
                  <a:pt x="51816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6576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close/>
                <a:moveTo>
                  <a:pt x="54864" y="24384"/>
                </a:moveTo>
                <a:lnTo>
                  <a:pt x="54864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0960" y="33528"/>
                </a:lnTo>
                <a:lnTo>
                  <a:pt x="60960" y="36576"/>
                </a:lnTo>
                <a:lnTo>
                  <a:pt x="60960" y="39624"/>
                </a:lnTo>
                <a:lnTo>
                  <a:pt x="60960" y="45720"/>
                </a:lnTo>
                <a:lnTo>
                  <a:pt x="60960" y="54864"/>
                </a:lnTo>
                <a:lnTo>
                  <a:pt x="57912" y="64008"/>
                </a:lnTo>
                <a:lnTo>
                  <a:pt x="57912" y="76200"/>
                </a:lnTo>
                <a:lnTo>
                  <a:pt x="54864" y="85344"/>
                </a:lnTo>
                <a:lnTo>
                  <a:pt x="54864" y="94488"/>
                </a:lnTo>
                <a:lnTo>
                  <a:pt x="51816" y="100584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1920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1920"/>
                </a:lnTo>
                <a:lnTo>
                  <a:pt x="24384" y="121920"/>
                </a:lnTo>
                <a:lnTo>
                  <a:pt x="24384" y="118872"/>
                </a:lnTo>
                <a:lnTo>
                  <a:pt x="24384" y="115824"/>
                </a:lnTo>
                <a:lnTo>
                  <a:pt x="24384" y="115824"/>
                </a:lnTo>
                <a:lnTo>
                  <a:pt x="21336" y="112776"/>
                </a:lnTo>
                <a:lnTo>
                  <a:pt x="21336" y="109728"/>
                </a:lnTo>
                <a:lnTo>
                  <a:pt x="21336" y="103632"/>
                </a:lnTo>
                <a:lnTo>
                  <a:pt x="24384" y="97536"/>
                </a:lnTo>
                <a:lnTo>
                  <a:pt x="24384" y="85344"/>
                </a:lnTo>
                <a:lnTo>
                  <a:pt x="27432" y="73152"/>
                </a:lnTo>
                <a:lnTo>
                  <a:pt x="30480" y="60960"/>
                </a:lnTo>
                <a:lnTo>
                  <a:pt x="30480" y="51816"/>
                </a:lnTo>
                <a:lnTo>
                  <a:pt x="33528" y="42672"/>
                </a:lnTo>
                <a:lnTo>
                  <a:pt x="36576" y="36576"/>
                </a:lnTo>
                <a:lnTo>
                  <a:pt x="39624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close/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7056" y="0"/>
                </a:lnTo>
                <a:lnTo>
                  <a:pt x="70104" y="3048"/>
                </a:lnTo>
                <a:lnTo>
                  <a:pt x="73152" y="3048"/>
                </a:lnTo>
                <a:lnTo>
                  <a:pt x="76200" y="9144"/>
                </a:lnTo>
                <a:lnTo>
                  <a:pt x="76200" y="9144"/>
                </a:lnTo>
                <a:lnTo>
                  <a:pt x="79248" y="15240"/>
                </a:lnTo>
                <a:lnTo>
                  <a:pt x="79248" y="15240"/>
                </a:lnTo>
                <a:lnTo>
                  <a:pt x="82296" y="27432"/>
                </a:lnTo>
                <a:lnTo>
                  <a:pt x="82296" y="27432"/>
                </a:lnTo>
                <a:lnTo>
                  <a:pt x="82296" y="33528"/>
                </a:lnTo>
                <a:lnTo>
                  <a:pt x="82296" y="42672"/>
                </a:lnTo>
                <a:lnTo>
                  <a:pt x="79248" y="76200"/>
                </a:lnTo>
                <a:lnTo>
                  <a:pt x="76200" y="91440"/>
                </a:lnTo>
                <a:lnTo>
                  <a:pt x="70104" y="106680"/>
                </a:lnTo>
                <a:lnTo>
                  <a:pt x="67056" y="121920"/>
                </a:lnTo>
                <a:lnTo>
                  <a:pt x="60960" y="131064"/>
                </a:lnTo>
                <a:lnTo>
                  <a:pt x="60960" y="131064"/>
                </a:lnTo>
                <a:lnTo>
                  <a:pt x="54864" y="140208"/>
                </a:lnTo>
                <a:lnTo>
                  <a:pt x="54864" y="140208"/>
                </a:lnTo>
                <a:lnTo>
                  <a:pt x="45720" y="146304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6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4384" y="18288"/>
                </a:lnTo>
                <a:lnTo>
                  <a:pt x="24384" y="15240"/>
                </a:lnTo>
                <a:lnTo>
                  <a:pt x="30480" y="9144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3528" y="21336"/>
                </a:lnTo>
                <a:lnTo>
                  <a:pt x="27432" y="30480"/>
                </a:lnTo>
                <a:lnTo>
                  <a:pt x="27432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5240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4112"/>
                </a:lnTo>
                <a:lnTo>
                  <a:pt x="45720" y="134112"/>
                </a:lnTo>
                <a:lnTo>
                  <a:pt x="51816" y="128016"/>
                </a:lnTo>
                <a:lnTo>
                  <a:pt x="51816" y="128016"/>
                </a:lnTo>
                <a:lnTo>
                  <a:pt x="57912" y="118872"/>
                </a:lnTo>
                <a:lnTo>
                  <a:pt x="60960" y="106680"/>
                </a:lnTo>
                <a:lnTo>
                  <a:pt x="67056" y="91440"/>
                </a:lnTo>
                <a:lnTo>
                  <a:pt x="70104" y="73152"/>
                </a:lnTo>
                <a:lnTo>
                  <a:pt x="73152" y="42672"/>
                </a:lnTo>
                <a:lnTo>
                  <a:pt x="73152" y="33528"/>
                </a:lnTo>
                <a:lnTo>
                  <a:pt x="73152" y="27432"/>
                </a:lnTo>
                <a:lnTo>
                  <a:pt x="73152" y="27432"/>
                </a:lnTo>
                <a:lnTo>
                  <a:pt x="70104" y="18288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9144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0" name="object 1070"/>
          <p:cNvSpPr/>
          <p:nvPr/>
        </p:nvSpPr>
        <p:spPr>
          <a:xfrm>
            <a:off x="1447800" y="3486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59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59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1" name="object 1071"/>
          <p:cNvSpPr/>
          <p:nvPr/>
        </p:nvSpPr>
        <p:spPr>
          <a:xfrm>
            <a:off x="1444752" y="3483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7"/>
                </a:lnTo>
                <a:lnTo>
                  <a:pt x="48768" y="140207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1"/>
                </a:lnTo>
                <a:lnTo>
                  <a:pt x="33528" y="149351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1"/>
                </a:lnTo>
                <a:lnTo>
                  <a:pt x="15240" y="149351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7"/>
                </a:lnTo>
                <a:lnTo>
                  <a:pt x="15240" y="137160"/>
                </a:lnTo>
                <a:lnTo>
                  <a:pt x="21336" y="140207"/>
                </a:lnTo>
                <a:lnTo>
                  <a:pt x="18288" y="140207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7"/>
                </a:lnTo>
                <a:lnTo>
                  <a:pt x="30480" y="140207"/>
                </a:lnTo>
                <a:lnTo>
                  <a:pt x="36576" y="137160"/>
                </a:lnTo>
                <a:lnTo>
                  <a:pt x="36576" y="140207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2" name="object 1072"/>
          <p:cNvSpPr/>
          <p:nvPr/>
        </p:nvSpPr>
        <p:spPr>
          <a:xfrm>
            <a:off x="1447800" y="39532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5824"/>
                  <a:pt x="24384" y="118872"/>
                  <a:pt x="27432" y="118872"/>
                </a:cubicBezTo>
                <a:cubicBezTo>
                  <a:pt x="27432" y="118872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7"/>
                  <a:pt x="57912" y="3047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8288"/>
                  <a:pt x="67056" y="21336"/>
                  <a:pt x="67056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7056" y="48768"/>
                  <a:pt x="67056" y="60959"/>
                  <a:pt x="64008" y="70103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59"/>
                  <a:pt x="33528" y="143256"/>
                  <a:pt x="21336" y="143256"/>
                </a:cubicBezTo>
                <a:cubicBezTo>
                  <a:pt x="15240" y="143256"/>
                  <a:pt x="12192" y="143256"/>
                  <a:pt x="9144" y="137159"/>
                </a:cubicBezTo>
                <a:cubicBezTo>
                  <a:pt x="6096" y="134112"/>
                  <a:pt x="3048" y="128015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3152"/>
                </a:cubicBezTo>
                <a:cubicBezTo>
                  <a:pt x="9144" y="45720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3" name="object 1073"/>
          <p:cNvSpPr/>
          <p:nvPr/>
        </p:nvSpPr>
        <p:spPr>
          <a:xfrm>
            <a:off x="1444752" y="39502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42672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3"/>
                </a:lnTo>
                <a:lnTo>
                  <a:pt x="36576" y="64007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7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3"/>
                </a:lnTo>
                <a:lnTo>
                  <a:pt x="54864" y="64007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1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5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3"/>
                </a:lnTo>
                <a:lnTo>
                  <a:pt x="54864" y="131063"/>
                </a:lnTo>
                <a:lnTo>
                  <a:pt x="48768" y="140207"/>
                </a:lnTo>
                <a:lnTo>
                  <a:pt x="48768" y="140207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1"/>
                </a:lnTo>
                <a:lnTo>
                  <a:pt x="33528" y="149351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1"/>
                </a:lnTo>
                <a:lnTo>
                  <a:pt x="15240" y="149351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3151"/>
                </a:lnTo>
                <a:lnTo>
                  <a:pt x="9144" y="54863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6095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3"/>
                </a:lnTo>
                <a:lnTo>
                  <a:pt x="15240" y="140207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7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7"/>
                </a:lnTo>
                <a:lnTo>
                  <a:pt x="30480" y="143256"/>
                </a:lnTo>
                <a:lnTo>
                  <a:pt x="36576" y="137160"/>
                </a:lnTo>
                <a:lnTo>
                  <a:pt x="36576" y="140207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1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4" name="object 1074"/>
          <p:cNvSpPr/>
          <p:nvPr/>
        </p:nvSpPr>
        <p:spPr>
          <a:xfrm>
            <a:off x="1447800" y="44013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5" name="object 1075"/>
          <p:cNvSpPr/>
          <p:nvPr/>
        </p:nvSpPr>
        <p:spPr>
          <a:xfrm>
            <a:off x="1444752" y="4398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6" name="object 1076"/>
          <p:cNvSpPr/>
          <p:nvPr/>
        </p:nvSpPr>
        <p:spPr>
          <a:xfrm>
            <a:off x="1447800" y="4858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7" name="object 1077"/>
          <p:cNvSpPr/>
          <p:nvPr/>
        </p:nvSpPr>
        <p:spPr>
          <a:xfrm>
            <a:off x="1444752" y="4855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8" name="object 1078"/>
          <p:cNvSpPr/>
          <p:nvPr/>
        </p:nvSpPr>
        <p:spPr>
          <a:xfrm>
            <a:off x="1447800" y="53157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9" name="object 1079"/>
          <p:cNvSpPr/>
          <p:nvPr/>
        </p:nvSpPr>
        <p:spPr>
          <a:xfrm>
            <a:off x="1444752" y="53126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0" name="object 1080"/>
          <p:cNvSpPr/>
          <p:nvPr/>
        </p:nvSpPr>
        <p:spPr>
          <a:xfrm>
            <a:off x="1447800" y="5772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1" name="object 1081"/>
          <p:cNvSpPr/>
          <p:nvPr/>
        </p:nvSpPr>
        <p:spPr>
          <a:xfrm>
            <a:off x="1444752" y="5769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2" name="object 1082"/>
          <p:cNvSpPr/>
          <p:nvPr/>
        </p:nvSpPr>
        <p:spPr>
          <a:xfrm>
            <a:off x="1447800" y="6230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2776"/>
                  <a:pt x="24384" y="115824"/>
                  <a:pt x="27432" y="115824"/>
                </a:cubicBezTo>
                <a:cubicBezTo>
                  <a:pt x="27432" y="115824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5240"/>
                  <a:pt x="67056" y="21336"/>
                  <a:pt x="67056" y="24384"/>
                </a:cubicBezTo>
                <a:cubicBezTo>
                  <a:pt x="67056" y="27432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0208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0104"/>
                </a:cubicBezTo>
                <a:cubicBezTo>
                  <a:pt x="9144" y="45720"/>
                  <a:pt x="15240" y="27432"/>
                  <a:pt x="21336" y="15240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3" name="object 1083"/>
          <p:cNvSpPr/>
          <p:nvPr/>
        </p:nvSpPr>
        <p:spPr>
          <a:xfrm>
            <a:off x="1444752" y="6227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187440" y="3667125"/>
            <a:ext cx="3044798" cy="86834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</a:t>
            </a:r>
            <a:r>
              <a:rPr sz="1800" spc="10" dirty="0">
                <a:latin typeface="Arial"/>
                <a:cs typeface="Arial"/>
              </a:rPr>
              <a:t>value from NW +1, if </a:t>
            </a:r>
            <a:r>
              <a:rPr sz="1800" i="1" spc="10" dirty="0">
                <a:latin typeface="Arial"/>
                <a:cs typeface="Arial"/>
              </a:rPr>
              <a:t>v = w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  </a:t>
            </a:r>
            <a:r>
              <a:rPr sz="1800" spc="10" dirty="0">
                <a:latin typeface="Arial"/>
                <a:cs typeface="Arial"/>
              </a:rPr>
              <a:t>value from North (top)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  </a:t>
            </a:r>
            <a:r>
              <a:rPr sz="1800" spc="10" dirty="0">
                <a:latin typeface="Arial"/>
                <a:cs typeface="Arial"/>
              </a:rPr>
              <a:t>value from West (left)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711184" y="3790950"/>
            <a:ext cx="7620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168384" y="3790950"/>
            <a:ext cx="7620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84" name="object 1084"/>
          <p:cNvSpPr/>
          <p:nvPr/>
        </p:nvSpPr>
        <p:spPr>
          <a:xfrm>
            <a:off x="9144000" y="3657600"/>
            <a:ext cx="310896" cy="310896"/>
          </a:xfrm>
          <a:custGeom>
            <a:avLst/>
            <a:gdLst/>
            <a:ahLst/>
            <a:cxnLst/>
            <a:rect l="l" t="t" r="r" b="b"/>
            <a:pathLst>
              <a:path w="310896" h="310896">
                <a:moveTo>
                  <a:pt x="301752" y="310896"/>
                </a:moveTo>
                <a:lnTo>
                  <a:pt x="42672" y="48768"/>
                </a:lnTo>
                <a:lnTo>
                  <a:pt x="48768" y="42671"/>
                </a:lnTo>
                <a:lnTo>
                  <a:pt x="310896" y="301752"/>
                </a:lnTo>
                <a:lnTo>
                  <a:pt x="301752" y="3108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5" name="object 1085"/>
          <p:cNvSpPr/>
          <p:nvPr/>
        </p:nvSpPr>
        <p:spPr>
          <a:xfrm>
            <a:off x="9259824" y="39624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528" y="3810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81000"/>
                </a:lnTo>
                <a:lnTo>
                  <a:pt x="33528" y="3810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6" name="object 1086"/>
          <p:cNvSpPr/>
          <p:nvPr/>
        </p:nvSpPr>
        <p:spPr>
          <a:xfrm>
            <a:off x="9067800" y="445922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810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81000" y="33528"/>
                </a:lnTo>
                <a:lnTo>
                  <a:pt x="3810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7" name="object 1087"/>
          <p:cNvSpPr/>
          <p:nvPr/>
        </p:nvSpPr>
        <p:spPr>
          <a:xfrm>
            <a:off x="1905000" y="3486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7" y="48768"/>
                  <a:pt x="51816" y="94488"/>
                  <a:pt x="42672" y="143256"/>
                </a:cubicBezTo>
                <a:cubicBezTo>
                  <a:pt x="30479" y="143256"/>
                  <a:pt x="21335" y="143256"/>
                  <a:pt x="12192" y="143256"/>
                </a:cubicBezTo>
                <a:cubicBezTo>
                  <a:pt x="21335" y="112776"/>
                  <a:pt x="27432" y="82296"/>
                  <a:pt x="36576" y="48768"/>
                </a:cubicBezTo>
                <a:cubicBezTo>
                  <a:pt x="30479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8" name="object 1088"/>
          <p:cNvSpPr/>
          <p:nvPr/>
        </p:nvSpPr>
        <p:spPr>
          <a:xfrm>
            <a:off x="1901951" y="3483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7" y="0"/>
                </a:moveTo>
                <a:lnTo>
                  <a:pt x="54865" y="0"/>
                </a:lnTo>
                <a:lnTo>
                  <a:pt x="79249" y="0"/>
                </a:lnTo>
                <a:lnTo>
                  <a:pt x="82297" y="0"/>
                </a:lnTo>
                <a:lnTo>
                  <a:pt x="82297" y="6096"/>
                </a:lnTo>
                <a:lnTo>
                  <a:pt x="48769" y="146304"/>
                </a:lnTo>
                <a:lnTo>
                  <a:pt x="45721" y="152400"/>
                </a:lnTo>
                <a:lnTo>
                  <a:pt x="15241" y="152400"/>
                </a:lnTo>
                <a:lnTo>
                  <a:pt x="12193" y="149351"/>
                </a:lnTo>
                <a:lnTo>
                  <a:pt x="12193" y="146304"/>
                </a:lnTo>
                <a:lnTo>
                  <a:pt x="33528" y="51816"/>
                </a:lnTo>
                <a:lnTo>
                  <a:pt x="42673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9" y="73152"/>
                </a:lnTo>
                <a:lnTo>
                  <a:pt x="6097" y="79248"/>
                </a:lnTo>
                <a:lnTo>
                  <a:pt x="3049" y="76200"/>
                </a:lnTo>
                <a:lnTo>
                  <a:pt x="0" y="73152"/>
                </a:lnTo>
                <a:lnTo>
                  <a:pt x="9145" y="39624"/>
                </a:lnTo>
                <a:lnTo>
                  <a:pt x="9145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7" y="21336"/>
                </a:lnTo>
                <a:lnTo>
                  <a:pt x="33528" y="24384"/>
                </a:lnTo>
                <a:lnTo>
                  <a:pt x="45721" y="12192"/>
                </a:lnTo>
                <a:lnTo>
                  <a:pt x="42673" y="12192"/>
                </a:lnTo>
                <a:lnTo>
                  <a:pt x="51817" y="0"/>
                </a:lnTo>
                <a:close/>
                <a:moveTo>
                  <a:pt x="51817" y="18288"/>
                </a:moveTo>
                <a:lnTo>
                  <a:pt x="51817" y="18288"/>
                </a:lnTo>
                <a:lnTo>
                  <a:pt x="42673" y="30480"/>
                </a:lnTo>
                <a:lnTo>
                  <a:pt x="39625" y="30480"/>
                </a:lnTo>
                <a:lnTo>
                  <a:pt x="30481" y="39624"/>
                </a:lnTo>
                <a:lnTo>
                  <a:pt x="27433" y="39624"/>
                </a:lnTo>
                <a:lnTo>
                  <a:pt x="15241" y="45720"/>
                </a:lnTo>
                <a:lnTo>
                  <a:pt x="18289" y="42672"/>
                </a:lnTo>
                <a:lnTo>
                  <a:pt x="9145" y="73152"/>
                </a:lnTo>
                <a:lnTo>
                  <a:pt x="3049" y="70104"/>
                </a:lnTo>
                <a:lnTo>
                  <a:pt x="12193" y="64008"/>
                </a:lnTo>
                <a:lnTo>
                  <a:pt x="21337" y="60960"/>
                </a:lnTo>
                <a:lnTo>
                  <a:pt x="27433" y="54864"/>
                </a:lnTo>
                <a:lnTo>
                  <a:pt x="36577" y="48768"/>
                </a:lnTo>
                <a:lnTo>
                  <a:pt x="42673" y="48768"/>
                </a:lnTo>
                <a:lnTo>
                  <a:pt x="42673" y="54864"/>
                </a:lnTo>
                <a:lnTo>
                  <a:pt x="21337" y="146304"/>
                </a:lnTo>
                <a:lnTo>
                  <a:pt x="15241" y="143256"/>
                </a:lnTo>
                <a:lnTo>
                  <a:pt x="45721" y="143256"/>
                </a:lnTo>
                <a:lnTo>
                  <a:pt x="39625" y="146304"/>
                </a:lnTo>
                <a:lnTo>
                  <a:pt x="76200" y="3048"/>
                </a:lnTo>
                <a:lnTo>
                  <a:pt x="79249" y="9144"/>
                </a:lnTo>
                <a:lnTo>
                  <a:pt x="54865" y="9144"/>
                </a:lnTo>
                <a:lnTo>
                  <a:pt x="60961" y="6096"/>
                </a:lnTo>
                <a:lnTo>
                  <a:pt x="51817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9" name="object 1089"/>
          <p:cNvSpPr/>
          <p:nvPr/>
        </p:nvSpPr>
        <p:spPr>
          <a:xfrm>
            <a:off x="1905000" y="39441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7" y="48768"/>
                  <a:pt x="51816" y="94488"/>
                  <a:pt x="42672" y="143256"/>
                </a:cubicBezTo>
                <a:cubicBezTo>
                  <a:pt x="30479" y="143256"/>
                  <a:pt x="21335" y="143256"/>
                  <a:pt x="12192" y="143256"/>
                </a:cubicBezTo>
                <a:cubicBezTo>
                  <a:pt x="21335" y="112776"/>
                  <a:pt x="27432" y="82296"/>
                  <a:pt x="36576" y="48768"/>
                </a:cubicBezTo>
                <a:cubicBezTo>
                  <a:pt x="30479" y="54864"/>
                  <a:pt x="24384" y="57912"/>
                  <a:pt x="18288" y="60959"/>
                </a:cubicBezTo>
                <a:cubicBezTo>
                  <a:pt x="15240" y="64008"/>
                  <a:pt x="9144" y="67056"/>
                  <a:pt x="0" y="70103"/>
                </a:cubicBezTo>
                <a:cubicBezTo>
                  <a:pt x="3048" y="60959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0" name="object 1090"/>
          <p:cNvSpPr/>
          <p:nvPr/>
        </p:nvSpPr>
        <p:spPr>
          <a:xfrm>
            <a:off x="1901951" y="39410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7" y="0"/>
                </a:moveTo>
                <a:lnTo>
                  <a:pt x="54865" y="0"/>
                </a:lnTo>
                <a:lnTo>
                  <a:pt x="79249" y="0"/>
                </a:lnTo>
                <a:lnTo>
                  <a:pt x="82297" y="0"/>
                </a:lnTo>
                <a:lnTo>
                  <a:pt x="82297" y="6095"/>
                </a:lnTo>
                <a:lnTo>
                  <a:pt x="48769" y="146304"/>
                </a:lnTo>
                <a:lnTo>
                  <a:pt x="45721" y="152400"/>
                </a:lnTo>
                <a:lnTo>
                  <a:pt x="15241" y="152400"/>
                </a:lnTo>
                <a:lnTo>
                  <a:pt x="12193" y="149351"/>
                </a:lnTo>
                <a:lnTo>
                  <a:pt x="12193" y="146304"/>
                </a:lnTo>
                <a:lnTo>
                  <a:pt x="33528" y="51816"/>
                </a:lnTo>
                <a:lnTo>
                  <a:pt x="42673" y="57912"/>
                </a:lnTo>
                <a:lnTo>
                  <a:pt x="33528" y="64007"/>
                </a:lnTo>
                <a:lnTo>
                  <a:pt x="24384" y="70104"/>
                </a:lnTo>
                <a:lnTo>
                  <a:pt x="18289" y="73151"/>
                </a:lnTo>
                <a:lnTo>
                  <a:pt x="6097" y="79248"/>
                </a:lnTo>
                <a:lnTo>
                  <a:pt x="3049" y="76200"/>
                </a:lnTo>
                <a:lnTo>
                  <a:pt x="0" y="73151"/>
                </a:lnTo>
                <a:lnTo>
                  <a:pt x="9145" y="39624"/>
                </a:lnTo>
                <a:lnTo>
                  <a:pt x="9145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7" y="21336"/>
                </a:lnTo>
                <a:lnTo>
                  <a:pt x="33528" y="24384"/>
                </a:lnTo>
                <a:lnTo>
                  <a:pt x="45721" y="12192"/>
                </a:lnTo>
                <a:lnTo>
                  <a:pt x="42673" y="12192"/>
                </a:lnTo>
                <a:lnTo>
                  <a:pt x="51817" y="0"/>
                </a:lnTo>
                <a:close/>
                <a:moveTo>
                  <a:pt x="51817" y="18288"/>
                </a:moveTo>
                <a:lnTo>
                  <a:pt x="51817" y="18288"/>
                </a:lnTo>
                <a:lnTo>
                  <a:pt x="42673" y="30480"/>
                </a:lnTo>
                <a:lnTo>
                  <a:pt x="39625" y="30480"/>
                </a:lnTo>
                <a:lnTo>
                  <a:pt x="30481" y="39624"/>
                </a:lnTo>
                <a:lnTo>
                  <a:pt x="27433" y="39624"/>
                </a:lnTo>
                <a:lnTo>
                  <a:pt x="15241" y="45720"/>
                </a:lnTo>
                <a:lnTo>
                  <a:pt x="18289" y="42672"/>
                </a:lnTo>
                <a:lnTo>
                  <a:pt x="9145" y="73151"/>
                </a:lnTo>
                <a:lnTo>
                  <a:pt x="3049" y="70104"/>
                </a:lnTo>
                <a:lnTo>
                  <a:pt x="12193" y="64007"/>
                </a:lnTo>
                <a:lnTo>
                  <a:pt x="21337" y="60960"/>
                </a:lnTo>
                <a:lnTo>
                  <a:pt x="27433" y="54864"/>
                </a:lnTo>
                <a:lnTo>
                  <a:pt x="36577" y="48768"/>
                </a:lnTo>
                <a:lnTo>
                  <a:pt x="42673" y="48768"/>
                </a:lnTo>
                <a:lnTo>
                  <a:pt x="42673" y="54864"/>
                </a:lnTo>
                <a:lnTo>
                  <a:pt x="21337" y="146304"/>
                </a:lnTo>
                <a:lnTo>
                  <a:pt x="15241" y="143256"/>
                </a:lnTo>
                <a:lnTo>
                  <a:pt x="45721" y="143256"/>
                </a:lnTo>
                <a:lnTo>
                  <a:pt x="39625" y="146304"/>
                </a:lnTo>
                <a:lnTo>
                  <a:pt x="76200" y="3048"/>
                </a:lnTo>
                <a:lnTo>
                  <a:pt x="79249" y="9144"/>
                </a:lnTo>
                <a:lnTo>
                  <a:pt x="54865" y="9144"/>
                </a:lnTo>
                <a:lnTo>
                  <a:pt x="60961" y="6095"/>
                </a:lnTo>
                <a:lnTo>
                  <a:pt x="51817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1" name="object 1091"/>
          <p:cNvSpPr/>
          <p:nvPr/>
        </p:nvSpPr>
        <p:spPr>
          <a:xfrm>
            <a:off x="1905000" y="44013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7" y="48768"/>
                  <a:pt x="51816" y="94488"/>
                  <a:pt x="42672" y="143256"/>
                </a:cubicBezTo>
                <a:cubicBezTo>
                  <a:pt x="30479" y="143256"/>
                  <a:pt x="21335" y="143256"/>
                  <a:pt x="12192" y="143256"/>
                </a:cubicBezTo>
                <a:cubicBezTo>
                  <a:pt x="21335" y="112776"/>
                  <a:pt x="27432" y="82296"/>
                  <a:pt x="36576" y="48768"/>
                </a:cubicBezTo>
                <a:cubicBezTo>
                  <a:pt x="30479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2" name="object 1092"/>
          <p:cNvSpPr/>
          <p:nvPr/>
        </p:nvSpPr>
        <p:spPr>
          <a:xfrm>
            <a:off x="1901951" y="43982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7" y="0"/>
                </a:moveTo>
                <a:lnTo>
                  <a:pt x="54865" y="0"/>
                </a:lnTo>
                <a:lnTo>
                  <a:pt x="79249" y="0"/>
                </a:lnTo>
                <a:lnTo>
                  <a:pt x="82297" y="0"/>
                </a:lnTo>
                <a:lnTo>
                  <a:pt x="82297" y="6096"/>
                </a:lnTo>
                <a:lnTo>
                  <a:pt x="48769" y="146304"/>
                </a:lnTo>
                <a:lnTo>
                  <a:pt x="45721" y="152400"/>
                </a:lnTo>
                <a:lnTo>
                  <a:pt x="15241" y="152400"/>
                </a:lnTo>
                <a:lnTo>
                  <a:pt x="12193" y="149352"/>
                </a:lnTo>
                <a:lnTo>
                  <a:pt x="12193" y="146304"/>
                </a:lnTo>
                <a:lnTo>
                  <a:pt x="33528" y="51816"/>
                </a:lnTo>
                <a:lnTo>
                  <a:pt x="42673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9" y="73152"/>
                </a:lnTo>
                <a:lnTo>
                  <a:pt x="6097" y="79248"/>
                </a:lnTo>
                <a:lnTo>
                  <a:pt x="3049" y="76200"/>
                </a:lnTo>
                <a:lnTo>
                  <a:pt x="0" y="73152"/>
                </a:lnTo>
                <a:lnTo>
                  <a:pt x="9145" y="39624"/>
                </a:lnTo>
                <a:lnTo>
                  <a:pt x="9145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7" y="21336"/>
                </a:lnTo>
                <a:lnTo>
                  <a:pt x="33528" y="24384"/>
                </a:lnTo>
                <a:lnTo>
                  <a:pt x="45721" y="12192"/>
                </a:lnTo>
                <a:lnTo>
                  <a:pt x="42673" y="12192"/>
                </a:lnTo>
                <a:lnTo>
                  <a:pt x="51817" y="0"/>
                </a:lnTo>
                <a:close/>
                <a:moveTo>
                  <a:pt x="51817" y="18288"/>
                </a:moveTo>
                <a:lnTo>
                  <a:pt x="51817" y="18288"/>
                </a:lnTo>
                <a:lnTo>
                  <a:pt x="42673" y="30480"/>
                </a:lnTo>
                <a:lnTo>
                  <a:pt x="39625" y="30480"/>
                </a:lnTo>
                <a:lnTo>
                  <a:pt x="30481" y="39624"/>
                </a:lnTo>
                <a:lnTo>
                  <a:pt x="27433" y="39624"/>
                </a:lnTo>
                <a:lnTo>
                  <a:pt x="15241" y="45720"/>
                </a:lnTo>
                <a:lnTo>
                  <a:pt x="18289" y="42672"/>
                </a:lnTo>
                <a:lnTo>
                  <a:pt x="9145" y="73152"/>
                </a:lnTo>
                <a:lnTo>
                  <a:pt x="3049" y="70104"/>
                </a:lnTo>
                <a:lnTo>
                  <a:pt x="12193" y="64008"/>
                </a:lnTo>
                <a:lnTo>
                  <a:pt x="21337" y="60960"/>
                </a:lnTo>
                <a:lnTo>
                  <a:pt x="27433" y="54864"/>
                </a:lnTo>
                <a:lnTo>
                  <a:pt x="36577" y="48768"/>
                </a:lnTo>
                <a:lnTo>
                  <a:pt x="42673" y="48768"/>
                </a:lnTo>
                <a:lnTo>
                  <a:pt x="42673" y="54864"/>
                </a:lnTo>
                <a:lnTo>
                  <a:pt x="21337" y="146304"/>
                </a:lnTo>
                <a:lnTo>
                  <a:pt x="15241" y="143256"/>
                </a:lnTo>
                <a:lnTo>
                  <a:pt x="45721" y="143256"/>
                </a:lnTo>
                <a:lnTo>
                  <a:pt x="39625" y="146304"/>
                </a:lnTo>
                <a:lnTo>
                  <a:pt x="76200" y="3048"/>
                </a:lnTo>
                <a:lnTo>
                  <a:pt x="79249" y="9144"/>
                </a:lnTo>
                <a:lnTo>
                  <a:pt x="54865" y="9144"/>
                </a:lnTo>
                <a:lnTo>
                  <a:pt x="60961" y="6096"/>
                </a:lnTo>
                <a:lnTo>
                  <a:pt x="51817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3" name="object 1093"/>
          <p:cNvSpPr/>
          <p:nvPr/>
        </p:nvSpPr>
        <p:spPr>
          <a:xfrm>
            <a:off x="1905000" y="48585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7" y="48768"/>
                  <a:pt x="51816" y="94488"/>
                  <a:pt x="42672" y="143256"/>
                </a:cubicBezTo>
                <a:cubicBezTo>
                  <a:pt x="30479" y="143256"/>
                  <a:pt x="21335" y="143256"/>
                  <a:pt x="12192" y="143256"/>
                </a:cubicBezTo>
                <a:cubicBezTo>
                  <a:pt x="21335" y="112776"/>
                  <a:pt x="27432" y="82296"/>
                  <a:pt x="36576" y="48768"/>
                </a:cubicBezTo>
                <a:cubicBezTo>
                  <a:pt x="30479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4" name="object 1094"/>
          <p:cNvSpPr/>
          <p:nvPr/>
        </p:nvSpPr>
        <p:spPr>
          <a:xfrm>
            <a:off x="1901951" y="48554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7" y="0"/>
                </a:moveTo>
                <a:lnTo>
                  <a:pt x="54865" y="0"/>
                </a:lnTo>
                <a:lnTo>
                  <a:pt x="79249" y="0"/>
                </a:lnTo>
                <a:lnTo>
                  <a:pt x="82297" y="0"/>
                </a:lnTo>
                <a:lnTo>
                  <a:pt x="82297" y="6096"/>
                </a:lnTo>
                <a:lnTo>
                  <a:pt x="48769" y="146304"/>
                </a:lnTo>
                <a:lnTo>
                  <a:pt x="45721" y="152400"/>
                </a:lnTo>
                <a:lnTo>
                  <a:pt x="15241" y="152400"/>
                </a:lnTo>
                <a:lnTo>
                  <a:pt x="12193" y="149352"/>
                </a:lnTo>
                <a:lnTo>
                  <a:pt x="12193" y="146304"/>
                </a:lnTo>
                <a:lnTo>
                  <a:pt x="33528" y="51816"/>
                </a:lnTo>
                <a:lnTo>
                  <a:pt x="42673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9" y="73152"/>
                </a:lnTo>
                <a:lnTo>
                  <a:pt x="6097" y="79248"/>
                </a:lnTo>
                <a:lnTo>
                  <a:pt x="3049" y="76200"/>
                </a:lnTo>
                <a:lnTo>
                  <a:pt x="0" y="73152"/>
                </a:lnTo>
                <a:lnTo>
                  <a:pt x="9145" y="39624"/>
                </a:lnTo>
                <a:lnTo>
                  <a:pt x="9145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7" y="21336"/>
                </a:lnTo>
                <a:lnTo>
                  <a:pt x="33528" y="24384"/>
                </a:lnTo>
                <a:lnTo>
                  <a:pt x="45721" y="12192"/>
                </a:lnTo>
                <a:lnTo>
                  <a:pt x="42673" y="12192"/>
                </a:lnTo>
                <a:lnTo>
                  <a:pt x="51817" y="0"/>
                </a:lnTo>
                <a:close/>
                <a:moveTo>
                  <a:pt x="51817" y="18288"/>
                </a:moveTo>
                <a:lnTo>
                  <a:pt x="51817" y="18288"/>
                </a:lnTo>
                <a:lnTo>
                  <a:pt x="42673" y="30480"/>
                </a:lnTo>
                <a:lnTo>
                  <a:pt x="39625" y="30480"/>
                </a:lnTo>
                <a:lnTo>
                  <a:pt x="30481" y="39624"/>
                </a:lnTo>
                <a:lnTo>
                  <a:pt x="27433" y="39624"/>
                </a:lnTo>
                <a:lnTo>
                  <a:pt x="15241" y="45720"/>
                </a:lnTo>
                <a:lnTo>
                  <a:pt x="18289" y="42672"/>
                </a:lnTo>
                <a:lnTo>
                  <a:pt x="9145" y="73152"/>
                </a:lnTo>
                <a:lnTo>
                  <a:pt x="3049" y="70104"/>
                </a:lnTo>
                <a:lnTo>
                  <a:pt x="12193" y="64008"/>
                </a:lnTo>
                <a:lnTo>
                  <a:pt x="21337" y="60960"/>
                </a:lnTo>
                <a:lnTo>
                  <a:pt x="27433" y="54864"/>
                </a:lnTo>
                <a:lnTo>
                  <a:pt x="36577" y="48768"/>
                </a:lnTo>
                <a:lnTo>
                  <a:pt x="42673" y="48768"/>
                </a:lnTo>
                <a:lnTo>
                  <a:pt x="42673" y="54864"/>
                </a:lnTo>
                <a:lnTo>
                  <a:pt x="21337" y="146304"/>
                </a:lnTo>
                <a:lnTo>
                  <a:pt x="15241" y="143256"/>
                </a:lnTo>
                <a:lnTo>
                  <a:pt x="45721" y="143256"/>
                </a:lnTo>
                <a:lnTo>
                  <a:pt x="39625" y="146304"/>
                </a:lnTo>
                <a:lnTo>
                  <a:pt x="76200" y="3048"/>
                </a:lnTo>
                <a:lnTo>
                  <a:pt x="79249" y="9144"/>
                </a:lnTo>
                <a:lnTo>
                  <a:pt x="54865" y="9144"/>
                </a:lnTo>
                <a:lnTo>
                  <a:pt x="60961" y="6096"/>
                </a:lnTo>
                <a:lnTo>
                  <a:pt x="51817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5" name="object 1095"/>
          <p:cNvSpPr/>
          <p:nvPr/>
        </p:nvSpPr>
        <p:spPr>
          <a:xfrm>
            <a:off x="1905000" y="53157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7" y="48768"/>
                  <a:pt x="51816" y="94488"/>
                  <a:pt x="42672" y="143256"/>
                </a:cubicBezTo>
                <a:cubicBezTo>
                  <a:pt x="30479" y="143256"/>
                  <a:pt x="21335" y="143256"/>
                  <a:pt x="12192" y="143256"/>
                </a:cubicBezTo>
                <a:cubicBezTo>
                  <a:pt x="21335" y="112776"/>
                  <a:pt x="27432" y="82296"/>
                  <a:pt x="36576" y="48768"/>
                </a:cubicBezTo>
                <a:cubicBezTo>
                  <a:pt x="30479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6" name="object 1096"/>
          <p:cNvSpPr/>
          <p:nvPr/>
        </p:nvSpPr>
        <p:spPr>
          <a:xfrm>
            <a:off x="1901951" y="53126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7" y="0"/>
                </a:moveTo>
                <a:lnTo>
                  <a:pt x="54865" y="0"/>
                </a:lnTo>
                <a:lnTo>
                  <a:pt x="79249" y="0"/>
                </a:lnTo>
                <a:lnTo>
                  <a:pt x="82297" y="0"/>
                </a:lnTo>
                <a:lnTo>
                  <a:pt x="82297" y="6096"/>
                </a:lnTo>
                <a:lnTo>
                  <a:pt x="48769" y="146304"/>
                </a:lnTo>
                <a:lnTo>
                  <a:pt x="45721" y="152400"/>
                </a:lnTo>
                <a:lnTo>
                  <a:pt x="15241" y="152400"/>
                </a:lnTo>
                <a:lnTo>
                  <a:pt x="12193" y="149352"/>
                </a:lnTo>
                <a:lnTo>
                  <a:pt x="12193" y="146304"/>
                </a:lnTo>
                <a:lnTo>
                  <a:pt x="33528" y="51816"/>
                </a:lnTo>
                <a:lnTo>
                  <a:pt x="42673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9" y="73152"/>
                </a:lnTo>
                <a:lnTo>
                  <a:pt x="6097" y="79248"/>
                </a:lnTo>
                <a:lnTo>
                  <a:pt x="3049" y="76200"/>
                </a:lnTo>
                <a:lnTo>
                  <a:pt x="0" y="73152"/>
                </a:lnTo>
                <a:lnTo>
                  <a:pt x="9145" y="39624"/>
                </a:lnTo>
                <a:lnTo>
                  <a:pt x="9145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7" y="21336"/>
                </a:lnTo>
                <a:lnTo>
                  <a:pt x="33528" y="24384"/>
                </a:lnTo>
                <a:lnTo>
                  <a:pt x="45721" y="12192"/>
                </a:lnTo>
                <a:lnTo>
                  <a:pt x="42673" y="12192"/>
                </a:lnTo>
                <a:lnTo>
                  <a:pt x="51817" y="0"/>
                </a:lnTo>
                <a:close/>
                <a:moveTo>
                  <a:pt x="51817" y="18288"/>
                </a:moveTo>
                <a:lnTo>
                  <a:pt x="51817" y="18288"/>
                </a:lnTo>
                <a:lnTo>
                  <a:pt x="42673" y="30480"/>
                </a:lnTo>
                <a:lnTo>
                  <a:pt x="39625" y="30480"/>
                </a:lnTo>
                <a:lnTo>
                  <a:pt x="30481" y="39624"/>
                </a:lnTo>
                <a:lnTo>
                  <a:pt x="27433" y="39624"/>
                </a:lnTo>
                <a:lnTo>
                  <a:pt x="15241" y="45720"/>
                </a:lnTo>
                <a:lnTo>
                  <a:pt x="18289" y="42672"/>
                </a:lnTo>
                <a:lnTo>
                  <a:pt x="9145" y="73152"/>
                </a:lnTo>
                <a:lnTo>
                  <a:pt x="3049" y="70104"/>
                </a:lnTo>
                <a:lnTo>
                  <a:pt x="12193" y="64008"/>
                </a:lnTo>
                <a:lnTo>
                  <a:pt x="21337" y="60960"/>
                </a:lnTo>
                <a:lnTo>
                  <a:pt x="27433" y="54864"/>
                </a:lnTo>
                <a:lnTo>
                  <a:pt x="36577" y="48768"/>
                </a:lnTo>
                <a:lnTo>
                  <a:pt x="42673" y="48768"/>
                </a:lnTo>
                <a:lnTo>
                  <a:pt x="42673" y="54864"/>
                </a:lnTo>
                <a:lnTo>
                  <a:pt x="21337" y="146304"/>
                </a:lnTo>
                <a:lnTo>
                  <a:pt x="15241" y="143256"/>
                </a:lnTo>
                <a:lnTo>
                  <a:pt x="45721" y="143256"/>
                </a:lnTo>
                <a:lnTo>
                  <a:pt x="39625" y="146304"/>
                </a:lnTo>
                <a:lnTo>
                  <a:pt x="76200" y="3048"/>
                </a:lnTo>
                <a:lnTo>
                  <a:pt x="79249" y="9144"/>
                </a:lnTo>
                <a:lnTo>
                  <a:pt x="54865" y="9144"/>
                </a:lnTo>
                <a:lnTo>
                  <a:pt x="60961" y="6096"/>
                </a:lnTo>
                <a:lnTo>
                  <a:pt x="51817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7" name="object 1097"/>
          <p:cNvSpPr/>
          <p:nvPr/>
        </p:nvSpPr>
        <p:spPr>
          <a:xfrm>
            <a:off x="1905000" y="5772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7" y="48768"/>
                  <a:pt x="51816" y="94488"/>
                  <a:pt x="42672" y="143256"/>
                </a:cubicBezTo>
                <a:cubicBezTo>
                  <a:pt x="30479" y="143256"/>
                  <a:pt x="21335" y="143256"/>
                  <a:pt x="12192" y="143256"/>
                </a:cubicBezTo>
                <a:cubicBezTo>
                  <a:pt x="21335" y="112776"/>
                  <a:pt x="27432" y="82296"/>
                  <a:pt x="36576" y="48768"/>
                </a:cubicBezTo>
                <a:cubicBezTo>
                  <a:pt x="30479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8" name="object 1098"/>
          <p:cNvSpPr/>
          <p:nvPr/>
        </p:nvSpPr>
        <p:spPr>
          <a:xfrm>
            <a:off x="1901951" y="5769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7" y="0"/>
                </a:moveTo>
                <a:lnTo>
                  <a:pt x="54865" y="0"/>
                </a:lnTo>
                <a:lnTo>
                  <a:pt x="79249" y="0"/>
                </a:lnTo>
                <a:lnTo>
                  <a:pt x="82297" y="0"/>
                </a:lnTo>
                <a:lnTo>
                  <a:pt x="82297" y="6096"/>
                </a:lnTo>
                <a:lnTo>
                  <a:pt x="48769" y="146304"/>
                </a:lnTo>
                <a:lnTo>
                  <a:pt x="45721" y="152400"/>
                </a:lnTo>
                <a:lnTo>
                  <a:pt x="15241" y="152400"/>
                </a:lnTo>
                <a:lnTo>
                  <a:pt x="12193" y="149352"/>
                </a:lnTo>
                <a:lnTo>
                  <a:pt x="12193" y="146304"/>
                </a:lnTo>
                <a:lnTo>
                  <a:pt x="33528" y="51816"/>
                </a:lnTo>
                <a:lnTo>
                  <a:pt x="42673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9" y="73152"/>
                </a:lnTo>
                <a:lnTo>
                  <a:pt x="6097" y="79248"/>
                </a:lnTo>
                <a:lnTo>
                  <a:pt x="3049" y="76200"/>
                </a:lnTo>
                <a:lnTo>
                  <a:pt x="0" y="73152"/>
                </a:lnTo>
                <a:lnTo>
                  <a:pt x="9145" y="39624"/>
                </a:lnTo>
                <a:lnTo>
                  <a:pt x="9145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7" y="21336"/>
                </a:lnTo>
                <a:lnTo>
                  <a:pt x="33528" y="24384"/>
                </a:lnTo>
                <a:lnTo>
                  <a:pt x="45721" y="12192"/>
                </a:lnTo>
                <a:lnTo>
                  <a:pt x="42673" y="12192"/>
                </a:lnTo>
                <a:lnTo>
                  <a:pt x="51817" y="0"/>
                </a:lnTo>
                <a:close/>
                <a:moveTo>
                  <a:pt x="51817" y="18288"/>
                </a:moveTo>
                <a:lnTo>
                  <a:pt x="51817" y="18288"/>
                </a:lnTo>
                <a:lnTo>
                  <a:pt x="42673" y="30480"/>
                </a:lnTo>
                <a:lnTo>
                  <a:pt x="39625" y="30480"/>
                </a:lnTo>
                <a:lnTo>
                  <a:pt x="30481" y="39624"/>
                </a:lnTo>
                <a:lnTo>
                  <a:pt x="27433" y="39624"/>
                </a:lnTo>
                <a:lnTo>
                  <a:pt x="15241" y="45720"/>
                </a:lnTo>
                <a:lnTo>
                  <a:pt x="18289" y="42672"/>
                </a:lnTo>
                <a:lnTo>
                  <a:pt x="9145" y="73152"/>
                </a:lnTo>
                <a:lnTo>
                  <a:pt x="3049" y="70104"/>
                </a:lnTo>
                <a:lnTo>
                  <a:pt x="12193" y="64008"/>
                </a:lnTo>
                <a:lnTo>
                  <a:pt x="21337" y="60960"/>
                </a:lnTo>
                <a:lnTo>
                  <a:pt x="27433" y="54864"/>
                </a:lnTo>
                <a:lnTo>
                  <a:pt x="36577" y="48768"/>
                </a:lnTo>
                <a:lnTo>
                  <a:pt x="42673" y="48768"/>
                </a:lnTo>
                <a:lnTo>
                  <a:pt x="42673" y="54864"/>
                </a:lnTo>
                <a:lnTo>
                  <a:pt x="21337" y="146304"/>
                </a:lnTo>
                <a:lnTo>
                  <a:pt x="15241" y="143256"/>
                </a:lnTo>
                <a:lnTo>
                  <a:pt x="45721" y="143256"/>
                </a:lnTo>
                <a:lnTo>
                  <a:pt x="39625" y="146304"/>
                </a:lnTo>
                <a:lnTo>
                  <a:pt x="76200" y="3048"/>
                </a:lnTo>
                <a:lnTo>
                  <a:pt x="79249" y="9144"/>
                </a:lnTo>
                <a:lnTo>
                  <a:pt x="54865" y="9144"/>
                </a:lnTo>
                <a:lnTo>
                  <a:pt x="60961" y="6096"/>
                </a:lnTo>
                <a:lnTo>
                  <a:pt x="51817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9" name="object 1099"/>
          <p:cNvSpPr/>
          <p:nvPr/>
        </p:nvSpPr>
        <p:spPr>
          <a:xfrm>
            <a:off x="1905000" y="6153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7" y="48768"/>
                  <a:pt x="51816" y="94488"/>
                  <a:pt x="42672" y="143256"/>
                </a:cubicBezTo>
                <a:cubicBezTo>
                  <a:pt x="30479" y="143256"/>
                  <a:pt x="21335" y="143256"/>
                  <a:pt x="12192" y="143256"/>
                </a:cubicBezTo>
                <a:cubicBezTo>
                  <a:pt x="21335" y="112776"/>
                  <a:pt x="27432" y="82296"/>
                  <a:pt x="36576" y="48768"/>
                </a:cubicBezTo>
                <a:cubicBezTo>
                  <a:pt x="30479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0" name="object 1100"/>
          <p:cNvSpPr/>
          <p:nvPr/>
        </p:nvSpPr>
        <p:spPr>
          <a:xfrm>
            <a:off x="1901951" y="6150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7" y="0"/>
                </a:moveTo>
                <a:lnTo>
                  <a:pt x="54865" y="0"/>
                </a:lnTo>
                <a:lnTo>
                  <a:pt x="79249" y="0"/>
                </a:lnTo>
                <a:lnTo>
                  <a:pt x="82297" y="0"/>
                </a:lnTo>
                <a:lnTo>
                  <a:pt x="82297" y="6096"/>
                </a:lnTo>
                <a:lnTo>
                  <a:pt x="48769" y="146304"/>
                </a:lnTo>
                <a:lnTo>
                  <a:pt x="45721" y="152400"/>
                </a:lnTo>
                <a:lnTo>
                  <a:pt x="15241" y="152400"/>
                </a:lnTo>
                <a:lnTo>
                  <a:pt x="12193" y="149352"/>
                </a:lnTo>
                <a:lnTo>
                  <a:pt x="12193" y="146304"/>
                </a:lnTo>
                <a:lnTo>
                  <a:pt x="33528" y="51816"/>
                </a:lnTo>
                <a:lnTo>
                  <a:pt x="42673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9" y="73152"/>
                </a:lnTo>
                <a:lnTo>
                  <a:pt x="6097" y="79248"/>
                </a:lnTo>
                <a:lnTo>
                  <a:pt x="3049" y="76200"/>
                </a:lnTo>
                <a:lnTo>
                  <a:pt x="0" y="73152"/>
                </a:lnTo>
                <a:lnTo>
                  <a:pt x="9145" y="39624"/>
                </a:lnTo>
                <a:lnTo>
                  <a:pt x="9145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7" y="21336"/>
                </a:lnTo>
                <a:lnTo>
                  <a:pt x="33528" y="24384"/>
                </a:lnTo>
                <a:lnTo>
                  <a:pt x="45721" y="12192"/>
                </a:lnTo>
                <a:lnTo>
                  <a:pt x="42673" y="12192"/>
                </a:lnTo>
                <a:lnTo>
                  <a:pt x="51817" y="0"/>
                </a:lnTo>
                <a:close/>
                <a:moveTo>
                  <a:pt x="51817" y="18288"/>
                </a:moveTo>
                <a:lnTo>
                  <a:pt x="51817" y="18288"/>
                </a:lnTo>
                <a:lnTo>
                  <a:pt x="42673" y="30480"/>
                </a:lnTo>
                <a:lnTo>
                  <a:pt x="39625" y="30480"/>
                </a:lnTo>
                <a:lnTo>
                  <a:pt x="30481" y="39624"/>
                </a:lnTo>
                <a:lnTo>
                  <a:pt x="27433" y="39624"/>
                </a:lnTo>
                <a:lnTo>
                  <a:pt x="15241" y="45720"/>
                </a:lnTo>
                <a:lnTo>
                  <a:pt x="18289" y="42672"/>
                </a:lnTo>
                <a:lnTo>
                  <a:pt x="9145" y="73152"/>
                </a:lnTo>
                <a:lnTo>
                  <a:pt x="3049" y="70104"/>
                </a:lnTo>
                <a:lnTo>
                  <a:pt x="12193" y="64008"/>
                </a:lnTo>
                <a:lnTo>
                  <a:pt x="21337" y="60960"/>
                </a:lnTo>
                <a:lnTo>
                  <a:pt x="27433" y="54864"/>
                </a:lnTo>
                <a:lnTo>
                  <a:pt x="36577" y="48768"/>
                </a:lnTo>
                <a:lnTo>
                  <a:pt x="42673" y="48768"/>
                </a:lnTo>
                <a:lnTo>
                  <a:pt x="42673" y="54864"/>
                </a:lnTo>
                <a:lnTo>
                  <a:pt x="21337" y="146304"/>
                </a:lnTo>
                <a:lnTo>
                  <a:pt x="15241" y="143256"/>
                </a:lnTo>
                <a:lnTo>
                  <a:pt x="45721" y="143256"/>
                </a:lnTo>
                <a:lnTo>
                  <a:pt x="39625" y="146304"/>
                </a:lnTo>
                <a:lnTo>
                  <a:pt x="76200" y="3048"/>
                </a:lnTo>
                <a:lnTo>
                  <a:pt x="79249" y="9144"/>
                </a:lnTo>
                <a:lnTo>
                  <a:pt x="54865" y="9144"/>
                </a:lnTo>
                <a:lnTo>
                  <a:pt x="60961" y="6096"/>
                </a:lnTo>
                <a:lnTo>
                  <a:pt x="51817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1" name="object 1101"/>
          <p:cNvSpPr/>
          <p:nvPr/>
        </p:nvSpPr>
        <p:spPr>
          <a:xfrm>
            <a:off x="2286000" y="3486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8" y="48768"/>
                  <a:pt x="51816" y="94488"/>
                  <a:pt x="42672" y="143256"/>
                </a:cubicBezTo>
                <a:cubicBezTo>
                  <a:pt x="30480" y="143256"/>
                  <a:pt x="21336" y="143256"/>
                  <a:pt x="12192" y="143256"/>
                </a:cubicBezTo>
                <a:cubicBezTo>
                  <a:pt x="21336" y="112776"/>
                  <a:pt x="27432" y="82296"/>
                  <a:pt x="36576" y="48768"/>
                </a:cubicBezTo>
                <a:cubicBezTo>
                  <a:pt x="30480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2" name="object 1102"/>
          <p:cNvSpPr/>
          <p:nvPr/>
        </p:nvSpPr>
        <p:spPr>
          <a:xfrm>
            <a:off x="2282952" y="3483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6" y="0"/>
                </a:moveTo>
                <a:lnTo>
                  <a:pt x="54864" y="0"/>
                </a:lnTo>
                <a:lnTo>
                  <a:pt x="79248" y="0"/>
                </a:lnTo>
                <a:lnTo>
                  <a:pt x="82296" y="0"/>
                </a:lnTo>
                <a:lnTo>
                  <a:pt x="82296" y="6096"/>
                </a:lnTo>
                <a:lnTo>
                  <a:pt x="48768" y="146304"/>
                </a:lnTo>
                <a:lnTo>
                  <a:pt x="45720" y="152400"/>
                </a:lnTo>
                <a:lnTo>
                  <a:pt x="15240" y="152400"/>
                </a:lnTo>
                <a:lnTo>
                  <a:pt x="12192" y="149351"/>
                </a:lnTo>
                <a:lnTo>
                  <a:pt x="12192" y="146304"/>
                </a:lnTo>
                <a:lnTo>
                  <a:pt x="33528" y="51816"/>
                </a:lnTo>
                <a:lnTo>
                  <a:pt x="42672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8" y="73152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2"/>
                </a:lnTo>
                <a:lnTo>
                  <a:pt x="9144" y="39624"/>
                </a:lnTo>
                <a:lnTo>
                  <a:pt x="9144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6" y="21336"/>
                </a:lnTo>
                <a:lnTo>
                  <a:pt x="33528" y="24384"/>
                </a:lnTo>
                <a:lnTo>
                  <a:pt x="45720" y="12192"/>
                </a:lnTo>
                <a:lnTo>
                  <a:pt x="42672" y="12192"/>
                </a:lnTo>
                <a:lnTo>
                  <a:pt x="51816" y="0"/>
                </a:lnTo>
                <a:close/>
                <a:moveTo>
                  <a:pt x="51816" y="18288"/>
                </a:moveTo>
                <a:lnTo>
                  <a:pt x="51816" y="18288"/>
                </a:lnTo>
                <a:lnTo>
                  <a:pt x="42672" y="30480"/>
                </a:lnTo>
                <a:lnTo>
                  <a:pt x="39624" y="30480"/>
                </a:lnTo>
                <a:lnTo>
                  <a:pt x="30480" y="39624"/>
                </a:lnTo>
                <a:lnTo>
                  <a:pt x="27432" y="39624"/>
                </a:lnTo>
                <a:lnTo>
                  <a:pt x="15240" y="45720"/>
                </a:lnTo>
                <a:lnTo>
                  <a:pt x="1828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21336" y="60960"/>
                </a:lnTo>
                <a:lnTo>
                  <a:pt x="27432" y="54864"/>
                </a:lnTo>
                <a:lnTo>
                  <a:pt x="36576" y="48768"/>
                </a:lnTo>
                <a:lnTo>
                  <a:pt x="42672" y="48768"/>
                </a:lnTo>
                <a:lnTo>
                  <a:pt x="42672" y="54864"/>
                </a:lnTo>
                <a:lnTo>
                  <a:pt x="21336" y="146304"/>
                </a:lnTo>
                <a:lnTo>
                  <a:pt x="15240" y="143256"/>
                </a:lnTo>
                <a:lnTo>
                  <a:pt x="45720" y="143256"/>
                </a:lnTo>
                <a:lnTo>
                  <a:pt x="39624" y="146304"/>
                </a:lnTo>
                <a:lnTo>
                  <a:pt x="76200" y="3048"/>
                </a:lnTo>
                <a:lnTo>
                  <a:pt x="79248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51816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3" name="object 1103"/>
          <p:cNvSpPr/>
          <p:nvPr/>
        </p:nvSpPr>
        <p:spPr>
          <a:xfrm>
            <a:off x="2819400" y="3486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8" y="48768"/>
                  <a:pt x="51816" y="94488"/>
                  <a:pt x="42672" y="143256"/>
                </a:cubicBezTo>
                <a:cubicBezTo>
                  <a:pt x="30480" y="143256"/>
                  <a:pt x="21336" y="143256"/>
                  <a:pt x="12192" y="143256"/>
                </a:cubicBezTo>
                <a:cubicBezTo>
                  <a:pt x="21336" y="112776"/>
                  <a:pt x="27432" y="82296"/>
                  <a:pt x="36576" y="48768"/>
                </a:cubicBezTo>
                <a:cubicBezTo>
                  <a:pt x="30480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4" name="object 1104"/>
          <p:cNvSpPr/>
          <p:nvPr/>
        </p:nvSpPr>
        <p:spPr>
          <a:xfrm>
            <a:off x="2816352" y="3483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6" y="0"/>
                </a:moveTo>
                <a:lnTo>
                  <a:pt x="54864" y="0"/>
                </a:lnTo>
                <a:lnTo>
                  <a:pt x="79248" y="0"/>
                </a:lnTo>
                <a:lnTo>
                  <a:pt x="82296" y="0"/>
                </a:lnTo>
                <a:lnTo>
                  <a:pt x="82296" y="6096"/>
                </a:lnTo>
                <a:lnTo>
                  <a:pt x="48768" y="146304"/>
                </a:lnTo>
                <a:lnTo>
                  <a:pt x="45720" y="152400"/>
                </a:lnTo>
                <a:lnTo>
                  <a:pt x="15240" y="152400"/>
                </a:lnTo>
                <a:lnTo>
                  <a:pt x="12192" y="149351"/>
                </a:lnTo>
                <a:lnTo>
                  <a:pt x="12192" y="146304"/>
                </a:lnTo>
                <a:lnTo>
                  <a:pt x="33528" y="51816"/>
                </a:lnTo>
                <a:lnTo>
                  <a:pt x="42672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8" y="73152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2"/>
                </a:lnTo>
                <a:lnTo>
                  <a:pt x="9144" y="39624"/>
                </a:lnTo>
                <a:lnTo>
                  <a:pt x="9144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6" y="21336"/>
                </a:lnTo>
                <a:lnTo>
                  <a:pt x="33528" y="24384"/>
                </a:lnTo>
                <a:lnTo>
                  <a:pt x="45720" y="12192"/>
                </a:lnTo>
                <a:lnTo>
                  <a:pt x="42672" y="12192"/>
                </a:lnTo>
                <a:lnTo>
                  <a:pt x="51816" y="0"/>
                </a:lnTo>
                <a:close/>
                <a:moveTo>
                  <a:pt x="51816" y="18288"/>
                </a:moveTo>
                <a:lnTo>
                  <a:pt x="51816" y="18288"/>
                </a:lnTo>
                <a:lnTo>
                  <a:pt x="42672" y="30480"/>
                </a:lnTo>
                <a:lnTo>
                  <a:pt x="39624" y="30480"/>
                </a:lnTo>
                <a:lnTo>
                  <a:pt x="30480" y="39624"/>
                </a:lnTo>
                <a:lnTo>
                  <a:pt x="27432" y="39624"/>
                </a:lnTo>
                <a:lnTo>
                  <a:pt x="15240" y="45720"/>
                </a:lnTo>
                <a:lnTo>
                  <a:pt x="1828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21336" y="60960"/>
                </a:lnTo>
                <a:lnTo>
                  <a:pt x="27432" y="54864"/>
                </a:lnTo>
                <a:lnTo>
                  <a:pt x="36576" y="48768"/>
                </a:lnTo>
                <a:lnTo>
                  <a:pt x="42672" y="48768"/>
                </a:lnTo>
                <a:lnTo>
                  <a:pt x="42672" y="54864"/>
                </a:lnTo>
                <a:lnTo>
                  <a:pt x="21336" y="146304"/>
                </a:lnTo>
                <a:lnTo>
                  <a:pt x="15240" y="143256"/>
                </a:lnTo>
                <a:lnTo>
                  <a:pt x="45720" y="143256"/>
                </a:lnTo>
                <a:lnTo>
                  <a:pt x="39624" y="146304"/>
                </a:lnTo>
                <a:lnTo>
                  <a:pt x="76200" y="3048"/>
                </a:lnTo>
                <a:lnTo>
                  <a:pt x="79248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51816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5" name="object 1105"/>
          <p:cNvSpPr/>
          <p:nvPr/>
        </p:nvSpPr>
        <p:spPr>
          <a:xfrm>
            <a:off x="3276600" y="3486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0"/>
                </a:moveTo>
                <a:cubicBezTo>
                  <a:pt x="60959" y="0"/>
                  <a:pt x="67056" y="0"/>
                  <a:pt x="76200" y="0"/>
                </a:cubicBezTo>
                <a:cubicBezTo>
                  <a:pt x="64008" y="48768"/>
                  <a:pt x="51815" y="94488"/>
                  <a:pt x="42671" y="143256"/>
                </a:cubicBezTo>
                <a:cubicBezTo>
                  <a:pt x="30480" y="143256"/>
                  <a:pt x="21336" y="143256"/>
                  <a:pt x="12192" y="143256"/>
                </a:cubicBezTo>
                <a:cubicBezTo>
                  <a:pt x="21336" y="112776"/>
                  <a:pt x="27432" y="82296"/>
                  <a:pt x="36576" y="48768"/>
                </a:cubicBezTo>
                <a:cubicBezTo>
                  <a:pt x="30480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1" y="18288"/>
                  <a:pt x="48768" y="9144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6" name="object 1106"/>
          <p:cNvSpPr/>
          <p:nvPr/>
        </p:nvSpPr>
        <p:spPr>
          <a:xfrm>
            <a:off x="3273552" y="3483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6" y="0"/>
                </a:moveTo>
                <a:lnTo>
                  <a:pt x="54863" y="0"/>
                </a:lnTo>
                <a:lnTo>
                  <a:pt x="79248" y="0"/>
                </a:lnTo>
                <a:lnTo>
                  <a:pt x="82296" y="0"/>
                </a:lnTo>
                <a:lnTo>
                  <a:pt x="82296" y="6096"/>
                </a:lnTo>
                <a:lnTo>
                  <a:pt x="48768" y="146304"/>
                </a:lnTo>
                <a:lnTo>
                  <a:pt x="45719" y="152400"/>
                </a:lnTo>
                <a:lnTo>
                  <a:pt x="15240" y="152400"/>
                </a:lnTo>
                <a:lnTo>
                  <a:pt x="12192" y="149351"/>
                </a:lnTo>
                <a:lnTo>
                  <a:pt x="12192" y="146304"/>
                </a:lnTo>
                <a:lnTo>
                  <a:pt x="33528" y="51816"/>
                </a:lnTo>
                <a:lnTo>
                  <a:pt x="42672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8" y="73152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2"/>
                </a:lnTo>
                <a:lnTo>
                  <a:pt x="9144" y="39624"/>
                </a:lnTo>
                <a:lnTo>
                  <a:pt x="9144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6" y="21336"/>
                </a:lnTo>
                <a:lnTo>
                  <a:pt x="33528" y="24384"/>
                </a:lnTo>
                <a:lnTo>
                  <a:pt x="45719" y="12192"/>
                </a:lnTo>
                <a:lnTo>
                  <a:pt x="42672" y="12192"/>
                </a:lnTo>
                <a:lnTo>
                  <a:pt x="51816" y="0"/>
                </a:lnTo>
                <a:close/>
                <a:moveTo>
                  <a:pt x="51816" y="18288"/>
                </a:moveTo>
                <a:lnTo>
                  <a:pt x="51816" y="18288"/>
                </a:lnTo>
                <a:lnTo>
                  <a:pt x="42672" y="30480"/>
                </a:lnTo>
                <a:lnTo>
                  <a:pt x="39624" y="30480"/>
                </a:lnTo>
                <a:lnTo>
                  <a:pt x="30480" y="39624"/>
                </a:lnTo>
                <a:lnTo>
                  <a:pt x="27432" y="39624"/>
                </a:lnTo>
                <a:lnTo>
                  <a:pt x="15240" y="45720"/>
                </a:lnTo>
                <a:lnTo>
                  <a:pt x="1828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21336" y="60960"/>
                </a:lnTo>
                <a:lnTo>
                  <a:pt x="27432" y="54864"/>
                </a:lnTo>
                <a:lnTo>
                  <a:pt x="36576" y="48768"/>
                </a:lnTo>
                <a:lnTo>
                  <a:pt x="42672" y="48768"/>
                </a:lnTo>
                <a:lnTo>
                  <a:pt x="42672" y="54864"/>
                </a:lnTo>
                <a:lnTo>
                  <a:pt x="21336" y="146304"/>
                </a:lnTo>
                <a:lnTo>
                  <a:pt x="15240" y="143256"/>
                </a:lnTo>
                <a:lnTo>
                  <a:pt x="45719" y="143256"/>
                </a:lnTo>
                <a:lnTo>
                  <a:pt x="39624" y="146304"/>
                </a:lnTo>
                <a:lnTo>
                  <a:pt x="76200" y="3048"/>
                </a:lnTo>
                <a:lnTo>
                  <a:pt x="79248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51816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7" name="object 1107"/>
          <p:cNvSpPr/>
          <p:nvPr/>
        </p:nvSpPr>
        <p:spPr>
          <a:xfrm>
            <a:off x="3736848" y="3486912"/>
            <a:ext cx="73152" cy="143256"/>
          </a:xfrm>
          <a:custGeom>
            <a:avLst/>
            <a:gdLst/>
            <a:ahLst/>
            <a:cxnLst/>
            <a:rect l="l" t="t" r="r" b="b"/>
            <a:pathLst>
              <a:path w="73152" h="143256">
                <a:moveTo>
                  <a:pt x="51816" y="0"/>
                </a:moveTo>
                <a:cubicBezTo>
                  <a:pt x="57911" y="0"/>
                  <a:pt x="67055" y="0"/>
                  <a:pt x="73152" y="0"/>
                </a:cubicBezTo>
                <a:cubicBezTo>
                  <a:pt x="64008" y="48768"/>
                  <a:pt x="51816" y="94488"/>
                  <a:pt x="39623" y="143256"/>
                </a:cubicBezTo>
                <a:cubicBezTo>
                  <a:pt x="30480" y="143256"/>
                  <a:pt x="21336" y="143256"/>
                  <a:pt x="12192" y="143256"/>
                </a:cubicBezTo>
                <a:cubicBezTo>
                  <a:pt x="18288" y="112776"/>
                  <a:pt x="27432" y="82296"/>
                  <a:pt x="33528" y="48768"/>
                </a:cubicBezTo>
                <a:cubicBezTo>
                  <a:pt x="27432" y="54864"/>
                  <a:pt x="24384" y="57912"/>
                  <a:pt x="18288" y="60960"/>
                </a:cubicBezTo>
                <a:cubicBezTo>
                  <a:pt x="12192" y="64008"/>
                  <a:pt x="6096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3528" y="24384"/>
                </a:cubicBezTo>
                <a:cubicBezTo>
                  <a:pt x="39623" y="18288"/>
                  <a:pt x="45720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8" name="object 1108"/>
          <p:cNvSpPr/>
          <p:nvPr/>
        </p:nvSpPr>
        <p:spPr>
          <a:xfrm>
            <a:off x="3733800" y="3483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5" y="0"/>
                </a:moveTo>
                <a:lnTo>
                  <a:pt x="54864" y="0"/>
                </a:lnTo>
                <a:lnTo>
                  <a:pt x="76200" y="0"/>
                </a:lnTo>
                <a:lnTo>
                  <a:pt x="82296" y="0"/>
                </a:lnTo>
                <a:lnTo>
                  <a:pt x="82296" y="6096"/>
                </a:lnTo>
                <a:lnTo>
                  <a:pt x="48768" y="146304"/>
                </a:lnTo>
                <a:lnTo>
                  <a:pt x="42671" y="152400"/>
                </a:lnTo>
                <a:lnTo>
                  <a:pt x="15240" y="152400"/>
                </a:lnTo>
                <a:lnTo>
                  <a:pt x="12192" y="149351"/>
                </a:lnTo>
                <a:lnTo>
                  <a:pt x="9144" y="146304"/>
                </a:lnTo>
                <a:lnTo>
                  <a:pt x="33528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4" y="70104"/>
                </a:lnTo>
                <a:lnTo>
                  <a:pt x="15240" y="73152"/>
                </a:lnTo>
                <a:lnTo>
                  <a:pt x="6096" y="76200"/>
                </a:lnTo>
                <a:lnTo>
                  <a:pt x="0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4384" y="30480"/>
                </a:lnTo>
                <a:lnTo>
                  <a:pt x="21336" y="30480"/>
                </a:lnTo>
                <a:lnTo>
                  <a:pt x="33528" y="21336"/>
                </a:lnTo>
                <a:lnTo>
                  <a:pt x="33528" y="24384"/>
                </a:lnTo>
                <a:lnTo>
                  <a:pt x="42671" y="12192"/>
                </a:lnTo>
                <a:lnTo>
                  <a:pt x="42671" y="12192"/>
                </a:lnTo>
                <a:lnTo>
                  <a:pt x="51815" y="0"/>
                </a:lnTo>
                <a:close/>
                <a:moveTo>
                  <a:pt x="48768" y="18288"/>
                </a:moveTo>
                <a:lnTo>
                  <a:pt x="48768" y="18288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2192" y="45720"/>
                </a:lnTo>
                <a:lnTo>
                  <a:pt x="15240" y="42672"/>
                </a:lnTo>
                <a:lnTo>
                  <a:pt x="9144" y="73152"/>
                </a:lnTo>
                <a:lnTo>
                  <a:pt x="0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7432" y="54864"/>
                </a:lnTo>
                <a:lnTo>
                  <a:pt x="33528" y="48768"/>
                </a:lnTo>
                <a:lnTo>
                  <a:pt x="39624" y="48768"/>
                </a:lnTo>
                <a:lnTo>
                  <a:pt x="42671" y="54864"/>
                </a:lnTo>
                <a:lnTo>
                  <a:pt x="18288" y="146304"/>
                </a:lnTo>
                <a:lnTo>
                  <a:pt x="15240" y="143256"/>
                </a:lnTo>
                <a:lnTo>
                  <a:pt x="42671" y="143256"/>
                </a:lnTo>
                <a:lnTo>
                  <a:pt x="39624" y="146304"/>
                </a:lnTo>
                <a:lnTo>
                  <a:pt x="73152" y="3048"/>
                </a:lnTo>
                <a:lnTo>
                  <a:pt x="76200" y="9144"/>
                </a:lnTo>
                <a:lnTo>
                  <a:pt x="54864" y="9144"/>
                </a:lnTo>
                <a:lnTo>
                  <a:pt x="57912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9" name="object 1109"/>
          <p:cNvSpPr/>
          <p:nvPr/>
        </p:nvSpPr>
        <p:spPr>
          <a:xfrm>
            <a:off x="4191000" y="3486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8" y="48768"/>
                  <a:pt x="51816" y="94488"/>
                  <a:pt x="42672" y="143256"/>
                </a:cubicBezTo>
                <a:cubicBezTo>
                  <a:pt x="30480" y="143256"/>
                  <a:pt x="21336" y="143256"/>
                  <a:pt x="12192" y="143256"/>
                </a:cubicBezTo>
                <a:cubicBezTo>
                  <a:pt x="21336" y="112776"/>
                  <a:pt x="27432" y="82296"/>
                  <a:pt x="36576" y="48768"/>
                </a:cubicBezTo>
                <a:cubicBezTo>
                  <a:pt x="30480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0" name="object 1110"/>
          <p:cNvSpPr/>
          <p:nvPr/>
        </p:nvSpPr>
        <p:spPr>
          <a:xfrm>
            <a:off x="4187952" y="3483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6" y="0"/>
                </a:moveTo>
                <a:lnTo>
                  <a:pt x="54864" y="0"/>
                </a:lnTo>
                <a:lnTo>
                  <a:pt x="79248" y="0"/>
                </a:lnTo>
                <a:lnTo>
                  <a:pt x="82296" y="0"/>
                </a:lnTo>
                <a:lnTo>
                  <a:pt x="82296" y="6096"/>
                </a:lnTo>
                <a:lnTo>
                  <a:pt x="48768" y="146304"/>
                </a:lnTo>
                <a:lnTo>
                  <a:pt x="45720" y="152400"/>
                </a:lnTo>
                <a:lnTo>
                  <a:pt x="15240" y="152400"/>
                </a:lnTo>
                <a:lnTo>
                  <a:pt x="12192" y="149351"/>
                </a:lnTo>
                <a:lnTo>
                  <a:pt x="12192" y="146304"/>
                </a:lnTo>
                <a:lnTo>
                  <a:pt x="33528" y="51816"/>
                </a:lnTo>
                <a:lnTo>
                  <a:pt x="42672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8" y="73152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2"/>
                </a:lnTo>
                <a:lnTo>
                  <a:pt x="9144" y="39624"/>
                </a:lnTo>
                <a:lnTo>
                  <a:pt x="9144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6" y="21336"/>
                </a:lnTo>
                <a:lnTo>
                  <a:pt x="33528" y="24384"/>
                </a:lnTo>
                <a:lnTo>
                  <a:pt x="45720" y="12192"/>
                </a:lnTo>
                <a:lnTo>
                  <a:pt x="42672" y="12192"/>
                </a:lnTo>
                <a:lnTo>
                  <a:pt x="51816" y="0"/>
                </a:lnTo>
                <a:close/>
                <a:moveTo>
                  <a:pt x="51816" y="18288"/>
                </a:moveTo>
                <a:lnTo>
                  <a:pt x="51816" y="18288"/>
                </a:lnTo>
                <a:lnTo>
                  <a:pt x="42672" y="30480"/>
                </a:lnTo>
                <a:lnTo>
                  <a:pt x="39624" y="30480"/>
                </a:lnTo>
                <a:lnTo>
                  <a:pt x="30480" y="39624"/>
                </a:lnTo>
                <a:lnTo>
                  <a:pt x="27432" y="39624"/>
                </a:lnTo>
                <a:lnTo>
                  <a:pt x="15240" y="45720"/>
                </a:lnTo>
                <a:lnTo>
                  <a:pt x="1828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21336" y="60960"/>
                </a:lnTo>
                <a:lnTo>
                  <a:pt x="27432" y="54864"/>
                </a:lnTo>
                <a:lnTo>
                  <a:pt x="36576" y="48768"/>
                </a:lnTo>
                <a:lnTo>
                  <a:pt x="42672" y="48768"/>
                </a:lnTo>
                <a:lnTo>
                  <a:pt x="42672" y="54864"/>
                </a:lnTo>
                <a:lnTo>
                  <a:pt x="21336" y="146304"/>
                </a:lnTo>
                <a:lnTo>
                  <a:pt x="15240" y="143256"/>
                </a:lnTo>
                <a:lnTo>
                  <a:pt x="45720" y="143256"/>
                </a:lnTo>
                <a:lnTo>
                  <a:pt x="39624" y="146304"/>
                </a:lnTo>
                <a:lnTo>
                  <a:pt x="76200" y="3048"/>
                </a:lnTo>
                <a:lnTo>
                  <a:pt x="79248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51816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1" name="object 1111"/>
          <p:cNvSpPr/>
          <p:nvPr/>
        </p:nvSpPr>
        <p:spPr>
          <a:xfrm>
            <a:off x="4648200" y="3486912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6" y="0"/>
                  <a:pt x="76200" y="0"/>
                </a:cubicBezTo>
                <a:cubicBezTo>
                  <a:pt x="64008" y="48768"/>
                  <a:pt x="51816" y="94488"/>
                  <a:pt x="42672" y="143256"/>
                </a:cubicBezTo>
                <a:cubicBezTo>
                  <a:pt x="30480" y="143256"/>
                  <a:pt x="21336" y="143256"/>
                  <a:pt x="12192" y="143256"/>
                </a:cubicBezTo>
                <a:cubicBezTo>
                  <a:pt x="21336" y="112776"/>
                  <a:pt x="27432" y="82296"/>
                  <a:pt x="36576" y="48768"/>
                </a:cubicBezTo>
                <a:cubicBezTo>
                  <a:pt x="30480" y="54864"/>
                  <a:pt x="24384" y="57912"/>
                  <a:pt x="18288" y="60960"/>
                </a:cubicBezTo>
                <a:cubicBezTo>
                  <a:pt x="15240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7432" y="27432"/>
                  <a:pt x="36576" y="24384"/>
                </a:cubicBezTo>
                <a:cubicBezTo>
                  <a:pt x="42672" y="18288"/>
                  <a:pt x="48768" y="9144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2" name="object 1112"/>
          <p:cNvSpPr/>
          <p:nvPr/>
        </p:nvSpPr>
        <p:spPr>
          <a:xfrm>
            <a:off x="4645152" y="3483864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1816" y="0"/>
                </a:moveTo>
                <a:lnTo>
                  <a:pt x="54864" y="0"/>
                </a:lnTo>
                <a:lnTo>
                  <a:pt x="79248" y="0"/>
                </a:lnTo>
                <a:lnTo>
                  <a:pt x="82296" y="0"/>
                </a:lnTo>
                <a:lnTo>
                  <a:pt x="82296" y="6096"/>
                </a:lnTo>
                <a:lnTo>
                  <a:pt x="48768" y="146304"/>
                </a:lnTo>
                <a:lnTo>
                  <a:pt x="45720" y="152400"/>
                </a:lnTo>
                <a:lnTo>
                  <a:pt x="15240" y="152400"/>
                </a:lnTo>
                <a:lnTo>
                  <a:pt x="12192" y="149351"/>
                </a:lnTo>
                <a:lnTo>
                  <a:pt x="12192" y="146304"/>
                </a:lnTo>
                <a:lnTo>
                  <a:pt x="33528" y="51816"/>
                </a:lnTo>
                <a:lnTo>
                  <a:pt x="42672" y="57912"/>
                </a:lnTo>
                <a:lnTo>
                  <a:pt x="33528" y="64008"/>
                </a:lnTo>
                <a:lnTo>
                  <a:pt x="24384" y="70104"/>
                </a:lnTo>
                <a:lnTo>
                  <a:pt x="18288" y="73152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2"/>
                </a:lnTo>
                <a:lnTo>
                  <a:pt x="9144" y="39624"/>
                </a:lnTo>
                <a:lnTo>
                  <a:pt x="9144" y="36576"/>
                </a:lnTo>
                <a:lnTo>
                  <a:pt x="24384" y="30480"/>
                </a:lnTo>
                <a:lnTo>
                  <a:pt x="24384" y="30480"/>
                </a:lnTo>
                <a:lnTo>
                  <a:pt x="36576" y="21336"/>
                </a:lnTo>
                <a:lnTo>
                  <a:pt x="33528" y="24384"/>
                </a:lnTo>
                <a:lnTo>
                  <a:pt x="45720" y="12192"/>
                </a:lnTo>
                <a:lnTo>
                  <a:pt x="42672" y="12192"/>
                </a:lnTo>
                <a:lnTo>
                  <a:pt x="51816" y="0"/>
                </a:lnTo>
                <a:close/>
                <a:moveTo>
                  <a:pt x="51816" y="18288"/>
                </a:moveTo>
                <a:lnTo>
                  <a:pt x="51816" y="18288"/>
                </a:lnTo>
                <a:lnTo>
                  <a:pt x="42672" y="30480"/>
                </a:lnTo>
                <a:lnTo>
                  <a:pt x="39624" y="30480"/>
                </a:lnTo>
                <a:lnTo>
                  <a:pt x="30480" y="39624"/>
                </a:lnTo>
                <a:lnTo>
                  <a:pt x="27432" y="39624"/>
                </a:lnTo>
                <a:lnTo>
                  <a:pt x="15240" y="45720"/>
                </a:lnTo>
                <a:lnTo>
                  <a:pt x="1828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21336" y="60960"/>
                </a:lnTo>
                <a:lnTo>
                  <a:pt x="27432" y="54864"/>
                </a:lnTo>
                <a:lnTo>
                  <a:pt x="36576" y="48768"/>
                </a:lnTo>
                <a:lnTo>
                  <a:pt x="42672" y="48768"/>
                </a:lnTo>
                <a:lnTo>
                  <a:pt x="42672" y="54864"/>
                </a:lnTo>
                <a:lnTo>
                  <a:pt x="21336" y="146304"/>
                </a:lnTo>
                <a:lnTo>
                  <a:pt x="15240" y="143256"/>
                </a:lnTo>
                <a:lnTo>
                  <a:pt x="45720" y="143256"/>
                </a:lnTo>
                <a:lnTo>
                  <a:pt x="39624" y="146304"/>
                </a:lnTo>
                <a:lnTo>
                  <a:pt x="76200" y="3048"/>
                </a:lnTo>
                <a:lnTo>
                  <a:pt x="79248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51816" y="1828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3" name="object 1113"/>
          <p:cNvSpPr/>
          <p:nvPr/>
        </p:nvSpPr>
        <p:spPr>
          <a:xfrm>
            <a:off x="1676400" y="3334512"/>
            <a:ext cx="310896" cy="307847"/>
          </a:xfrm>
          <a:custGeom>
            <a:avLst/>
            <a:gdLst/>
            <a:ahLst/>
            <a:cxnLst/>
            <a:rect l="l" t="t" r="r" b="b"/>
            <a:pathLst>
              <a:path w="310896" h="307847">
                <a:moveTo>
                  <a:pt x="301751" y="307847"/>
                </a:moveTo>
                <a:lnTo>
                  <a:pt x="42672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1" y="307847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4" name="object 1114"/>
          <p:cNvSpPr/>
          <p:nvPr/>
        </p:nvSpPr>
        <p:spPr>
          <a:xfrm>
            <a:off x="3886200" y="3258312"/>
            <a:ext cx="310896" cy="307848"/>
          </a:xfrm>
          <a:custGeom>
            <a:avLst/>
            <a:gdLst/>
            <a:ahLst/>
            <a:cxnLst/>
            <a:rect l="l" t="t" r="r" b="b"/>
            <a:pathLst>
              <a:path w="310896" h="307848">
                <a:moveTo>
                  <a:pt x="301752" y="307848"/>
                </a:moveTo>
                <a:lnTo>
                  <a:pt x="42671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2" y="307848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5" name="object 1115"/>
          <p:cNvSpPr/>
          <p:nvPr/>
        </p:nvSpPr>
        <p:spPr>
          <a:xfrm>
            <a:off x="1600200" y="5544312"/>
            <a:ext cx="310896" cy="307848"/>
          </a:xfrm>
          <a:custGeom>
            <a:avLst/>
            <a:gdLst/>
            <a:ahLst/>
            <a:cxnLst/>
            <a:rect l="l" t="t" r="r" b="b"/>
            <a:pathLst>
              <a:path w="310896" h="307848">
                <a:moveTo>
                  <a:pt x="301751" y="307848"/>
                </a:moveTo>
                <a:lnTo>
                  <a:pt x="42672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1" y="307848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6" name="object 1116"/>
          <p:cNvSpPr/>
          <p:nvPr/>
        </p:nvSpPr>
        <p:spPr>
          <a:xfrm>
            <a:off x="1792224" y="3791712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7" y="304800"/>
                </a:moveTo>
                <a:lnTo>
                  <a:pt x="33527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7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7" name="object 1117"/>
          <p:cNvSpPr/>
          <p:nvPr/>
        </p:nvSpPr>
        <p:spPr>
          <a:xfrm>
            <a:off x="1792224" y="4248912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7" y="304800"/>
                </a:moveTo>
                <a:lnTo>
                  <a:pt x="33527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7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8" name="object 1118"/>
          <p:cNvSpPr/>
          <p:nvPr/>
        </p:nvSpPr>
        <p:spPr>
          <a:xfrm>
            <a:off x="1792224" y="4706112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7" y="304800"/>
                </a:moveTo>
                <a:lnTo>
                  <a:pt x="33527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7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9" name="object 1119"/>
          <p:cNvSpPr/>
          <p:nvPr/>
        </p:nvSpPr>
        <p:spPr>
          <a:xfrm>
            <a:off x="1716024" y="5163312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7" y="304800"/>
                </a:moveTo>
                <a:lnTo>
                  <a:pt x="33527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7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0" name="object 1120"/>
          <p:cNvSpPr/>
          <p:nvPr/>
        </p:nvSpPr>
        <p:spPr>
          <a:xfrm>
            <a:off x="2133600" y="337413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1" name="object 1121"/>
          <p:cNvSpPr/>
          <p:nvPr/>
        </p:nvSpPr>
        <p:spPr>
          <a:xfrm>
            <a:off x="1716024" y="6077712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7" y="304800"/>
                </a:moveTo>
                <a:lnTo>
                  <a:pt x="33527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7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2" name="object 1122"/>
          <p:cNvSpPr/>
          <p:nvPr/>
        </p:nvSpPr>
        <p:spPr>
          <a:xfrm>
            <a:off x="2514600" y="337413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3" name="object 1123"/>
          <p:cNvSpPr/>
          <p:nvPr/>
        </p:nvSpPr>
        <p:spPr>
          <a:xfrm>
            <a:off x="2971800" y="337413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4" name="object 1124"/>
          <p:cNvSpPr/>
          <p:nvPr/>
        </p:nvSpPr>
        <p:spPr>
          <a:xfrm>
            <a:off x="3429000" y="337413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5" name="object 1125"/>
          <p:cNvSpPr/>
          <p:nvPr/>
        </p:nvSpPr>
        <p:spPr>
          <a:xfrm>
            <a:off x="4419600" y="3374136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object 112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7" name="object 112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871668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Alignment: Backtracking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6483096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80" spc="10" dirty="0">
                <a:latin typeface="Arial"/>
                <a:cs typeface="Arial"/>
              </a:rPr>
              <a:t>Arrows              show where the score</a:t>
            </a:r>
            <a:endParaRPr sz="28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originated from.  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53184" y="3273171"/>
            <a:ext cx="243840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if from the top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53184" y="3958971"/>
            <a:ext cx="2417826" cy="425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if from the left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53184" y="4644771"/>
            <a:ext cx="136245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if </a:t>
            </a:r>
            <a:r>
              <a:rPr sz="3000" i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= </a:t>
            </a:r>
            <a:r>
              <a:rPr sz="3000" i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43912" y="4852065"/>
            <a:ext cx="12649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108960" y="4852065"/>
            <a:ext cx="12649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28" name="object 1128"/>
          <p:cNvSpPr/>
          <p:nvPr/>
        </p:nvSpPr>
        <p:spPr>
          <a:xfrm>
            <a:off x="2819400" y="1905000"/>
            <a:ext cx="539496" cy="490728"/>
          </a:xfrm>
          <a:custGeom>
            <a:avLst/>
            <a:gdLst/>
            <a:ahLst/>
            <a:cxnLst/>
            <a:rect l="l" t="t" r="r" b="b"/>
            <a:pathLst>
              <a:path w="539496" h="490728">
                <a:moveTo>
                  <a:pt x="533400" y="490728"/>
                </a:moveTo>
                <a:lnTo>
                  <a:pt x="45720" y="48768"/>
                </a:lnTo>
                <a:lnTo>
                  <a:pt x="51816" y="39624"/>
                </a:lnTo>
                <a:lnTo>
                  <a:pt x="539496" y="484632"/>
                </a:lnTo>
                <a:lnTo>
                  <a:pt x="533400" y="490728"/>
                </a:lnTo>
                <a:close/>
                <a:moveTo>
                  <a:pt x="33528" y="82296"/>
                </a:moveTo>
                <a:lnTo>
                  <a:pt x="0" y="0"/>
                </a:lnTo>
                <a:lnTo>
                  <a:pt x="82296" y="24384"/>
                </a:lnTo>
                <a:lnTo>
                  <a:pt x="33528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9" name="object 1129"/>
          <p:cNvSpPr/>
          <p:nvPr/>
        </p:nvSpPr>
        <p:spPr>
          <a:xfrm>
            <a:off x="3316224" y="1828800"/>
            <a:ext cx="76200" cy="579120"/>
          </a:xfrm>
          <a:custGeom>
            <a:avLst/>
            <a:gdLst/>
            <a:ahLst/>
            <a:cxnLst/>
            <a:rect l="l" t="t" r="r" b="b"/>
            <a:pathLst>
              <a:path w="76200" h="579120">
                <a:moveTo>
                  <a:pt x="33528" y="57912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579120"/>
                </a:lnTo>
                <a:lnTo>
                  <a:pt x="33528" y="57912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0" name="object 1130"/>
          <p:cNvSpPr/>
          <p:nvPr/>
        </p:nvSpPr>
        <p:spPr>
          <a:xfrm>
            <a:off x="2743200" y="2325624"/>
            <a:ext cx="612648" cy="76200"/>
          </a:xfrm>
          <a:custGeom>
            <a:avLst/>
            <a:gdLst/>
            <a:ahLst/>
            <a:cxnLst/>
            <a:rect l="l" t="t" r="r" b="b"/>
            <a:pathLst>
              <a:path w="612648" h="76200">
                <a:moveTo>
                  <a:pt x="612648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612648" y="33528"/>
                </a:lnTo>
                <a:lnTo>
                  <a:pt x="612648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1" name="object 1131"/>
          <p:cNvSpPr/>
          <p:nvPr/>
        </p:nvSpPr>
        <p:spPr>
          <a:xfrm>
            <a:off x="1066800" y="4495800"/>
            <a:ext cx="539496" cy="490728"/>
          </a:xfrm>
          <a:custGeom>
            <a:avLst/>
            <a:gdLst/>
            <a:ahLst/>
            <a:cxnLst/>
            <a:rect l="l" t="t" r="r" b="b"/>
            <a:pathLst>
              <a:path w="539496" h="490728">
                <a:moveTo>
                  <a:pt x="533400" y="490728"/>
                </a:moveTo>
                <a:lnTo>
                  <a:pt x="45720" y="48768"/>
                </a:lnTo>
                <a:lnTo>
                  <a:pt x="51816" y="39624"/>
                </a:lnTo>
                <a:lnTo>
                  <a:pt x="539496" y="484632"/>
                </a:lnTo>
                <a:lnTo>
                  <a:pt x="533400" y="490728"/>
                </a:lnTo>
                <a:close/>
                <a:moveTo>
                  <a:pt x="33528" y="82296"/>
                </a:moveTo>
                <a:lnTo>
                  <a:pt x="0" y="0"/>
                </a:lnTo>
                <a:lnTo>
                  <a:pt x="82296" y="24384"/>
                </a:lnTo>
                <a:lnTo>
                  <a:pt x="33528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2" name="object 1132"/>
          <p:cNvSpPr/>
          <p:nvPr/>
        </p:nvSpPr>
        <p:spPr>
          <a:xfrm>
            <a:off x="990600" y="4154424"/>
            <a:ext cx="612648" cy="76200"/>
          </a:xfrm>
          <a:custGeom>
            <a:avLst/>
            <a:gdLst/>
            <a:ahLst/>
            <a:cxnLst/>
            <a:rect l="l" t="t" r="r" b="b"/>
            <a:pathLst>
              <a:path w="612648" h="76200">
                <a:moveTo>
                  <a:pt x="612648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612648" y="33528"/>
                </a:lnTo>
                <a:lnTo>
                  <a:pt x="612648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3" name="object 1133"/>
          <p:cNvSpPr/>
          <p:nvPr/>
        </p:nvSpPr>
        <p:spPr>
          <a:xfrm>
            <a:off x="1335024" y="3200400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20">
                <a:moveTo>
                  <a:pt x="33528" y="50292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502920"/>
                </a:lnTo>
                <a:lnTo>
                  <a:pt x="33528" y="502920"/>
                </a:lnTo>
                <a:close/>
                <a:moveTo>
                  <a:pt x="0" y="76200"/>
                </a:moveTo>
                <a:lnTo>
                  <a:pt x="39624" y="0"/>
                </a:lnTo>
                <a:lnTo>
                  <a:pt x="76200" y="79248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object 113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5" name="object 113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423611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Backtracking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2120616"/>
            <a:ext cx="4354838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Find a match in row and column 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2791177"/>
            <a:ext cx="4103184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i=2, j=2,5 </a:t>
            </a:r>
            <a:r>
              <a:rPr sz="2200" spc="10" dirty="0">
                <a:latin typeface="Arial"/>
                <a:cs typeface="Arial"/>
              </a:rPr>
              <a:t>is a match (T).             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3461737"/>
            <a:ext cx="3328394" cy="3129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j=2, i=4,5,7 </a:t>
            </a:r>
            <a:r>
              <a:rPr sz="2200" spc="10" dirty="0">
                <a:latin typeface="Arial"/>
                <a:cs typeface="Arial"/>
              </a:rPr>
              <a:t>is a match (T).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4132296"/>
            <a:ext cx="2458248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Since </a:t>
            </a:r>
            <a:r>
              <a:rPr sz="2200" i="1" spc="10" dirty="0">
                <a:latin typeface="Arial"/>
                <a:cs typeface="Arial"/>
              </a:rPr>
              <a:t>v = w s  = 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35040" y="4284863"/>
            <a:ext cx="92964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598919" y="4284863"/>
            <a:ext cx="146049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latin typeface="Arial"/>
                <a:cs typeface="Arial"/>
              </a:rPr>
              <a:t>j</a:t>
            </a:r>
            <a:r>
              <a:rPr sz="1450" spc="10" dirty="0">
                <a:latin typeface="Arial"/>
                <a:cs typeface="Arial"/>
              </a:rPr>
              <a:t>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06768" y="4284863"/>
            <a:ext cx="187229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latin typeface="Arial"/>
                <a:cs typeface="Arial"/>
              </a:rPr>
              <a:t>i,j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01128" y="4284863"/>
            <a:ext cx="517776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latin typeface="Arial"/>
                <a:cs typeface="Arial"/>
              </a:rPr>
              <a:t>i-1,j-1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043672" y="4132296"/>
            <a:ext cx="398189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+1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4796760"/>
            <a:ext cx="338180" cy="6482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88280" y="4949327"/>
            <a:ext cx="449573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2,2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94248" y="4796760"/>
            <a:ext cx="841244" cy="6482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[s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[s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4808" y="4949327"/>
            <a:ext cx="449575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1,1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3824" y="4796760"/>
            <a:ext cx="1517605" cy="6482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1]  +  1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1]  +  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88280" y="5284607"/>
            <a:ext cx="449573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2,5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4808" y="5284607"/>
            <a:ext cx="449575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1,4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5467320"/>
            <a:ext cx="1514852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s     =  [s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88280" y="5619887"/>
            <a:ext cx="449573" cy="207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4,2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4808" y="5619887"/>
            <a:ext cx="449575" cy="207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3,1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3824" y="5467320"/>
            <a:ext cx="1517605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1]  +  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5802600"/>
            <a:ext cx="338180" cy="6482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88280" y="5955167"/>
            <a:ext cx="449573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5,2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94248" y="5802600"/>
            <a:ext cx="841244" cy="6482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[s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[s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4808" y="5955167"/>
            <a:ext cx="449575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4,1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73824" y="5802600"/>
            <a:ext cx="1517605" cy="64822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1]  +  1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solidFill>
                  <a:srgbClr val="ff0000"/>
                </a:solidFill>
                <a:latin typeface="Arial"/>
                <a:cs typeface="Arial"/>
              </a:rPr>
              <a:t>=  1]  +  1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88280" y="6290447"/>
            <a:ext cx="449573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7,2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64808" y="6290447"/>
            <a:ext cx="449575" cy="2074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i="1" spc="10" dirty="0">
                <a:solidFill>
                  <a:srgbClr val="ff0000"/>
                </a:solidFill>
                <a:latin typeface="Arial"/>
                <a:cs typeface="Arial"/>
              </a:rPr>
              <a:t>6,1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6152" y="2798064"/>
            <a:ext cx="3666744" cy="3666744"/>
          </a:xfrm>
          <a:prstGeom prst="rect">
            <a:avLst/>
          </a:prstGeom>
        </p:spPr>
      </p:pic>
      <p:sp>
        <p:nvSpPr>
          <p:cNvPr id="1136" name="object 1136"/>
          <p:cNvSpPr/>
          <p:nvPr/>
        </p:nvSpPr>
        <p:spPr>
          <a:xfrm>
            <a:off x="1066800" y="3477768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60960" y="0"/>
                  <a:pt x="67056" y="0"/>
                </a:cubicBezTo>
                <a:cubicBezTo>
                  <a:pt x="57912" y="48768"/>
                  <a:pt x="48768" y="94488"/>
                  <a:pt x="36576" y="143256"/>
                </a:cubicBezTo>
                <a:cubicBezTo>
                  <a:pt x="27432" y="143256"/>
                  <a:pt x="21336" y="143256"/>
                  <a:pt x="12190" y="143256"/>
                </a:cubicBezTo>
                <a:cubicBezTo>
                  <a:pt x="18288" y="112776"/>
                  <a:pt x="24384" y="79248"/>
                  <a:pt x="33528" y="48768"/>
                </a:cubicBezTo>
                <a:cubicBezTo>
                  <a:pt x="27432" y="54864"/>
                  <a:pt x="21336" y="57912"/>
                  <a:pt x="18288" y="60960"/>
                </a:cubicBezTo>
                <a:cubicBezTo>
                  <a:pt x="12190" y="64008"/>
                  <a:pt x="9144" y="67056"/>
                  <a:pt x="0" y="70104"/>
                </a:cubicBezTo>
                <a:cubicBezTo>
                  <a:pt x="3048" y="57912"/>
                  <a:pt x="6096" y="48768"/>
                  <a:pt x="9144" y="36576"/>
                </a:cubicBezTo>
                <a:cubicBezTo>
                  <a:pt x="18288" y="33528"/>
                  <a:pt x="24384" y="27432"/>
                  <a:pt x="30480" y="21336"/>
                </a:cubicBezTo>
                <a:cubicBezTo>
                  <a:pt x="36576" y="15240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7" name="object 1137"/>
          <p:cNvSpPr/>
          <p:nvPr/>
        </p:nvSpPr>
        <p:spPr>
          <a:xfrm>
            <a:off x="1063752" y="3474720"/>
            <a:ext cx="76200" cy="149351"/>
          </a:xfrm>
          <a:custGeom>
            <a:avLst/>
            <a:gdLst/>
            <a:ahLst/>
            <a:cxnLst/>
            <a:rect l="l" t="t" r="r" b="b"/>
            <a:pathLst>
              <a:path w="76200" h="149351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45720" y="146304"/>
                </a:lnTo>
                <a:lnTo>
                  <a:pt x="39624" y="149351"/>
                </a:lnTo>
                <a:lnTo>
                  <a:pt x="15238" y="149351"/>
                </a:lnTo>
                <a:lnTo>
                  <a:pt x="12192" y="149351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4" y="54864"/>
                </a:lnTo>
                <a:lnTo>
                  <a:pt x="30480" y="64008"/>
                </a:lnTo>
                <a:lnTo>
                  <a:pt x="24384" y="67056"/>
                </a:lnTo>
                <a:lnTo>
                  <a:pt x="15238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1336"/>
                </a:lnTo>
                <a:lnTo>
                  <a:pt x="30480" y="21336"/>
                </a:lnTo>
                <a:lnTo>
                  <a:pt x="39624" y="12192"/>
                </a:lnTo>
                <a:lnTo>
                  <a:pt x="39624" y="12192"/>
                </a:lnTo>
                <a:lnTo>
                  <a:pt x="45720" y="0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4" y="27432"/>
                </a:lnTo>
                <a:lnTo>
                  <a:pt x="36576" y="30480"/>
                </a:lnTo>
                <a:lnTo>
                  <a:pt x="27432" y="36576"/>
                </a:lnTo>
                <a:lnTo>
                  <a:pt x="27432" y="36576"/>
                </a:lnTo>
                <a:lnTo>
                  <a:pt x="15238" y="45720"/>
                </a:lnTo>
                <a:lnTo>
                  <a:pt x="15238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4" y="54864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18288" y="146304"/>
                </a:lnTo>
                <a:lnTo>
                  <a:pt x="15238" y="140208"/>
                </a:lnTo>
                <a:lnTo>
                  <a:pt x="39624" y="140208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8" name="object 1138"/>
          <p:cNvSpPr/>
          <p:nvPr/>
        </p:nvSpPr>
        <p:spPr>
          <a:xfrm>
            <a:off x="1078990" y="2953512"/>
            <a:ext cx="67057" cy="143256"/>
          </a:xfrm>
          <a:custGeom>
            <a:avLst/>
            <a:gdLst/>
            <a:ahLst/>
            <a:cxnLst/>
            <a:rect l="l" t="t" r="r" b="b"/>
            <a:pathLst>
              <a:path w="67057" h="143256">
                <a:moveTo>
                  <a:pt x="39626" y="27432"/>
                </a:moveTo>
                <a:cubicBezTo>
                  <a:pt x="36578" y="27432"/>
                  <a:pt x="33530" y="30480"/>
                  <a:pt x="30482" y="36576"/>
                </a:cubicBezTo>
                <a:cubicBezTo>
                  <a:pt x="27434" y="42672"/>
                  <a:pt x="24386" y="54864"/>
                  <a:pt x="21338" y="73152"/>
                </a:cubicBezTo>
                <a:cubicBezTo>
                  <a:pt x="18290" y="88392"/>
                  <a:pt x="18290" y="100584"/>
                  <a:pt x="18290" y="106680"/>
                </a:cubicBezTo>
                <a:cubicBezTo>
                  <a:pt x="18290" y="112776"/>
                  <a:pt x="21338" y="115824"/>
                  <a:pt x="24386" y="115824"/>
                </a:cubicBezTo>
                <a:cubicBezTo>
                  <a:pt x="27434" y="115824"/>
                  <a:pt x="27434" y="115824"/>
                  <a:pt x="30482" y="112776"/>
                </a:cubicBezTo>
                <a:cubicBezTo>
                  <a:pt x="30482" y="109728"/>
                  <a:pt x="33530" y="106680"/>
                  <a:pt x="36578" y="100584"/>
                </a:cubicBezTo>
                <a:cubicBezTo>
                  <a:pt x="36578" y="94488"/>
                  <a:pt x="39626" y="85344"/>
                  <a:pt x="42672" y="73152"/>
                </a:cubicBezTo>
                <a:cubicBezTo>
                  <a:pt x="45722" y="54864"/>
                  <a:pt x="45722" y="42672"/>
                  <a:pt x="45722" y="36576"/>
                </a:cubicBezTo>
                <a:cubicBezTo>
                  <a:pt x="45722" y="30480"/>
                  <a:pt x="42672" y="27432"/>
                  <a:pt x="39626" y="27432"/>
                </a:cubicBezTo>
                <a:close/>
                <a:moveTo>
                  <a:pt x="45722" y="0"/>
                </a:moveTo>
                <a:cubicBezTo>
                  <a:pt x="48770" y="0"/>
                  <a:pt x="54866" y="3048"/>
                  <a:pt x="57914" y="3048"/>
                </a:cubicBezTo>
                <a:cubicBezTo>
                  <a:pt x="57914" y="6096"/>
                  <a:pt x="60962" y="9144"/>
                  <a:pt x="64010" y="12192"/>
                </a:cubicBezTo>
                <a:cubicBezTo>
                  <a:pt x="64010" y="15240"/>
                  <a:pt x="64010" y="21336"/>
                  <a:pt x="64010" y="24384"/>
                </a:cubicBezTo>
                <a:cubicBezTo>
                  <a:pt x="64010" y="27432"/>
                  <a:pt x="67058" y="33528"/>
                  <a:pt x="64010" y="39624"/>
                </a:cubicBezTo>
                <a:cubicBezTo>
                  <a:pt x="64010" y="48768"/>
                  <a:pt x="64010" y="60960"/>
                  <a:pt x="60962" y="70104"/>
                </a:cubicBezTo>
                <a:cubicBezTo>
                  <a:pt x="57914" y="97536"/>
                  <a:pt x="51818" y="115824"/>
                  <a:pt x="45722" y="124968"/>
                </a:cubicBezTo>
                <a:cubicBezTo>
                  <a:pt x="39626" y="137160"/>
                  <a:pt x="30482" y="143256"/>
                  <a:pt x="18290" y="143256"/>
                </a:cubicBezTo>
                <a:cubicBezTo>
                  <a:pt x="12194" y="143256"/>
                  <a:pt x="9146" y="140208"/>
                  <a:pt x="6098" y="137160"/>
                </a:cubicBezTo>
                <a:cubicBezTo>
                  <a:pt x="3050" y="134112"/>
                  <a:pt x="0" y="128016"/>
                  <a:pt x="0" y="121920"/>
                </a:cubicBezTo>
                <a:cubicBezTo>
                  <a:pt x="0" y="115824"/>
                  <a:pt x="0" y="109728"/>
                  <a:pt x="0" y="100584"/>
                </a:cubicBezTo>
                <a:cubicBezTo>
                  <a:pt x="0" y="91440"/>
                  <a:pt x="0" y="82296"/>
                  <a:pt x="3050" y="70104"/>
                </a:cubicBezTo>
                <a:cubicBezTo>
                  <a:pt x="6098" y="45720"/>
                  <a:pt x="12194" y="27432"/>
                  <a:pt x="21338" y="15240"/>
                </a:cubicBezTo>
                <a:cubicBezTo>
                  <a:pt x="27434" y="6096"/>
                  <a:pt x="36578" y="0"/>
                  <a:pt x="457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9" name="object 1139"/>
          <p:cNvSpPr/>
          <p:nvPr/>
        </p:nvSpPr>
        <p:spPr>
          <a:xfrm>
            <a:off x="1072896" y="2950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8766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3528" y="112776"/>
                </a:lnTo>
                <a:lnTo>
                  <a:pt x="33528" y="109728"/>
                </a:lnTo>
                <a:lnTo>
                  <a:pt x="36576" y="100584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2296"/>
                </a:lnTo>
                <a:lnTo>
                  <a:pt x="42672" y="76200"/>
                </a:lnTo>
                <a:lnTo>
                  <a:pt x="45720" y="60960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6" y="24384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1816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6" y="94488"/>
                </a:lnTo>
                <a:lnTo>
                  <a:pt x="48766" y="100584"/>
                </a:lnTo>
                <a:lnTo>
                  <a:pt x="45720" y="103632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6" y="24384"/>
                </a:lnTo>
                <a:lnTo>
                  <a:pt x="48766" y="24384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1440"/>
                </a:lnTo>
                <a:lnTo>
                  <a:pt x="64008" y="106680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6" y="140208"/>
                </a:lnTo>
                <a:lnTo>
                  <a:pt x="48766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4112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88392"/>
                </a:lnTo>
                <a:lnTo>
                  <a:pt x="6094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6576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6" y="128016"/>
                </a:lnTo>
                <a:lnTo>
                  <a:pt x="48766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3528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0" name="object 1140"/>
          <p:cNvSpPr/>
          <p:nvPr/>
        </p:nvSpPr>
        <p:spPr>
          <a:xfrm>
            <a:off x="1066800" y="3867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2" y="0"/>
                  <a:pt x="57912" y="3047"/>
                  <a:pt x="60960" y="6096"/>
                </a:cubicBezTo>
                <a:cubicBezTo>
                  <a:pt x="64008" y="9144"/>
                  <a:pt x="67056" y="12191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2" y="121920"/>
                  <a:pt x="54862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0" y="109728"/>
                </a:cubicBezTo>
                <a:cubicBezTo>
                  <a:pt x="15240" y="100584"/>
                  <a:pt x="24384" y="88391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1"/>
                  <a:pt x="30480" y="9144"/>
                  <a:pt x="33528" y="6096"/>
                </a:cubicBezTo>
                <a:cubicBezTo>
                  <a:pt x="36576" y="3047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1" name="object 1141"/>
          <p:cNvSpPr/>
          <p:nvPr/>
        </p:nvSpPr>
        <p:spPr>
          <a:xfrm>
            <a:off x="1063752" y="3864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5"/>
                </a:lnTo>
                <a:lnTo>
                  <a:pt x="70104" y="6095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5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7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38" y="51816"/>
                </a:lnTo>
                <a:lnTo>
                  <a:pt x="15238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5"/>
                </a:lnTo>
                <a:lnTo>
                  <a:pt x="36576" y="6095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0" y="33528"/>
                </a:lnTo>
                <a:lnTo>
                  <a:pt x="57910" y="33528"/>
                </a:lnTo>
                <a:lnTo>
                  <a:pt x="57910" y="39624"/>
                </a:lnTo>
                <a:lnTo>
                  <a:pt x="57910" y="39624"/>
                </a:lnTo>
                <a:lnTo>
                  <a:pt x="57910" y="45720"/>
                </a:lnTo>
                <a:lnTo>
                  <a:pt x="57910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39"/>
                </a:lnTo>
                <a:lnTo>
                  <a:pt x="51816" y="79248"/>
                </a:lnTo>
                <a:lnTo>
                  <a:pt x="57910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39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0" y="9144"/>
                </a:lnTo>
                <a:lnTo>
                  <a:pt x="57910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2" name="object 1142"/>
          <p:cNvSpPr/>
          <p:nvPr/>
        </p:nvSpPr>
        <p:spPr>
          <a:xfrm>
            <a:off x="1066800" y="43251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8" y="0"/>
                </a:moveTo>
                <a:cubicBezTo>
                  <a:pt x="57912" y="0"/>
                  <a:pt x="64008" y="3048"/>
                  <a:pt x="64008" y="12192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2" y="60960"/>
                  <a:pt x="51816" y="64008"/>
                </a:cubicBezTo>
                <a:cubicBezTo>
                  <a:pt x="54862" y="67056"/>
                  <a:pt x="57912" y="67056"/>
                  <a:pt x="57912" y="70104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8" y="128016"/>
                  <a:pt x="45720" y="134112"/>
                  <a:pt x="39624" y="137160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0" y="143256"/>
                  <a:pt x="9144" y="140208"/>
                </a:cubicBezTo>
                <a:cubicBezTo>
                  <a:pt x="6096" y="137160"/>
                  <a:pt x="6096" y="131064"/>
                  <a:pt x="3048" y="124968"/>
                </a:cubicBezTo>
                <a:cubicBezTo>
                  <a:pt x="3048" y="121920"/>
                  <a:pt x="0" y="112776"/>
                  <a:pt x="0" y="103632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5824"/>
                </a:cubicBezTo>
                <a:cubicBezTo>
                  <a:pt x="36576" y="109728"/>
                  <a:pt x="39624" y="106680"/>
                  <a:pt x="39624" y="100584"/>
                </a:cubicBezTo>
                <a:cubicBezTo>
                  <a:pt x="42672" y="94488"/>
                  <a:pt x="42672" y="88392"/>
                  <a:pt x="39624" y="85344"/>
                </a:cubicBezTo>
                <a:cubicBezTo>
                  <a:pt x="39624" y="82296"/>
                  <a:pt x="36576" y="79248"/>
                  <a:pt x="33528" y="79248"/>
                </a:cubicBezTo>
                <a:cubicBezTo>
                  <a:pt x="33528" y="79248"/>
                  <a:pt x="30480" y="79248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6" y="54864"/>
                  <a:pt x="36576" y="54864"/>
                </a:cubicBezTo>
                <a:cubicBezTo>
                  <a:pt x="39624" y="54864"/>
                  <a:pt x="39624" y="51816"/>
                  <a:pt x="42672" y="48768"/>
                </a:cubicBezTo>
                <a:cubicBezTo>
                  <a:pt x="45720" y="45720"/>
                  <a:pt x="45720" y="42672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9624" y="24384"/>
                  <a:pt x="36576" y="27432"/>
                </a:cubicBezTo>
                <a:cubicBezTo>
                  <a:pt x="33528" y="30480"/>
                  <a:pt x="33528" y="36576"/>
                  <a:pt x="30480" y="42672"/>
                </a:cubicBezTo>
                <a:cubicBezTo>
                  <a:pt x="24384" y="39624"/>
                  <a:pt x="21336" y="39624"/>
                  <a:pt x="15240" y="36576"/>
                </a:cubicBezTo>
                <a:cubicBezTo>
                  <a:pt x="18288" y="24384"/>
                  <a:pt x="21336" y="15240"/>
                  <a:pt x="27432" y="9144"/>
                </a:cubicBezTo>
                <a:cubicBezTo>
                  <a:pt x="33528" y="3048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3" name="object 1143"/>
          <p:cNvSpPr/>
          <p:nvPr/>
        </p:nvSpPr>
        <p:spPr>
          <a:xfrm>
            <a:off x="1063752" y="4322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57910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3152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0" y="70104"/>
                </a:lnTo>
                <a:lnTo>
                  <a:pt x="57910" y="64008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6576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38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18288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4112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38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0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0" y="79248"/>
                </a:lnTo>
                <a:lnTo>
                  <a:pt x="57910" y="79248"/>
                </a:lnTo>
                <a:lnTo>
                  <a:pt x="57910" y="76200"/>
                </a:lnTo>
                <a:lnTo>
                  <a:pt x="57910" y="76200"/>
                </a:lnTo>
                <a:lnTo>
                  <a:pt x="54864" y="73152"/>
                </a:lnTo>
                <a:lnTo>
                  <a:pt x="54864" y="73152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0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4" name="object 1144"/>
          <p:cNvSpPr/>
          <p:nvPr/>
        </p:nvSpPr>
        <p:spPr>
          <a:xfrm>
            <a:off x="1066800" y="47823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6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2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5824"/>
                </a:cubicBezTo>
                <a:cubicBezTo>
                  <a:pt x="54862" y="115824"/>
                  <a:pt x="51816" y="115824"/>
                  <a:pt x="48768" y="115824"/>
                </a:cubicBezTo>
                <a:cubicBezTo>
                  <a:pt x="48768" y="124968"/>
                  <a:pt x="45720" y="134112"/>
                  <a:pt x="45720" y="143256"/>
                </a:cubicBezTo>
                <a:cubicBezTo>
                  <a:pt x="39624" y="143256"/>
                  <a:pt x="36576" y="143256"/>
                  <a:pt x="30480" y="143256"/>
                </a:cubicBezTo>
                <a:cubicBezTo>
                  <a:pt x="30480" y="134112"/>
                  <a:pt x="33528" y="124968"/>
                  <a:pt x="33528" y="115824"/>
                </a:cubicBezTo>
                <a:cubicBezTo>
                  <a:pt x="24384" y="115824"/>
                  <a:pt x="12190" y="115824"/>
                  <a:pt x="0" y="115824"/>
                </a:cubicBezTo>
                <a:cubicBezTo>
                  <a:pt x="3048" y="106680"/>
                  <a:pt x="6096" y="94488"/>
                  <a:pt x="6096" y="85344"/>
                </a:cubicBezTo>
                <a:cubicBezTo>
                  <a:pt x="21336" y="57912"/>
                  <a:pt x="36576" y="27432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5" name="object 1145"/>
          <p:cNvSpPr/>
          <p:nvPr/>
        </p:nvSpPr>
        <p:spPr>
          <a:xfrm>
            <a:off x="1063752" y="47792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6" y="48768"/>
                </a:lnTo>
                <a:lnTo>
                  <a:pt x="27432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20" y="42672"/>
                </a:lnTo>
                <a:lnTo>
                  <a:pt x="51816" y="42672"/>
                </a:lnTo>
                <a:lnTo>
                  <a:pt x="54864" y="45720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0960" y="91440"/>
                </a:lnTo>
                <a:lnTo>
                  <a:pt x="57910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6" y="124968"/>
                </a:lnTo>
                <a:lnTo>
                  <a:pt x="57910" y="121920"/>
                </a:lnTo>
                <a:lnTo>
                  <a:pt x="54864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2192" y="91440"/>
                </a:moveTo>
                <a:lnTo>
                  <a:pt x="15238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4" y="118872"/>
                </a:lnTo>
                <a:lnTo>
                  <a:pt x="42672" y="121920"/>
                </a:lnTo>
                <a:lnTo>
                  <a:pt x="36576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18872"/>
                </a:lnTo>
                <a:lnTo>
                  <a:pt x="51816" y="115824"/>
                </a:lnTo>
                <a:lnTo>
                  <a:pt x="60960" y="115824"/>
                </a:lnTo>
                <a:lnTo>
                  <a:pt x="57910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0" y="94488"/>
                </a:lnTo>
                <a:lnTo>
                  <a:pt x="54864" y="94488"/>
                </a:lnTo>
                <a:lnTo>
                  <a:pt x="54864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6" name="object 1146"/>
          <p:cNvSpPr/>
          <p:nvPr/>
        </p:nvSpPr>
        <p:spPr>
          <a:xfrm>
            <a:off x="1066800" y="5239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2" y="0"/>
                  <a:pt x="67056" y="0"/>
                </a:cubicBezTo>
                <a:cubicBezTo>
                  <a:pt x="67056" y="12192"/>
                  <a:pt x="64008" y="21336"/>
                  <a:pt x="64008" y="30480"/>
                </a:cubicBezTo>
                <a:cubicBezTo>
                  <a:pt x="54862" y="30480"/>
                  <a:pt x="42672" y="30480"/>
                  <a:pt x="33528" y="30480"/>
                </a:cubicBezTo>
                <a:cubicBezTo>
                  <a:pt x="33528" y="39624"/>
                  <a:pt x="30480" y="45720"/>
                  <a:pt x="30480" y="51816"/>
                </a:cubicBezTo>
                <a:cubicBezTo>
                  <a:pt x="30480" y="51816"/>
                  <a:pt x="33528" y="48768"/>
                  <a:pt x="36576" y="48768"/>
                </a:cubicBezTo>
                <a:cubicBezTo>
                  <a:pt x="39624" y="48768"/>
                  <a:pt x="39624" y="45720"/>
                  <a:pt x="42672" y="45720"/>
                </a:cubicBezTo>
                <a:cubicBezTo>
                  <a:pt x="48768" y="45720"/>
                  <a:pt x="51816" y="51816"/>
                  <a:pt x="54862" y="60960"/>
                </a:cubicBezTo>
                <a:cubicBezTo>
                  <a:pt x="57912" y="67056"/>
                  <a:pt x="57912" y="79248"/>
                  <a:pt x="57912" y="91440"/>
                </a:cubicBezTo>
                <a:cubicBezTo>
                  <a:pt x="54862" y="100584"/>
                  <a:pt x="51816" y="109728"/>
                  <a:pt x="48768" y="118872"/>
                </a:cubicBezTo>
                <a:cubicBezTo>
                  <a:pt x="45720" y="124968"/>
                  <a:pt x="42672" y="131064"/>
                  <a:pt x="36576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8288" y="143256"/>
                  <a:pt x="15240" y="143256"/>
                  <a:pt x="12190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5824"/>
                  <a:pt x="0" y="112776"/>
                  <a:pt x="0" y="103632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27432" y="118872"/>
                  <a:pt x="30480" y="118872"/>
                  <a:pt x="33528" y="112776"/>
                </a:cubicBezTo>
                <a:cubicBezTo>
                  <a:pt x="36576" y="109728"/>
                  <a:pt x="36576" y="103632"/>
                  <a:pt x="39624" y="94488"/>
                </a:cubicBezTo>
                <a:cubicBezTo>
                  <a:pt x="39624" y="85344"/>
                  <a:pt x="39624" y="79248"/>
                  <a:pt x="39624" y="76200"/>
                </a:cubicBezTo>
                <a:cubicBezTo>
                  <a:pt x="36576" y="73152"/>
                  <a:pt x="36576" y="70104"/>
                  <a:pt x="33528" y="70104"/>
                </a:cubicBezTo>
                <a:cubicBezTo>
                  <a:pt x="30480" y="70104"/>
                  <a:pt x="30480" y="73152"/>
                  <a:pt x="27432" y="73152"/>
                </a:cubicBezTo>
                <a:cubicBezTo>
                  <a:pt x="27432" y="76200"/>
                  <a:pt x="24384" y="76200"/>
                  <a:pt x="21336" y="82296"/>
                </a:cubicBezTo>
                <a:cubicBezTo>
                  <a:pt x="18288" y="79248"/>
                  <a:pt x="12190" y="79248"/>
                  <a:pt x="9144" y="76200"/>
                </a:cubicBezTo>
                <a:cubicBezTo>
                  <a:pt x="15240" y="51816"/>
                  <a:pt x="21336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7" name="object 1147"/>
          <p:cNvSpPr/>
          <p:nvPr/>
        </p:nvSpPr>
        <p:spPr>
          <a:xfrm>
            <a:off x="1063752" y="5236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4" y="45720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0" y="121920"/>
                </a:lnTo>
                <a:lnTo>
                  <a:pt x="57910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6680"/>
                </a:lnTo>
                <a:lnTo>
                  <a:pt x="36576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79248"/>
                </a:lnTo>
                <a:lnTo>
                  <a:pt x="36576" y="82296"/>
                </a:lnTo>
                <a:lnTo>
                  <a:pt x="36576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38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18288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38" y="137160"/>
                </a:lnTo>
                <a:lnTo>
                  <a:pt x="15238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6" y="137160"/>
                </a:lnTo>
                <a:lnTo>
                  <a:pt x="42672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4" y="94488"/>
                </a:lnTo>
                <a:lnTo>
                  <a:pt x="57910" y="76200"/>
                </a:lnTo>
                <a:lnTo>
                  <a:pt x="57910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57912"/>
                </a:lnTo>
                <a:lnTo>
                  <a:pt x="51816" y="60960"/>
                </a:lnTo>
                <a:lnTo>
                  <a:pt x="48768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38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8" name="object 1148"/>
          <p:cNvSpPr/>
          <p:nvPr/>
        </p:nvSpPr>
        <p:spPr>
          <a:xfrm>
            <a:off x="1066800" y="57729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3528" y="7315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2" y="36576"/>
                  <a:pt x="48768" y="39624"/>
                </a:cubicBezTo>
                <a:cubicBezTo>
                  <a:pt x="48768" y="33528"/>
                  <a:pt x="48768" y="30480"/>
                  <a:pt x="45720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2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2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3528" y="140208"/>
                  <a:pt x="30480" y="143256"/>
                  <a:pt x="24384" y="143256"/>
                </a:cubicBezTo>
                <a:cubicBezTo>
                  <a:pt x="15240" y="143256"/>
                  <a:pt x="12190" y="140208"/>
                  <a:pt x="9144" y="137160"/>
                </a:cubicBezTo>
                <a:cubicBezTo>
                  <a:pt x="3048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9" name="object 1149"/>
          <p:cNvSpPr/>
          <p:nvPr/>
        </p:nvSpPr>
        <p:spPr>
          <a:xfrm>
            <a:off x="1063752" y="57698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5824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6576" y="124968"/>
                </a:lnTo>
                <a:lnTo>
                  <a:pt x="36576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0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0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0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38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38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38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38" y="137160"/>
                </a:lnTo>
                <a:lnTo>
                  <a:pt x="15238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09728"/>
                </a:lnTo>
                <a:lnTo>
                  <a:pt x="57910" y="97536"/>
                </a:lnTo>
                <a:lnTo>
                  <a:pt x="57910" y="79248"/>
                </a:lnTo>
                <a:lnTo>
                  <a:pt x="57910" y="82296"/>
                </a:lnTo>
                <a:lnTo>
                  <a:pt x="57910" y="67056"/>
                </a:lnTo>
                <a:lnTo>
                  <a:pt x="57910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6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42672" y="57912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0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0" name="object 1150"/>
          <p:cNvSpPr/>
          <p:nvPr/>
        </p:nvSpPr>
        <p:spPr>
          <a:xfrm>
            <a:off x="1066800" y="62301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0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6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40" y="143256"/>
                  <a:pt x="9144" y="143256"/>
                  <a:pt x="0" y="143256"/>
                </a:cubicBezTo>
                <a:cubicBezTo>
                  <a:pt x="6096" y="118872"/>
                  <a:pt x="12190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0" y="12192"/>
                  <a:pt x="121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1" name="object 1151"/>
          <p:cNvSpPr/>
          <p:nvPr/>
        </p:nvSpPr>
        <p:spPr>
          <a:xfrm>
            <a:off x="1063752" y="62270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38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38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38" y="9144"/>
                </a:lnTo>
                <a:lnTo>
                  <a:pt x="21336" y="3048"/>
                </a:lnTo>
                <a:lnTo>
                  <a:pt x="1523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2" name="object 1152"/>
          <p:cNvSpPr/>
          <p:nvPr/>
        </p:nvSpPr>
        <p:spPr>
          <a:xfrm>
            <a:off x="1840992" y="2572512"/>
            <a:ext cx="64007" cy="143256"/>
          </a:xfrm>
          <a:custGeom>
            <a:avLst/>
            <a:gdLst/>
            <a:ahLst/>
            <a:cxnLst/>
            <a:rect l="l" t="t" r="r" b="b"/>
            <a:pathLst>
              <a:path w="64007" h="143256">
                <a:moveTo>
                  <a:pt x="45720" y="0"/>
                </a:moveTo>
                <a:cubicBezTo>
                  <a:pt x="51815" y="0"/>
                  <a:pt x="57912" y="0"/>
                  <a:pt x="64008" y="0"/>
                </a:cubicBezTo>
                <a:cubicBezTo>
                  <a:pt x="54864" y="48768"/>
                  <a:pt x="45720" y="94488"/>
                  <a:pt x="33528" y="143256"/>
                </a:cubicBezTo>
                <a:cubicBezTo>
                  <a:pt x="27432" y="143256"/>
                  <a:pt x="18287" y="143256"/>
                  <a:pt x="9143" y="143256"/>
                </a:cubicBezTo>
                <a:cubicBezTo>
                  <a:pt x="15240" y="112776"/>
                  <a:pt x="21336" y="82296"/>
                  <a:pt x="30480" y="48768"/>
                </a:cubicBezTo>
                <a:cubicBezTo>
                  <a:pt x="24384" y="54864"/>
                  <a:pt x="18287" y="57912"/>
                  <a:pt x="15240" y="60960"/>
                </a:cubicBezTo>
                <a:cubicBezTo>
                  <a:pt x="9143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27432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3" name="object 1153"/>
          <p:cNvSpPr/>
          <p:nvPr/>
        </p:nvSpPr>
        <p:spPr>
          <a:xfrm>
            <a:off x="18348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0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6304"/>
                </a:lnTo>
                <a:lnTo>
                  <a:pt x="39624" y="152400"/>
                </a:lnTo>
                <a:lnTo>
                  <a:pt x="15239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3" y="70104"/>
                </a:lnTo>
                <a:lnTo>
                  <a:pt x="15239" y="73152"/>
                </a:lnTo>
                <a:lnTo>
                  <a:pt x="6096" y="76200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1336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0"/>
                </a:lnTo>
                <a:close/>
                <a:moveTo>
                  <a:pt x="48768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6576"/>
                </a:lnTo>
                <a:lnTo>
                  <a:pt x="27432" y="39624"/>
                </a:lnTo>
                <a:lnTo>
                  <a:pt x="15239" y="45720"/>
                </a:lnTo>
                <a:lnTo>
                  <a:pt x="15239" y="42672"/>
                </a:lnTo>
                <a:lnTo>
                  <a:pt x="9144" y="73152"/>
                </a:lnTo>
                <a:lnTo>
                  <a:pt x="3048" y="70104"/>
                </a:lnTo>
                <a:lnTo>
                  <a:pt x="12192" y="64008"/>
                </a:lnTo>
                <a:lnTo>
                  <a:pt x="18288" y="60960"/>
                </a:lnTo>
                <a:lnTo>
                  <a:pt x="24383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6304"/>
                </a:lnTo>
                <a:lnTo>
                  <a:pt x="15239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5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4" name="object 1154"/>
          <p:cNvSpPr/>
          <p:nvPr/>
        </p:nvSpPr>
        <p:spPr>
          <a:xfrm>
            <a:off x="1371600" y="25816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2672" y="27432"/>
                </a:moveTo>
                <a:cubicBezTo>
                  <a:pt x="39624" y="27432"/>
                  <a:pt x="36576" y="30480"/>
                  <a:pt x="33528" y="36576"/>
                </a:cubicBezTo>
                <a:cubicBezTo>
                  <a:pt x="30480" y="42672"/>
                  <a:pt x="27432" y="54864"/>
                  <a:pt x="24384" y="73152"/>
                </a:cubicBezTo>
                <a:cubicBezTo>
                  <a:pt x="21336" y="88392"/>
                  <a:pt x="21336" y="100584"/>
                  <a:pt x="21336" y="106680"/>
                </a:cubicBezTo>
                <a:cubicBezTo>
                  <a:pt x="21336" y="115824"/>
                  <a:pt x="24384" y="118872"/>
                  <a:pt x="27432" y="118872"/>
                </a:cubicBezTo>
                <a:cubicBezTo>
                  <a:pt x="27432" y="118872"/>
                  <a:pt x="30480" y="115824"/>
                  <a:pt x="33528" y="112776"/>
                </a:cubicBezTo>
                <a:cubicBezTo>
                  <a:pt x="33528" y="109728"/>
                  <a:pt x="36576" y="106680"/>
                  <a:pt x="39624" y="100584"/>
                </a:cubicBezTo>
                <a:cubicBezTo>
                  <a:pt x="39624" y="94488"/>
                  <a:pt x="42672" y="85344"/>
                  <a:pt x="42672" y="73152"/>
                </a:cubicBezTo>
                <a:cubicBezTo>
                  <a:pt x="48768" y="54864"/>
                  <a:pt x="48768" y="42672"/>
                  <a:pt x="48768" y="36576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57912" y="3048"/>
                </a:cubicBezTo>
                <a:cubicBezTo>
                  <a:pt x="60960" y="6096"/>
                  <a:pt x="64008" y="9144"/>
                  <a:pt x="64008" y="12192"/>
                </a:cubicBezTo>
                <a:cubicBezTo>
                  <a:pt x="67056" y="18288"/>
                  <a:pt x="67056" y="21336"/>
                  <a:pt x="67056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7056" y="48768"/>
                  <a:pt x="67056" y="60960"/>
                  <a:pt x="64008" y="70104"/>
                </a:cubicBezTo>
                <a:cubicBezTo>
                  <a:pt x="60960" y="97536"/>
                  <a:pt x="54864" y="115824"/>
                  <a:pt x="48768" y="124968"/>
                </a:cubicBezTo>
                <a:cubicBezTo>
                  <a:pt x="42672" y="137160"/>
                  <a:pt x="33528" y="143256"/>
                  <a:pt x="21336" y="143256"/>
                </a:cubicBezTo>
                <a:cubicBezTo>
                  <a:pt x="15240" y="143256"/>
                  <a:pt x="12192" y="143256"/>
                  <a:pt x="9144" y="137160"/>
                </a:cubicBezTo>
                <a:cubicBezTo>
                  <a:pt x="6096" y="134112"/>
                  <a:pt x="3048" y="128016"/>
                  <a:pt x="3048" y="121920"/>
                </a:cubicBezTo>
                <a:cubicBezTo>
                  <a:pt x="0" y="115824"/>
                  <a:pt x="0" y="109728"/>
                  <a:pt x="3048" y="100584"/>
                </a:cubicBezTo>
                <a:cubicBezTo>
                  <a:pt x="3048" y="91440"/>
                  <a:pt x="3048" y="82296"/>
                  <a:pt x="6096" y="73152"/>
                </a:cubicBezTo>
                <a:cubicBezTo>
                  <a:pt x="9144" y="45720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5" name="object 1155"/>
          <p:cNvSpPr/>
          <p:nvPr/>
        </p:nvSpPr>
        <p:spPr>
          <a:xfrm>
            <a:off x="1368552" y="25786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6576"/>
                </a:lnTo>
                <a:lnTo>
                  <a:pt x="39624" y="42672"/>
                </a:lnTo>
                <a:lnTo>
                  <a:pt x="42672" y="39624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0480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7432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3632"/>
                </a:lnTo>
                <a:lnTo>
                  <a:pt x="21336" y="97536"/>
                </a:lnTo>
                <a:lnTo>
                  <a:pt x="21336" y="85344"/>
                </a:lnTo>
                <a:lnTo>
                  <a:pt x="24384" y="73152"/>
                </a:lnTo>
                <a:lnTo>
                  <a:pt x="27432" y="60960"/>
                </a:lnTo>
                <a:lnTo>
                  <a:pt x="27432" y="51816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5720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3152" y="57912"/>
                </a:lnTo>
                <a:lnTo>
                  <a:pt x="73152" y="76200"/>
                </a:lnTo>
                <a:lnTo>
                  <a:pt x="67056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1064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3528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5240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3048" y="73152"/>
                </a:lnTo>
                <a:lnTo>
                  <a:pt x="9144" y="54864"/>
                </a:lnTo>
                <a:lnTo>
                  <a:pt x="12192" y="39624"/>
                </a:lnTo>
                <a:lnTo>
                  <a:pt x="15240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30480" y="21336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1064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6576" y="137160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5720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4008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6" name="object 1156"/>
          <p:cNvSpPr/>
          <p:nvPr/>
        </p:nvSpPr>
        <p:spPr>
          <a:xfrm>
            <a:off x="2286000" y="2572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48768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1064"/>
                  <a:pt x="6096" y="121920"/>
                  <a:pt x="12192" y="109728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5720"/>
                  <a:pt x="48768" y="42672"/>
                </a:cubicBezTo>
                <a:cubicBezTo>
                  <a:pt x="51816" y="39624"/>
                  <a:pt x="51816" y="33528"/>
                  <a:pt x="48768" y="30480"/>
                </a:cubicBezTo>
                <a:cubicBezTo>
                  <a:pt x="48768" y="27432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39624"/>
                  <a:pt x="33528" y="48768"/>
                </a:cubicBezTo>
                <a:cubicBezTo>
                  <a:pt x="27432" y="48768"/>
                  <a:pt x="21336" y="45720"/>
                  <a:pt x="18288" y="45720"/>
                </a:cubicBezTo>
                <a:cubicBezTo>
                  <a:pt x="18288" y="33528"/>
                  <a:pt x="21336" y="27432"/>
                  <a:pt x="24384" y="18288"/>
                </a:cubicBezTo>
                <a:cubicBezTo>
                  <a:pt x="27432" y="12192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7" name="object 1157"/>
          <p:cNvSpPr/>
          <p:nvPr/>
        </p:nvSpPr>
        <p:spPr>
          <a:xfrm>
            <a:off x="2282952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57912"/>
                </a:lnTo>
                <a:lnTo>
                  <a:pt x="67056" y="70104"/>
                </a:lnTo>
                <a:lnTo>
                  <a:pt x="60960" y="82296"/>
                </a:lnTo>
                <a:lnTo>
                  <a:pt x="51816" y="97536"/>
                </a:lnTo>
                <a:lnTo>
                  <a:pt x="45720" y="103632"/>
                </a:lnTo>
                <a:lnTo>
                  <a:pt x="42672" y="109728"/>
                </a:lnTo>
                <a:lnTo>
                  <a:pt x="36576" y="115824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6304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4488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4864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42672" y="51816"/>
                </a:lnTo>
                <a:lnTo>
                  <a:pt x="36576" y="54864"/>
                </a:lnTo>
                <a:lnTo>
                  <a:pt x="18288" y="51816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48768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3528"/>
                </a:lnTo>
                <a:lnTo>
                  <a:pt x="57912" y="39624"/>
                </a:lnTo>
                <a:lnTo>
                  <a:pt x="57912" y="39624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79248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2776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5824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1440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4864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8" name="object 1158"/>
          <p:cNvSpPr/>
          <p:nvPr/>
        </p:nvSpPr>
        <p:spPr>
          <a:xfrm>
            <a:off x="2755392" y="2572512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3048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4008"/>
                </a:cubicBezTo>
                <a:cubicBezTo>
                  <a:pt x="51816" y="67056"/>
                  <a:pt x="54864" y="67056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0208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1064"/>
                  <a:pt x="0" y="124968"/>
                </a:cubicBezTo>
                <a:cubicBezTo>
                  <a:pt x="0" y="121920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18872"/>
                  <a:pt x="24384" y="118872"/>
                </a:cubicBezTo>
                <a:cubicBezTo>
                  <a:pt x="27432" y="118872"/>
                  <a:pt x="30480" y="118872"/>
                  <a:pt x="33528" y="115824"/>
                </a:cubicBezTo>
                <a:cubicBezTo>
                  <a:pt x="33528" y="109728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79248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1816"/>
                  <a:pt x="39624" y="48768"/>
                </a:cubicBezTo>
                <a:cubicBezTo>
                  <a:pt x="42672" y="45720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27432"/>
                </a:cubicBezTo>
                <a:cubicBezTo>
                  <a:pt x="42672" y="24384"/>
                  <a:pt x="42672" y="24384"/>
                  <a:pt x="39624" y="24384"/>
                </a:cubicBezTo>
                <a:cubicBezTo>
                  <a:pt x="36576" y="24384"/>
                  <a:pt x="36576" y="24384"/>
                  <a:pt x="33528" y="27432"/>
                </a:cubicBezTo>
                <a:cubicBezTo>
                  <a:pt x="33528" y="30480"/>
                  <a:pt x="30480" y="36576"/>
                  <a:pt x="27432" y="42672"/>
                </a:cubicBezTo>
                <a:cubicBezTo>
                  <a:pt x="24384" y="39624"/>
                  <a:pt x="18288" y="39624"/>
                  <a:pt x="12192" y="36576"/>
                </a:cubicBezTo>
                <a:cubicBezTo>
                  <a:pt x="15240" y="24384"/>
                  <a:pt x="18288" y="15240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9" name="object 1159"/>
          <p:cNvSpPr/>
          <p:nvPr/>
        </p:nvSpPr>
        <p:spPr>
          <a:xfrm>
            <a:off x="27492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9624"/>
                </a:lnTo>
                <a:lnTo>
                  <a:pt x="76200" y="39624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0104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0104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3256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37160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6680"/>
                </a:lnTo>
                <a:lnTo>
                  <a:pt x="3048" y="103632"/>
                </a:lnTo>
                <a:lnTo>
                  <a:pt x="24384" y="97536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5344"/>
                </a:lnTo>
                <a:lnTo>
                  <a:pt x="39624" y="85344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1816"/>
                </a:lnTo>
                <a:lnTo>
                  <a:pt x="39624" y="51816"/>
                </a:lnTo>
                <a:lnTo>
                  <a:pt x="39624" y="51816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48768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9624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2672"/>
                </a:lnTo>
                <a:lnTo>
                  <a:pt x="12192" y="42672"/>
                </a:lnTo>
                <a:lnTo>
                  <a:pt x="12192" y="36576"/>
                </a:lnTo>
                <a:lnTo>
                  <a:pt x="18288" y="21336"/>
                </a:lnTo>
                <a:lnTo>
                  <a:pt x="21336" y="21336"/>
                </a:lnTo>
                <a:lnTo>
                  <a:pt x="27432" y="9144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9144"/>
                </a:lnTo>
                <a:lnTo>
                  <a:pt x="42672" y="9144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48768"/>
                </a:lnTo>
                <a:lnTo>
                  <a:pt x="51816" y="54864"/>
                </a:lnTo>
                <a:lnTo>
                  <a:pt x="48768" y="54864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0960"/>
                </a:lnTo>
                <a:lnTo>
                  <a:pt x="39624" y="60960"/>
                </a:lnTo>
                <a:lnTo>
                  <a:pt x="36576" y="60960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4112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0208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3152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4008"/>
                </a:lnTo>
                <a:lnTo>
                  <a:pt x="60960" y="51816"/>
                </a:lnTo>
                <a:lnTo>
                  <a:pt x="60960" y="54864"/>
                </a:lnTo>
                <a:lnTo>
                  <a:pt x="67056" y="36576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4008" y="12192"/>
                </a:lnTo>
                <a:lnTo>
                  <a:pt x="57912" y="9144"/>
                </a:lnTo>
                <a:lnTo>
                  <a:pt x="60960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0" name="object 1160"/>
          <p:cNvSpPr/>
          <p:nvPr/>
        </p:nvSpPr>
        <p:spPr>
          <a:xfrm>
            <a:off x="32125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80" y="88392"/>
                  <a:pt x="36576" y="88392"/>
                </a:cubicBezTo>
                <a:cubicBezTo>
                  <a:pt x="39623" y="73152"/>
                  <a:pt x="39623" y="57912"/>
                  <a:pt x="42672" y="42672"/>
                </a:cubicBezTo>
                <a:close/>
                <a:moveTo>
                  <a:pt x="48767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1" y="57912"/>
                  <a:pt x="51816" y="88392"/>
                </a:cubicBezTo>
                <a:cubicBezTo>
                  <a:pt x="54864" y="88392"/>
                  <a:pt x="57911" y="88392"/>
                  <a:pt x="60960" y="88392"/>
                </a:cubicBezTo>
                <a:cubicBezTo>
                  <a:pt x="57911" y="97536"/>
                  <a:pt x="57911" y="106680"/>
                  <a:pt x="54864" y="115824"/>
                </a:cubicBezTo>
                <a:cubicBezTo>
                  <a:pt x="51816" y="115824"/>
                  <a:pt x="48767" y="115824"/>
                  <a:pt x="45720" y="115824"/>
                </a:cubicBezTo>
                <a:cubicBezTo>
                  <a:pt x="45720" y="124968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80" y="124968"/>
                  <a:pt x="30480" y="115824"/>
                </a:cubicBezTo>
                <a:cubicBezTo>
                  <a:pt x="21336" y="115824"/>
                  <a:pt x="9144" y="115824"/>
                  <a:pt x="0" y="115824"/>
                </a:cubicBezTo>
                <a:cubicBezTo>
                  <a:pt x="0" y="106680"/>
                  <a:pt x="3048" y="94488"/>
                  <a:pt x="3048" y="85344"/>
                </a:cubicBezTo>
                <a:cubicBezTo>
                  <a:pt x="18288" y="57912"/>
                  <a:pt x="33528" y="27432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1" name="object 1161"/>
          <p:cNvSpPr/>
          <p:nvPr/>
        </p:nvSpPr>
        <p:spPr>
          <a:xfrm>
            <a:off x="32064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19" y="45720"/>
                </a:moveTo>
                <a:lnTo>
                  <a:pt x="54863" y="48768"/>
                </a:lnTo>
                <a:lnTo>
                  <a:pt x="30480" y="91440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88392"/>
                </a:lnTo>
                <a:lnTo>
                  <a:pt x="45719" y="45720"/>
                </a:lnTo>
                <a:close/>
                <a:moveTo>
                  <a:pt x="45719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1440"/>
                </a:lnTo>
                <a:lnTo>
                  <a:pt x="21336" y="88392"/>
                </a:lnTo>
                <a:lnTo>
                  <a:pt x="45719" y="42672"/>
                </a:lnTo>
                <a:lnTo>
                  <a:pt x="51816" y="42672"/>
                </a:lnTo>
                <a:lnTo>
                  <a:pt x="54863" y="45720"/>
                </a:lnTo>
                <a:lnTo>
                  <a:pt x="45719" y="91440"/>
                </a:lnTo>
                <a:close/>
                <a:moveTo>
                  <a:pt x="51816" y="3048"/>
                </a:moveTo>
                <a:lnTo>
                  <a:pt x="54863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64007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3" y="124968"/>
                </a:lnTo>
                <a:lnTo>
                  <a:pt x="57912" y="121920"/>
                </a:lnTo>
                <a:lnTo>
                  <a:pt x="54863" y="146304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18872"/>
                </a:lnTo>
                <a:lnTo>
                  <a:pt x="36576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6096" y="88392"/>
                </a:lnTo>
                <a:lnTo>
                  <a:pt x="6096" y="85344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6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6304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19" y="146304"/>
                </a:lnTo>
                <a:lnTo>
                  <a:pt x="48768" y="118872"/>
                </a:lnTo>
                <a:lnTo>
                  <a:pt x="54863" y="115824"/>
                </a:lnTo>
                <a:lnTo>
                  <a:pt x="60960" y="115824"/>
                </a:lnTo>
                <a:lnTo>
                  <a:pt x="57912" y="118872"/>
                </a:lnTo>
                <a:lnTo>
                  <a:pt x="60960" y="88392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3" y="94488"/>
                </a:lnTo>
                <a:lnTo>
                  <a:pt x="54863" y="88392"/>
                </a:lnTo>
                <a:lnTo>
                  <a:pt x="67056" y="3048"/>
                </a:lnTo>
                <a:lnTo>
                  <a:pt x="70104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2" name="object 1162"/>
          <p:cNvSpPr/>
          <p:nvPr/>
        </p:nvSpPr>
        <p:spPr>
          <a:xfrm>
            <a:off x="37459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0480"/>
                </a:cubicBezTo>
                <a:cubicBezTo>
                  <a:pt x="51816" y="30480"/>
                  <a:pt x="42672" y="30480"/>
                  <a:pt x="30479" y="30480"/>
                </a:cubicBezTo>
                <a:cubicBezTo>
                  <a:pt x="30479" y="39624"/>
                  <a:pt x="27432" y="45720"/>
                  <a:pt x="27432" y="51816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5720"/>
                  <a:pt x="39623" y="45720"/>
                </a:cubicBezTo>
                <a:cubicBezTo>
                  <a:pt x="45720" y="45720"/>
                  <a:pt x="51816" y="51816"/>
                  <a:pt x="51816" y="60960"/>
                </a:cubicBezTo>
                <a:cubicBezTo>
                  <a:pt x="54864" y="67056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4968"/>
                  <a:pt x="39623" y="131064"/>
                  <a:pt x="36576" y="137160"/>
                </a:cubicBezTo>
                <a:cubicBezTo>
                  <a:pt x="30479" y="140208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5824"/>
                  <a:pt x="0" y="112776"/>
                  <a:pt x="0" y="103632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18872"/>
                  <a:pt x="24384" y="118872"/>
                </a:cubicBezTo>
                <a:cubicBezTo>
                  <a:pt x="24384" y="118872"/>
                  <a:pt x="27432" y="118872"/>
                  <a:pt x="30479" y="112776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5344"/>
                  <a:pt x="36576" y="79248"/>
                  <a:pt x="36576" y="76200"/>
                </a:cubicBezTo>
                <a:cubicBezTo>
                  <a:pt x="36576" y="73152"/>
                  <a:pt x="33528" y="70104"/>
                  <a:pt x="30479" y="70104"/>
                </a:cubicBezTo>
                <a:cubicBezTo>
                  <a:pt x="27432" y="70104"/>
                  <a:pt x="27432" y="73152"/>
                  <a:pt x="24384" y="73152"/>
                </a:cubicBezTo>
                <a:cubicBezTo>
                  <a:pt x="24384" y="76200"/>
                  <a:pt x="21336" y="76200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4384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3" name="object 1163"/>
          <p:cNvSpPr/>
          <p:nvPr/>
        </p:nvSpPr>
        <p:spPr>
          <a:xfrm>
            <a:off x="37398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5720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5720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0960"/>
                </a:lnTo>
                <a:lnTo>
                  <a:pt x="67056" y="76200"/>
                </a:lnTo>
                <a:lnTo>
                  <a:pt x="67056" y="76200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1920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49352"/>
                </a:lnTo>
                <a:lnTo>
                  <a:pt x="18288" y="149352"/>
                </a:lnTo>
                <a:lnTo>
                  <a:pt x="15240" y="149352"/>
                </a:lnTo>
                <a:lnTo>
                  <a:pt x="12192" y="146304"/>
                </a:lnTo>
                <a:lnTo>
                  <a:pt x="9144" y="143256"/>
                </a:lnTo>
                <a:lnTo>
                  <a:pt x="9144" y="143256"/>
                </a:lnTo>
                <a:lnTo>
                  <a:pt x="6096" y="137160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6680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79248"/>
                </a:lnTo>
                <a:lnTo>
                  <a:pt x="39624" y="82296"/>
                </a:lnTo>
                <a:lnTo>
                  <a:pt x="36575" y="76200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79248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5344"/>
                </a:lnTo>
                <a:lnTo>
                  <a:pt x="24384" y="88392"/>
                </a:lnTo>
                <a:lnTo>
                  <a:pt x="9144" y="82296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79248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3152"/>
                </a:lnTo>
                <a:lnTo>
                  <a:pt x="27432" y="73152"/>
                </a:lnTo>
                <a:lnTo>
                  <a:pt x="30480" y="70104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09728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6680"/>
                </a:lnTo>
                <a:lnTo>
                  <a:pt x="6096" y="112776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1920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37160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0208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28016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57912"/>
                </a:lnTo>
                <a:lnTo>
                  <a:pt x="54863" y="60960"/>
                </a:lnTo>
                <a:lnTo>
                  <a:pt x="51816" y="54864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4864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3528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4" name="object 1164"/>
          <p:cNvSpPr/>
          <p:nvPr/>
        </p:nvSpPr>
        <p:spPr>
          <a:xfrm>
            <a:off x="4200144" y="2572512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4488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2776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60" y="3048"/>
                </a:cubicBezTo>
                <a:cubicBezTo>
                  <a:pt x="64008" y="6096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48768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0960"/>
                </a:cubicBezTo>
                <a:cubicBezTo>
                  <a:pt x="60960" y="70104"/>
                  <a:pt x="60960" y="82296"/>
                  <a:pt x="57912" y="94488"/>
                </a:cubicBezTo>
                <a:cubicBezTo>
                  <a:pt x="57912" y="103632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6576" y="140208"/>
                  <a:pt x="30480" y="143256"/>
                  <a:pt x="24384" y="143256"/>
                </a:cubicBezTo>
                <a:cubicBezTo>
                  <a:pt x="18288" y="143256"/>
                  <a:pt x="12192" y="140208"/>
                  <a:pt x="9144" y="137160"/>
                </a:cubicBezTo>
                <a:cubicBezTo>
                  <a:pt x="6096" y="131064"/>
                  <a:pt x="3048" y="124968"/>
                  <a:pt x="3048" y="112776"/>
                </a:cubicBezTo>
                <a:cubicBezTo>
                  <a:pt x="0" y="103632"/>
                  <a:pt x="3048" y="88392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5" name="object 1165"/>
          <p:cNvSpPr/>
          <p:nvPr/>
        </p:nvSpPr>
        <p:spPr>
          <a:xfrm>
            <a:off x="41970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79248"/>
                </a:move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0480" y="118872"/>
                </a:lnTo>
                <a:lnTo>
                  <a:pt x="33528" y="112776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79248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79248"/>
                </a:lnTo>
                <a:lnTo>
                  <a:pt x="48768" y="82296"/>
                </a:lnTo>
                <a:lnTo>
                  <a:pt x="48768" y="88392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6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7056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5720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0480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45720" y="33528"/>
                </a:lnTo>
                <a:lnTo>
                  <a:pt x="48768" y="30480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181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4008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3256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97536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57912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0208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0208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09728"/>
                </a:lnTo>
                <a:lnTo>
                  <a:pt x="57912" y="97536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0960"/>
                </a:lnTo>
                <a:lnTo>
                  <a:pt x="51816" y="57912"/>
                </a:lnTo>
                <a:lnTo>
                  <a:pt x="54864" y="57912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57912"/>
                </a:lnTo>
                <a:lnTo>
                  <a:pt x="45720" y="57912"/>
                </a:lnTo>
                <a:lnTo>
                  <a:pt x="42672" y="60960"/>
                </a:lnTo>
                <a:lnTo>
                  <a:pt x="42672" y="57912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4384"/>
                </a:lnTo>
                <a:lnTo>
                  <a:pt x="54864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42672"/>
                </a:lnTo>
                <a:lnTo>
                  <a:pt x="51816" y="36576"/>
                </a:lnTo>
                <a:lnTo>
                  <a:pt x="70104" y="3352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8288"/>
                </a:lnTo>
                <a:lnTo>
                  <a:pt x="67056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6" name="object 1166"/>
          <p:cNvSpPr/>
          <p:nvPr/>
        </p:nvSpPr>
        <p:spPr>
          <a:xfrm>
            <a:off x="4660392" y="2572512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18872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7" name="object 1167"/>
          <p:cNvSpPr/>
          <p:nvPr/>
        </p:nvSpPr>
        <p:spPr>
          <a:xfrm>
            <a:off x="4654296" y="2569464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3048"/>
                </a:lnTo>
                <a:lnTo>
                  <a:pt x="73152" y="30480"/>
                </a:lnTo>
                <a:lnTo>
                  <a:pt x="70104" y="33528"/>
                </a:lnTo>
                <a:lnTo>
                  <a:pt x="54864" y="60960"/>
                </a:lnTo>
                <a:lnTo>
                  <a:pt x="45720" y="82296"/>
                </a:lnTo>
                <a:lnTo>
                  <a:pt x="39624" y="103632"/>
                </a:lnTo>
                <a:lnTo>
                  <a:pt x="33528" y="124968"/>
                </a:lnTo>
                <a:lnTo>
                  <a:pt x="27432" y="146304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5344"/>
                </a:lnTo>
                <a:lnTo>
                  <a:pt x="27432" y="60960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6576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8768" y="39624"/>
                </a:lnTo>
                <a:lnTo>
                  <a:pt x="36576" y="64008"/>
                </a:lnTo>
                <a:lnTo>
                  <a:pt x="24384" y="88392"/>
                </a:lnTo>
                <a:lnTo>
                  <a:pt x="21336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6304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0584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27432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3048"/>
                </a:lnTo>
                <a:lnTo>
                  <a:pt x="1524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8" name="object 1168"/>
          <p:cNvSpPr/>
          <p:nvPr/>
        </p:nvSpPr>
        <p:spPr>
          <a:xfrm>
            <a:off x="29535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9" name="object 1169"/>
          <p:cNvSpPr/>
          <p:nvPr/>
        </p:nvSpPr>
        <p:spPr>
          <a:xfrm>
            <a:off x="29504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0" name="object 1170"/>
          <p:cNvSpPr/>
          <p:nvPr/>
        </p:nvSpPr>
        <p:spPr>
          <a:xfrm>
            <a:off x="29535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5448" y="0"/>
                  <a:pt x="167640" y="6096"/>
                  <a:pt x="176784" y="12192"/>
                </a:cubicBezTo>
                <a:cubicBezTo>
                  <a:pt x="185928" y="18288"/>
                  <a:pt x="192024" y="30480"/>
                  <a:pt x="195072" y="45720"/>
                </a:cubicBezTo>
                <a:cubicBezTo>
                  <a:pt x="198120" y="57912"/>
                  <a:pt x="201168" y="79248"/>
                  <a:pt x="201168" y="100584"/>
                </a:cubicBezTo>
                <a:cubicBezTo>
                  <a:pt x="182880" y="106680"/>
                  <a:pt x="161544" y="112776"/>
                  <a:pt x="143256" y="118872"/>
                </a:cubicBezTo>
                <a:cubicBezTo>
                  <a:pt x="143256" y="106680"/>
                  <a:pt x="143256" y="94488"/>
                  <a:pt x="137160" y="88392"/>
                </a:cubicBezTo>
                <a:cubicBezTo>
                  <a:pt x="134112" y="82296"/>
                  <a:pt x="128016" y="79248"/>
                  <a:pt x="118872" y="79248"/>
                </a:cubicBezTo>
                <a:cubicBezTo>
                  <a:pt x="106680" y="79248"/>
                  <a:pt x="97536" y="85344"/>
                  <a:pt x="88392" y="103632"/>
                </a:cubicBezTo>
                <a:cubicBezTo>
                  <a:pt x="76200" y="118872"/>
                  <a:pt x="70104" y="146304"/>
                  <a:pt x="64008" y="179832"/>
                </a:cubicBezTo>
                <a:cubicBezTo>
                  <a:pt x="54864" y="219456"/>
                  <a:pt x="54864" y="246888"/>
                  <a:pt x="60960" y="262128"/>
                </a:cubicBezTo>
                <a:cubicBezTo>
                  <a:pt x="64008" y="277368"/>
                  <a:pt x="73152" y="286512"/>
                  <a:pt x="85344" y="286512"/>
                </a:cubicBezTo>
                <a:cubicBezTo>
                  <a:pt x="91440" y="286512"/>
                  <a:pt x="97536" y="286512"/>
                  <a:pt x="103632" y="280416"/>
                </a:cubicBezTo>
                <a:cubicBezTo>
                  <a:pt x="109728" y="277368"/>
                  <a:pt x="118872" y="271272"/>
                  <a:pt x="128016" y="262128"/>
                </a:cubicBezTo>
                <a:cubicBezTo>
                  <a:pt x="128016" y="252984"/>
                  <a:pt x="131064" y="240792"/>
                  <a:pt x="131064" y="231648"/>
                </a:cubicBezTo>
                <a:cubicBezTo>
                  <a:pt x="118872" y="231648"/>
                  <a:pt x="106680" y="231648"/>
                  <a:pt x="94488" y="231648"/>
                </a:cubicBezTo>
                <a:cubicBezTo>
                  <a:pt x="100584" y="207264"/>
                  <a:pt x="103632" y="182880"/>
                  <a:pt x="106680" y="158496"/>
                </a:cubicBezTo>
                <a:cubicBezTo>
                  <a:pt x="137160" y="158496"/>
                  <a:pt x="164592" y="158496"/>
                  <a:pt x="192024" y="158496"/>
                </a:cubicBezTo>
                <a:cubicBezTo>
                  <a:pt x="185928" y="207264"/>
                  <a:pt x="176784" y="256032"/>
                  <a:pt x="167640" y="307848"/>
                </a:cubicBezTo>
                <a:cubicBezTo>
                  <a:pt x="146304" y="329184"/>
                  <a:pt x="131064" y="344424"/>
                  <a:pt x="115824" y="350520"/>
                </a:cubicBezTo>
                <a:cubicBezTo>
                  <a:pt x="103632" y="359664"/>
                  <a:pt x="88392" y="362712"/>
                  <a:pt x="70104" y="362712"/>
                </a:cubicBezTo>
                <a:cubicBezTo>
                  <a:pt x="48768" y="362712"/>
                  <a:pt x="33528" y="356616"/>
                  <a:pt x="21336" y="341376"/>
                </a:cubicBezTo>
                <a:cubicBezTo>
                  <a:pt x="12192" y="329184"/>
                  <a:pt x="3048" y="307848"/>
                  <a:pt x="3048" y="277368"/>
                </a:cubicBezTo>
                <a:cubicBezTo>
                  <a:pt x="0" y="249936"/>
                  <a:pt x="0" y="219456"/>
                  <a:pt x="6096" y="182880"/>
                </a:cubicBezTo>
                <a:cubicBezTo>
                  <a:pt x="15240" y="143256"/>
                  <a:pt x="24384" y="109728"/>
                  <a:pt x="36576" y="82296"/>
                </a:cubicBezTo>
                <a:cubicBezTo>
                  <a:pt x="48768" y="54864"/>
                  <a:pt x="64008" y="33528"/>
                  <a:pt x="82296" y="18288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1" name="object 1171"/>
          <p:cNvSpPr/>
          <p:nvPr/>
        </p:nvSpPr>
        <p:spPr>
          <a:xfrm>
            <a:off x="29504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6680"/>
                </a:lnTo>
                <a:lnTo>
                  <a:pt x="149352" y="128016"/>
                </a:lnTo>
                <a:lnTo>
                  <a:pt x="146304" y="124968"/>
                </a:lnTo>
                <a:lnTo>
                  <a:pt x="143256" y="121920"/>
                </a:lnTo>
                <a:lnTo>
                  <a:pt x="140208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97536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6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0312"/>
                </a:lnTo>
                <a:lnTo>
                  <a:pt x="64008" y="234696"/>
                </a:lnTo>
                <a:lnTo>
                  <a:pt x="64008" y="249936"/>
                </a:lnTo>
                <a:lnTo>
                  <a:pt x="64008" y="249936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6" y="283464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3464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2128"/>
                </a:lnTo>
                <a:lnTo>
                  <a:pt x="124968" y="265176"/>
                </a:lnTo>
                <a:lnTo>
                  <a:pt x="131064" y="231648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1648"/>
                </a:lnTo>
                <a:lnTo>
                  <a:pt x="106680" y="161544"/>
                </a:lnTo>
                <a:lnTo>
                  <a:pt x="109728" y="155448"/>
                </a:lnTo>
                <a:lnTo>
                  <a:pt x="195072" y="155448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6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2712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68808"/>
                </a:lnTo>
                <a:lnTo>
                  <a:pt x="73152" y="371856"/>
                </a:lnTo>
                <a:lnTo>
                  <a:pt x="73152" y="371856"/>
                </a:lnTo>
                <a:lnTo>
                  <a:pt x="57912" y="368808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6616"/>
                </a:lnTo>
                <a:lnTo>
                  <a:pt x="21336" y="347472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6" y="320040"/>
                </a:lnTo>
                <a:lnTo>
                  <a:pt x="3048" y="301752"/>
                </a:lnTo>
                <a:lnTo>
                  <a:pt x="0" y="283464"/>
                </a:lnTo>
                <a:lnTo>
                  <a:pt x="0" y="259080"/>
                </a:lnTo>
                <a:lnTo>
                  <a:pt x="0" y="237744"/>
                </a:lnTo>
                <a:lnTo>
                  <a:pt x="3048" y="210312"/>
                </a:lnTo>
                <a:lnTo>
                  <a:pt x="6096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6" y="18288"/>
                </a:lnTo>
                <a:lnTo>
                  <a:pt x="82296" y="18288"/>
                </a:lnTo>
                <a:lnTo>
                  <a:pt x="94488" y="9144"/>
                </a:lnTo>
                <a:lnTo>
                  <a:pt x="94488" y="9144"/>
                </a:lnTo>
                <a:lnTo>
                  <a:pt x="106680" y="3048"/>
                </a:lnTo>
                <a:lnTo>
                  <a:pt x="109728" y="3048"/>
                </a:lnTo>
                <a:lnTo>
                  <a:pt x="121920" y="0"/>
                </a:lnTo>
                <a:lnTo>
                  <a:pt x="121920" y="0"/>
                </a:lnTo>
                <a:lnTo>
                  <a:pt x="137160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09728" y="12192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4384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8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40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59080"/>
                </a:lnTo>
                <a:lnTo>
                  <a:pt x="9144" y="280416"/>
                </a:lnTo>
                <a:lnTo>
                  <a:pt x="12192" y="301752"/>
                </a:lnTo>
                <a:lnTo>
                  <a:pt x="15240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1376"/>
                </a:lnTo>
                <a:lnTo>
                  <a:pt x="36576" y="350520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59664"/>
                </a:lnTo>
                <a:lnTo>
                  <a:pt x="57912" y="359664"/>
                </a:lnTo>
                <a:lnTo>
                  <a:pt x="73152" y="362712"/>
                </a:lnTo>
                <a:lnTo>
                  <a:pt x="7315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8" y="335280"/>
                </a:lnTo>
                <a:lnTo>
                  <a:pt x="152400" y="323088"/>
                </a:lnTo>
                <a:lnTo>
                  <a:pt x="167640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4592"/>
                </a:lnTo>
                <a:lnTo>
                  <a:pt x="109728" y="164592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8" y="231648"/>
                </a:lnTo>
                <a:lnTo>
                  <a:pt x="140208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0416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6512"/>
                </a:lnTo>
                <a:lnTo>
                  <a:pt x="70104" y="286512"/>
                </a:lnTo>
                <a:lnTo>
                  <a:pt x="64008" y="280416"/>
                </a:lnTo>
                <a:lnTo>
                  <a:pt x="64008" y="277368"/>
                </a:lnTo>
                <a:lnTo>
                  <a:pt x="57912" y="268224"/>
                </a:lnTo>
                <a:lnTo>
                  <a:pt x="57912" y="265176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1648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2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1440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2296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6200"/>
                </a:lnTo>
                <a:lnTo>
                  <a:pt x="124968" y="76200"/>
                </a:lnTo>
                <a:lnTo>
                  <a:pt x="131064" y="76200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79248"/>
                </a:lnTo>
                <a:lnTo>
                  <a:pt x="140208" y="82296"/>
                </a:lnTo>
                <a:lnTo>
                  <a:pt x="143256" y="85344"/>
                </a:lnTo>
                <a:lnTo>
                  <a:pt x="146304" y="88392"/>
                </a:lnTo>
                <a:lnTo>
                  <a:pt x="146304" y="91440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18288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2" name="object 1172"/>
          <p:cNvSpPr/>
          <p:nvPr/>
        </p:nvSpPr>
        <p:spPr>
          <a:xfrm>
            <a:off x="1554480" y="21336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37160" y="94488"/>
                </a:moveTo>
                <a:cubicBezTo>
                  <a:pt x="124968" y="137160"/>
                  <a:pt x="109727" y="182880"/>
                  <a:pt x="97536" y="225552"/>
                </a:cubicBezTo>
                <a:cubicBezTo>
                  <a:pt x="109727" y="225552"/>
                  <a:pt x="121920" y="225552"/>
                  <a:pt x="137160" y="225552"/>
                </a:cubicBezTo>
                <a:cubicBezTo>
                  <a:pt x="137160" y="182880"/>
                  <a:pt x="137160" y="137160"/>
                  <a:pt x="137160" y="94488"/>
                </a:cubicBezTo>
                <a:close/>
                <a:moveTo>
                  <a:pt x="124968" y="0"/>
                </a:moveTo>
                <a:cubicBezTo>
                  <a:pt x="143255" y="0"/>
                  <a:pt x="164592" y="0"/>
                  <a:pt x="182880" y="0"/>
                </a:cubicBezTo>
                <a:cubicBezTo>
                  <a:pt x="185927" y="121920"/>
                  <a:pt x="188976" y="243840"/>
                  <a:pt x="188976" y="362712"/>
                </a:cubicBezTo>
                <a:cubicBezTo>
                  <a:pt x="170688" y="362712"/>
                  <a:pt x="152399" y="362712"/>
                  <a:pt x="134112" y="362712"/>
                </a:cubicBezTo>
                <a:cubicBezTo>
                  <a:pt x="134112" y="344424"/>
                  <a:pt x="134112" y="323088"/>
                  <a:pt x="134112" y="304800"/>
                </a:cubicBezTo>
                <a:cubicBezTo>
                  <a:pt x="112776" y="304800"/>
                  <a:pt x="94488" y="304800"/>
                  <a:pt x="73152" y="304800"/>
                </a:cubicBezTo>
                <a:cubicBezTo>
                  <a:pt x="67056" y="323088"/>
                  <a:pt x="60960" y="344424"/>
                  <a:pt x="54864" y="362712"/>
                </a:cubicBezTo>
                <a:cubicBezTo>
                  <a:pt x="36576" y="362712"/>
                  <a:pt x="18288" y="362712"/>
                  <a:pt x="0" y="362712"/>
                </a:cubicBezTo>
                <a:cubicBezTo>
                  <a:pt x="42672" y="243840"/>
                  <a:pt x="82296" y="121920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3" name="object 1173"/>
          <p:cNvSpPr/>
          <p:nvPr/>
        </p:nvSpPr>
        <p:spPr>
          <a:xfrm>
            <a:off x="1548384" y="21305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97536"/>
                </a:moveTo>
                <a:lnTo>
                  <a:pt x="149351" y="100584"/>
                </a:lnTo>
                <a:lnTo>
                  <a:pt x="109728" y="228600"/>
                </a:lnTo>
                <a:lnTo>
                  <a:pt x="103632" y="222504"/>
                </a:lnTo>
                <a:lnTo>
                  <a:pt x="143256" y="222504"/>
                </a:lnTo>
                <a:lnTo>
                  <a:pt x="137160" y="228600"/>
                </a:lnTo>
                <a:lnTo>
                  <a:pt x="140208" y="97536"/>
                </a:lnTo>
                <a:close/>
                <a:moveTo>
                  <a:pt x="146304" y="228600"/>
                </a:moveTo>
                <a:lnTo>
                  <a:pt x="143256" y="231648"/>
                </a:lnTo>
                <a:lnTo>
                  <a:pt x="103632" y="231648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1" y="97536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3048"/>
                </a:lnTo>
                <a:lnTo>
                  <a:pt x="201167" y="365760"/>
                </a:lnTo>
                <a:lnTo>
                  <a:pt x="198120" y="368808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68808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5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5760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5760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4" name="object 1174"/>
          <p:cNvSpPr/>
          <p:nvPr/>
        </p:nvSpPr>
        <p:spPr>
          <a:xfrm>
            <a:off x="2011679" y="2133600"/>
            <a:ext cx="210312" cy="362712"/>
          </a:xfrm>
          <a:custGeom>
            <a:avLst/>
            <a:gdLst/>
            <a:ahLst/>
            <a:cxnLst/>
            <a:rect l="l" t="t" r="r" b="b"/>
            <a:pathLst>
              <a:path w="210312" h="362712">
                <a:moveTo>
                  <a:pt x="15241" y="0"/>
                </a:moveTo>
                <a:cubicBezTo>
                  <a:pt x="82297" y="0"/>
                  <a:pt x="146305" y="0"/>
                  <a:pt x="210313" y="0"/>
                </a:cubicBezTo>
                <a:cubicBezTo>
                  <a:pt x="204217" y="30480"/>
                  <a:pt x="198121" y="60960"/>
                  <a:pt x="192025" y="91440"/>
                </a:cubicBezTo>
                <a:cubicBezTo>
                  <a:pt x="170689" y="91440"/>
                  <a:pt x="149353" y="91440"/>
                  <a:pt x="128017" y="91440"/>
                </a:cubicBezTo>
                <a:cubicBezTo>
                  <a:pt x="109729" y="182880"/>
                  <a:pt x="91441" y="271272"/>
                  <a:pt x="76200" y="362712"/>
                </a:cubicBezTo>
                <a:cubicBezTo>
                  <a:pt x="54865" y="362712"/>
                  <a:pt x="33528" y="362712"/>
                  <a:pt x="12193" y="362712"/>
                </a:cubicBezTo>
                <a:cubicBezTo>
                  <a:pt x="30481" y="271272"/>
                  <a:pt x="45721" y="182880"/>
                  <a:pt x="64009" y="91440"/>
                </a:cubicBezTo>
                <a:cubicBezTo>
                  <a:pt x="42672" y="91440"/>
                  <a:pt x="21337" y="91440"/>
                  <a:pt x="0" y="91440"/>
                </a:cubicBezTo>
                <a:cubicBezTo>
                  <a:pt x="6097" y="60960"/>
                  <a:pt x="12193" y="30480"/>
                  <a:pt x="152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5" name="object 1175"/>
          <p:cNvSpPr/>
          <p:nvPr/>
        </p:nvSpPr>
        <p:spPr>
          <a:xfrm>
            <a:off x="2005584" y="2130552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97536"/>
                </a:lnTo>
                <a:lnTo>
                  <a:pt x="134112" y="97536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5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97536"/>
                </a:lnTo>
                <a:lnTo>
                  <a:pt x="6095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5" y="88392"/>
                </a:lnTo>
                <a:lnTo>
                  <a:pt x="70104" y="88392"/>
                </a:lnTo>
                <a:lnTo>
                  <a:pt x="73151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5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88392"/>
                </a:lnTo>
                <a:lnTo>
                  <a:pt x="198120" y="88392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6" name="object 1176"/>
          <p:cNvSpPr/>
          <p:nvPr/>
        </p:nvSpPr>
        <p:spPr>
          <a:xfrm>
            <a:off x="2496312" y="2133600"/>
            <a:ext cx="201168" cy="362712"/>
          </a:xfrm>
          <a:custGeom>
            <a:avLst/>
            <a:gdLst/>
            <a:ahLst/>
            <a:cxnLst/>
            <a:rect l="l" t="t" r="r" b="b"/>
            <a:pathLst>
              <a:path w="201168" h="362712">
                <a:moveTo>
                  <a:pt x="134112" y="0"/>
                </a:moveTo>
                <a:cubicBezTo>
                  <a:pt x="158496" y="0"/>
                  <a:pt x="176784" y="9144"/>
                  <a:pt x="185928" y="27432"/>
                </a:cubicBezTo>
                <a:cubicBezTo>
                  <a:pt x="195072" y="45720"/>
                  <a:pt x="201168" y="73152"/>
                  <a:pt x="201168" y="109728"/>
                </a:cubicBezTo>
                <a:cubicBezTo>
                  <a:pt x="182880" y="118872"/>
                  <a:pt x="164592" y="124968"/>
                  <a:pt x="146304" y="131064"/>
                </a:cubicBezTo>
                <a:cubicBezTo>
                  <a:pt x="146304" y="121920"/>
                  <a:pt x="146304" y="112776"/>
                  <a:pt x="143256" y="106680"/>
                </a:cubicBezTo>
                <a:cubicBezTo>
                  <a:pt x="143256" y="100584"/>
                  <a:pt x="140208" y="94488"/>
                  <a:pt x="137160" y="88392"/>
                </a:cubicBezTo>
                <a:cubicBezTo>
                  <a:pt x="131064" y="85344"/>
                  <a:pt x="128016" y="82296"/>
                  <a:pt x="121920" y="82296"/>
                </a:cubicBezTo>
                <a:cubicBezTo>
                  <a:pt x="109728" y="82296"/>
                  <a:pt x="97536" y="91440"/>
                  <a:pt x="85344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57912" y="219456"/>
                  <a:pt x="57912" y="246888"/>
                  <a:pt x="60960" y="262128"/>
                </a:cubicBezTo>
                <a:cubicBezTo>
                  <a:pt x="64008" y="274320"/>
                  <a:pt x="73152" y="283464"/>
                  <a:pt x="82296" y="283464"/>
                </a:cubicBezTo>
                <a:cubicBezTo>
                  <a:pt x="94488" y="283464"/>
                  <a:pt x="103632" y="277368"/>
                  <a:pt x="112776" y="265176"/>
                </a:cubicBezTo>
                <a:cubicBezTo>
                  <a:pt x="118872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49352" y="310896"/>
                </a:cubicBezTo>
                <a:cubicBezTo>
                  <a:pt x="140208" y="326136"/>
                  <a:pt x="128016" y="341376"/>
                  <a:pt x="115824" y="350520"/>
                </a:cubicBezTo>
                <a:cubicBezTo>
                  <a:pt x="103632" y="359664"/>
                  <a:pt x="88392" y="362712"/>
                  <a:pt x="73152" y="362712"/>
                </a:cubicBezTo>
                <a:cubicBezTo>
                  <a:pt x="51816" y="362712"/>
                  <a:pt x="36576" y="356616"/>
                  <a:pt x="24384" y="347472"/>
                </a:cubicBezTo>
                <a:cubicBezTo>
                  <a:pt x="15240" y="335280"/>
                  <a:pt x="6096" y="316992"/>
                  <a:pt x="3048" y="289560"/>
                </a:cubicBezTo>
                <a:cubicBezTo>
                  <a:pt x="0" y="262128"/>
                  <a:pt x="0" y="225552"/>
                  <a:pt x="9144" y="182880"/>
                </a:cubicBezTo>
                <a:cubicBezTo>
                  <a:pt x="18288" y="124968"/>
                  <a:pt x="33528" y="79248"/>
                  <a:pt x="57912" y="48768"/>
                </a:cubicBezTo>
                <a:cubicBezTo>
                  <a:pt x="79248" y="18288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7" name="object 1177"/>
          <p:cNvSpPr/>
          <p:nvPr/>
        </p:nvSpPr>
        <p:spPr>
          <a:xfrm>
            <a:off x="2493264" y="2130552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6096"/>
                </a:lnTo>
                <a:lnTo>
                  <a:pt x="170688" y="6096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27432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3256" y="134112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3632"/>
                </a:lnTo>
                <a:lnTo>
                  <a:pt x="94488" y="118872"/>
                </a:lnTo>
                <a:lnTo>
                  <a:pt x="88392" y="128016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0312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49936"/>
                </a:lnTo>
                <a:lnTo>
                  <a:pt x="67056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3840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0792"/>
                </a:lnTo>
                <a:lnTo>
                  <a:pt x="185928" y="246888"/>
                </a:lnTo>
                <a:lnTo>
                  <a:pt x="179832" y="265176"/>
                </a:lnTo>
                <a:lnTo>
                  <a:pt x="173736" y="283464"/>
                </a:lnTo>
                <a:lnTo>
                  <a:pt x="164592" y="301752"/>
                </a:lnTo>
                <a:lnTo>
                  <a:pt x="158496" y="313944"/>
                </a:lnTo>
                <a:lnTo>
                  <a:pt x="149352" y="326136"/>
                </a:lnTo>
                <a:lnTo>
                  <a:pt x="140208" y="338328"/>
                </a:lnTo>
                <a:lnTo>
                  <a:pt x="131064" y="347472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0960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59664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2880"/>
                </a:lnTo>
                <a:lnTo>
                  <a:pt x="12192" y="161544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6576"/>
                </a:lnTo>
                <a:lnTo>
                  <a:pt x="73152" y="27432"/>
                </a:lnTo>
                <a:lnTo>
                  <a:pt x="82296" y="18288"/>
                </a:lnTo>
                <a:lnTo>
                  <a:pt x="94488" y="12192"/>
                </a:lnTo>
                <a:lnTo>
                  <a:pt x="103632" y="6096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0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89560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6616"/>
                </a:lnTo>
                <a:lnTo>
                  <a:pt x="60960" y="359664"/>
                </a:lnTo>
                <a:lnTo>
                  <a:pt x="60960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3568"/>
                </a:lnTo>
                <a:lnTo>
                  <a:pt x="106680" y="353568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1376"/>
                </a:lnTo>
                <a:lnTo>
                  <a:pt x="134112" y="332232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5656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3840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77368"/>
                </a:lnTo>
                <a:lnTo>
                  <a:pt x="112776" y="280416"/>
                </a:lnTo>
                <a:lnTo>
                  <a:pt x="103632" y="283464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6512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49936"/>
                </a:lnTo>
                <a:lnTo>
                  <a:pt x="57912" y="240792"/>
                </a:lnTo>
                <a:lnTo>
                  <a:pt x="57912" y="231648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88392"/>
                </a:lnTo>
                <a:lnTo>
                  <a:pt x="103632" y="88392"/>
                </a:lnTo>
                <a:lnTo>
                  <a:pt x="112776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3256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09728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2776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9144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8" name="object 1178"/>
          <p:cNvSpPr/>
          <p:nvPr/>
        </p:nvSpPr>
        <p:spPr>
          <a:xfrm>
            <a:off x="3916680" y="21336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9" name="object 1179"/>
          <p:cNvSpPr/>
          <p:nvPr/>
        </p:nvSpPr>
        <p:spPr>
          <a:xfrm>
            <a:off x="39105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0" name="object 1180"/>
          <p:cNvSpPr/>
          <p:nvPr/>
        </p:nvSpPr>
        <p:spPr>
          <a:xfrm>
            <a:off x="3916680" y="2133600"/>
            <a:ext cx="198120" cy="362712"/>
          </a:xfrm>
          <a:custGeom>
            <a:avLst/>
            <a:gdLst/>
            <a:ahLst/>
            <a:cxnLst/>
            <a:rect l="l" t="t" r="r" b="b"/>
            <a:pathLst>
              <a:path w="198120" h="362712">
                <a:moveTo>
                  <a:pt x="146304" y="94488"/>
                </a:moveTo>
                <a:cubicBezTo>
                  <a:pt x="131064" y="137160"/>
                  <a:pt x="115823" y="182880"/>
                  <a:pt x="103632" y="225552"/>
                </a:cubicBezTo>
                <a:cubicBezTo>
                  <a:pt x="115823" y="225552"/>
                  <a:pt x="128016" y="225552"/>
                  <a:pt x="143256" y="225552"/>
                </a:cubicBezTo>
                <a:cubicBezTo>
                  <a:pt x="143256" y="182880"/>
                  <a:pt x="143256" y="137160"/>
                  <a:pt x="146304" y="94488"/>
                </a:cubicBezTo>
                <a:close/>
                <a:moveTo>
                  <a:pt x="131064" y="0"/>
                </a:moveTo>
                <a:cubicBezTo>
                  <a:pt x="152400" y="0"/>
                  <a:pt x="173735" y="0"/>
                  <a:pt x="192023" y="0"/>
                </a:cubicBezTo>
                <a:cubicBezTo>
                  <a:pt x="195072" y="121920"/>
                  <a:pt x="198120" y="243840"/>
                  <a:pt x="198120" y="362712"/>
                </a:cubicBezTo>
                <a:cubicBezTo>
                  <a:pt x="179832" y="362712"/>
                  <a:pt x="158496" y="362712"/>
                  <a:pt x="140208" y="362712"/>
                </a:cubicBezTo>
                <a:cubicBezTo>
                  <a:pt x="140208" y="344424"/>
                  <a:pt x="140208" y="323088"/>
                  <a:pt x="140208" y="304800"/>
                </a:cubicBezTo>
                <a:cubicBezTo>
                  <a:pt x="118872" y="304800"/>
                  <a:pt x="97535" y="304800"/>
                  <a:pt x="76200" y="304800"/>
                </a:cubicBezTo>
                <a:cubicBezTo>
                  <a:pt x="70104" y="323088"/>
                  <a:pt x="64008" y="344424"/>
                  <a:pt x="57912" y="362712"/>
                </a:cubicBezTo>
                <a:cubicBezTo>
                  <a:pt x="39623" y="362712"/>
                  <a:pt x="18288" y="362712"/>
                  <a:pt x="0" y="362712"/>
                </a:cubicBezTo>
                <a:cubicBezTo>
                  <a:pt x="42672" y="243840"/>
                  <a:pt x="88391" y="121920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1" name="object 1181"/>
          <p:cNvSpPr/>
          <p:nvPr/>
        </p:nvSpPr>
        <p:spPr>
          <a:xfrm>
            <a:off x="39105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97536"/>
                </a:moveTo>
                <a:lnTo>
                  <a:pt x="155448" y="100584"/>
                </a:lnTo>
                <a:lnTo>
                  <a:pt x="112775" y="228600"/>
                </a:lnTo>
                <a:lnTo>
                  <a:pt x="109728" y="222504"/>
                </a:lnTo>
                <a:lnTo>
                  <a:pt x="149352" y="222504"/>
                </a:lnTo>
                <a:lnTo>
                  <a:pt x="143256" y="228600"/>
                </a:lnTo>
                <a:lnTo>
                  <a:pt x="146304" y="97536"/>
                </a:lnTo>
                <a:close/>
                <a:moveTo>
                  <a:pt x="152400" y="228600"/>
                </a:moveTo>
                <a:lnTo>
                  <a:pt x="149352" y="231648"/>
                </a:lnTo>
                <a:lnTo>
                  <a:pt x="109728" y="231648"/>
                </a:lnTo>
                <a:lnTo>
                  <a:pt x="103631" y="231648"/>
                </a:lnTo>
                <a:lnTo>
                  <a:pt x="103631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97536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19" y="0"/>
                </a:lnTo>
                <a:lnTo>
                  <a:pt x="204216" y="3048"/>
                </a:lnTo>
                <a:lnTo>
                  <a:pt x="210312" y="365760"/>
                </a:lnTo>
                <a:lnTo>
                  <a:pt x="210312" y="368808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68808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5760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5760"/>
                </a:lnTo>
                <a:lnTo>
                  <a:pt x="195072" y="6096"/>
                </a:lnTo>
                <a:lnTo>
                  <a:pt x="198119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2" name="object 1182"/>
          <p:cNvSpPr/>
          <p:nvPr/>
        </p:nvSpPr>
        <p:spPr>
          <a:xfrm>
            <a:off x="3459480" y="2133600"/>
            <a:ext cx="188976" cy="362712"/>
          </a:xfrm>
          <a:custGeom>
            <a:avLst/>
            <a:gdLst/>
            <a:ahLst/>
            <a:cxnLst/>
            <a:rect l="l" t="t" r="r" b="b"/>
            <a:pathLst>
              <a:path w="188976" h="362712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30480"/>
                  <a:pt x="179832" y="60960"/>
                  <a:pt x="173735" y="91440"/>
                </a:cubicBezTo>
                <a:cubicBezTo>
                  <a:pt x="155448" y="91440"/>
                  <a:pt x="134112" y="91440"/>
                  <a:pt x="115823" y="91440"/>
                </a:cubicBezTo>
                <a:cubicBezTo>
                  <a:pt x="100584" y="182880"/>
                  <a:pt x="85344" y="271272"/>
                  <a:pt x="67056" y="362712"/>
                </a:cubicBezTo>
                <a:cubicBezTo>
                  <a:pt x="48768" y="362712"/>
                  <a:pt x="30479" y="362712"/>
                  <a:pt x="9144" y="362712"/>
                </a:cubicBezTo>
                <a:cubicBezTo>
                  <a:pt x="27432" y="271272"/>
                  <a:pt x="42672" y="182880"/>
                  <a:pt x="57912" y="91440"/>
                </a:cubicBezTo>
                <a:cubicBezTo>
                  <a:pt x="39623" y="91440"/>
                  <a:pt x="18288" y="91440"/>
                  <a:pt x="0" y="91440"/>
                </a:cubicBezTo>
                <a:cubicBezTo>
                  <a:pt x="6096" y="60960"/>
                  <a:pt x="9144" y="30480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3" name="object 1183"/>
          <p:cNvSpPr/>
          <p:nvPr/>
        </p:nvSpPr>
        <p:spPr>
          <a:xfrm>
            <a:off x="3453384" y="2130552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97536"/>
                </a:lnTo>
                <a:lnTo>
                  <a:pt x="121919" y="97536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97536"/>
                </a:lnTo>
                <a:lnTo>
                  <a:pt x="6096" y="97536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88392"/>
                </a:lnTo>
                <a:lnTo>
                  <a:pt x="64008" y="88392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88392"/>
                </a:lnTo>
                <a:lnTo>
                  <a:pt x="179831" y="88392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4" name="object 1184"/>
          <p:cNvSpPr/>
          <p:nvPr/>
        </p:nvSpPr>
        <p:spPr>
          <a:xfrm>
            <a:off x="4370832" y="2133600"/>
            <a:ext cx="204216" cy="362712"/>
          </a:xfrm>
          <a:custGeom>
            <a:avLst/>
            <a:gdLst/>
            <a:ahLst/>
            <a:cxnLst/>
            <a:rect l="l" t="t" r="r" b="b"/>
            <a:pathLst>
              <a:path w="204216" h="362712">
                <a:moveTo>
                  <a:pt x="137160" y="0"/>
                </a:moveTo>
                <a:cubicBezTo>
                  <a:pt x="161544" y="0"/>
                  <a:pt x="176784" y="9144"/>
                  <a:pt x="188976" y="27432"/>
                </a:cubicBezTo>
                <a:cubicBezTo>
                  <a:pt x="198120" y="45720"/>
                  <a:pt x="204216" y="73152"/>
                  <a:pt x="201168" y="109728"/>
                </a:cubicBezTo>
                <a:cubicBezTo>
                  <a:pt x="182880" y="118872"/>
                  <a:pt x="167640" y="124968"/>
                  <a:pt x="149352" y="131064"/>
                </a:cubicBezTo>
                <a:cubicBezTo>
                  <a:pt x="149352" y="121920"/>
                  <a:pt x="146304" y="112776"/>
                  <a:pt x="146304" y="106680"/>
                </a:cubicBezTo>
                <a:cubicBezTo>
                  <a:pt x="146304" y="100584"/>
                  <a:pt x="143256" y="94488"/>
                  <a:pt x="137160" y="88392"/>
                </a:cubicBezTo>
                <a:cubicBezTo>
                  <a:pt x="134112" y="85344"/>
                  <a:pt x="128016" y="82296"/>
                  <a:pt x="124968" y="82296"/>
                </a:cubicBezTo>
                <a:cubicBezTo>
                  <a:pt x="109728" y="82296"/>
                  <a:pt x="97536" y="91440"/>
                  <a:pt x="88392" y="112776"/>
                </a:cubicBezTo>
                <a:cubicBezTo>
                  <a:pt x="79248" y="128016"/>
                  <a:pt x="73152" y="149352"/>
                  <a:pt x="67056" y="179832"/>
                </a:cubicBezTo>
                <a:cubicBezTo>
                  <a:pt x="60960" y="219456"/>
                  <a:pt x="57912" y="246888"/>
                  <a:pt x="64008" y="262128"/>
                </a:cubicBezTo>
                <a:cubicBezTo>
                  <a:pt x="67056" y="274320"/>
                  <a:pt x="73152" y="283464"/>
                  <a:pt x="85344" y="283464"/>
                </a:cubicBezTo>
                <a:cubicBezTo>
                  <a:pt x="97536" y="283464"/>
                  <a:pt x="106680" y="277368"/>
                  <a:pt x="112776" y="265176"/>
                </a:cubicBezTo>
                <a:cubicBezTo>
                  <a:pt x="121920" y="252984"/>
                  <a:pt x="128016" y="237744"/>
                  <a:pt x="134112" y="213360"/>
                </a:cubicBezTo>
                <a:cubicBezTo>
                  <a:pt x="149352" y="222504"/>
                  <a:pt x="164592" y="234696"/>
                  <a:pt x="179832" y="243840"/>
                </a:cubicBezTo>
                <a:cubicBezTo>
                  <a:pt x="170688" y="268224"/>
                  <a:pt x="161544" y="292608"/>
                  <a:pt x="152400" y="310896"/>
                </a:cubicBezTo>
                <a:cubicBezTo>
                  <a:pt x="143256" y="326136"/>
                  <a:pt x="131064" y="341376"/>
                  <a:pt x="118872" y="350520"/>
                </a:cubicBezTo>
                <a:cubicBezTo>
                  <a:pt x="106680" y="359664"/>
                  <a:pt x="91440" y="362712"/>
                  <a:pt x="73152" y="362712"/>
                </a:cubicBezTo>
                <a:cubicBezTo>
                  <a:pt x="54864" y="362712"/>
                  <a:pt x="39624" y="356616"/>
                  <a:pt x="27432" y="347472"/>
                </a:cubicBezTo>
                <a:cubicBezTo>
                  <a:pt x="15240" y="335280"/>
                  <a:pt x="9144" y="316992"/>
                  <a:pt x="6096" y="289560"/>
                </a:cubicBezTo>
                <a:cubicBezTo>
                  <a:pt x="0" y="262128"/>
                  <a:pt x="3048" y="225552"/>
                  <a:pt x="9144" y="182880"/>
                </a:cubicBezTo>
                <a:cubicBezTo>
                  <a:pt x="21336" y="124968"/>
                  <a:pt x="36576" y="79248"/>
                  <a:pt x="57912" y="48768"/>
                </a:cubicBezTo>
                <a:cubicBezTo>
                  <a:pt x="82296" y="18288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5" name="object 1185"/>
          <p:cNvSpPr/>
          <p:nvPr/>
        </p:nvSpPr>
        <p:spPr>
          <a:xfrm>
            <a:off x="4367784" y="2130552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6096"/>
                </a:lnTo>
                <a:lnTo>
                  <a:pt x="173736" y="6096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27432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37160"/>
                </a:lnTo>
                <a:lnTo>
                  <a:pt x="146304" y="134112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0584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3632"/>
                </a:lnTo>
                <a:lnTo>
                  <a:pt x="94488" y="118872"/>
                </a:lnTo>
                <a:lnTo>
                  <a:pt x="91440" y="128016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0312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49936"/>
                </a:lnTo>
                <a:lnTo>
                  <a:pt x="70104" y="256032"/>
                </a:lnTo>
                <a:lnTo>
                  <a:pt x="70104" y="262128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1272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3840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0792"/>
                </a:lnTo>
                <a:lnTo>
                  <a:pt x="188976" y="246888"/>
                </a:lnTo>
                <a:lnTo>
                  <a:pt x="182880" y="265176"/>
                </a:lnTo>
                <a:lnTo>
                  <a:pt x="173736" y="283464"/>
                </a:lnTo>
                <a:lnTo>
                  <a:pt x="167640" y="301752"/>
                </a:lnTo>
                <a:lnTo>
                  <a:pt x="158496" y="313944"/>
                </a:lnTo>
                <a:lnTo>
                  <a:pt x="152400" y="326136"/>
                </a:lnTo>
                <a:lnTo>
                  <a:pt x="143256" y="338328"/>
                </a:lnTo>
                <a:lnTo>
                  <a:pt x="134112" y="347472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68808"/>
                </a:lnTo>
                <a:lnTo>
                  <a:pt x="88392" y="368808"/>
                </a:lnTo>
                <a:lnTo>
                  <a:pt x="76200" y="371856"/>
                </a:lnTo>
                <a:lnTo>
                  <a:pt x="64008" y="368808"/>
                </a:lnTo>
                <a:lnTo>
                  <a:pt x="60960" y="368808"/>
                </a:lnTo>
                <a:lnTo>
                  <a:pt x="48768" y="365760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59664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1376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0896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2880"/>
                </a:lnTo>
                <a:lnTo>
                  <a:pt x="12192" y="161544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6576"/>
                </a:lnTo>
                <a:lnTo>
                  <a:pt x="76200" y="27432"/>
                </a:lnTo>
                <a:lnTo>
                  <a:pt x="85344" y="18288"/>
                </a:lnTo>
                <a:lnTo>
                  <a:pt x="94488" y="12192"/>
                </a:lnTo>
                <a:lnTo>
                  <a:pt x="106680" y="6096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0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89560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6616"/>
                </a:lnTo>
                <a:lnTo>
                  <a:pt x="64008" y="359664"/>
                </a:lnTo>
                <a:lnTo>
                  <a:pt x="64008" y="359664"/>
                </a:lnTo>
                <a:lnTo>
                  <a:pt x="76200" y="362712"/>
                </a:lnTo>
                <a:lnTo>
                  <a:pt x="88392" y="359664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3568"/>
                </a:lnTo>
                <a:lnTo>
                  <a:pt x="109728" y="353568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1376"/>
                </a:lnTo>
                <a:lnTo>
                  <a:pt x="134112" y="332232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5656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3840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77368"/>
                </a:lnTo>
                <a:lnTo>
                  <a:pt x="112776" y="280416"/>
                </a:lnTo>
                <a:lnTo>
                  <a:pt x="106680" y="283464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6512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49936"/>
                </a:lnTo>
                <a:lnTo>
                  <a:pt x="60960" y="240792"/>
                </a:lnTo>
                <a:lnTo>
                  <a:pt x="60960" y="231648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88392"/>
                </a:lnTo>
                <a:lnTo>
                  <a:pt x="106680" y="88392"/>
                </a:lnTo>
                <a:lnTo>
                  <a:pt x="115824" y="82296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2296"/>
                </a:lnTo>
                <a:lnTo>
                  <a:pt x="143256" y="88392"/>
                </a:lnTo>
                <a:lnTo>
                  <a:pt x="146304" y="88392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09728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2776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1336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9144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6" name="object 1186"/>
          <p:cNvSpPr/>
          <p:nvPr/>
        </p:nvSpPr>
        <p:spPr>
          <a:xfrm>
            <a:off x="1173480" y="2209800"/>
            <a:ext cx="152400" cy="109728"/>
          </a:xfrm>
          <a:custGeom>
            <a:avLst/>
            <a:gdLst/>
            <a:ahLst/>
            <a:cxnLst/>
            <a:rect l="l" t="t" r="r" b="b"/>
            <a:pathLst>
              <a:path w="152400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4384"/>
                  <a:pt x="27432" y="48768"/>
                  <a:pt x="27432" y="70104"/>
                </a:cubicBezTo>
                <a:cubicBezTo>
                  <a:pt x="36576" y="48768"/>
                  <a:pt x="48768" y="24384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4384"/>
                  <a:pt x="88392" y="48768"/>
                  <a:pt x="88392" y="70104"/>
                </a:cubicBezTo>
                <a:cubicBezTo>
                  <a:pt x="100584" y="48768"/>
                  <a:pt x="109728" y="24384"/>
                  <a:pt x="121920" y="0"/>
                </a:cubicBezTo>
                <a:cubicBezTo>
                  <a:pt x="131064" y="0"/>
                  <a:pt x="140208" y="0"/>
                  <a:pt x="152400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8392"/>
                  <a:pt x="64008" y="67056"/>
                  <a:pt x="64008" y="45720"/>
                </a:cubicBezTo>
                <a:cubicBezTo>
                  <a:pt x="51816" y="67056"/>
                  <a:pt x="42672" y="88392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7" name="object 1187"/>
          <p:cNvSpPr/>
          <p:nvPr/>
        </p:nvSpPr>
        <p:spPr>
          <a:xfrm>
            <a:off x="1167384" y="2206752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0"/>
                </a:lnTo>
                <a:lnTo>
                  <a:pt x="6096" y="0"/>
                </a:lnTo>
                <a:lnTo>
                  <a:pt x="36576" y="0"/>
                </a:lnTo>
                <a:lnTo>
                  <a:pt x="39624" y="0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0104"/>
                </a:lnTo>
                <a:lnTo>
                  <a:pt x="64006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0"/>
                </a:lnTo>
                <a:lnTo>
                  <a:pt x="100584" y="3048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2776"/>
                </a:lnTo>
                <a:lnTo>
                  <a:pt x="67056" y="48768"/>
                </a:lnTo>
                <a:lnTo>
                  <a:pt x="73152" y="48768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2776"/>
                </a:lnTo>
                <a:lnTo>
                  <a:pt x="0" y="6096"/>
                </a:lnTo>
                <a:close/>
                <a:moveTo>
                  <a:pt x="12192" y="112776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2672"/>
                </a:lnTo>
                <a:lnTo>
                  <a:pt x="76200" y="48768"/>
                </a:lnTo>
                <a:lnTo>
                  <a:pt x="76200" y="112776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3048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78" y="79248"/>
                </a:lnTo>
                <a:lnTo>
                  <a:pt x="27432" y="73152"/>
                </a:lnTo>
                <a:lnTo>
                  <a:pt x="33528" y="3048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3048"/>
                </a:lnTo>
                <a:lnTo>
                  <a:pt x="12192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8" name="object 1188"/>
          <p:cNvSpPr/>
          <p:nvPr/>
        </p:nvSpPr>
        <p:spPr>
          <a:xfrm>
            <a:off x="762000" y="29961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9" name="object 1189"/>
          <p:cNvSpPr/>
          <p:nvPr/>
        </p:nvSpPr>
        <p:spPr>
          <a:xfrm>
            <a:off x="758952" y="29900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0" name="object 1190"/>
          <p:cNvSpPr/>
          <p:nvPr/>
        </p:nvSpPr>
        <p:spPr>
          <a:xfrm>
            <a:off x="762000" y="29961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1" name="object 1191"/>
          <p:cNvSpPr/>
          <p:nvPr/>
        </p:nvSpPr>
        <p:spPr>
          <a:xfrm>
            <a:off x="758952" y="29900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2" name="object 1192"/>
          <p:cNvSpPr/>
          <p:nvPr/>
        </p:nvSpPr>
        <p:spPr>
          <a:xfrm>
            <a:off x="762000" y="34838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3" name="object 1193"/>
          <p:cNvSpPr/>
          <p:nvPr/>
        </p:nvSpPr>
        <p:spPr>
          <a:xfrm>
            <a:off x="758952" y="34777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1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1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1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4" name="object 1194"/>
          <p:cNvSpPr/>
          <p:nvPr/>
        </p:nvSpPr>
        <p:spPr>
          <a:xfrm>
            <a:off x="762000" y="4925568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39" y="0"/>
                  <a:pt x="161544" y="0"/>
                  <a:pt x="228600" y="0"/>
                </a:cubicBezTo>
                <a:cubicBezTo>
                  <a:pt x="222503" y="30480"/>
                  <a:pt x="216408" y="64008"/>
                  <a:pt x="210312" y="94488"/>
                </a:cubicBezTo>
                <a:cubicBezTo>
                  <a:pt x="188975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6" y="387096"/>
                  <a:pt x="15240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8" y="94488"/>
                  <a:pt x="24384" y="94488"/>
                  <a:pt x="0" y="94488"/>
                </a:cubicBezTo>
                <a:cubicBezTo>
                  <a:pt x="9144" y="64008"/>
                  <a:pt x="15240" y="30480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5" name="object 1195"/>
          <p:cNvSpPr/>
          <p:nvPr/>
        </p:nvSpPr>
        <p:spPr>
          <a:xfrm>
            <a:off x="758952" y="4919472"/>
            <a:ext cx="237744" cy="396240"/>
          </a:xfrm>
          <a:custGeom>
            <a:avLst/>
            <a:gdLst/>
            <a:ahLst/>
            <a:cxnLst/>
            <a:rect l="l" t="t" r="r" b="b"/>
            <a:pathLst>
              <a:path w="237744" h="396240">
                <a:moveTo>
                  <a:pt x="18288" y="6096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3048"/>
                </a:lnTo>
                <a:lnTo>
                  <a:pt x="237744" y="6096"/>
                </a:lnTo>
                <a:lnTo>
                  <a:pt x="219456" y="103632"/>
                </a:lnTo>
                <a:lnTo>
                  <a:pt x="213360" y="106680"/>
                </a:lnTo>
                <a:lnTo>
                  <a:pt x="143256" y="106680"/>
                </a:lnTo>
                <a:lnTo>
                  <a:pt x="149351" y="103632"/>
                </a:lnTo>
                <a:lnTo>
                  <a:pt x="91438" y="393192"/>
                </a:lnTo>
                <a:lnTo>
                  <a:pt x="85344" y="396240"/>
                </a:lnTo>
                <a:lnTo>
                  <a:pt x="18288" y="396240"/>
                </a:lnTo>
                <a:lnTo>
                  <a:pt x="15240" y="396240"/>
                </a:lnTo>
                <a:lnTo>
                  <a:pt x="12192" y="390144"/>
                </a:lnTo>
                <a:lnTo>
                  <a:pt x="70104" y="100584"/>
                </a:lnTo>
                <a:lnTo>
                  <a:pt x="76200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3632"/>
                </a:moveTo>
                <a:lnTo>
                  <a:pt x="3048" y="97536"/>
                </a:lnTo>
                <a:lnTo>
                  <a:pt x="76200" y="97536"/>
                </a:lnTo>
                <a:lnTo>
                  <a:pt x="79248" y="97536"/>
                </a:lnTo>
                <a:lnTo>
                  <a:pt x="79248" y="103632"/>
                </a:lnTo>
                <a:lnTo>
                  <a:pt x="21336" y="393192"/>
                </a:lnTo>
                <a:lnTo>
                  <a:pt x="18288" y="387096"/>
                </a:lnTo>
                <a:lnTo>
                  <a:pt x="85344" y="387096"/>
                </a:lnTo>
                <a:lnTo>
                  <a:pt x="82296" y="390144"/>
                </a:lnTo>
                <a:lnTo>
                  <a:pt x="140208" y="100584"/>
                </a:lnTo>
                <a:lnTo>
                  <a:pt x="143256" y="97536"/>
                </a:lnTo>
                <a:lnTo>
                  <a:pt x="213360" y="97536"/>
                </a:lnTo>
                <a:lnTo>
                  <a:pt x="210310" y="100584"/>
                </a:lnTo>
                <a:lnTo>
                  <a:pt x="228600" y="6096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6" name="object 1196"/>
          <p:cNvSpPr/>
          <p:nvPr/>
        </p:nvSpPr>
        <p:spPr>
          <a:xfrm>
            <a:off x="762000" y="3950208"/>
            <a:ext cx="219456" cy="387096"/>
          </a:xfrm>
          <a:custGeom>
            <a:avLst/>
            <a:gdLst/>
            <a:ahLst/>
            <a:cxnLst/>
            <a:rect l="l" t="t" r="r" b="b"/>
            <a:pathLst>
              <a:path w="219456" h="387096">
                <a:moveTo>
                  <a:pt x="146303" y="0"/>
                </a:moveTo>
                <a:cubicBezTo>
                  <a:pt x="167639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20"/>
                </a:cubicBezTo>
                <a:cubicBezTo>
                  <a:pt x="219456" y="60960"/>
                  <a:pt x="219456" y="82295"/>
                  <a:pt x="219456" y="106680"/>
                </a:cubicBezTo>
                <a:cubicBezTo>
                  <a:pt x="198120" y="112776"/>
                  <a:pt x="179832" y="118872"/>
                  <a:pt x="158496" y="124968"/>
                </a:cubicBezTo>
                <a:cubicBezTo>
                  <a:pt x="158496" y="109728"/>
                  <a:pt x="155448" y="100584"/>
                  <a:pt x="152400" y="91440"/>
                </a:cubicBezTo>
                <a:cubicBezTo>
                  <a:pt x="146303" y="85344"/>
                  <a:pt x="140208" y="82295"/>
                  <a:pt x="131062" y="82295"/>
                </a:cubicBezTo>
                <a:cubicBezTo>
                  <a:pt x="118872" y="82295"/>
                  <a:pt x="106680" y="91440"/>
                  <a:pt x="94488" y="106680"/>
                </a:cubicBezTo>
                <a:cubicBezTo>
                  <a:pt x="85344" y="124968"/>
                  <a:pt x="76200" y="152400"/>
                  <a:pt x="70103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3" y="295656"/>
                  <a:pt x="79248" y="304800"/>
                  <a:pt x="94488" y="304800"/>
                </a:cubicBezTo>
                <a:cubicBezTo>
                  <a:pt x="100584" y="304800"/>
                  <a:pt x="106680" y="301752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3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5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7" y="219456"/>
                  <a:pt x="192024" y="271272"/>
                  <a:pt x="182880" y="326136"/>
                </a:cubicBezTo>
                <a:cubicBezTo>
                  <a:pt x="161544" y="347472"/>
                  <a:pt x="143256" y="365760"/>
                  <a:pt x="128016" y="371856"/>
                </a:cubicBezTo>
                <a:cubicBezTo>
                  <a:pt x="112775" y="381000"/>
                  <a:pt x="94488" y="387096"/>
                  <a:pt x="76200" y="387096"/>
                </a:cubicBezTo>
                <a:cubicBezTo>
                  <a:pt x="54862" y="387096"/>
                  <a:pt x="36576" y="377952"/>
                  <a:pt x="24384" y="362712"/>
                </a:cubicBezTo>
                <a:cubicBezTo>
                  <a:pt x="12192" y="347472"/>
                  <a:pt x="6096" y="326136"/>
                  <a:pt x="3048" y="295656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40" y="152400"/>
                  <a:pt x="27432" y="115824"/>
                  <a:pt x="39624" y="85344"/>
                </a:cubicBezTo>
                <a:cubicBezTo>
                  <a:pt x="54862" y="54863"/>
                  <a:pt x="73152" y="33528"/>
                  <a:pt x="91439" y="18288"/>
                </a:cubicBezTo>
                <a:cubicBezTo>
                  <a:pt x="106680" y="6095"/>
                  <a:pt x="124967" y="0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7" name="object 1197"/>
          <p:cNvSpPr/>
          <p:nvPr/>
        </p:nvSpPr>
        <p:spPr>
          <a:xfrm>
            <a:off x="758952" y="3944112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49351" y="0"/>
                </a:moveTo>
                <a:lnTo>
                  <a:pt x="167638" y="3047"/>
                </a:lnTo>
                <a:lnTo>
                  <a:pt x="179832" y="3047"/>
                </a:lnTo>
                <a:lnTo>
                  <a:pt x="179832" y="3047"/>
                </a:lnTo>
                <a:lnTo>
                  <a:pt x="188976" y="9144"/>
                </a:lnTo>
                <a:lnTo>
                  <a:pt x="192023" y="9144"/>
                </a:lnTo>
                <a:lnTo>
                  <a:pt x="198120" y="12191"/>
                </a:lnTo>
                <a:lnTo>
                  <a:pt x="201168" y="15240"/>
                </a:lnTo>
                <a:lnTo>
                  <a:pt x="207264" y="21336"/>
                </a:lnTo>
                <a:lnTo>
                  <a:pt x="207264" y="21336"/>
                </a:lnTo>
                <a:lnTo>
                  <a:pt x="213360" y="27432"/>
                </a:lnTo>
                <a:lnTo>
                  <a:pt x="213360" y="30480"/>
                </a:lnTo>
                <a:lnTo>
                  <a:pt x="216408" y="39624"/>
                </a:lnTo>
                <a:lnTo>
                  <a:pt x="222504" y="51816"/>
                </a:lnTo>
                <a:lnTo>
                  <a:pt x="225551" y="64008"/>
                </a:lnTo>
                <a:lnTo>
                  <a:pt x="225551" y="79247"/>
                </a:lnTo>
                <a:lnTo>
                  <a:pt x="228600" y="94488"/>
                </a:lnTo>
                <a:lnTo>
                  <a:pt x="228600" y="112776"/>
                </a:lnTo>
                <a:lnTo>
                  <a:pt x="225551" y="115824"/>
                </a:lnTo>
                <a:lnTo>
                  <a:pt x="161544" y="137159"/>
                </a:lnTo>
                <a:lnTo>
                  <a:pt x="158496" y="134112"/>
                </a:lnTo>
                <a:lnTo>
                  <a:pt x="155448" y="131064"/>
                </a:lnTo>
                <a:lnTo>
                  <a:pt x="155448" y="121920"/>
                </a:lnTo>
                <a:lnTo>
                  <a:pt x="155448" y="112776"/>
                </a:lnTo>
                <a:lnTo>
                  <a:pt x="155448" y="112776"/>
                </a:lnTo>
                <a:lnTo>
                  <a:pt x="152400" y="106680"/>
                </a:lnTo>
                <a:lnTo>
                  <a:pt x="152400" y="106680"/>
                </a:lnTo>
                <a:lnTo>
                  <a:pt x="149351" y="100584"/>
                </a:lnTo>
                <a:lnTo>
                  <a:pt x="152400" y="100584"/>
                </a:lnTo>
                <a:lnTo>
                  <a:pt x="146304" y="97536"/>
                </a:lnTo>
                <a:lnTo>
                  <a:pt x="149351" y="97536"/>
                </a:lnTo>
                <a:lnTo>
                  <a:pt x="143256" y="94488"/>
                </a:lnTo>
                <a:lnTo>
                  <a:pt x="146304" y="94488"/>
                </a:lnTo>
                <a:lnTo>
                  <a:pt x="140208" y="94488"/>
                </a:lnTo>
                <a:lnTo>
                  <a:pt x="140208" y="94488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4488"/>
                </a:lnTo>
                <a:lnTo>
                  <a:pt x="128015" y="94488"/>
                </a:lnTo>
                <a:lnTo>
                  <a:pt x="118872" y="97536"/>
                </a:lnTo>
                <a:lnTo>
                  <a:pt x="118872" y="97536"/>
                </a:lnTo>
                <a:lnTo>
                  <a:pt x="109728" y="106680"/>
                </a:lnTo>
                <a:lnTo>
                  <a:pt x="109728" y="106680"/>
                </a:lnTo>
                <a:lnTo>
                  <a:pt x="103632" y="115824"/>
                </a:lnTo>
                <a:lnTo>
                  <a:pt x="103632" y="115824"/>
                </a:lnTo>
                <a:lnTo>
                  <a:pt x="94487" y="131064"/>
                </a:lnTo>
                <a:lnTo>
                  <a:pt x="88392" y="149352"/>
                </a:lnTo>
                <a:lnTo>
                  <a:pt x="82296" y="173736"/>
                </a:lnTo>
                <a:lnTo>
                  <a:pt x="76200" y="198120"/>
                </a:lnTo>
                <a:lnTo>
                  <a:pt x="73151" y="225552"/>
                </a:lnTo>
                <a:lnTo>
                  <a:pt x="70104" y="249936"/>
                </a:lnTo>
                <a:lnTo>
                  <a:pt x="70104" y="268224"/>
                </a:lnTo>
                <a:lnTo>
                  <a:pt x="70104" y="268224"/>
                </a:lnTo>
                <a:lnTo>
                  <a:pt x="73151" y="283464"/>
                </a:lnTo>
                <a:lnTo>
                  <a:pt x="73151" y="283464"/>
                </a:lnTo>
                <a:lnTo>
                  <a:pt x="76200" y="292608"/>
                </a:lnTo>
                <a:lnTo>
                  <a:pt x="76200" y="292608"/>
                </a:lnTo>
                <a:lnTo>
                  <a:pt x="82296" y="301752"/>
                </a:lnTo>
                <a:lnTo>
                  <a:pt x="82296" y="298704"/>
                </a:lnTo>
                <a:lnTo>
                  <a:pt x="91438" y="304800"/>
                </a:lnTo>
                <a:lnTo>
                  <a:pt x="88392" y="304800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4800"/>
                </a:lnTo>
                <a:lnTo>
                  <a:pt x="106680" y="304800"/>
                </a:lnTo>
                <a:lnTo>
                  <a:pt x="115823" y="301752"/>
                </a:lnTo>
                <a:lnTo>
                  <a:pt x="115823" y="301752"/>
                </a:lnTo>
                <a:lnTo>
                  <a:pt x="124968" y="292608"/>
                </a:lnTo>
                <a:lnTo>
                  <a:pt x="140208" y="283464"/>
                </a:lnTo>
                <a:lnTo>
                  <a:pt x="137160" y="283464"/>
                </a:lnTo>
                <a:lnTo>
                  <a:pt x="143256" y="249936"/>
                </a:lnTo>
                <a:lnTo>
                  <a:pt x="149351" y="256032"/>
                </a:lnTo>
                <a:lnTo>
                  <a:pt x="106680" y="256032"/>
                </a:lnTo>
                <a:lnTo>
                  <a:pt x="103632" y="252984"/>
                </a:lnTo>
                <a:lnTo>
                  <a:pt x="103632" y="249936"/>
                </a:lnTo>
                <a:lnTo>
                  <a:pt x="115823" y="170688"/>
                </a:lnTo>
                <a:lnTo>
                  <a:pt x="121920" y="167640"/>
                </a:lnTo>
                <a:lnTo>
                  <a:pt x="213360" y="167640"/>
                </a:lnTo>
                <a:lnTo>
                  <a:pt x="219456" y="170688"/>
                </a:lnTo>
                <a:lnTo>
                  <a:pt x="219456" y="173736"/>
                </a:lnTo>
                <a:lnTo>
                  <a:pt x="192023" y="332232"/>
                </a:lnTo>
                <a:lnTo>
                  <a:pt x="188976" y="335280"/>
                </a:lnTo>
                <a:lnTo>
                  <a:pt x="173736" y="350520"/>
                </a:lnTo>
                <a:lnTo>
                  <a:pt x="158496" y="365760"/>
                </a:lnTo>
                <a:lnTo>
                  <a:pt x="146304" y="374904"/>
                </a:lnTo>
                <a:lnTo>
                  <a:pt x="134110" y="384048"/>
                </a:lnTo>
                <a:lnTo>
                  <a:pt x="121920" y="390144"/>
                </a:lnTo>
                <a:lnTo>
                  <a:pt x="109728" y="393192"/>
                </a:lnTo>
                <a:lnTo>
                  <a:pt x="94487" y="396240"/>
                </a:lnTo>
                <a:lnTo>
                  <a:pt x="79248" y="396240"/>
                </a:lnTo>
                <a:lnTo>
                  <a:pt x="64008" y="396240"/>
                </a:lnTo>
                <a:lnTo>
                  <a:pt x="60960" y="396240"/>
                </a:lnTo>
                <a:lnTo>
                  <a:pt x="48768" y="390144"/>
                </a:lnTo>
                <a:lnTo>
                  <a:pt x="48768" y="390144"/>
                </a:lnTo>
                <a:lnTo>
                  <a:pt x="36576" y="384048"/>
                </a:lnTo>
                <a:lnTo>
                  <a:pt x="33528" y="384048"/>
                </a:lnTo>
                <a:lnTo>
                  <a:pt x="24384" y="371856"/>
                </a:lnTo>
                <a:lnTo>
                  <a:pt x="24384" y="371856"/>
                </a:lnTo>
                <a:lnTo>
                  <a:pt x="15240" y="359664"/>
                </a:lnTo>
                <a:lnTo>
                  <a:pt x="15240" y="359664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80416"/>
                </a:lnTo>
                <a:lnTo>
                  <a:pt x="0" y="252984"/>
                </a:lnTo>
                <a:lnTo>
                  <a:pt x="3048" y="225552"/>
                </a:lnTo>
                <a:lnTo>
                  <a:pt x="6096" y="198120"/>
                </a:lnTo>
                <a:lnTo>
                  <a:pt x="12192" y="167640"/>
                </a:lnTo>
                <a:lnTo>
                  <a:pt x="21336" y="140208"/>
                </a:lnTo>
                <a:lnTo>
                  <a:pt x="30480" y="115824"/>
                </a:lnTo>
                <a:lnTo>
                  <a:pt x="39624" y="91440"/>
                </a:lnTo>
                <a:lnTo>
                  <a:pt x="51816" y="70103"/>
                </a:lnTo>
                <a:lnTo>
                  <a:pt x="64008" y="51816"/>
                </a:lnTo>
                <a:lnTo>
                  <a:pt x="76200" y="33528"/>
                </a:lnTo>
                <a:lnTo>
                  <a:pt x="91438" y="21336"/>
                </a:lnTo>
                <a:lnTo>
                  <a:pt x="91438" y="21336"/>
                </a:lnTo>
                <a:lnTo>
                  <a:pt x="103632" y="12191"/>
                </a:lnTo>
                <a:lnTo>
                  <a:pt x="103632" y="12191"/>
                </a:lnTo>
                <a:lnTo>
                  <a:pt x="118872" y="6096"/>
                </a:lnTo>
                <a:lnTo>
                  <a:pt x="118872" y="6096"/>
                </a:lnTo>
                <a:lnTo>
                  <a:pt x="134110" y="3047"/>
                </a:lnTo>
                <a:lnTo>
                  <a:pt x="134110" y="3047"/>
                </a:lnTo>
                <a:lnTo>
                  <a:pt x="149351" y="0"/>
                </a:lnTo>
                <a:close/>
                <a:moveTo>
                  <a:pt x="134110" y="12191"/>
                </a:moveTo>
                <a:lnTo>
                  <a:pt x="137160" y="12191"/>
                </a:lnTo>
                <a:lnTo>
                  <a:pt x="121920" y="15240"/>
                </a:lnTo>
                <a:lnTo>
                  <a:pt x="121920" y="15240"/>
                </a:lnTo>
                <a:lnTo>
                  <a:pt x="109728" y="21336"/>
                </a:lnTo>
                <a:lnTo>
                  <a:pt x="109728" y="21336"/>
                </a:lnTo>
                <a:lnTo>
                  <a:pt x="97536" y="27432"/>
                </a:lnTo>
                <a:lnTo>
                  <a:pt x="97536" y="27432"/>
                </a:lnTo>
                <a:lnTo>
                  <a:pt x="85344" y="39624"/>
                </a:lnTo>
                <a:lnTo>
                  <a:pt x="70104" y="54864"/>
                </a:lnTo>
                <a:lnTo>
                  <a:pt x="57910" y="73152"/>
                </a:lnTo>
                <a:lnTo>
                  <a:pt x="48768" y="94488"/>
                </a:lnTo>
                <a:lnTo>
                  <a:pt x="39624" y="118872"/>
                </a:lnTo>
                <a:lnTo>
                  <a:pt x="30480" y="143256"/>
                </a:lnTo>
                <a:lnTo>
                  <a:pt x="21336" y="170688"/>
                </a:lnTo>
                <a:lnTo>
                  <a:pt x="15240" y="198120"/>
                </a:lnTo>
                <a:lnTo>
                  <a:pt x="12192" y="228600"/>
                </a:lnTo>
                <a:lnTo>
                  <a:pt x="9144" y="252984"/>
                </a:lnTo>
                <a:lnTo>
                  <a:pt x="9144" y="277368"/>
                </a:lnTo>
                <a:lnTo>
                  <a:pt x="9144" y="301752"/>
                </a:lnTo>
                <a:lnTo>
                  <a:pt x="12192" y="323088"/>
                </a:lnTo>
                <a:lnTo>
                  <a:pt x="18288" y="341376"/>
                </a:lnTo>
                <a:lnTo>
                  <a:pt x="18288" y="338328"/>
                </a:lnTo>
                <a:lnTo>
                  <a:pt x="24384" y="353568"/>
                </a:lnTo>
                <a:lnTo>
                  <a:pt x="24384" y="353568"/>
                </a:lnTo>
                <a:lnTo>
                  <a:pt x="30480" y="365760"/>
                </a:lnTo>
                <a:lnTo>
                  <a:pt x="30480" y="365760"/>
                </a:lnTo>
                <a:lnTo>
                  <a:pt x="39624" y="374904"/>
                </a:lnTo>
                <a:lnTo>
                  <a:pt x="39624" y="374904"/>
                </a:lnTo>
                <a:lnTo>
                  <a:pt x="51816" y="381000"/>
                </a:lnTo>
                <a:lnTo>
                  <a:pt x="51816" y="381000"/>
                </a:lnTo>
                <a:lnTo>
                  <a:pt x="64008" y="387096"/>
                </a:lnTo>
                <a:lnTo>
                  <a:pt x="64008" y="387096"/>
                </a:lnTo>
                <a:lnTo>
                  <a:pt x="79248" y="387096"/>
                </a:lnTo>
                <a:lnTo>
                  <a:pt x="91438" y="387096"/>
                </a:lnTo>
                <a:lnTo>
                  <a:pt x="106680" y="384048"/>
                </a:lnTo>
                <a:lnTo>
                  <a:pt x="115823" y="381000"/>
                </a:lnTo>
                <a:lnTo>
                  <a:pt x="128015" y="374904"/>
                </a:lnTo>
                <a:lnTo>
                  <a:pt x="140208" y="368808"/>
                </a:lnTo>
                <a:lnTo>
                  <a:pt x="152400" y="356616"/>
                </a:lnTo>
                <a:lnTo>
                  <a:pt x="167638" y="344424"/>
                </a:lnTo>
                <a:lnTo>
                  <a:pt x="182880" y="329184"/>
                </a:lnTo>
                <a:lnTo>
                  <a:pt x="182880" y="332232"/>
                </a:lnTo>
                <a:lnTo>
                  <a:pt x="210310" y="170688"/>
                </a:lnTo>
                <a:lnTo>
                  <a:pt x="213360" y="176784"/>
                </a:lnTo>
                <a:lnTo>
                  <a:pt x="121920" y="176784"/>
                </a:lnTo>
                <a:lnTo>
                  <a:pt x="124968" y="173736"/>
                </a:lnTo>
                <a:lnTo>
                  <a:pt x="112776" y="249936"/>
                </a:lnTo>
                <a:lnTo>
                  <a:pt x="106680" y="246888"/>
                </a:lnTo>
                <a:lnTo>
                  <a:pt x="149351" y="246888"/>
                </a:lnTo>
                <a:lnTo>
                  <a:pt x="152400" y="246888"/>
                </a:lnTo>
                <a:lnTo>
                  <a:pt x="152400" y="249936"/>
                </a:lnTo>
                <a:lnTo>
                  <a:pt x="146304" y="286512"/>
                </a:lnTo>
                <a:lnTo>
                  <a:pt x="146304" y="289560"/>
                </a:lnTo>
                <a:lnTo>
                  <a:pt x="131064" y="301752"/>
                </a:lnTo>
                <a:lnTo>
                  <a:pt x="118872" y="307848"/>
                </a:lnTo>
                <a:lnTo>
                  <a:pt x="118872" y="307848"/>
                </a:lnTo>
                <a:lnTo>
                  <a:pt x="109728" y="313944"/>
                </a:lnTo>
                <a:lnTo>
                  <a:pt x="109728" y="313944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3944"/>
                </a:lnTo>
                <a:lnTo>
                  <a:pt x="85344" y="313944"/>
                </a:lnTo>
                <a:lnTo>
                  <a:pt x="76200" y="307848"/>
                </a:lnTo>
                <a:lnTo>
                  <a:pt x="76200" y="307848"/>
                </a:lnTo>
                <a:lnTo>
                  <a:pt x="70104" y="298704"/>
                </a:lnTo>
                <a:lnTo>
                  <a:pt x="70104" y="298704"/>
                </a:lnTo>
                <a:lnTo>
                  <a:pt x="64008" y="286512"/>
                </a:lnTo>
                <a:lnTo>
                  <a:pt x="64008" y="283464"/>
                </a:lnTo>
                <a:lnTo>
                  <a:pt x="60960" y="268224"/>
                </a:lnTo>
                <a:lnTo>
                  <a:pt x="60960" y="268224"/>
                </a:lnTo>
                <a:lnTo>
                  <a:pt x="60960" y="249936"/>
                </a:lnTo>
                <a:lnTo>
                  <a:pt x="64008" y="225552"/>
                </a:lnTo>
                <a:lnTo>
                  <a:pt x="67056" y="198120"/>
                </a:lnTo>
                <a:lnTo>
                  <a:pt x="73151" y="170688"/>
                </a:lnTo>
                <a:lnTo>
                  <a:pt x="79248" y="146303"/>
                </a:lnTo>
                <a:lnTo>
                  <a:pt x="88392" y="128016"/>
                </a:lnTo>
                <a:lnTo>
                  <a:pt x="94487" y="112776"/>
                </a:lnTo>
                <a:lnTo>
                  <a:pt x="94487" y="112776"/>
                </a:lnTo>
                <a:lnTo>
                  <a:pt x="103632" y="100584"/>
                </a:lnTo>
                <a:lnTo>
                  <a:pt x="103632" y="100584"/>
                </a:lnTo>
                <a:lnTo>
                  <a:pt x="112776" y="91440"/>
                </a:lnTo>
                <a:lnTo>
                  <a:pt x="112776" y="91440"/>
                </a:lnTo>
                <a:lnTo>
                  <a:pt x="121920" y="85344"/>
                </a:lnTo>
                <a:lnTo>
                  <a:pt x="124968" y="85344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5344"/>
                </a:lnTo>
                <a:lnTo>
                  <a:pt x="143256" y="85344"/>
                </a:lnTo>
                <a:lnTo>
                  <a:pt x="149351" y="85344"/>
                </a:lnTo>
                <a:lnTo>
                  <a:pt x="149351" y="88391"/>
                </a:lnTo>
                <a:lnTo>
                  <a:pt x="155448" y="91440"/>
                </a:lnTo>
                <a:lnTo>
                  <a:pt x="155448" y="91440"/>
                </a:lnTo>
                <a:lnTo>
                  <a:pt x="158496" y="97536"/>
                </a:lnTo>
                <a:lnTo>
                  <a:pt x="158496" y="97536"/>
                </a:lnTo>
                <a:lnTo>
                  <a:pt x="161544" y="103632"/>
                </a:lnTo>
                <a:lnTo>
                  <a:pt x="161544" y="103632"/>
                </a:lnTo>
                <a:lnTo>
                  <a:pt x="164592" y="112776"/>
                </a:lnTo>
                <a:lnTo>
                  <a:pt x="164592" y="112776"/>
                </a:lnTo>
                <a:lnTo>
                  <a:pt x="164592" y="121920"/>
                </a:lnTo>
                <a:lnTo>
                  <a:pt x="164592" y="131064"/>
                </a:lnTo>
                <a:lnTo>
                  <a:pt x="158496" y="128016"/>
                </a:lnTo>
                <a:lnTo>
                  <a:pt x="222504" y="106680"/>
                </a:lnTo>
                <a:lnTo>
                  <a:pt x="219456" y="112776"/>
                </a:lnTo>
                <a:lnTo>
                  <a:pt x="219456" y="94488"/>
                </a:lnTo>
                <a:lnTo>
                  <a:pt x="216408" y="79247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0" y="42672"/>
                </a:lnTo>
                <a:lnTo>
                  <a:pt x="204215" y="33528"/>
                </a:lnTo>
                <a:lnTo>
                  <a:pt x="204215" y="33528"/>
                </a:lnTo>
                <a:lnTo>
                  <a:pt x="201168" y="27432"/>
                </a:lnTo>
                <a:lnTo>
                  <a:pt x="201168" y="27432"/>
                </a:lnTo>
                <a:lnTo>
                  <a:pt x="195072" y="21336"/>
                </a:lnTo>
                <a:lnTo>
                  <a:pt x="195072" y="21336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1"/>
                </a:lnTo>
                <a:lnTo>
                  <a:pt x="176784" y="12191"/>
                </a:lnTo>
                <a:lnTo>
                  <a:pt x="164592" y="12191"/>
                </a:lnTo>
                <a:lnTo>
                  <a:pt x="152400" y="9144"/>
                </a:lnTo>
                <a:lnTo>
                  <a:pt x="13411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8" name="object 1198"/>
          <p:cNvSpPr/>
          <p:nvPr/>
        </p:nvSpPr>
        <p:spPr>
          <a:xfrm>
            <a:off x="762000" y="445922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9" name="object 1199"/>
          <p:cNvSpPr/>
          <p:nvPr/>
        </p:nvSpPr>
        <p:spPr>
          <a:xfrm>
            <a:off x="758952" y="445312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0" name="object 1200"/>
          <p:cNvSpPr/>
          <p:nvPr/>
        </p:nvSpPr>
        <p:spPr>
          <a:xfrm>
            <a:off x="762000" y="54345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1" name="object 1201"/>
          <p:cNvSpPr/>
          <p:nvPr/>
        </p:nvSpPr>
        <p:spPr>
          <a:xfrm>
            <a:off x="758952" y="54284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2" name="object 1202"/>
          <p:cNvSpPr/>
          <p:nvPr/>
        </p:nvSpPr>
        <p:spPr>
          <a:xfrm>
            <a:off x="762000" y="5434584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97536"/>
                </a:moveTo>
                <a:cubicBezTo>
                  <a:pt x="146303" y="146304"/>
                  <a:pt x="128016" y="192024"/>
                  <a:pt x="112775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97536"/>
                </a:cubicBezTo>
                <a:close/>
                <a:moveTo>
                  <a:pt x="146303" y="0"/>
                </a:moveTo>
                <a:cubicBezTo>
                  <a:pt x="167639" y="0"/>
                  <a:pt x="188975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1376"/>
                  <a:pt x="155448" y="320040"/>
                </a:cubicBezTo>
                <a:cubicBezTo>
                  <a:pt x="131062" y="320040"/>
                  <a:pt x="109728" y="320040"/>
                  <a:pt x="85344" y="320040"/>
                </a:cubicBezTo>
                <a:cubicBezTo>
                  <a:pt x="79248" y="341376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3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3" name="object 1203"/>
          <p:cNvSpPr/>
          <p:nvPr/>
        </p:nvSpPr>
        <p:spPr>
          <a:xfrm>
            <a:off x="758952" y="5428488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3632"/>
                </a:moveTo>
                <a:lnTo>
                  <a:pt x="167638" y="106680"/>
                </a:lnTo>
                <a:lnTo>
                  <a:pt x="121920" y="243840"/>
                </a:lnTo>
                <a:lnTo>
                  <a:pt x="115823" y="237744"/>
                </a:lnTo>
                <a:lnTo>
                  <a:pt x="161544" y="237744"/>
                </a:lnTo>
                <a:lnTo>
                  <a:pt x="155448" y="243840"/>
                </a:lnTo>
                <a:lnTo>
                  <a:pt x="158496" y="103632"/>
                </a:lnTo>
                <a:close/>
                <a:moveTo>
                  <a:pt x="164592" y="243840"/>
                </a:moveTo>
                <a:lnTo>
                  <a:pt x="161544" y="246888"/>
                </a:lnTo>
                <a:lnTo>
                  <a:pt x="115823" y="246888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3632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1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1" y="393192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3192"/>
                </a:lnTo>
                <a:lnTo>
                  <a:pt x="152400" y="390144"/>
                </a:lnTo>
                <a:lnTo>
                  <a:pt x="155448" y="326136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7" y="329184"/>
                </a:lnTo>
                <a:lnTo>
                  <a:pt x="73151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3088"/>
                </a:lnTo>
                <a:lnTo>
                  <a:pt x="164592" y="326136"/>
                </a:lnTo>
                <a:lnTo>
                  <a:pt x="161544" y="390144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0310" y="6096"/>
                </a:lnTo>
                <a:lnTo>
                  <a:pt x="216408" y="9144"/>
                </a:lnTo>
                <a:lnTo>
                  <a:pt x="149351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4" name="object 1204"/>
          <p:cNvSpPr/>
          <p:nvPr/>
        </p:nvSpPr>
        <p:spPr>
          <a:xfrm>
            <a:off x="762000" y="5922264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3" y="0"/>
                  <a:pt x="210312" y="0"/>
                </a:cubicBezTo>
                <a:cubicBezTo>
                  <a:pt x="204216" y="30480"/>
                  <a:pt x="198120" y="60960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6512"/>
                  <a:pt x="76200" y="384048"/>
                </a:cubicBezTo>
                <a:cubicBezTo>
                  <a:pt x="54862" y="384048"/>
                  <a:pt x="33528" y="384048"/>
                  <a:pt x="12192" y="384048"/>
                </a:cubicBezTo>
                <a:cubicBezTo>
                  <a:pt x="30480" y="286512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0960"/>
                  <a:pt x="12192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5" name="object 1205"/>
          <p:cNvSpPr/>
          <p:nvPr/>
        </p:nvSpPr>
        <p:spPr>
          <a:xfrm>
            <a:off x="758952" y="5916168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40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3632"/>
                </a:lnTo>
                <a:lnTo>
                  <a:pt x="3048" y="103632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67056" y="94488"/>
                </a:lnTo>
                <a:lnTo>
                  <a:pt x="73151" y="97536"/>
                </a:lnTo>
                <a:lnTo>
                  <a:pt x="73151" y="100584"/>
                </a:lnTo>
                <a:lnTo>
                  <a:pt x="21336" y="393192"/>
                </a:lnTo>
                <a:lnTo>
                  <a:pt x="15240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5" y="100584"/>
                </a:lnTo>
                <a:lnTo>
                  <a:pt x="131064" y="94488"/>
                </a:lnTo>
                <a:lnTo>
                  <a:pt x="195072" y="94488"/>
                </a:lnTo>
                <a:lnTo>
                  <a:pt x="192023" y="100584"/>
                </a:lnTo>
                <a:lnTo>
                  <a:pt x="207264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6" name="object 1206"/>
          <p:cNvSpPr/>
          <p:nvPr/>
        </p:nvSpPr>
        <p:spPr>
          <a:xfrm>
            <a:off x="762000" y="2648712"/>
            <a:ext cx="167639" cy="118872"/>
          </a:xfrm>
          <a:custGeom>
            <a:avLst/>
            <a:gdLst/>
            <a:ahLst/>
            <a:cxnLst/>
            <a:rect l="l" t="t" r="r" b="b"/>
            <a:pathLst>
              <a:path w="167639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4384"/>
                  <a:pt x="54862" y="48768"/>
                  <a:pt x="54862" y="76200"/>
                </a:cubicBezTo>
                <a:cubicBezTo>
                  <a:pt x="73152" y="48768"/>
                  <a:pt x="94488" y="24384"/>
                  <a:pt x="112775" y="0"/>
                </a:cubicBezTo>
                <a:cubicBezTo>
                  <a:pt x="131062" y="0"/>
                  <a:pt x="149352" y="0"/>
                  <a:pt x="167639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2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7" name="object 1207"/>
          <p:cNvSpPr/>
          <p:nvPr/>
        </p:nvSpPr>
        <p:spPr>
          <a:xfrm>
            <a:off x="758952" y="2645664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3048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3048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0"/>
                </a:lnTo>
                <a:lnTo>
                  <a:pt x="115823" y="0"/>
                </a:lnTo>
                <a:lnTo>
                  <a:pt x="170687" y="0"/>
                </a:lnTo>
                <a:lnTo>
                  <a:pt x="173736" y="3048"/>
                </a:lnTo>
                <a:lnTo>
                  <a:pt x="173736" y="6096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40" y="124968"/>
                </a:lnTo>
                <a:lnTo>
                  <a:pt x="12192" y="121920"/>
                </a:lnTo>
                <a:lnTo>
                  <a:pt x="0" y="3048"/>
                </a:lnTo>
                <a:close/>
                <a:moveTo>
                  <a:pt x="21336" y="118872"/>
                </a:moveTo>
                <a:lnTo>
                  <a:pt x="15240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7" y="9144"/>
                </a:lnTo>
                <a:lnTo>
                  <a:pt x="115823" y="9144"/>
                </a:lnTo>
                <a:lnTo>
                  <a:pt x="118872" y="6096"/>
                </a:lnTo>
                <a:lnTo>
                  <a:pt x="60960" y="79248"/>
                </a:lnTo>
                <a:lnTo>
                  <a:pt x="54864" y="82296"/>
                </a:lnTo>
                <a:lnTo>
                  <a:pt x="51816" y="76200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object 1208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9" name="object 1209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423611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Backtracking Example</a:t>
            </a:r>
            <a:endParaRPr sz="4200">
              <a:latin typeface="Arial Unicode MS"/>
              <a:cs typeface="Arial Unicode MS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0952" y="2740152"/>
            <a:ext cx="3666744" cy="3666744"/>
          </a:xfrm>
          <a:prstGeom prst="rect">
            <a:avLst/>
          </a:prstGeom>
        </p:spPr>
      </p:pic>
      <p:sp>
        <p:nvSpPr>
          <p:cNvPr id="1210" name="object 1210"/>
          <p:cNvSpPr/>
          <p:nvPr/>
        </p:nvSpPr>
        <p:spPr>
          <a:xfrm>
            <a:off x="1371600" y="3419856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60960" y="0"/>
                  <a:pt x="67056" y="0"/>
                </a:cubicBezTo>
                <a:cubicBezTo>
                  <a:pt x="57912" y="48768"/>
                  <a:pt x="48768" y="97536"/>
                  <a:pt x="36576" y="143256"/>
                </a:cubicBezTo>
                <a:cubicBezTo>
                  <a:pt x="27432" y="143256"/>
                  <a:pt x="21336" y="143256"/>
                  <a:pt x="12192" y="143256"/>
                </a:cubicBezTo>
                <a:cubicBezTo>
                  <a:pt x="18288" y="112776"/>
                  <a:pt x="24384" y="82296"/>
                  <a:pt x="33528" y="51816"/>
                </a:cubicBezTo>
                <a:cubicBezTo>
                  <a:pt x="27432" y="54864"/>
                  <a:pt x="21336" y="57912"/>
                  <a:pt x="18288" y="60960"/>
                </a:cubicBezTo>
                <a:cubicBezTo>
                  <a:pt x="12192" y="64008"/>
                  <a:pt x="9144" y="67056"/>
                  <a:pt x="0" y="70104"/>
                </a:cubicBezTo>
                <a:cubicBezTo>
                  <a:pt x="3048" y="60960"/>
                  <a:pt x="6096" y="48768"/>
                  <a:pt x="9144" y="39624"/>
                </a:cubicBezTo>
                <a:cubicBezTo>
                  <a:pt x="18288" y="33528"/>
                  <a:pt x="24384" y="30480"/>
                  <a:pt x="30480" y="24384"/>
                </a:cubicBezTo>
                <a:cubicBezTo>
                  <a:pt x="36576" y="18288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1" name="object 1211"/>
          <p:cNvSpPr/>
          <p:nvPr/>
        </p:nvSpPr>
        <p:spPr>
          <a:xfrm>
            <a:off x="1368552" y="3416808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0"/>
                </a:lnTo>
                <a:lnTo>
                  <a:pt x="76200" y="6096"/>
                </a:lnTo>
                <a:lnTo>
                  <a:pt x="45720" y="149352"/>
                </a:lnTo>
                <a:lnTo>
                  <a:pt x="39624" y="152400"/>
                </a:lnTo>
                <a:lnTo>
                  <a:pt x="15240" y="152400"/>
                </a:lnTo>
                <a:lnTo>
                  <a:pt x="12192" y="149352"/>
                </a:lnTo>
                <a:lnTo>
                  <a:pt x="9144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4" y="70104"/>
                </a:lnTo>
                <a:lnTo>
                  <a:pt x="15240" y="73152"/>
                </a:lnTo>
                <a:lnTo>
                  <a:pt x="6096" y="79248"/>
                </a:lnTo>
                <a:lnTo>
                  <a:pt x="3048" y="76200"/>
                </a:lnTo>
                <a:lnTo>
                  <a:pt x="0" y="73152"/>
                </a:lnTo>
                <a:lnTo>
                  <a:pt x="6096" y="39624"/>
                </a:lnTo>
                <a:lnTo>
                  <a:pt x="9144" y="36576"/>
                </a:lnTo>
                <a:lnTo>
                  <a:pt x="21336" y="30480"/>
                </a:lnTo>
                <a:lnTo>
                  <a:pt x="21336" y="30480"/>
                </a:lnTo>
                <a:lnTo>
                  <a:pt x="30480" y="24384"/>
                </a:lnTo>
                <a:lnTo>
                  <a:pt x="30480" y="24384"/>
                </a:lnTo>
                <a:lnTo>
                  <a:pt x="39624" y="12192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5720" y="18288"/>
                </a:moveTo>
                <a:lnTo>
                  <a:pt x="45720" y="18288"/>
                </a:lnTo>
                <a:lnTo>
                  <a:pt x="39624" y="30480"/>
                </a:lnTo>
                <a:lnTo>
                  <a:pt x="36576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40" y="45720"/>
                </a:lnTo>
                <a:lnTo>
                  <a:pt x="15240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4" y="57912"/>
                </a:lnTo>
                <a:lnTo>
                  <a:pt x="33528" y="48768"/>
                </a:lnTo>
                <a:lnTo>
                  <a:pt x="36576" y="48768"/>
                </a:lnTo>
                <a:lnTo>
                  <a:pt x="39624" y="54864"/>
                </a:lnTo>
                <a:lnTo>
                  <a:pt x="18288" y="149352"/>
                </a:lnTo>
                <a:lnTo>
                  <a:pt x="15240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2" name="object 1212"/>
          <p:cNvSpPr/>
          <p:nvPr/>
        </p:nvSpPr>
        <p:spPr>
          <a:xfrm>
            <a:off x="1383792" y="28956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9624" y="27432"/>
                </a:moveTo>
                <a:cubicBezTo>
                  <a:pt x="36576" y="27432"/>
                  <a:pt x="33528" y="30480"/>
                  <a:pt x="30480" y="36576"/>
                </a:cubicBezTo>
                <a:cubicBezTo>
                  <a:pt x="27432" y="42672"/>
                  <a:pt x="24384" y="54864"/>
                  <a:pt x="21336" y="73152"/>
                </a:cubicBezTo>
                <a:cubicBezTo>
                  <a:pt x="18288" y="91440"/>
                  <a:pt x="18288" y="100584"/>
                  <a:pt x="18288" y="109728"/>
                </a:cubicBezTo>
                <a:cubicBezTo>
                  <a:pt x="18288" y="115824"/>
                  <a:pt x="21336" y="118872"/>
                  <a:pt x="24384" y="118872"/>
                </a:cubicBezTo>
                <a:cubicBezTo>
                  <a:pt x="27432" y="118872"/>
                  <a:pt x="27432" y="115824"/>
                  <a:pt x="30480" y="112776"/>
                </a:cubicBezTo>
                <a:cubicBezTo>
                  <a:pt x="30480" y="112776"/>
                  <a:pt x="33528" y="106680"/>
                  <a:pt x="36576" y="100584"/>
                </a:cubicBezTo>
                <a:cubicBezTo>
                  <a:pt x="36576" y="94488"/>
                  <a:pt x="39624" y="85344"/>
                  <a:pt x="42672" y="73152"/>
                </a:cubicBezTo>
                <a:cubicBezTo>
                  <a:pt x="45720" y="54864"/>
                  <a:pt x="45720" y="42672"/>
                  <a:pt x="45720" y="36576"/>
                </a:cubicBezTo>
                <a:cubicBezTo>
                  <a:pt x="45720" y="30480"/>
                  <a:pt x="42672" y="27432"/>
                  <a:pt x="39624" y="27432"/>
                </a:cubicBezTo>
                <a:close/>
                <a:moveTo>
                  <a:pt x="45720" y="0"/>
                </a:moveTo>
                <a:cubicBezTo>
                  <a:pt x="48768" y="0"/>
                  <a:pt x="54864" y="3048"/>
                  <a:pt x="57912" y="6096"/>
                </a:cubicBezTo>
                <a:cubicBezTo>
                  <a:pt x="57912" y="6096"/>
                  <a:pt x="60960" y="9144"/>
                  <a:pt x="64008" y="15240"/>
                </a:cubicBezTo>
                <a:cubicBezTo>
                  <a:pt x="64008" y="18288"/>
                  <a:pt x="64008" y="21336"/>
                  <a:pt x="64008" y="24384"/>
                </a:cubicBezTo>
                <a:cubicBezTo>
                  <a:pt x="64008" y="30480"/>
                  <a:pt x="67056" y="33528"/>
                  <a:pt x="64008" y="39624"/>
                </a:cubicBezTo>
                <a:cubicBezTo>
                  <a:pt x="64008" y="48768"/>
                  <a:pt x="64008" y="60960"/>
                  <a:pt x="60960" y="73152"/>
                </a:cubicBezTo>
                <a:cubicBezTo>
                  <a:pt x="57912" y="97536"/>
                  <a:pt x="51816" y="115824"/>
                  <a:pt x="45720" y="128016"/>
                </a:cubicBezTo>
                <a:cubicBezTo>
                  <a:pt x="39624" y="137160"/>
                  <a:pt x="30480" y="143256"/>
                  <a:pt x="18288" y="143256"/>
                </a:cubicBezTo>
                <a:cubicBezTo>
                  <a:pt x="12192" y="143256"/>
                  <a:pt x="9144" y="143256"/>
                  <a:pt x="6096" y="140208"/>
                </a:cubicBezTo>
                <a:cubicBezTo>
                  <a:pt x="3048" y="134112"/>
                  <a:pt x="0" y="131064"/>
                  <a:pt x="0" y="121920"/>
                </a:cubicBezTo>
                <a:cubicBezTo>
                  <a:pt x="0" y="118872"/>
                  <a:pt x="0" y="109728"/>
                  <a:pt x="0" y="100584"/>
                </a:cubicBezTo>
                <a:cubicBezTo>
                  <a:pt x="0" y="91440"/>
                  <a:pt x="0" y="82296"/>
                  <a:pt x="3048" y="73152"/>
                </a:cubicBezTo>
                <a:cubicBezTo>
                  <a:pt x="6096" y="45720"/>
                  <a:pt x="12192" y="27432"/>
                  <a:pt x="21336" y="18288"/>
                </a:cubicBezTo>
                <a:cubicBezTo>
                  <a:pt x="27432" y="6096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3" name="object 1213"/>
          <p:cNvSpPr/>
          <p:nvPr/>
        </p:nvSpPr>
        <p:spPr>
          <a:xfrm>
            <a:off x="1377696" y="2892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3528"/>
                </a:moveTo>
                <a:lnTo>
                  <a:pt x="48768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42672" y="42672"/>
                </a:lnTo>
                <a:lnTo>
                  <a:pt x="42672" y="42672"/>
                </a:lnTo>
                <a:lnTo>
                  <a:pt x="39624" y="45720"/>
                </a:lnTo>
                <a:lnTo>
                  <a:pt x="36576" y="54864"/>
                </a:lnTo>
                <a:lnTo>
                  <a:pt x="36576" y="64008"/>
                </a:lnTo>
                <a:lnTo>
                  <a:pt x="33528" y="76200"/>
                </a:lnTo>
                <a:lnTo>
                  <a:pt x="30480" y="88392"/>
                </a:lnTo>
                <a:lnTo>
                  <a:pt x="30480" y="97536"/>
                </a:lnTo>
                <a:lnTo>
                  <a:pt x="30480" y="106680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2776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5824"/>
                </a:lnTo>
                <a:lnTo>
                  <a:pt x="30480" y="115824"/>
                </a:lnTo>
                <a:lnTo>
                  <a:pt x="33528" y="112776"/>
                </a:lnTo>
                <a:lnTo>
                  <a:pt x="33528" y="115824"/>
                </a:lnTo>
                <a:lnTo>
                  <a:pt x="33528" y="109728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91440"/>
                </a:lnTo>
                <a:lnTo>
                  <a:pt x="42672" y="85344"/>
                </a:lnTo>
                <a:lnTo>
                  <a:pt x="42672" y="76200"/>
                </a:lnTo>
                <a:lnTo>
                  <a:pt x="45720" y="64008"/>
                </a:lnTo>
                <a:lnTo>
                  <a:pt x="45720" y="51816"/>
                </a:lnTo>
                <a:lnTo>
                  <a:pt x="45720" y="45720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4864" y="39624"/>
                </a:lnTo>
                <a:lnTo>
                  <a:pt x="54864" y="45720"/>
                </a:lnTo>
                <a:lnTo>
                  <a:pt x="54864" y="54864"/>
                </a:lnTo>
                <a:lnTo>
                  <a:pt x="54864" y="64008"/>
                </a:lnTo>
                <a:lnTo>
                  <a:pt x="51816" y="76200"/>
                </a:lnTo>
                <a:lnTo>
                  <a:pt x="51816" y="85344"/>
                </a:lnTo>
                <a:lnTo>
                  <a:pt x="48768" y="94488"/>
                </a:lnTo>
                <a:lnTo>
                  <a:pt x="48768" y="100584"/>
                </a:lnTo>
                <a:lnTo>
                  <a:pt x="45720" y="106680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1920"/>
                </a:lnTo>
                <a:lnTo>
                  <a:pt x="33528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5824"/>
                </a:lnTo>
                <a:lnTo>
                  <a:pt x="21336" y="112776"/>
                </a:lnTo>
                <a:lnTo>
                  <a:pt x="21336" y="106680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1816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6576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3528"/>
                </a:lnTo>
                <a:lnTo>
                  <a:pt x="76200" y="42672"/>
                </a:lnTo>
                <a:lnTo>
                  <a:pt x="76200" y="57912"/>
                </a:lnTo>
                <a:lnTo>
                  <a:pt x="73152" y="76200"/>
                </a:lnTo>
                <a:lnTo>
                  <a:pt x="70104" y="94488"/>
                </a:lnTo>
                <a:lnTo>
                  <a:pt x="64008" y="109728"/>
                </a:lnTo>
                <a:lnTo>
                  <a:pt x="60960" y="121920"/>
                </a:lnTo>
                <a:lnTo>
                  <a:pt x="54864" y="131064"/>
                </a:lnTo>
                <a:lnTo>
                  <a:pt x="54864" y="134112"/>
                </a:lnTo>
                <a:lnTo>
                  <a:pt x="48768" y="140208"/>
                </a:lnTo>
                <a:lnTo>
                  <a:pt x="48768" y="140208"/>
                </a:lnTo>
                <a:lnTo>
                  <a:pt x="42672" y="146304"/>
                </a:lnTo>
                <a:lnTo>
                  <a:pt x="42672" y="146304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3048" y="137160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8" y="91440"/>
                </a:lnTo>
                <a:lnTo>
                  <a:pt x="6096" y="76200"/>
                </a:lnTo>
                <a:lnTo>
                  <a:pt x="9144" y="57912"/>
                </a:lnTo>
                <a:lnTo>
                  <a:pt x="12192" y="39624"/>
                </a:lnTo>
                <a:lnTo>
                  <a:pt x="18288" y="2743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1336"/>
                </a:lnTo>
                <a:lnTo>
                  <a:pt x="24384" y="30480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57912"/>
                </a:lnTo>
                <a:lnTo>
                  <a:pt x="12192" y="76200"/>
                </a:lnTo>
                <a:lnTo>
                  <a:pt x="12192" y="91440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6576" y="140208"/>
                </a:lnTo>
                <a:lnTo>
                  <a:pt x="42672" y="134112"/>
                </a:lnTo>
                <a:lnTo>
                  <a:pt x="42672" y="134112"/>
                </a:lnTo>
                <a:lnTo>
                  <a:pt x="48768" y="128016"/>
                </a:lnTo>
                <a:lnTo>
                  <a:pt x="48768" y="128016"/>
                </a:lnTo>
                <a:lnTo>
                  <a:pt x="51816" y="118872"/>
                </a:lnTo>
                <a:lnTo>
                  <a:pt x="54864" y="106680"/>
                </a:lnTo>
                <a:lnTo>
                  <a:pt x="60960" y="91440"/>
                </a:lnTo>
                <a:lnTo>
                  <a:pt x="64008" y="73152"/>
                </a:lnTo>
                <a:lnTo>
                  <a:pt x="67056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4" name="object 1214"/>
          <p:cNvSpPr/>
          <p:nvPr/>
        </p:nvSpPr>
        <p:spPr>
          <a:xfrm>
            <a:off x="1371600" y="3810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1"/>
                </a:cubicBezTo>
                <a:cubicBezTo>
                  <a:pt x="67056" y="51815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2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59"/>
                  <a:pt x="45720" y="54864"/>
                </a:cubicBezTo>
                <a:cubicBezTo>
                  <a:pt x="48768" y="51815"/>
                  <a:pt x="48768" y="48768"/>
                  <a:pt x="48768" y="42671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1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5" name="object 1215"/>
          <p:cNvSpPr/>
          <p:nvPr/>
        </p:nvSpPr>
        <p:spPr>
          <a:xfrm>
            <a:off x="1368552" y="3806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19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1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1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1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7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19"/>
                </a:lnTo>
                <a:lnTo>
                  <a:pt x="48768" y="45719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19"/>
                </a:lnTo>
                <a:lnTo>
                  <a:pt x="42672" y="54863"/>
                </a:lnTo>
                <a:lnTo>
                  <a:pt x="36576" y="57912"/>
                </a:lnTo>
                <a:lnTo>
                  <a:pt x="18288" y="54863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19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6576"/>
                </a:lnTo>
                <a:lnTo>
                  <a:pt x="57912" y="39624"/>
                </a:lnTo>
                <a:lnTo>
                  <a:pt x="57912" y="42672"/>
                </a:lnTo>
                <a:lnTo>
                  <a:pt x="57912" y="45719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3"/>
                </a:lnTo>
                <a:lnTo>
                  <a:pt x="9144" y="149351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19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6" name="object 1216"/>
          <p:cNvSpPr/>
          <p:nvPr/>
        </p:nvSpPr>
        <p:spPr>
          <a:xfrm>
            <a:off x="1371600" y="42672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48768" y="0"/>
                </a:moveTo>
                <a:cubicBezTo>
                  <a:pt x="57912" y="0"/>
                  <a:pt x="64008" y="6096"/>
                  <a:pt x="64008" y="12192"/>
                </a:cubicBezTo>
                <a:cubicBezTo>
                  <a:pt x="67056" y="18288"/>
                  <a:pt x="70104" y="27432"/>
                  <a:pt x="67056" y="36576"/>
                </a:cubicBezTo>
                <a:cubicBezTo>
                  <a:pt x="67056" y="42672"/>
                  <a:pt x="64008" y="48768"/>
                  <a:pt x="60960" y="51816"/>
                </a:cubicBezTo>
                <a:cubicBezTo>
                  <a:pt x="57912" y="57912"/>
                  <a:pt x="54864" y="60960"/>
                  <a:pt x="51816" y="67056"/>
                </a:cubicBezTo>
                <a:cubicBezTo>
                  <a:pt x="54864" y="67056"/>
                  <a:pt x="57912" y="70104"/>
                  <a:pt x="57912" y="70104"/>
                </a:cubicBezTo>
                <a:cubicBezTo>
                  <a:pt x="60960" y="73152"/>
                  <a:pt x="60960" y="76200"/>
                  <a:pt x="60960" y="82296"/>
                </a:cubicBezTo>
                <a:cubicBezTo>
                  <a:pt x="60960" y="85344"/>
                  <a:pt x="60960" y="91440"/>
                  <a:pt x="60960" y="97536"/>
                </a:cubicBezTo>
                <a:cubicBezTo>
                  <a:pt x="57912" y="106680"/>
                  <a:pt x="57912" y="112776"/>
                  <a:pt x="51816" y="121920"/>
                </a:cubicBezTo>
                <a:cubicBezTo>
                  <a:pt x="48768" y="128016"/>
                  <a:pt x="45720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2" y="143256"/>
                  <a:pt x="9144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21920"/>
                  <a:pt x="27432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6576" y="112776"/>
                  <a:pt x="39624" y="106680"/>
                  <a:pt x="39624" y="100584"/>
                </a:cubicBezTo>
                <a:cubicBezTo>
                  <a:pt x="42672" y="94488"/>
                  <a:pt x="42672" y="88392"/>
                  <a:pt x="39624" y="85344"/>
                </a:cubicBezTo>
                <a:cubicBezTo>
                  <a:pt x="39624" y="82296"/>
                  <a:pt x="36576" y="79248"/>
                  <a:pt x="33528" y="79248"/>
                </a:cubicBezTo>
                <a:cubicBezTo>
                  <a:pt x="33528" y="79248"/>
                  <a:pt x="30480" y="82296"/>
                  <a:pt x="27432" y="82296"/>
                </a:cubicBezTo>
                <a:cubicBezTo>
                  <a:pt x="30480" y="73152"/>
                  <a:pt x="30480" y="64008"/>
                  <a:pt x="33528" y="54864"/>
                </a:cubicBezTo>
                <a:cubicBezTo>
                  <a:pt x="33528" y="54864"/>
                  <a:pt x="36576" y="54864"/>
                  <a:pt x="36576" y="54864"/>
                </a:cubicBezTo>
                <a:cubicBezTo>
                  <a:pt x="39624" y="54864"/>
                  <a:pt x="39624" y="54864"/>
                  <a:pt x="42672" y="51816"/>
                </a:cubicBezTo>
                <a:cubicBezTo>
                  <a:pt x="45720" y="48768"/>
                  <a:pt x="45720" y="42672"/>
                  <a:pt x="48768" y="39624"/>
                </a:cubicBezTo>
                <a:cubicBezTo>
                  <a:pt x="48768" y="33528"/>
                  <a:pt x="48768" y="30480"/>
                  <a:pt x="48768" y="30480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9624" y="27432"/>
                  <a:pt x="36576" y="30480"/>
                </a:cubicBezTo>
                <a:cubicBezTo>
                  <a:pt x="33528" y="33528"/>
                  <a:pt x="33528" y="36576"/>
                  <a:pt x="30480" y="42672"/>
                </a:cubicBezTo>
                <a:cubicBezTo>
                  <a:pt x="24384" y="42672"/>
                  <a:pt x="21336" y="39624"/>
                  <a:pt x="15240" y="36576"/>
                </a:cubicBezTo>
                <a:cubicBezTo>
                  <a:pt x="18288" y="24384"/>
                  <a:pt x="21336" y="18288"/>
                  <a:pt x="27432" y="9144"/>
                </a:cubicBezTo>
                <a:cubicBezTo>
                  <a:pt x="33528" y="3048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7" name="object 1217"/>
          <p:cNvSpPr/>
          <p:nvPr/>
        </p:nvSpPr>
        <p:spPr>
          <a:xfrm>
            <a:off x="1368552" y="42641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8768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3152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3152"/>
                </a:lnTo>
                <a:lnTo>
                  <a:pt x="57912" y="64008"/>
                </a:lnTo>
                <a:lnTo>
                  <a:pt x="60960" y="67056"/>
                </a:lnTo>
                <a:lnTo>
                  <a:pt x="60960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6576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18288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5720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2192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1336" y="143256"/>
                </a:lnTo>
                <a:lnTo>
                  <a:pt x="18288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4864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8" name="object 1218"/>
          <p:cNvSpPr/>
          <p:nvPr/>
        </p:nvSpPr>
        <p:spPr>
          <a:xfrm>
            <a:off x="1371600" y="47244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42672"/>
                </a:moveTo>
                <a:cubicBezTo>
                  <a:pt x="36576" y="57912"/>
                  <a:pt x="30480" y="73152"/>
                  <a:pt x="21336" y="88392"/>
                </a:cubicBezTo>
                <a:cubicBezTo>
                  <a:pt x="27432" y="88392"/>
                  <a:pt x="33528" y="88392"/>
                  <a:pt x="39624" y="88392"/>
                </a:cubicBezTo>
                <a:cubicBezTo>
                  <a:pt x="42672" y="73152"/>
                  <a:pt x="42672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57912"/>
                  <a:pt x="54864" y="88392"/>
                </a:cubicBezTo>
                <a:cubicBezTo>
                  <a:pt x="57912" y="88392"/>
                  <a:pt x="60960" y="88392"/>
                  <a:pt x="64008" y="88392"/>
                </a:cubicBezTo>
                <a:cubicBezTo>
                  <a:pt x="60960" y="97536"/>
                  <a:pt x="60960" y="106680"/>
                  <a:pt x="57912" y="118872"/>
                </a:cubicBezTo>
                <a:cubicBezTo>
                  <a:pt x="54864" y="118872"/>
                  <a:pt x="51816" y="118872"/>
                  <a:pt x="48768" y="118872"/>
                </a:cubicBezTo>
                <a:cubicBezTo>
                  <a:pt x="48768" y="128016"/>
                  <a:pt x="45720" y="134112"/>
                  <a:pt x="45720" y="143256"/>
                </a:cubicBezTo>
                <a:cubicBezTo>
                  <a:pt x="39624" y="143256"/>
                  <a:pt x="36576" y="143256"/>
                  <a:pt x="30480" y="143256"/>
                </a:cubicBezTo>
                <a:cubicBezTo>
                  <a:pt x="30480" y="134112"/>
                  <a:pt x="33528" y="128016"/>
                  <a:pt x="33528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1336" y="57912"/>
                  <a:pt x="36576" y="3048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9" name="object 1219"/>
          <p:cNvSpPr/>
          <p:nvPr/>
        </p:nvSpPr>
        <p:spPr>
          <a:xfrm>
            <a:off x="1368552" y="47213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45720"/>
                </a:moveTo>
                <a:lnTo>
                  <a:pt x="51816" y="48768"/>
                </a:lnTo>
                <a:lnTo>
                  <a:pt x="27432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6" y="91440"/>
                </a:lnTo>
                <a:lnTo>
                  <a:pt x="45720" y="45720"/>
                </a:lnTo>
                <a:close/>
                <a:moveTo>
                  <a:pt x="45720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20" y="45720"/>
                </a:lnTo>
                <a:lnTo>
                  <a:pt x="51816" y="42672"/>
                </a:lnTo>
                <a:lnTo>
                  <a:pt x="54864" y="48768"/>
                </a:lnTo>
                <a:lnTo>
                  <a:pt x="45720" y="91440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0960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1816" y="124968"/>
                </a:lnTo>
                <a:lnTo>
                  <a:pt x="57912" y="121920"/>
                </a:lnTo>
                <a:lnTo>
                  <a:pt x="54864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27432" y="146304"/>
                </a:lnTo>
                <a:lnTo>
                  <a:pt x="33528" y="121920"/>
                </a:lnTo>
                <a:lnTo>
                  <a:pt x="36576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2192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3048" y="115824"/>
                </a:lnTo>
                <a:lnTo>
                  <a:pt x="36576" y="115824"/>
                </a:lnTo>
                <a:lnTo>
                  <a:pt x="39624" y="118872"/>
                </a:lnTo>
                <a:lnTo>
                  <a:pt x="42672" y="121920"/>
                </a:lnTo>
                <a:lnTo>
                  <a:pt x="36576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20" y="146304"/>
                </a:lnTo>
                <a:lnTo>
                  <a:pt x="48768" y="121920"/>
                </a:lnTo>
                <a:lnTo>
                  <a:pt x="51816" y="115824"/>
                </a:lnTo>
                <a:lnTo>
                  <a:pt x="60960" y="115824"/>
                </a:lnTo>
                <a:lnTo>
                  <a:pt x="57912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4" y="94488"/>
                </a:lnTo>
                <a:lnTo>
                  <a:pt x="54864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60960" y="6096"/>
                </a:lnTo>
                <a:lnTo>
                  <a:pt x="12192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0" name="object 1220"/>
          <p:cNvSpPr/>
          <p:nvPr/>
        </p:nvSpPr>
        <p:spPr>
          <a:xfrm>
            <a:off x="1371600" y="51816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24384" y="0"/>
                </a:moveTo>
                <a:cubicBezTo>
                  <a:pt x="39624" y="0"/>
                  <a:pt x="54864" y="0"/>
                  <a:pt x="67056" y="0"/>
                </a:cubicBezTo>
                <a:cubicBezTo>
                  <a:pt x="67056" y="12192"/>
                  <a:pt x="64008" y="21336"/>
                  <a:pt x="64008" y="33528"/>
                </a:cubicBezTo>
                <a:cubicBezTo>
                  <a:pt x="54864" y="33528"/>
                  <a:pt x="42672" y="33528"/>
                  <a:pt x="33528" y="33528"/>
                </a:cubicBezTo>
                <a:cubicBezTo>
                  <a:pt x="33528" y="39624"/>
                  <a:pt x="30480" y="45720"/>
                  <a:pt x="30480" y="54864"/>
                </a:cubicBezTo>
                <a:cubicBezTo>
                  <a:pt x="30480" y="51816"/>
                  <a:pt x="33528" y="48768"/>
                  <a:pt x="36576" y="48768"/>
                </a:cubicBezTo>
                <a:cubicBezTo>
                  <a:pt x="39624" y="48768"/>
                  <a:pt x="39624" y="48768"/>
                  <a:pt x="42672" y="48768"/>
                </a:cubicBezTo>
                <a:cubicBezTo>
                  <a:pt x="48768" y="48768"/>
                  <a:pt x="51816" y="51816"/>
                  <a:pt x="54864" y="60960"/>
                </a:cubicBezTo>
                <a:cubicBezTo>
                  <a:pt x="57912" y="70104"/>
                  <a:pt x="57912" y="79248"/>
                  <a:pt x="57912" y="91440"/>
                </a:cubicBezTo>
                <a:cubicBezTo>
                  <a:pt x="54864" y="100584"/>
                  <a:pt x="51816" y="109728"/>
                  <a:pt x="48768" y="118872"/>
                </a:cubicBezTo>
                <a:cubicBezTo>
                  <a:pt x="45720" y="128016"/>
                  <a:pt x="42672" y="134112"/>
                  <a:pt x="36576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8288" y="143256"/>
                  <a:pt x="15240" y="143256"/>
                  <a:pt x="12192" y="140208"/>
                </a:cubicBezTo>
                <a:cubicBezTo>
                  <a:pt x="9144" y="140208"/>
                  <a:pt x="6096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8872"/>
                  <a:pt x="0" y="112776"/>
                  <a:pt x="0" y="106680"/>
                </a:cubicBezTo>
                <a:cubicBezTo>
                  <a:pt x="9144" y="103632"/>
                  <a:pt x="15240" y="103632"/>
                  <a:pt x="21336" y="100584"/>
                </a:cubicBezTo>
                <a:cubicBezTo>
                  <a:pt x="18288" y="106680"/>
                  <a:pt x="21336" y="112776"/>
                  <a:pt x="21336" y="115824"/>
                </a:cubicBezTo>
                <a:cubicBezTo>
                  <a:pt x="21336" y="118872"/>
                  <a:pt x="24384" y="121920"/>
                  <a:pt x="27432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6576" y="109728"/>
                  <a:pt x="36576" y="103632"/>
                  <a:pt x="39624" y="94488"/>
                </a:cubicBezTo>
                <a:cubicBezTo>
                  <a:pt x="39624" y="88392"/>
                  <a:pt x="39624" y="82296"/>
                  <a:pt x="39624" y="76200"/>
                </a:cubicBezTo>
                <a:cubicBezTo>
                  <a:pt x="36576" y="73152"/>
                  <a:pt x="36576" y="73152"/>
                  <a:pt x="33528" y="73152"/>
                </a:cubicBezTo>
                <a:cubicBezTo>
                  <a:pt x="30480" y="73152"/>
                  <a:pt x="30480" y="73152"/>
                  <a:pt x="27432" y="73152"/>
                </a:cubicBezTo>
                <a:cubicBezTo>
                  <a:pt x="27432" y="76200"/>
                  <a:pt x="24384" y="79248"/>
                  <a:pt x="21336" y="82296"/>
                </a:cubicBezTo>
                <a:cubicBezTo>
                  <a:pt x="18288" y="79248"/>
                  <a:pt x="12192" y="79248"/>
                  <a:pt x="9144" y="76200"/>
                </a:cubicBezTo>
                <a:cubicBezTo>
                  <a:pt x="15240" y="51816"/>
                  <a:pt x="21336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1" name="object 1221"/>
          <p:cNvSpPr/>
          <p:nvPr/>
        </p:nvSpPr>
        <p:spPr>
          <a:xfrm>
            <a:off x="1368552" y="5178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1816"/>
                </a:lnTo>
                <a:lnTo>
                  <a:pt x="36576" y="48768"/>
                </a:lnTo>
                <a:lnTo>
                  <a:pt x="39624" y="48768"/>
                </a:lnTo>
                <a:lnTo>
                  <a:pt x="45720" y="45720"/>
                </a:lnTo>
                <a:lnTo>
                  <a:pt x="45720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8" y="60960"/>
                </a:lnTo>
                <a:lnTo>
                  <a:pt x="64008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8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20" y="143256"/>
                </a:lnTo>
                <a:lnTo>
                  <a:pt x="42672" y="143256"/>
                </a:lnTo>
                <a:lnTo>
                  <a:pt x="36576" y="149352"/>
                </a:lnTo>
                <a:lnTo>
                  <a:pt x="33528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18288" y="152400"/>
                </a:lnTo>
                <a:lnTo>
                  <a:pt x="18288" y="152400"/>
                </a:lnTo>
                <a:lnTo>
                  <a:pt x="12192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27432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6680"/>
                </a:lnTo>
                <a:lnTo>
                  <a:pt x="33528" y="109728"/>
                </a:lnTo>
                <a:lnTo>
                  <a:pt x="36576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82296"/>
                </a:lnTo>
                <a:lnTo>
                  <a:pt x="36576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79248"/>
                </a:lnTo>
                <a:lnTo>
                  <a:pt x="36576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2672" y="73152"/>
                </a:lnTo>
                <a:lnTo>
                  <a:pt x="45720" y="79248"/>
                </a:lnTo>
                <a:lnTo>
                  <a:pt x="45720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20" y="100584"/>
                </a:lnTo>
                <a:lnTo>
                  <a:pt x="42672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6" y="124968"/>
                </a:lnTo>
                <a:lnTo>
                  <a:pt x="33528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18288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6" y="137160"/>
                </a:lnTo>
                <a:lnTo>
                  <a:pt x="42672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4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60960"/>
                </a:lnTo>
                <a:lnTo>
                  <a:pt x="51816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20" y="54864"/>
                </a:lnTo>
                <a:lnTo>
                  <a:pt x="45720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6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2" name="object 1222"/>
          <p:cNvSpPr/>
          <p:nvPr/>
        </p:nvSpPr>
        <p:spPr>
          <a:xfrm>
            <a:off x="1371600" y="57150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33528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1336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1336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3528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3528" y="73152"/>
                </a:cubicBezTo>
                <a:close/>
                <a:moveTo>
                  <a:pt x="48768" y="0"/>
                </a:moveTo>
                <a:cubicBezTo>
                  <a:pt x="51816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5720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3528" y="143256"/>
                  <a:pt x="30480" y="143256"/>
                  <a:pt x="24384" y="143256"/>
                </a:cubicBezTo>
                <a:cubicBezTo>
                  <a:pt x="15240" y="143256"/>
                  <a:pt x="12192" y="143256"/>
                  <a:pt x="9144" y="137160"/>
                </a:cubicBezTo>
                <a:cubicBezTo>
                  <a:pt x="3048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3" name="object 1223"/>
          <p:cNvSpPr/>
          <p:nvPr/>
        </p:nvSpPr>
        <p:spPr>
          <a:xfrm>
            <a:off x="1368552" y="57119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27432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6576" y="124968"/>
                </a:lnTo>
                <a:lnTo>
                  <a:pt x="36576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1336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6096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48768" y="121920"/>
                </a:lnTo>
                <a:lnTo>
                  <a:pt x="54864" y="112776"/>
                </a:lnTo>
                <a:lnTo>
                  <a:pt x="57912" y="100584"/>
                </a:lnTo>
                <a:lnTo>
                  <a:pt x="57912" y="79248"/>
                </a:lnTo>
                <a:lnTo>
                  <a:pt x="57912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42672" y="60960"/>
                </a:lnTo>
                <a:lnTo>
                  <a:pt x="36576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48768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4008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4" name="object 1224"/>
          <p:cNvSpPr/>
          <p:nvPr/>
        </p:nvSpPr>
        <p:spPr>
          <a:xfrm>
            <a:off x="1371600" y="61722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12192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5720"/>
                  <a:pt x="45720" y="57912"/>
                </a:cubicBezTo>
                <a:cubicBezTo>
                  <a:pt x="39624" y="70104"/>
                  <a:pt x="36576" y="85344"/>
                  <a:pt x="30480" y="100584"/>
                </a:cubicBezTo>
                <a:cubicBezTo>
                  <a:pt x="27432" y="112776"/>
                  <a:pt x="24384" y="128016"/>
                  <a:pt x="21336" y="143256"/>
                </a:cubicBezTo>
                <a:cubicBezTo>
                  <a:pt x="15240" y="143256"/>
                  <a:pt x="9144" y="143256"/>
                  <a:pt x="0" y="143256"/>
                </a:cubicBezTo>
                <a:cubicBezTo>
                  <a:pt x="6096" y="121920"/>
                  <a:pt x="12192" y="100584"/>
                  <a:pt x="18288" y="85344"/>
                </a:cubicBezTo>
                <a:cubicBezTo>
                  <a:pt x="24384" y="70104"/>
                  <a:pt x="30480" y="51816"/>
                  <a:pt x="42672" y="33528"/>
                </a:cubicBezTo>
                <a:cubicBezTo>
                  <a:pt x="30480" y="33528"/>
                  <a:pt x="18288" y="33528"/>
                  <a:pt x="9144" y="33528"/>
                </a:cubicBezTo>
                <a:cubicBezTo>
                  <a:pt x="9144" y="24384"/>
                  <a:pt x="12192" y="12192"/>
                  <a:pt x="1219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5" name="object 1225"/>
          <p:cNvSpPr/>
          <p:nvPr/>
        </p:nvSpPr>
        <p:spPr>
          <a:xfrm>
            <a:off x="1368552" y="61691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6096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6096"/>
                </a:lnTo>
                <a:lnTo>
                  <a:pt x="1524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6" name="object 1226"/>
          <p:cNvSpPr/>
          <p:nvPr/>
        </p:nvSpPr>
        <p:spPr>
          <a:xfrm>
            <a:off x="2145792" y="25146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5720" y="0"/>
                </a:moveTo>
                <a:cubicBezTo>
                  <a:pt x="51816" y="0"/>
                  <a:pt x="57912" y="0"/>
                  <a:pt x="64008" y="0"/>
                </a:cubicBezTo>
                <a:cubicBezTo>
                  <a:pt x="54864" y="48768"/>
                  <a:pt x="45720" y="97536"/>
                  <a:pt x="33528" y="143256"/>
                </a:cubicBezTo>
                <a:cubicBezTo>
                  <a:pt x="27432" y="143256"/>
                  <a:pt x="18288" y="143256"/>
                  <a:pt x="9144" y="143256"/>
                </a:cubicBezTo>
                <a:cubicBezTo>
                  <a:pt x="15240" y="112776"/>
                  <a:pt x="21336" y="82296"/>
                  <a:pt x="30480" y="51816"/>
                </a:cubicBezTo>
                <a:cubicBezTo>
                  <a:pt x="24384" y="54864"/>
                  <a:pt x="18288" y="60960"/>
                  <a:pt x="15240" y="60960"/>
                </a:cubicBezTo>
                <a:cubicBezTo>
                  <a:pt x="9144" y="64008"/>
                  <a:pt x="6096" y="67056"/>
                  <a:pt x="0" y="70104"/>
                </a:cubicBezTo>
                <a:cubicBezTo>
                  <a:pt x="0" y="60960"/>
                  <a:pt x="3048" y="48768"/>
                  <a:pt x="6096" y="39624"/>
                </a:cubicBezTo>
                <a:cubicBezTo>
                  <a:pt x="15240" y="33528"/>
                  <a:pt x="24384" y="30480"/>
                  <a:pt x="27432" y="24384"/>
                </a:cubicBezTo>
                <a:cubicBezTo>
                  <a:pt x="33528" y="18288"/>
                  <a:pt x="39624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7" name="object 1227"/>
          <p:cNvSpPr/>
          <p:nvPr/>
        </p:nvSpPr>
        <p:spPr>
          <a:xfrm>
            <a:off x="2139696" y="251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45720" y="149352"/>
                </a:lnTo>
                <a:lnTo>
                  <a:pt x="39624" y="152400"/>
                </a:lnTo>
                <a:lnTo>
                  <a:pt x="15240" y="152400"/>
                </a:lnTo>
                <a:lnTo>
                  <a:pt x="12192" y="149352"/>
                </a:lnTo>
                <a:lnTo>
                  <a:pt x="12192" y="146304"/>
                </a:lnTo>
                <a:lnTo>
                  <a:pt x="30480" y="51816"/>
                </a:lnTo>
                <a:lnTo>
                  <a:pt x="39624" y="57912"/>
                </a:lnTo>
                <a:lnTo>
                  <a:pt x="30480" y="64008"/>
                </a:lnTo>
                <a:lnTo>
                  <a:pt x="24384" y="70104"/>
                </a:lnTo>
                <a:lnTo>
                  <a:pt x="15240" y="73152"/>
                </a:lnTo>
                <a:lnTo>
                  <a:pt x="6096" y="79248"/>
                </a:lnTo>
                <a:lnTo>
                  <a:pt x="3048" y="79248"/>
                </a:lnTo>
                <a:lnTo>
                  <a:pt x="0" y="73152"/>
                </a:lnTo>
                <a:lnTo>
                  <a:pt x="6096" y="42672"/>
                </a:lnTo>
                <a:lnTo>
                  <a:pt x="9144" y="39624"/>
                </a:lnTo>
                <a:lnTo>
                  <a:pt x="21336" y="30480"/>
                </a:lnTo>
                <a:lnTo>
                  <a:pt x="21336" y="30480"/>
                </a:lnTo>
                <a:lnTo>
                  <a:pt x="33528" y="24384"/>
                </a:lnTo>
                <a:lnTo>
                  <a:pt x="30480" y="24384"/>
                </a:lnTo>
                <a:lnTo>
                  <a:pt x="39624" y="15240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8768" y="18288"/>
                </a:moveTo>
                <a:lnTo>
                  <a:pt x="45720" y="21336"/>
                </a:lnTo>
                <a:lnTo>
                  <a:pt x="39624" y="30480"/>
                </a:lnTo>
                <a:lnTo>
                  <a:pt x="39624" y="30480"/>
                </a:lnTo>
                <a:lnTo>
                  <a:pt x="27432" y="39624"/>
                </a:lnTo>
                <a:lnTo>
                  <a:pt x="27432" y="39624"/>
                </a:lnTo>
                <a:lnTo>
                  <a:pt x="15240" y="45720"/>
                </a:lnTo>
                <a:lnTo>
                  <a:pt x="15240" y="42672"/>
                </a:lnTo>
                <a:lnTo>
                  <a:pt x="9144" y="76200"/>
                </a:lnTo>
                <a:lnTo>
                  <a:pt x="3048" y="70104"/>
                </a:lnTo>
                <a:lnTo>
                  <a:pt x="12192" y="67056"/>
                </a:lnTo>
                <a:lnTo>
                  <a:pt x="18288" y="60960"/>
                </a:lnTo>
                <a:lnTo>
                  <a:pt x="24384" y="57912"/>
                </a:lnTo>
                <a:lnTo>
                  <a:pt x="33528" y="51816"/>
                </a:lnTo>
                <a:lnTo>
                  <a:pt x="36576" y="48768"/>
                </a:lnTo>
                <a:lnTo>
                  <a:pt x="39624" y="54864"/>
                </a:lnTo>
                <a:lnTo>
                  <a:pt x="21336" y="149352"/>
                </a:lnTo>
                <a:lnTo>
                  <a:pt x="15240" y="143256"/>
                </a:lnTo>
                <a:lnTo>
                  <a:pt x="39624" y="143256"/>
                </a:lnTo>
                <a:lnTo>
                  <a:pt x="36576" y="146304"/>
                </a:lnTo>
                <a:lnTo>
                  <a:pt x="67056" y="3048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6096"/>
                </a:lnTo>
                <a:lnTo>
                  <a:pt x="4876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8" name="object 1228"/>
          <p:cNvSpPr/>
          <p:nvPr/>
        </p:nvSpPr>
        <p:spPr>
          <a:xfrm>
            <a:off x="1676400" y="2526792"/>
            <a:ext cx="67056" cy="140208"/>
          </a:xfrm>
          <a:custGeom>
            <a:avLst/>
            <a:gdLst/>
            <a:ahLst/>
            <a:cxnLst/>
            <a:rect l="l" t="t" r="r" b="b"/>
            <a:pathLst>
              <a:path w="67056" h="140208">
                <a:moveTo>
                  <a:pt x="42672" y="24384"/>
                </a:moveTo>
                <a:cubicBezTo>
                  <a:pt x="39624" y="24384"/>
                  <a:pt x="36576" y="27432"/>
                  <a:pt x="33528" y="33528"/>
                </a:cubicBezTo>
                <a:cubicBezTo>
                  <a:pt x="30479" y="39624"/>
                  <a:pt x="27432" y="51816"/>
                  <a:pt x="24384" y="70104"/>
                </a:cubicBezTo>
                <a:cubicBezTo>
                  <a:pt x="21335" y="88392"/>
                  <a:pt x="21335" y="100584"/>
                  <a:pt x="21335" y="106680"/>
                </a:cubicBezTo>
                <a:cubicBezTo>
                  <a:pt x="21335" y="112776"/>
                  <a:pt x="24384" y="115824"/>
                  <a:pt x="27432" y="115824"/>
                </a:cubicBezTo>
                <a:cubicBezTo>
                  <a:pt x="27432" y="115824"/>
                  <a:pt x="30479" y="112776"/>
                  <a:pt x="33528" y="112776"/>
                </a:cubicBezTo>
                <a:cubicBezTo>
                  <a:pt x="33528" y="109728"/>
                  <a:pt x="36576" y="103632"/>
                  <a:pt x="39624" y="97536"/>
                </a:cubicBezTo>
                <a:cubicBezTo>
                  <a:pt x="39624" y="91440"/>
                  <a:pt x="42672" y="82296"/>
                  <a:pt x="42672" y="70104"/>
                </a:cubicBezTo>
                <a:cubicBezTo>
                  <a:pt x="48768" y="51816"/>
                  <a:pt x="48768" y="39624"/>
                  <a:pt x="48768" y="33528"/>
                </a:cubicBezTo>
                <a:cubicBezTo>
                  <a:pt x="48768" y="27432"/>
                  <a:pt x="45720" y="24384"/>
                  <a:pt x="42672" y="24384"/>
                </a:cubicBezTo>
                <a:close/>
                <a:moveTo>
                  <a:pt x="48768" y="0"/>
                </a:moveTo>
                <a:cubicBezTo>
                  <a:pt x="51816" y="0"/>
                  <a:pt x="57912" y="0"/>
                  <a:pt x="57912" y="3048"/>
                </a:cubicBezTo>
                <a:cubicBezTo>
                  <a:pt x="60960" y="3048"/>
                  <a:pt x="64007" y="6096"/>
                  <a:pt x="64007" y="12192"/>
                </a:cubicBezTo>
                <a:cubicBezTo>
                  <a:pt x="67056" y="15240"/>
                  <a:pt x="67056" y="18288"/>
                  <a:pt x="67056" y="21336"/>
                </a:cubicBezTo>
                <a:cubicBezTo>
                  <a:pt x="67056" y="27432"/>
                  <a:pt x="67056" y="30480"/>
                  <a:pt x="67056" y="36576"/>
                </a:cubicBezTo>
                <a:cubicBezTo>
                  <a:pt x="67056" y="45720"/>
                  <a:pt x="67056" y="57912"/>
                  <a:pt x="64007" y="70104"/>
                </a:cubicBezTo>
                <a:cubicBezTo>
                  <a:pt x="60960" y="94488"/>
                  <a:pt x="54864" y="112776"/>
                  <a:pt x="48768" y="124968"/>
                </a:cubicBezTo>
                <a:cubicBezTo>
                  <a:pt x="42672" y="137160"/>
                  <a:pt x="33528" y="140208"/>
                  <a:pt x="21335" y="140208"/>
                </a:cubicBezTo>
                <a:cubicBezTo>
                  <a:pt x="15240" y="140208"/>
                  <a:pt x="12192" y="140208"/>
                  <a:pt x="9144" y="137160"/>
                </a:cubicBezTo>
                <a:cubicBezTo>
                  <a:pt x="6096" y="131064"/>
                  <a:pt x="3048" y="128016"/>
                  <a:pt x="3048" y="118872"/>
                </a:cubicBezTo>
                <a:cubicBezTo>
                  <a:pt x="0" y="115824"/>
                  <a:pt x="0" y="106680"/>
                  <a:pt x="3048" y="97536"/>
                </a:cubicBezTo>
                <a:cubicBezTo>
                  <a:pt x="3048" y="91440"/>
                  <a:pt x="3048" y="79248"/>
                  <a:pt x="6096" y="70104"/>
                </a:cubicBezTo>
                <a:cubicBezTo>
                  <a:pt x="9144" y="42672"/>
                  <a:pt x="15240" y="24384"/>
                  <a:pt x="21335" y="15240"/>
                </a:cubicBezTo>
                <a:cubicBezTo>
                  <a:pt x="30479" y="3048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9" name="object 1229"/>
          <p:cNvSpPr/>
          <p:nvPr/>
        </p:nvSpPr>
        <p:spPr>
          <a:xfrm>
            <a:off x="1673351" y="2520696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21" y="36576"/>
                </a:moveTo>
                <a:lnTo>
                  <a:pt x="45721" y="36576"/>
                </a:lnTo>
                <a:lnTo>
                  <a:pt x="45721" y="36576"/>
                </a:lnTo>
                <a:lnTo>
                  <a:pt x="45721" y="33528"/>
                </a:lnTo>
                <a:lnTo>
                  <a:pt x="42673" y="36576"/>
                </a:lnTo>
                <a:lnTo>
                  <a:pt x="45721" y="36576"/>
                </a:lnTo>
                <a:lnTo>
                  <a:pt x="42673" y="39624"/>
                </a:lnTo>
                <a:lnTo>
                  <a:pt x="39625" y="42672"/>
                </a:lnTo>
                <a:lnTo>
                  <a:pt x="42673" y="42672"/>
                </a:lnTo>
                <a:lnTo>
                  <a:pt x="39625" y="48768"/>
                </a:lnTo>
                <a:lnTo>
                  <a:pt x="36577" y="54864"/>
                </a:lnTo>
                <a:lnTo>
                  <a:pt x="36577" y="64008"/>
                </a:lnTo>
                <a:lnTo>
                  <a:pt x="33528" y="76200"/>
                </a:lnTo>
                <a:lnTo>
                  <a:pt x="30481" y="88392"/>
                </a:lnTo>
                <a:lnTo>
                  <a:pt x="30481" y="97536"/>
                </a:lnTo>
                <a:lnTo>
                  <a:pt x="30481" y="106680"/>
                </a:lnTo>
                <a:lnTo>
                  <a:pt x="30481" y="112776"/>
                </a:lnTo>
                <a:lnTo>
                  <a:pt x="30481" y="115824"/>
                </a:lnTo>
                <a:lnTo>
                  <a:pt x="30481" y="115824"/>
                </a:lnTo>
                <a:lnTo>
                  <a:pt x="30481" y="118872"/>
                </a:lnTo>
                <a:lnTo>
                  <a:pt x="30481" y="115824"/>
                </a:lnTo>
                <a:lnTo>
                  <a:pt x="30481" y="118872"/>
                </a:lnTo>
                <a:lnTo>
                  <a:pt x="30481" y="115824"/>
                </a:lnTo>
                <a:lnTo>
                  <a:pt x="30481" y="115824"/>
                </a:lnTo>
                <a:lnTo>
                  <a:pt x="27433" y="115824"/>
                </a:lnTo>
                <a:lnTo>
                  <a:pt x="30481" y="115824"/>
                </a:lnTo>
                <a:lnTo>
                  <a:pt x="30481" y="118872"/>
                </a:lnTo>
                <a:lnTo>
                  <a:pt x="33528" y="115824"/>
                </a:lnTo>
                <a:lnTo>
                  <a:pt x="30481" y="115824"/>
                </a:lnTo>
                <a:lnTo>
                  <a:pt x="33528" y="109728"/>
                </a:lnTo>
                <a:lnTo>
                  <a:pt x="36577" y="103632"/>
                </a:lnTo>
                <a:lnTo>
                  <a:pt x="39625" y="97536"/>
                </a:lnTo>
                <a:lnTo>
                  <a:pt x="39625" y="91440"/>
                </a:lnTo>
                <a:lnTo>
                  <a:pt x="42673" y="85344"/>
                </a:lnTo>
                <a:lnTo>
                  <a:pt x="42673" y="76200"/>
                </a:lnTo>
                <a:lnTo>
                  <a:pt x="45721" y="64008"/>
                </a:lnTo>
                <a:lnTo>
                  <a:pt x="45721" y="51816"/>
                </a:lnTo>
                <a:lnTo>
                  <a:pt x="45721" y="45720"/>
                </a:lnTo>
                <a:lnTo>
                  <a:pt x="45721" y="39624"/>
                </a:lnTo>
                <a:lnTo>
                  <a:pt x="45721" y="36576"/>
                </a:lnTo>
                <a:lnTo>
                  <a:pt x="45721" y="36576"/>
                </a:lnTo>
                <a:lnTo>
                  <a:pt x="45721" y="33528"/>
                </a:lnTo>
                <a:lnTo>
                  <a:pt x="45721" y="36576"/>
                </a:lnTo>
                <a:lnTo>
                  <a:pt x="45721" y="33528"/>
                </a:lnTo>
                <a:lnTo>
                  <a:pt x="45721" y="36576"/>
                </a:lnTo>
                <a:lnTo>
                  <a:pt x="45721" y="36576"/>
                </a:lnTo>
                <a:close/>
                <a:moveTo>
                  <a:pt x="48769" y="27432"/>
                </a:moveTo>
                <a:lnTo>
                  <a:pt x="51817" y="27432"/>
                </a:lnTo>
                <a:lnTo>
                  <a:pt x="51817" y="30480"/>
                </a:lnTo>
                <a:lnTo>
                  <a:pt x="54865" y="30480"/>
                </a:lnTo>
                <a:lnTo>
                  <a:pt x="54865" y="33528"/>
                </a:lnTo>
                <a:lnTo>
                  <a:pt x="54865" y="36576"/>
                </a:lnTo>
                <a:lnTo>
                  <a:pt x="54865" y="39624"/>
                </a:lnTo>
                <a:lnTo>
                  <a:pt x="54865" y="45720"/>
                </a:lnTo>
                <a:lnTo>
                  <a:pt x="54865" y="54864"/>
                </a:lnTo>
                <a:lnTo>
                  <a:pt x="54865" y="64008"/>
                </a:lnTo>
                <a:lnTo>
                  <a:pt x="51817" y="79248"/>
                </a:lnTo>
                <a:lnTo>
                  <a:pt x="48769" y="85344"/>
                </a:lnTo>
                <a:lnTo>
                  <a:pt x="48769" y="94488"/>
                </a:lnTo>
                <a:lnTo>
                  <a:pt x="48769" y="100584"/>
                </a:lnTo>
                <a:lnTo>
                  <a:pt x="45721" y="106680"/>
                </a:lnTo>
                <a:lnTo>
                  <a:pt x="42673" y="115824"/>
                </a:lnTo>
                <a:lnTo>
                  <a:pt x="39625" y="118872"/>
                </a:lnTo>
                <a:lnTo>
                  <a:pt x="39625" y="121920"/>
                </a:lnTo>
                <a:lnTo>
                  <a:pt x="36577" y="124968"/>
                </a:lnTo>
                <a:lnTo>
                  <a:pt x="33528" y="124968"/>
                </a:lnTo>
                <a:lnTo>
                  <a:pt x="30481" y="124968"/>
                </a:lnTo>
                <a:lnTo>
                  <a:pt x="27433" y="124968"/>
                </a:lnTo>
                <a:lnTo>
                  <a:pt x="27433" y="124968"/>
                </a:lnTo>
                <a:lnTo>
                  <a:pt x="24384" y="124968"/>
                </a:lnTo>
                <a:lnTo>
                  <a:pt x="21337" y="121920"/>
                </a:lnTo>
                <a:lnTo>
                  <a:pt x="21337" y="121920"/>
                </a:lnTo>
                <a:lnTo>
                  <a:pt x="21337" y="118872"/>
                </a:lnTo>
                <a:lnTo>
                  <a:pt x="21337" y="115824"/>
                </a:lnTo>
                <a:lnTo>
                  <a:pt x="21337" y="112776"/>
                </a:lnTo>
                <a:lnTo>
                  <a:pt x="21337" y="106680"/>
                </a:lnTo>
                <a:lnTo>
                  <a:pt x="21337" y="97536"/>
                </a:lnTo>
                <a:lnTo>
                  <a:pt x="21337" y="88392"/>
                </a:lnTo>
                <a:lnTo>
                  <a:pt x="24384" y="76200"/>
                </a:lnTo>
                <a:lnTo>
                  <a:pt x="27433" y="64008"/>
                </a:lnTo>
                <a:lnTo>
                  <a:pt x="27433" y="51816"/>
                </a:lnTo>
                <a:lnTo>
                  <a:pt x="30481" y="45720"/>
                </a:lnTo>
                <a:lnTo>
                  <a:pt x="33528" y="39624"/>
                </a:lnTo>
                <a:lnTo>
                  <a:pt x="33528" y="39624"/>
                </a:lnTo>
                <a:lnTo>
                  <a:pt x="36577" y="33528"/>
                </a:lnTo>
                <a:lnTo>
                  <a:pt x="36577" y="30480"/>
                </a:lnTo>
                <a:lnTo>
                  <a:pt x="39625" y="30480"/>
                </a:lnTo>
                <a:lnTo>
                  <a:pt x="39625" y="27432"/>
                </a:lnTo>
                <a:lnTo>
                  <a:pt x="42673" y="27432"/>
                </a:lnTo>
                <a:lnTo>
                  <a:pt x="45721" y="27432"/>
                </a:lnTo>
                <a:lnTo>
                  <a:pt x="45721" y="27432"/>
                </a:lnTo>
                <a:lnTo>
                  <a:pt x="48769" y="27432"/>
                </a:lnTo>
                <a:close/>
                <a:moveTo>
                  <a:pt x="51817" y="0"/>
                </a:moveTo>
                <a:lnTo>
                  <a:pt x="51817" y="0"/>
                </a:lnTo>
                <a:lnTo>
                  <a:pt x="57913" y="0"/>
                </a:lnTo>
                <a:lnTo>
                  <a:pt x="60961" y="3048"/>
                </a:lnTo>
                <a:lnTo>
                  <a:pt x="64009" y="3048"/>
                </a:lnTo>
                <a:lnTo>
                  <a:pt x="67056" y="6096"/>
                </a:lnTo>
                <a:lnTo>
                  <a:pt x="70105" y="9144"/>
                </a:lnTo>
                <a:lnTo>
                  <a:pt x="70105" y="9144"/>
                </a:lnTo>
                <a:lnTo>
                  <a:pt x="73153" y="15240"/>
                </a:lnTo>
                <a:lnTo>
                  <a:pt x="73153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6200" y="42672"/>
                </a:lnTo>
                <a:lnTo>
                  <a:pt x="73153" y="57912"/>
                </a:lnTo>
                <a:lnTo>
                  <a:pt x="73153" y="76200"/>
                </a:lnTo>
                <a:lnTo>
                  <a:pt x="67056" y="94488"/>
                </a:lnTo>
                <a:lnTo>
                  <a:pt x="64009" y="109728"/>
                </a:lnTo>
                <a:lnTo>
                  <a:pt x="60961" y="121920"/>
                </a:lnTo>
                <a:lnTo>
                  <a:pt x="54865" y="131064"/>
                </a:lnTo>
                <a:lnTo>
                  <a:pt x="54865" y="134112"/>
                </a:lnTo>
                <a:lnTo>
                  <a:pt x="48769" y="140208"/>
                </a:lnTo>
                <a:lnTo>
                  <a:pt x="48769" y="140208"/>
                </a:lnTo>
                <a:lnTo>
                  <a:pt x="42673" y="146304"/>
                </a:lnTo>
                <a:lnTo>
                  <a:pt x="42673" y="146304"/>
                </a:lnTo>
                <a:lnTo>
                  <a:pt x="33528" y="149352"/>
                </a:lnTo>
                <a:lnTo>
                  <a:pt x="33528" y="152400"/>
                </a:lnTo>
                <a:lnTo>
                  <a:pt x="27433" y="152400"/>
                </a:lnTo>
                <a:lnTo>
                  <a:pt x="24384" y="152400"/>
                </a:lnTo>
                <a:lnTo>
                  <a:pt x="15241" y="152400"/>
                </a:lnTo>
                <a:lnTo>
                  <a:pt x="15241" y="149352"/>
                </a:lnTo>
                <a:lnTo>
                  <a:pt x="9145" y="146304"/>
                </a:lnTo>
                <a:lnTo>
                  <a:pt x="6097" y="143256"/>
                </a:lnTo>
                <a:lnTo>
                  <a:pt x="3049" y="137160"/>
                </a:lnTo>
                <a:lnTo>
                  <a:pt x="3049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3049" y="91440"/>
                </a:lnTo>
                <a:lnTo>
                  <a:pt x="3049" y="76200"/>
                </a:lnTo>
                <a:lnTo>
                  <a:pt x="9145" y="57912"/>
                </a:lnTo>
                <a:lnTo>
                  <a:pt x="12193" y="42672"/>
                </a:lnTo>
                <a:lnTo>
                  <a:pt x="15241" y="27432"/>
                </a:lnTo>
                <a:lnTo>
                  <a:pt x="18289" y="27432"/>
                </a:lnTo>
                <a:lnTo>
                  <a:pt x="21337" y="18288"/>
                </a:lnTo>
                <a:lnTo>
                  <a:pt x="21337" y="18288"/>
                </a:lnTo>
                <a:lnTo>
                  <a:pt x="27433" y="12192"/>
                </a:lnTo>
                <a:lnTo>
                  <a:pt x="27433" y="9144"/>
                </a:lnTo>
                <a:lnTo>
                  <a:pt x="33528" y="6096"/>
                </a:lnTo>
                <a:lnTo>
                  <a:pt x="36577" y="6096"/>
                </a:lnTo>
                <a:lnTo>
                  <a:pt x="42673" y="3048"/>
                </a:lnTo>
                <a:lnTo>
                  <a:pt x="42673" y="0"/>
                </a:lnTo>
                <a:lnTo>
                  <a:pt x="51817" y="0"/>
                </a:lnTo>
                <a:close/>
                <a:moveTo>
                  <a:pt x="45721" y="9144"/>
                </a:moveTo>
                <a:lnTo>
                  <a:pt x="45721" y="9144"/>
                </a:lnTo>
                <a:lnTo>
                  <a:pt x="39625" y="12192"/>
                </a:lnTo>
                <a:lnTo>
                  <a:pt x="39625" y="12192"/>
                </a:lnTo>
                <a:lnTo>
                  <a:pt x="33528" y="18288"/>
                </a:lnTo>
                <a:lnTo>
                  <a:pt x="33528" y="15240"/>
                </a:lnTo>
                <a:lnTo>
                  <a:pt x="30481" y="24384"/>
                </a:lnTo>
                <a:lnTo>
                  <a:pt x="30481" y="24384"/>
                </a:lnTo>
                <a:lnTo>
                  <a:pt x="24384" y="33528"/>
                </a:lnTo>
                <a:lnTo>
                  <a:pt x="24384" y="30480"/>
                </a:lnTo>
                <a:lnTo>
                  <a:pt x="21337" y="42672"/>
                </a:lnTo>
                <a:lnTo>
                  <a:pt x="18289" y="57912"/>
                </a:lnTo>
                <a:lnTo>
                  <a:pt x="12193" y="76200"/>
                </a:lnTo>
                <a:lnTo>
                  <a:pt x="12193" y="91440"/>
                </a:lnTo>
                <a:lnTo>
                  <a:pt x="9145" y="106680"/>
                </a:lnTo>
                <a:lnTo>
                  <a:pt x="9145" y="115824"/>
                </a:lnTo>
                <a:lnTo>
                  <a:pt x="9145" y="124968"/>
                </a:lnTo>
                <a:lnTo>
                  <a:pt x="9145" y="124968"/>
                </a:lnTo>
                <a:lnTo>
                  <a:pt x="12193" y="134112"/>
                </a:lnTo>
                <a:lnTo>
                  <a:pt x="12193" y="134112"/>
                </a:lnTo>
                <a:lnTo>
                  <a:pt x="15241" y="140208"/>
                </a:lnTo>
                <a:lnTo>
                  <a:pt x="15241" y="137160"/>
                </a:lnTo>
                <a:lnTo>
                  <a:pt x="21337" y="143256"/>
                </a:lnTo>
                <a:lnTo>
                  <a:pt x="18289" y="143256"/>
                </a:lnTo>
                <a:lnTo>
                  <a:pt x="27433" y="143256"/>
                </a:lnTo>
                <a:lnTo>
                  <a:pt x="24384" y="143256"/>
                </a:lnTo>
                <a:lnTo>
                  <a:pt x="33528" y="143256"/>
                </a:lnTo>
                <a:lnTo>
                  <a:pt x="30481" y="143256"/>
                </a:lnTo>
                <a:lnTo>
                  <a:pt x="36577" y="140208"/>
                </a:lnTo>
                <a:lnTo>
                  <a:pt x="36577" y="140208"/>
                </a:lnTo>
                <a:lnTo>
                  <a:pt x="42673" y="134112"/>
                </a:lnTo>
                <a:lnTo>
                  <a:pt x="42673" y="134112"/>
                </a:lnTo>
                <a:lnTo>
                  <a:pt x="48769" y="128016"/>
                </a:lnTo>
                <a:lnTo>
                  <a:pt x="45721" y="128016"/>
                </a:lnTo>
                <a:lnTo>
                  <a:pt x="51817" y="118872"/>
                </a:lnTo>
                <a:lnTo>
                  <a:pt x="54865" y="106680"/>
                </a:lnTo>
                <a:lnTo>
                  <a:pt x="60961" y="91440"/>
                </a:lnTo>
                <a:lnTo>
                  <a:pt x="64009" y="76200"/>
                </a:lnTo>
                <a:lnTo>
                  <a:pt x="64009" y="57912"/>
                </a:lnTo>
                <a:lnTo>
                  <a:pt x="67056" y="42672"/>
                </a:lnTo>
                <a:lnTo>
                  <a:pt x="67056" y="36576"/>
                </a:lnTo>
                <a:lnTo>
                  <a:pt x="67056" y="30480"/>
                </a:lnTo>
                <a:lnTo>
                  <a:pt x="67056" y="30480"/>
                </a:lnTo>
                <a:lnTo>
                  <a:pt x="64009" y="18288"/>
                </a:lnTo>
                <a:lnTo>
                  <a:pt x="64009" y="18288"/>
                </a:lnTo>
                <a:lnTo>
                  <a:pt x="60961" y="15240"/>
                </a:lnTo>
                <a:lnTo>
                  <a:pt x="64009" y="15240"/>
                </a:lnTo>
                <a:lnTo>
                  <a:pt x="57913" y="12192"/>
                </a:lnTo>
                <a:lnTo>
                  <a:pt x="60961" y="12192"/>
                </a:lnTo>
                <a:lnTo>
                  <a:pt x="54865" y="9144"/>
                </a:lnTo>
                <a:lnTo>
                  <a:pt x="57913" y="9144"/>
                </a:lnTo>
                <a:lnTo>
                  <a:pt x="51817" y="9144"/>
                </a:lnTo>
                <a:lnTo>
                  <a:pt x="51817" y="9144"/>
                </a:lnTo>
                <a:lnTo>
                  <a:pt x="45721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0" name="object 1230"/>
          <p:cNvSpPr/>
          <p:nvPr/>
        </p:nvSpPr>
        <p:spPr>
          <a:xfrm>
            <a:off x="2590800" y="25146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7056" y="51816"/>
                  <a:pt x="64008" y="57912"/>
                  <a:pt x="60960" y="67056"/>
                </a:cubicBezTo>
                <a:cubicBezTo>
                  <a:pt x="57912" y="73152"/>
                  <a:pt x="51816" y="82296"/>
                  <a:pt x="45720" y="91440"/>
                </a:cubicBezTo>
                <a:cubicBezTo>
                  <a:pt x="39624" y="97536"/>
                  <a:pt x="36576" y="100584"/>
                  <a:pt x="36576" y="103632"/>
                </a:cubicBezTo>
                <a:cubicBezTo>
                  <a:pt x="33528" y="106680"/>
                  <a:pt x="33528" y="109728"/>
                  <a:pt x="30480" y="112776"/>
                </a:cubicBezTo>
                <a:cubicBezTo>
                  <a:pt x="39624" y="112776"/>
                  <a:pt x="48768" y="112776"/>
                  <a:pt x="57912" y="112776"/>
                </a:cubicBezTo>
                <a:cubicBezTo>
                  <a:pt x="54864" y="121920"/>
                  <a:pt x="54864" y="134112"/>
                  <a:pt x="51816" y="143256"/>
                </a:cubicBezTo>
                <a:cubicBezTo>
                  <a:pt x="36576" y="143256"/>
                  <a:pt x="18288" y="143256"/>
                  <a:pt x="0" y="143256"/>
                </a:cubicBezTo>
                <a:cubicBezTo>
                  <a:pt x="3048" y="134112"/>
                  <a:pt x="6096" y="121920"/>
                  <a:pt x="12192" y="112776"/>
                </a:cubicBezTo>
                <a:cubicBezTo>
                  <a:pt x="15240" y="100584"/>
                  <a:pt x="24384" y="88392"/>
                  <a:pt x="33528" y="76200"/>
                </a:cubicBezTo>
                <a:cubicBezTo>
                  <a:pt x="39624" y="67056"/>
                  <a:pt x="42672" y="60960"/>
                  <a:pt x="45720" y="54864"/>
                </a:cubicBezTo>
                <a:cubicBezTo>
                  <a:pt x="48768" y="51816"/>
                  <a:pt x="48768" y="48768"/>
                  <a:pt x="48768" y="42672"/>
                </a:cubicBezTo>
                <a:cubicBezTo>
                  <a:pt x="51816" y="39624"/>
                  <a:pt x="51816" y="36576"/>
                  <a:pt x="48768" y="33528"/>
                </a:cubicBezTo>
                <a:cubicBezTo>
                  <a:pt x="48768" y="30480"/>
                  <a:pt x="45720" y="27432"/>
                  <a:pt x="45720" y="27432"/>
                </a:cubicBezTo>
                <a:cubicBezTo>
                  <a:pt x="42672" y="27432"/>
                  <a:pt x="39624" y="30480"/>
                  <a:pt x="39624" y="33528"/>
                </a:cubicBezTo>
                <a:cubicBezTo>
                  <a:pt x="36576" y="36576"/>
                  <a:pt x="36576" y="42672"/>
                  <a:pt x="33528" y="48768"/>
                </a:cubicBezTo>
                <a:cubicBezTo>
                  <a:pt x="27432" y="48768"/>
                  <a:pt x="21336" y="48768"/>
                  <a:pt x="18288" y="45720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1" name="object 1231"/>
          <p:cNvSpPr/>
          <p:nvPr/>
        </p:nvSpPr>
        <p:spPr>
          <a:xfrm>
            <a:off x="2587752" y="251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5240"/>
                </a:lnTo>
                <a:lnTo>
                  <a:pt x="76200" y="21336"/>
                </a:lnTo>
                <a:lnTo>
                  <a:pt x="76200" y="24384"/>
                </a:lnTo>
                <a:lnTo>
                  <a:pt x="76200" y="33528"/>
                </a:lnTo>
                <a:lnTo>
                  <a:pt x="76200" y="45720"/>
                </a:lnTo>
                <a:lnTo>
                  <a:pt x="73152" y="57912"/>
                </a:lnTo>
                <a:lnTo>
                  <a:pt x="73152" y="60960"/>
                </a:lnTo>
                <a:lnTo>
                  <a:pt x="67056" y="73152"/>
                </a:lnTo>
                <a:lnTo>
                  <a:pt x="60960" y="85344"/>
                </a:lnTo>
                <a:lnTo>
                  <a:pt x="51816" y="97536"/>
                </a:lnTo>
                <a:lnTo>
                  <a:pt x="45720" y="106680"/>
                </a:lnTo>
                <a:lnTo>
                  <a:pt x="42672" y="109728"/>
                </a:lnTo>
                <a:lnTo>
                  <a:pt x="36576" y="118872"/>
                </a:lnTo>
                <a:lnTo>
                  <a:pt x="33528" y="109728"/>
                </a:lnTo>
                <a:lnTo>
                  <a:pt x="60960" y="109728"/>
                </a:lnTo>
                <a:lnTo>
                  <a:pt x="64008" y="112776"/>
                </a:lnTo>
                <a:lnTo>
                  <a:pt x="64008" y="115824"/>
                </a:lnTo>
                <a:lnTo>
                  <a:pt x="60960" y="149352"/>
                </a:lnTo>
                <a:lnTo>
                  <a:pt x="54864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28016"/>
                </a:lnTo>
                <a:lnTo>
                  <a:pt x="9144" y="112776"/>
                </a:lnTo>
                <a:lnTo>
                  <a:pt x="18288" y="97536"/>
                </a:lnTo>
                <a:lnTo>
                  <a:pt x="33528" y="76200"/>
                </a:lnTo>
                <a:lnTo>
                  <a:pt x="39624" y="64008"/>
                </a:lnTo>
                <a:lnTo>
                  <a:pt x="45720" y="57912"/>
                </a:lnTo>
                <a:lnTo>
                  <a:pt x="45720" y="57912"/>
                </a:lnTo>
                <a:lnTo>
                  <a:pt x="48768" y="45720"/>
                </a:lnTo>
                <a:lnTo>
                  <a:pt x="48768" y="45720"/>
                </a:lnTo>
                <a:lnTo>
                  <a:pt x="48768" y="39624"/>
                </a:lnTo>
                <a:lnTo>
                  <a:pt x="48768" y="42672"/>
                </a:lnTo>
                <a:lnTo>
                  <a:pt x="48768" y="36576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6576"/>
                </a:lnTo>
                <a:lnTo>
                  <a:pt x="48768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2672" y="45720"/>
                </a:lnTo>
                <a:lnTo>
                  <a:pt x="42672" y="54864"/>
                </a:lnTo>
                <a:lnTo>
                  <a:pt x="36576" y="57912"/>
                </a:lnTo>
                <a:lnTo>
                  <a:pt x="18288" y="54864"/>
                </a:lnTo>
                <a:lnTo>
                  <a:pt x="15240" y="51816"/>
                </a:lnTo>
                <a:lnTo>
                  <a:pt x="15240" y="48768"/>
                </a:lnTo>
                <a:lnTo>
                  <a:pt x="18288" y="33528"/>
                </a:lnTo>
                <a:lnTo>
                  <a:pt x="24384" y="21336"/>
                </a:lnTo>
                <a:lnTo>
                  <a:pt x="24384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3528" y="24384"/>
                </a:lnTo>
                <a:lnTo>
                  <a:pt x="27432" y="36576"/>
                </a:lnTo>
                <a:lnTo>
                  <a:pt x="24384" y="51816"/>
                </a:lnTo>
                <a:lnTo>
                  <a:pt x="21336" y="45720"/>
                </a:lnTo>
                <a:lnTo>
                  <a:pt x="36576" y="48768"/>
                </a:lnTo>
                <a:lnTo>
                  <a:pt x="33528" y="51816"/>
                </a:lnTo>
                <a:lnTo>
                  <a:pt x="36576" y="39624"/>
                </a:lnTo>
                <a:lnTo>
                  <a:pt x="36576" y="33528"/>
                </a:lnTo>
                <a:lnTo>
                  <a:pt x="39624" y="33528"/>
                </a:lnTo>
                <a:lnTo>
                  <a:pt x="42672" y="30480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7912" y="33528"/>
                </a:lnTo>
                <a:lnTo>
                  <a:pt x="57912" y="36576"/>
                </a:lnTo>
                <a:lnTo>
                  <a:pt x="57912" y="39624"/>
                </a:lnTo>
                <a:lnTo>
                  <a:pt x="57912" y="42672"/>
                </a:lnTo>
                <a:lnTo>
                  <a:pt x="57912" y="45720"/>
                </a:lnTo>
                <a:lnTo>
                  <a:pt x="57912" y="48768"/>
                </a:lnTo>
                <a:lnTo>
                  <a:pt x="54864" y="60960"/>
                </a:lnTo>
                <a:lnTo>
                  <a:pt x="51816" y="60960"/>
                </a:lnTo>
                <a:lnTo>
                  <a:pt x="48768" y="70104"/>
                </a:lnTo>
                <a:lnTo>
                  <a:pt x="39624" y="82296"/>
                </a:lnTo>
                <a:lnTo>
                  <a:pt x="27432" y="100584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54864" y="143256"/>
                </a:lnTo>
                <a:lnTo>
                  <a:pt x="51816" y="146304"/>
                </a:lnTo>
                <a:lnTo>
                  <a:pt x="54864" y="115824"/>
                </a:lnTo>
                <a:lnTo>
                  <a:pt x="6096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0480" y="112776"/>
                </a:lnTo>
                <a:lnTo>
                  <a:pt x="36576" y="103632"/>
                </a:lnTo>
                <a:lnTo>
                  <a:pt x="39624" y="100584"/>
                </a:lnTo>
                <a:lnTo>
                  <a:pt x="42672" y="94488"/>
                </a:lnTo>
                <a:lnTo>
                  <a:pt x="51816" y="79248"/>
                </a:lnTo>
                <a:lnTo>
                  <a:pt x="57912" y="67056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45720"/>
                </a:lnTo>
                <a:lnTo>
                  <a:pt x="67056" y="33528"/>
                </a:lnTo>
                <a:lnTo>
                  <a:pt x="67056" y="24384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2" name="object 1232"/>
          <p:cNvSpPr/>
          <p:nvPr/>
        </p:nvSpPr>
        <p:spPr>
          <a:xfrm>
            <a:off x="3060192" y="2514600"/>
            <a:ext cx="67056" cy="143256"/>
          </a:xfrm>
          <a:custGeom>
            <a:avLst/>
            <a:gdLst/>
            <a:ahLst/>
            <a:cxnLst/>
            <a:rect l="l" t="t" r="r" b="b"/>
            <a:pathLst>
              <a:path w="67056" h="143256">
                <a:moveTo>
                  <a:pt x="45720" y="0"/>
                </a:moveTo>
                <a:cubicBezTo>
                  <a:pt x="54864" y="0"/>
                  <a:pt x="60960" y="6096"/>
                  <a:pt x="64008" y="12192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60" y="48768"/>
                  <a:pt x="57912" y="51816"/>
                </a:cubicBezTo>
                <a:cubicBezTo>
                  <a:pt x="57912" y="57912"/>
                  <a:pt x="54864" y="60960"/>
                  <a:pt x="48768" y="67056"/>
                </a:cubicBezTo>
                <a:cubicBezTo>
                  <a:pt x="51816" y="67056"/>
                  <a:pt x="54864" y="70104"/>
                  <a:pt x="54864" y="70104"/>
                </a:cubicBezTo>
                <a:cubicBezTo>
                  <a:pt x="57912" y="73152"/>
                  <a:pt x="57912" y="76200"/>
                  <a:pt x="57912" y="82296"/>
                </a:cubicBezTo>
                <a:cubicBezTo>
                  <a:pt x="57912" y="85344"/>
                  <a:pt x="57912" y="91440"/>
                  <a:pt x="57912" y="97536"/>
                </a:cubicBezTo>
                <a:cubicBezTo>
                  <a:pt x="54864" y="106680"/>
                  <a:pt x="54864" y="112776"/>
                  <a:pt x="51816" y="121920"/>
                </a:cubicBezTo>
                <a:cubicBezTo>
                  <a:pt x="45720" y="128016"/>
                  <a:pt x="42672" y="134112"/>
                  <a:pt x="39624" y="137160"/>
                </a:cubicBezTo>
                <a:cubicBezTo>
                  <a:pt x="33528" y="143256"/>
                  <a:pt x="27432" y="143256"/>
                  <a:pt x="21336" y="143256"/>
                </a:cubicBezTo>
                <a:cubicBezTo>
                  <a:pt x="15240" y="143256"/>
                  <a:pt x="9144" y="143256"/>
                  <a:pt x="6096" y="140208"/>
                </a:cubicBezTo>
                <a:cubicBezTo>
                  <a:pt x="3048" y="137160"/>
                  <a:pt x="3048" y="134112"/>
                  <a:pt x="0" y="128016"/>
                </a:cubicBezTo>
                <a:cubicBezTo>
                  <a:pt x="0" y="121920"/>
                  <a:pt x="0" y="112776"/>
                  <a:pt x="0" y="106680"/>
                </a:cubicBezTo>
                <a:cubicBezTo>
                  <a:pt x="6096" y="103632"/>
                  <a:pt x="12192" y="100584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21336" y="118872"/>
                  <a:pt x="21336" y="121920"/>
                  <a:pt x="24384" y="121920"/>
                </a:cubicBezTo>
                <a:cubicBezTo>
                  <a:pt x="27432" y="121920"/>
                  <a:pt x="30480" y="118872"/>
                  <a:pt x="33528" y="115824"/>
                </a:cubicBezTo>
                <a:cubicBezTo>
                  <a:pt x="33528" y="112776"/>
                  <a:pt x="36576" y="106680"/>
                  <a:pt x="36576" y="100584"/>
                </a:cubicBezTo>
                <a:cubicBezTo>
                  <a:pt x="39624" y="94488"/>
                  <a:pt x="39624" y="88392"/>
                  <a:pt x="36576" y="85344"/>
                </a:cubicBezTo>
                <a:cubicBezTo>
                  <a:pt x="36576" y="82296"/>
                  <a:pt x="33528" y="79248"/>
                  <a:pt x="30480" y="79248"/>
                </a:cubicBezTo>
                <a:cubicBezTo>
                  <a:pt x="30480" y="79248"/>
                  <a:pt x="27432" y="82296"/>
                  <a:pt x="24384" y="82296"/>
                </a:cubicBezTo>
                <a:cubicBezTo>
                  <a:pt x="27432" y="73152"/>
                  <a:pt x="30480" y="64008"/>
                  <a:pt x="30480" y="54864"/>
                </a:cubicBezTo>
                <a:cubicBezTo>
                  <a:pt x="30480" y="54864"/>
                  <a:pt x="33528" y="54864"/>
                  <a:pt x="33528" y="54864"/>
                </a:cubicBezTo>
                <a:cubicBezTo>
                  <a:pt x="36576" y="54864"/>
                  <a:pt x="39624" y="54864"/>
                  <a:pt x="39624" y="51816"/>
                </a:cubicBezTo>
                <a:cubicBezTo>
                  <a:pt x="42672" y="48768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30480"/>
                </a:cubicBezTo>
                <a:cubicBezTo>
                  <a:pt x="42672" y="27432"/>
                  <a:pt x="42672" y="24384"/>
                  <a:pt x="39624" y="24384"/>
                </a:cubicBezTo>
                <a:cubicBezTo>
                  <a:pt x="36576" y="24384"/>
                  <a:pt x="36576" y="27432"/>
                  <a:pt x="33528" y="30480"/>
                </a:cubicBezTo>
                <a:cubicBezTo>
                  <a:pt x="33528" y="33528"/>
                  <a:pt x="30480" y="36576"/>
                  <a:pt x="27432" y="42672"/>
                </a:cubicBezTo>
                <a:cubicBezTo>
                  <a:pt x="24384" y="42672"/>
                  <a:pt x="18288" y="39624"/>
                  <a:pt x="12192" y="36576"/>
                </a:cubicBezTo>
                <a:cubicBezTo>
                  <a:pt x="15240" y="24384"/>
                  <a:pt x="18288" y="18288"/>
                  <a:pt x="24384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3" name="object 1233"/>
          <p:cNvSpPr/>
          <p:nvPr/>
        </p:nvSpPr>
        <p:spPr>
          <a:xfrm>
            <a:off x="3054096" y="251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6200" y="39624"/>
                </a:lnTo>
                <a:lnTo>
                  <a:pt x="76200" y="42672"/>
                </a:lnTo>
                <a:lnTo>
                  <a:pt x="70104" y="57912"/>
                </a:lnTo>
                <a:lnTo>
                  <a:pt x="70104" y="57912"/>
                </a:lnTo>
                <a:lnTo>
                  <a:pt x="57912" y="73152"/>
                </a:lnTo>
                <a:lnTo>
                  <a:pt x="57912" y="64008"/>
                </a:lnTo>
                <a:lnTo>
                  <a:pt x="60960" y="67056"/>
                </a:lnTo>
                <a:lnTo>
                  <a:pt x="64008" y="67056"/>
                </a:lnTo>
                <a:lnTo>
                  <a:pt x="64008" y="70104"/>
                </a:lnTo>
                <a:lnTo>
                  <a:pt x="64008" y="73152"/>
                </a:lnTo>
                <a:lnTo>
                  <a:pt x="67056" y="76200"/>
                </a:lnTo>
                <a:lnTo>
                  <a:pt x="67056" y="76200"/>
                </a:lnTo>
                <a:lnTo>
                  <a:pt x="70104" y="82296"/>
                </a:lnTo>
                <a:lnTo>
                  <a:pt x="70104" y="85344"/>
                </a:lnTo>
                <a:lnTo>
                  <a:pt x="70104" y="91440"/>
                </a:lnTo>
                <a:lnTo>
                  <a:pt x="70104" y="91440"/>
                </a:lnTo>
                <a:lnTo>
                  <a:pt x="67056" y="100584"/>
                </a:lnTo>
                <a:lnTo>
                  <a:pt x="64008" y="112776"/>
                </a:lnTo>
                <a:lnTo>
                  <a:pt x="60960" y="124968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21920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91440"/>
                </a:lnTo>
                <a:lnTo>
                  <a:pt x="36576" y="85344"/>
                </a:lnTo>
                <a:lnTo>
                  <a:pt x="39624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27432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9624" y="54864"/>
                </a:lnTo>
                <a:lnTo>
                  <a:pt x="42672" y="51816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1816"/>
                </a:lnTo>
                <a:lnTo>
                  <a:pt x="45720" y="45720"/>
                </a:lnTo>
                <a:lnTo>
                  <a:pt x="45720" y="48768"/>
                </a:lnTo>
                <a:lnTo>
                  <a:pt x="45720" y="42672"/>
                </a:lnTo>
                <a:lnTo>
                  <a:pt x="45720" y="42672"/>
                </a:lnTo>
                <a:lnTo>
                  <a:pt x="48768" y="36576"/>
                </a:lnTo>
                <a:lnTo>
                  <a:pt x="48768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5720" y="33528"/>
                </a:lnTo>
                <a:lnTo>
                  <a:pt x="42672" y="39624"/>
                </a:lnTo>
                <a:lnTo>
                  <a:pt x="42672" y="39624"/>
                </a:lnTo>
                <a:lnTo>
                  <a:pt x="39624" y="48768"/>
                </a:lnTo>
                <a:lnTo>
                  <a:pt x="36576" y="51816"/>
                </a:lnTo>
                <a:lnTo>
                  <a:pt x="33528" y="51816"/>
                </a:lnTo>
                <a:lnTo>
                  <a:pt x="15240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18288" y="24384"/>
                </a:lnTo>
                <a:lnTo>
                  <a:pt x="21336" y="21336"/>
                </a:lnTo>
                <a:lnTo>
                  <a:pt x="27432" y="12192"/>
                </a:lnTo>
                <a:lnTo>
                  <a:pt x="27432" y="9144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0"/>
                </a:lnTo>
                <a:lnTo>
                  <a:pt x="45720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42672" y="12192"/>
                </a:lnTo>
                <a:lnTo>
                  <a:pt x="42672" y="9144"/>
                </a:lnTo>
                <a:lnTo>
                  <a:pt x="33528" y="18288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3528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1816"/>
                </a:lnTo>
                <a:lnTo>
                  <a:pt x="51816" y="54864"/>
                </a:lnTo>
                <a:lnTo>
                  <a:pt x="48768" y="57912"/>
                </a:lnTo>
                <a:lnTo>
                  <a:pt x="45720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42672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4488"/>
                </a:lnTo>
                <a:lnTo>
                  <a:pt x="48768" y="103632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7912" y="112776"/>
                </a:lnTo>
                <a:lnTo>
                  <a:pt x="57912" y="100584"/>
                </a:lnTo>
                <a:lnTo>
                  <a:pt x="60960" y="91440"/>
                </a:lnTo>
                <a:lnTo>
                  <a:pt x="60960" y="91440"/>
                </a:lnTo>
                <a:lnTo>
                  <a:pt x="60960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79248"/>
                </a:lnTo>
                <a:lnTo>
                  <a:pt x="57912" y="76200"/>
                </a:lnTo>
                <a:lnTo>
                  <a:pt x="57912" y="76200"/>
                </a:lnTo>
                <a:lnTo>
                  <a:pt x="54864" y="73152"/>
                </a:lnTo>
                <a:lnTo>
                  <a:pt x="57912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51816" y="67056"/>
                </a:lnTo>
                <a:lnTo>
                  <a:pt x="60960" y="54864"/>
                </a:lnTo>
                <a:lnTo>
                  <a:pt x="60960" y="5486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24384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4" name="object 1234"/>
          <p:cNvSpPr/>
          <p:nvPr/>
        </p:nvSpPr>
        <p:spPr>
          <a:xfrm>
            <a:off x="3517392" y="25146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42672" y="42672"/>
                </a:moveTo>
                <a:cubicBezTo>
                  <a:pt x="36576" y="57912"/>
                  <a:pt x="27432" y="73152"/>
                  <a:pt x="18288" y="88392"/>
                </a:cubicBezTo>
                <a:cubicBezTo>
                  <a:pt x="24384" y="88392"/>
                  <a:pt x="30479" y="88392"/>
                  <a:pt x="36576" y="88392"/>
                </a:cubicBezTo>
                <a:cubicBezTo>
                  <a:pt x="39623" y="73152"/>
                  <a:pt x="39623" y="57912"/>
                  <a:pt x="42672" y="42672"/>
                </a:cubicBezTo>
                <a:close/>
                <a:moveTo>
                  <a:pt x="48767" y="0"/>
                </a:moveTo>
                <a:cubicBezTo>
                  <a:pt x="54864" y="0"/>
                  <a:pt x="60960" y="0"/>
                  <a:pt x="64008" y="0"/>
                </a:cubicBezTo>
                <a:cubicBezTo>
                  <a:pt x="60960" y="30480"/>
                  <a:pt x="57911" y="57912"/>
                  <a:pt x="51816" y="88392"/>
                </a:cubicBezTo>
                <a:cubicBezTo>
                  <a:pt x="54864" y="88392"/>
                  <a:pt x="57911" y="88392"/>
                  <a:pt x="60960" y="88392"/>
                </a:cubicBezTo>
                <a:cubicBezTo>
                  <a:pt x="57911" y="97536"/>
                  <a:pt x="57911" y="106680"/>
                  <a:pt x="54864" y="118872"/>
                </a:cubicBezTo>
                <a:cubicBezTo>
                  <a:pt x="51816" y="118872"/>
                  <a:pt x="48767" y="118872"/>
                  <a:pt x="45720" y="118872"/>
                </a:cubicBezTo>
                <a:cubicBezTo>
                  <a:pt x="45720" y="128016"/>
                  <a:pt x="45720" y="134112"/>
                  <a:pt x="42672" y="143256"/>
                </a:cubicBezTo>
                <a:cubicBezTo>
                  <a:pt x="36576" y="143256"/>
                  <a:pt x="33528" y="143256"/>
                  <a:pt x="27432" y="143256"/>
                </a:cubicBezTo>
                <a:cubicBezTo>
                  <a:pt x="27432" y="134112"/>
                  <a:pt x="30479" y="128016"/>
                  <a:pt x="30479" y="118872"/>
                </a:cubicBezTo>
                <a:cubicBezTo>
                  <a:pt x="21336" y="118872"/>
                  <a:pt x="9144" y="118872"/>
                  <a:pt x="0" y="118872"/>
                </a:cubicBezTo>
                <a:cubicBezTo>
                  <a:pt x="0" y="106680"/>
                  <a:pt x="3048" y="97536"/>
                  <a:pt x="3048" y="85344"/>
                </a:cubicBezTo>
                <a:cubicBezTo>
                  <a:pt x="18288" y="57912"/>
                  <a:pt x="33528" y="30480"/>
                  <a:pt x="4876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5" name="object 1235"/>
          <p:cNvSpPr/>
          <p:nvPr/>
        </p:nvSpPr>
        <p:spPr>
          <a:xfrm>
            <a:off x="3511296" y="251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5719" y="45720"/>
                </a:moveTo>
                <a:lnTo>
                  <a:pt x="54863" y="48768"/>
                </a:lnTo>
                <a:lnTo>
                  <a:pt x="30480" y="94488"/>
                </a:lnTo>
                <a:lnTo>
                  <a:pt x="24384" y="85344"/>
                </a:lnTo>
                <a:lnTo>
                  <a:pt x="42672" y="85344"/>
                </a:lnTo>
                <a:lnTo>
                  <a:pt x="36575" y="91440"/>
                </a:lnTo>
                <a:lnTo>
                  <a:pt x="45719" y="45720"/>
                </a:lnTo>
                <a:close/>
                <a:moveTo>
                  <a:pt x="45719" y="91440"/>
                </a:moveTo>
                <a:lnTo>
                  <a:pt x="42672" y="94488"/>
                </a:lnTo>
                <a:lnTo>
                  <a:pt x="24384" y="94488"/>
                </a:lnTo>
                <a:lnTo>
                  <a:pt x="21336" y="94488"/>
                </a:lnTo>
                <a:lnTo>
                  <a:pt x="21336" y="88392"/>
                </a:lnTo>
                <a:lnTo>
                  <a:pt x="45719" y="45720"/>
                </a:lnTo>
                <a:lnTo>
                  <a:pt x="51816" y="42672"/>
                </a:lnTo>
                <a:lnTo>
                  <a:pt x="54863" y="48768"/>
                </a:lnTo>
                <a:lnTo>
                  <a:pt x="45719" y="91440"/>
                </a:lnTo>
                <a:close/>
                <a:moveTo>
                  <a:pt x="51816" y="3048"/>
                </a:moveTo>
                <a:lnTo>
                  <a:pt x="54863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64007" y="91440"/>
                </a:lnTo>
                <a:lnTo>
                  <a:pt x="57912" y="85344"/>
                </a:lnTo>
                <a:lnTo>
                  <a:pt x="67056" y="85344"/>
                </a:lnTo>
                <a:lnTo>
                  <a:pt x="70104" y="88392"/>
                </a:lnTo>
                <a:lnTo>
                  <a:pt x="70104" y="91440"/>
                </a:lnTo>
                <a:lnTo>
                  <a:pt x="67056" y="121920"/>
                </a:lnTo>
                <a:lnTo>
                  <a:pt x="60960" y="124968"/>
                </a:lnTo>
                <a:lnTo>
                  <a:pt x="54863" y="124968"/>
                </a:lnTo>
                <a:lnTo>
                  <a:pt x="57912" y="121920"/>
                </a:lnTo>
                <a:lnTo>
                  <a:pt x="54863" y="149352"/>
                </a:lnTo>
                <a:lnTo>
                  <a:pt x="48768" y="152400"/>
                </a:lnTo>
                <a:lnTo>
                  <a:pt x="33528" y="152400"/>
                </a:lnTo>
                <a:lnTo>
                  <a:pt x="30480" y="149352"/>
                </a:lnTo>
                <a:lnTo>
                  <a:pt x="30480" y="146304"/>
                </a:lnTo>
                <a:lnTo>
                  <a:pt x="33528" y="121920"/>
                </a:lnTo>
                <a:lnTo>
                  <a:pt x="36575" y="124968"/>
                </a:lnTo>
                <a:lnTo>
                  <a:pt x="6096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8392"/>
                </a:lnTo>
                <a:lnTo>
                  <a:pt x="51816" y="3048"/>
                </a:lnTo>
                <a:close/>
                <a:moveTo>
                  <a:pt x="15240" y="91440"/>
                </a:moveTo>
                <a:lnTo>
                  <a:pt x="15240" y="88392"/>
                </a:lnTo>
                <a:lnTo>
                  <a:pt x="9144" y="121920"/>
                </a:lnTo>
                <a:lnTo>
                  <a:pt x="6096" y="115824"/>
                </a:lnTo>
                <a:lnTo>
                  <a:pt x="36575" y="115824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49352"/>
                </a:lnTo>
                <a:lnTo>
                  <a:pt x="33528" y="143256"/>
                </a:lnTo>
                <a:lnTo>
                  <a:pt x="48768" y="143256"/>
                </a:lnTo>
                <a:lnTo>
                  <a:pt x="45719" y="146304"/>
                </a:lnTo>
                <a:lnTo>
                  <a:pt x="48768" y="121920"/>
                </a:lnTo>
                <a:lnTo>
                  <a:pt x="54863" y="115824"/>
                </a:lnTo>
                <a:lnTo>
                  <a:pt x="60960" y="115824"/>
                </a:lnTo>
                <a:lnTo>
                  <a:pt x="57912" y="121920"/>
                </a:lnTo>
                <a:lnTo>
                  <a:pt x="60960" y="91440"/>
                </a:lnTo>
                <a:lnTo>
                  <a:pt x="67056" y="94488"/>
                </a:lnTo>
                <a:lnTo>
                  <a:pt x="57912" y="94488"/>
                </a:lnTo>
                <a:lnTo>
                  <a:pt x="54863" y="94488"/>
                </a:lnTo>
                <a:lnTo>
                  <a:pt x="54863" y="91440"/>
                </a:lnTo>
                <a:lnTo>
                  <a:pt x="67056" y="3048"/>
                </a:lnTo>
                <a:lnTo>
                  <a:pt x="70104" y="9144"/>
                </a:lnTo>
                <a:lnTo>
                  <a:pt x="54863" y="9144"/>
                </a:lnTo>
                <a:lnTo>
                  <a:pt x="60960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6" name="object 1236"/>
          <p:cNvSpPr/>
          <p:nvPr/>
        </p:nvSpPr>
        <p:spPr>
          <a:xfrm>
            <a:off x="4050792" y="25146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24384" y="0"/>
                </a:moveTo>
                <a:cubicBezTo>
                  <a:pt x="36576" y="0"/>
                  <a:pt x="51816" y="0"/>
                  <a:pt x="64008" y="0"/>
                </a:cubicBezTo>
                <a:cubicBezTo>
                  <a:pt x="64008" y="12192"/>
                  <a:pt x="60960" y="21336"/>
                  <a:pt x="60960" y="33528"/>
                </a:cubicBezTo>
                <a:cubicBezTo>
                  <a:pt x="51816" y="33528"/>
                  <a:pt x="42672" y="33528"/>
                  <a:pt x="30479" y="33528"/>
                </a:cubicBezTo>
                <a:cubicBezTo>
                  <a:pt x="30479" y="39624"/>
                  <a:pt x="27432" y="45720"/>
                  <a:pt x="27432" y="54864"/>
                </a:cubicBezTo>
                <a:cubicBezTo>
                  <a:pt x="30479" y="51816"/>
                  <a:pt x="30479" y="48768"/>
                  <a:pt x="33528" y="48768"/>
                </a:cubicBezTo>
                <a:cubicBezTo>
                  <a:pt x="36576" y="48768"/>
                  <a:pt x="36576" y="48768"/>
                  <a:pt x="39623" y="48768"/>
                </a:cubicBezTo>
                <a:cubicBezTo>
                  <a:pt x="45720" y="48768"/>
                  <a:pt x="51816" y="51816"/>
                  <a:pt x="51816" y="60960"/>
                </a:cubicBezTo>
                <a:cubicBezTo>
                  <a:pt x="54864" y="70104"/>
                  <a:pt x="54864" y="79248"/>
                  <a:pt x="54864" y="91440"/>
                </a:cubicBezTo>
                <a:cubicBezTo>
                  <a:pt x="51816" y="100584"/>
                  <a:pt x="51816" y="109728"/>
                  <a:pt x="45720" y="118872"/>
                </a:cubicBezTo>
                <a:cubicBezTo>
                  <a:pt x="42672" y="128016"/>
                  <a:pt x="39623" y="134112"/>
                  <a:pt x="36576" y="137160"/>
                </a:cubicBezTo>
                <a:cubicBezTo>
                  <a:pt x="30479" y="143256"/>
                  <a:pt x="24384" y="143256"/>
                  <a:pt x="21336" y="143256"/>
                </a:cubicBezTo>
                <a:cubicBezTo>
                  <a:pt x="15240" y="143256"/>
                  <a:pt x="12192" y="143256"/>
                  <a:pt x="9144" y="140208"/>
                </a:cubicBezTo>
                <a:cubicBezTo>
                  <a:pt x="6096" y="140208"/>
                  <a:pt x="3048" y="137160"/>
                  <a:pt x="3048" y="134112"/>
                </a:cubicBezTo>
                <a:cubicBezTo>
                  <a:pt x="0" y="131064"/>
                  <a:pt x="0" y="124968"/>
                  <a:pt x="0" y="121920"/>
                </a:cubicBezTo>
                <a:cubicBezTo>
                  <a:pt x="0" y="118872"/>
                  <a:pt x="0" y="112776"/>
                  <a:pt x="0" y="106680"/>
                </a:cubicBezTo>
                <a:cubicBezTo>
                  <a:pt x="6096" y="103632"/>
                  <a:pt x="12192" y="103632"/>
                  <a:pt x="18288" y="100584"/>
                </a:cubicBezTo>
                <a:cubicBezTo>
                  <a:pt x="18288" y="106680"/>
                  <a:pt x="18288" y="112776"/>
                  <a:pt x="18288" y="115824"/>
                </a:cubicBezTo>
                <a:cubicBezTo>
                  <a:pt x="18288" y="118872"/>
                  <a:pt x="21336" y="121920"/>
                  <a:pt x="24384" y="121920"/>
                </a:cubicBezTo>
                <a:cubicBezTo>
                  <a:pt x="24384" y="121920"/>
                  <a:pt x="27432" y="118872"/>
                  <a:pt x="30479" y="115824"/>
                </a:cubicBezTo>
                <a:cubicBezTo>
                  <a:pt x="33528" y="109728"/>
                  <a:pt x="33528" y="103632"/>
                  <a:pt x="36576" y="94488"/>
                </a:cubicBezTo>
                <a:cubicBezTo>
                  <a:pt x="36576" y="88392"/>
                  <a:pt x="36576" y="82296"/>
                  <a:pt x="36576" y="76200"/>
                </a:cubicBezTo>
                <a:cubicBezTo>
                  <a:pt x="36576" y="73152"/>
                  <a:pt x="33528" y="73152"/>
                  <a:pt x="30479" y="73152"/>
                </a:cubicBezTo>
                <a:cubicBezTo>
                  <a:pt x="27432" y="73152"/>
                  <a:pt x="27432" y="73152"/>
                  <a:pt x="24384" y="73152"/>
                </a:cubicBezTo>
                <a:cubicBezTo>
                  <a:pt x="24384" y="76200"/>
                  <a:pt x="21336" y="79248"/>
                  <a:pt x="21336" y="82296"/>
                </a:cubicBezTo>
                <a:cubicBezTo>
                  <a:pt x="15240" y="79248"/>
                  <a:pt x="9144" y="79248"/>
                  <a:pt x="6096" y="76200"/>
                </a:cubicBezTo>
                <a:cubicBezTo>
                  <a:pt x="12192" y="51816"/>
                  <a:pt x="18288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7" name="object 1237"/>
          <p:cNvSpPr/>
          <p:nvPr/>
        </p:nvSpPr>
        <p:spPr>
          <a:xfrm>
            <a:off x="4044696" y="251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24384" y="3048"/>
                </a:moveTo>
                <a:lnTo>
                  <a:pt x="3048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5" y="39624"/>
                </a:lnTo>
                <a:lnTo>
                  <a:pt x="42672" y="36576"/>
                </a:lnTo>
                <a:lnTo>
                  <a:pt x="36575" y="57912"/>
                </a:lnTo>
                <a:lnTo>
                  <a:pt x="30480" y="51816"/>
                </a:lnTo>
                <a:lnTo>
                  <a:pt x="36575" y="48768"/>
                </a:lnTo>
                <a:lnTo>
                  <a:pt x="39624" y="48768"/>
                </a:lnTo>
                <a:lnTo>
                  <a:pt x="45719" y="45720"/>
                </a:lnTo>
                <a:lnTo>
                  <a:pt x="45719" y="45720"/>
                </a:lnTo>
                <a:lnTo>
                  <a:pt x="51816" y="45720"/>
                </a:lnTo>
                <a:lnTo>
                  <a:pt x="51816" y="48768"/>
                </a:lnTo>
                <a:lnTo>
                  <a:pt x="57912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0960" y="54864"/>
                </a:lnTo>
                <a:lnTo>
                  <a:pt x="64007" y="60960"/>
                </a:lnTo>
                <a:lnTo>
                  <a:pt x="64007" y="64008"/>
                </a:lnTo>
                <a:lnTo>
                  <a:pt x="67056" y="76200"/>
                </a:lnTo>
                <a:lnTo>
                  <a:pt x="67056" y="79248"/>
                </a:lnTo>
                <a:lnTo>
                  <a:pt x="64007" y="94488"/>
                </a:lnTo>
                <a:lnTo>
                  <a:pt x="60960" y="109728"/>
                </a:lnTo>
                <a:lnTo>
                  <a:pt x="57912" y="121920"/>
                </a:lnTo>
                <a:lnTo>
                  <a:pt x="57912" y="124968"/>
                </a:lnTo>
                <a:lnTo>
                  <a:pt x="51816" y="134112"/>
                </a:lnTo>
                <a:lnTo>
                  <a:pt x="51816" y="134112"/>
                </a:lnTo>
                <a:lnTo>
                  <a:pt x="45719" y="143256"/>
                </a:lnTo>
                <a:lnTo>
                  <a:pt x="45719" y="143256"/>
                </a:lnTo>
                <a:lnTo>
                  <a:pt x="36575" y="149352"/>
                </a:lnTo>
                <a:lnTo>
                  <a:pt x="36575" y="149352"/>
                </a:lnTo>
                <a:lnTo>
                  <a:pt x="27432" y="152400"/>
                </a:lnTo>
                <a:lnTo>
                  <a:pt x="24384" y="152400"/>
                </a:lnTo>
                <a:lnTo>
                  <a:pt x="21336" y="152400"/>
                </a:lnTo>
                <a:lnTo>
                  <a:pt x="18288" y="152400"/>
                </a:lnTo>
                <a:lnTo>
                  <a:pt x="15240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1336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27432" y="115824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27432" y="118872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5" y="106680"/>
                </a:lnTo>
                <a:lnTo>
                  <a:pt x="36575" y="109728"/>
                </a:lnTo>
                <a:lnTo>
                  <a:pt x="36575" y="97536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5" y="82296"/>
                </a:lnTo>
                <a:lnTo>
                  <a:pt x="39624" y="82296"/>
                </a:lnTo>
                <a:lnTo>
                  <a:pt x="36575" y="79248"/>
                </a:lnTo>
                <a:lnTo>
                  <a:pt x="39624" y="79248"/>
                </a:lnTo>
                <a:lnTo>
                  <a:pt x="33528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6575" y="79248"/>
                </a:lnTo>
                <a:lnTo>
                  <a:pt x="33528" y="82296"/>
                </a:lnTo>
                <a:lnTo>
                  <a:pt x="33528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1336" y="82296"/>
                </a:lnTo>
                <a:lnTo>
                  <a:pt x="24384" y="76200"/>
                </a:lnTo>
                <a:lnTo>
                  <a:pt x="27432" y="76200"/>
                </a:lnTo>
                <a:lnTo>
                  <a:pt x="27432" y="73152"/>
                </a:lnTo>
                <a:lnTo>
                  <a:pt x="30480" y="73152"/>
                </a:lnTo>
                <a:lnTo>
                  <a:pt x="33528" y="70104"/>
                </a:lnTo>
                <a:lnTo>
                  <a:pt x="36575" y="70104"/>
                </a:lnTo>
                <a:lnTo>
                  <a:pt x="39624" y="70104"/>
                </a:lnTo>
                <a:lnTo>
                  <a:pt x="42672" y="73152"/>
                </a:lnTo>
                <a:lnTo>
                  <a:pt x="45719" y="73152"/>
                </a:lnTo>
                <a:lnTo>
                  <a:pt x="45719" y="79248"/>
                </a:lnTo>
                <a:lnTo>
                  <a:pt x="45719" y="79248"/>
                </a:lnTo>
                <a:lnTo>
                  <a:pt x="48768" y="88392"/>
                </a:lnTo>
                <a:lnTo>
                  <a:pt x="48768" y="88392"/>
                </a:lnTo>
                <a:lnTo>
                  <a:pt x="45719" y="100584"/>
                </a:lnTo>
                <a:lnTo>
                  <a:pt x="45719" y="109728"/>
                </a:lnTo>
                <a:lnTo>
                  <a:pt x="42672" y="112776"/>
                </a:lnTo>
                <a:lnTo>
                  <a:pt x="39624" y="118872"/>
                </a:lnTo>
                <a:lnTo>
                  <a:pt x="39624" y="118872"/>
                </a:lnTo>
                <a:lnTo>
                  <a:pt x="36575" y="124968"/>
                </a:lnTo>
                <a:lnTo>
                  <a:pt x="36575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4384" y="143256"/>
                </a:lnTo>
                <a:lnTo>
                  <a:pt x="33528" y="140208"/>
                </a:lnTo>
                <a:lnTo>
                  <a:pt x="30480" y="143256"/>
                </a:lnTo>
                <a:lnTo>
                  <a:pt x="39624" y="137160"/>
                </a:lnTo>
                <a:lnTo>
                  <a:pt x="36575" y="137160"/>
                </a:lnTo>
                <a:lnTo>
                  <a:pt x="45719" y="131064"/>
                </a:lnTo>
                <a:lnTo>
                  <a:pt x="42672" y="131064"/>
                </a:lnTo>
                <a:lnTo>
                  <a:pt x="48768" y="118872"/>
                </a:lnTo>
                <a:lnTo>
                  <a:pt x="48768" y="118872"/>
                </a:lnTo>
                <a:lnTo>
                  <a:pt x="51816" y="106680"/>
                </a:lnTo>
                <a:lnTo>
                  <a:pt x="54863" y="94488"/>
                </a:lnTo>
                <a:lnTo>
                  <a:pt x="57912" y="76200"/>
                </a:lnTo>
                <a:lnTo>
                  <a:pt x="57912" y="79248"/>
                </a:lnTo>
                <a:lnTo>
                  <a:pt x="54863" y="64008"/>
                </a:lnTo>
                <a:lnTo>
                  <a:pt x="54863" y="64008"/>
                </a:lnTo>
                <a:lnTo>
                  <a:pt x="51816" y="60960"/>
                </a:lnTo>
                <a:lnTo>
                  <a:pt x="54863" y="60960"/>
                </a:lnTo>
                <a:lnTo>
                  <a:pt x="51816" y="57912"/>
                </a:lnTo>
                <a:lnTo>
                  <a:pt x="51816" y="57912"/>
                </a:lnTo>
                <a:lnTo>
                  <a:pt x="48768" y="54864"/>
                </a:lnTo>
                <a:lnTo>
                  <a:pt x="48768" y="54864"/>
                </a:lnTo>
                <a:lnTo>
                  <a:pt x="45719" y="54864"/>
                </a:lnTo>
                <a:lnTo>
                  <a:pt x="45719" y="54864"/>
                </a:lnTo>
                <a:lnTo>
                  <a:pt x="39624" y="57912"/>
                </a:lnTo>
                <a:lnTo>
                  <a:pt x="42672" y="54864"/>
                </a:lnTo>
                <a:lnTo>
                  <a:pt x="36575" y="60960"/>
                </a:lnTo>
                <a:lnTo>
                  <a:pt x="30480" y="60960"/>
                </a:lnTo>
                <a:lnTo>
                  <a:pt x="27432" y="54864"/>
                </a:lnTo>
                <a:lnTo>
                  <a:pt x="33528" y="33528"/>
                </a:lnTo>
                <a:lnTo>
                  <a:pt x="36575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8" name="object 1238"/>
          <p:cNvSpPr/>
          <p:nvPr/>
        </p:nvSpPr>
        <p:spPr>
          <a:xfrm>
            <a:off x="4504944" y="2514600"/>
            <a:ext cx="70104" cy="143256"/>
          </a:xfrm>
          <a:custGeom>
            <a:avLst/>
            <a:gdLst/>
            <a:ahLst/>
            <a:cxnLst/>
            <a:rect l="l" t="t" r="r" b="b"/>
            <a:pathLst>
              <a:path w="70104" h="143256">
                <a:moveTo>
                  <a:pt x="36576" y="73152"/>
                </a:moveTo>
                <a:cubicBezTo>
                  <a:pt x="33528" y="73152"/>
                  <a:pt x="30480" y="76200"/>
                  <a:pt x="27432" y="79248"/>
                </a:cubicBezTo>
                <a:cubicBezTo>
                  <a:pt x="24384" y="82296"/>
                  <a:pt x="24384" y="88392"/>
                  <a:pt x="21336" y="97536"/>
                </a:cubicBezTo>
                <a:cubicBezTo>
                  <a:pt x="21336" y="103632"/>
                  <a:pt x="21336" y="109728"/>
                  <a:pt x="21336" y="112776"/>
                </a:cubicBezTo>
                <a:cubicBezTo>
                  <a:pt x="24384" y="118872"/>
                  <a:pt x="24384" y="118872"/>
                  <a:pt x="27432" y="118872"/>
                </a:cubicBezTo>
                <a:cubicBezTo>
                  <a:pt x="30480" y="118872"/>
                  <a:pt x="33528" y="118872"/>
                  <a:pt x="36576" y="115824"/>
                </a:cubicBezTo>
                <a:cubicBezTo>
                  <a:pt x="36576" y="109728"/>
                  <a:pt x="39624" y="103632"/>
                  <a:pt x="39624" y="97536"/>
                </a:cubicBezTo>
                <a:cubicBezTo>
                  <a:pt x="42672" y="88392"/>
                  <a:pt x="42672" y="82296"/>
                  <a:pt x="39624" y="79248"/>
                </a:cubicBezTo>
                <a:cubicBezTo>
                  <a:pt x="39624" y="76200"/>
                  <a:pt x="36576" y="73152"/>
                  <a:pt x="36576" y="73152"/>
                </a:cubicBezTo>
                <a:close/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4008" y="12192"/>
                  <a:pt x="67056" y="15240"/>
                </a:cubicBezTo>
                <a:cubicBezTo>
                  <a:pt x="67056" y="21336"/>
                  <a:pt x="70104" y="27432"/>
                  <a:pt x="67056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3528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57912"/>
                  <a:pt x="33528" y="54864"/>
                  <a:pt x="36576" y="51816"/>
                </a:cubicBezTo>
                <a:cubicBezTo>
                  <a:pt x="39624" y="51816"/>
                  <a:pt x="42672" y="48768"/>
                  <a:pt x="45720" y="48768"/>
                </a:cubicBezTo>
                <a:cubicBezTo>
                  <a:pt x="51816" y="48768"/>
                  <a:pt x="54864" y="54864"/>
                  <a:pt x="57912" y="64008"/>
                </a:cubicBezTo>
                <a:cubicBezTo>
                  <a:pt x="60960" y="73152"/>
                  <a:pt x="60960" y="82296"/>
                  <a:pt x="57912" y="97536"/>
                </a:cubicBezTo>
                <a:cubicBezTo>
                  <a:pt x="57912" y="106680"/>
                  <a:pt x="54864" y="112776"/>
                  <a:pt x="51816" y="121920"/>
                </a:cubicBezTo>
                <a:cubicBezTo>
                  <a:pt x="48768" y="128016"/>
                  <a:pt x="42672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2192" y="143256"/>
                  <a:pt x="9144" y="137160"/>
                </a:cubicBezTo>
                <a:cubicBezTo>
                  <a:pt x="6096" y="131064"/>
                  <a:pt x="3048" y="124968"/>
                  <a:pt x="3048" y="115824"/>
                </a:cubicBezTo>
                <a:cubicBezTo>
                  <a:pt x="0" y="103632"/>
                  <a:pt x="3048" y="91440"/>
                  <a:pt x="6096" y="73152"/>
                </a:cubicBezTo>
                <a:cubicBezTo>
                  <a:pt x="9144" y="48768"/>
                  <a:pt x="15240" y="30480"/>
                  <a:pt x="21336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9" name="object 1239"/>
          <p:cNvSpPr/>
          <p:nvPr/>
        </p:nvSpPr>
        <p:spPr>
          <a:xfrm>
            <a:off x="4501896" y="251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36576" y="82296"/>
                </a:moveTo>
                <a:lnTo>
                  <a:pt x="39624" y="82296"/>
                </a:lnTo>
                <a:lnTo>
                  <a:pt x="36576" y="82296"/>
                </a:lnTo>
                <a:lnTo>
                  <a:pt x="36576" y="82296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91440"/>
                </a:lnTo>
                <a:lnTo>
                  <a:pt x="30480" y="91440"/>
                </a:lnTo>
                <a:lnTo>
                  <a:pt x="30480" y="100584"/>
                </a:lnTo>
                <a:lnTo>
                  <a:pt x="27432" y="109728"/>
                </a:lnTo>
                <a:lnTo>
                  <a:pt x="27432" y="109728"/>
                </a:lnTo>
                <a:lnTo>
                  <a:pt x="30480" y="115824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9728"/>
                </a:lnTo>
                <a:lnTo>
                  <a:pt x="36576" y="109728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1440"/>
                </a:lnTo>
                <a:lnTo>
                  <a:pt x="39624" y="82296"/>
                </a:lnTo>
                <a:lnTo>
                  <a:pt x="39624" y="85344"/>
                </a:lnTo>
                <a:lnTo>
                  <a:pt x="36576" y="79248"/>
                </a:lnTo>
                <a:lnTo>
                  <a:pt x="39624" y="82296"/>
                </a:lnTo>
                <a:lnTo>
                  <a:pt x="36576" y="82296"/>
                </a:lnTo>
                <a:close/>
                <a:moveTo>
                  <a:pt x="42672" y="73152"/>
                </a:moveTo>
                <a:lnTo>
                  <a:pt x="45720" y="76200"/>
                </a:lnTo>
                <a:lnTo>
                  <a:pt x="48768" y="82296"/>
                </a:lnTo>
                <a:lnTo>
                  <a:pt x="48768" y="82296"/>
                </a:lnTo>
                <a:lnTo>
                  <a:pt x="48768" y="91440"/>
                </a:lnTo>
                <a:lnTo>
                  <a:pt x="48768" y="91440"/>
                </a:lnTo>
                <a:lnTo>
                  <a:pt x="48768" y="100584"/>
                </a:lnTo>
                <a:lnTo>
                  <a:pt x="45720" y="112776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21920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4384" y="124968"/>
                </a:lnTo>
                <a:lnTo>
                  <a:pt x="24384" y="124968"/>
                </a:lnTo>
                <a:lnTo>
                  <a:pt x="21336" y="118872"/>
                </a:lnTo>
                <a:lnTo>
                  <a:pt x="21336" y="118872"/>
                </a:lnTo>
                <a:lnTo>
                  <a:pt x="18288" y="109728"/>
                </a:lnTo>
                <a:lnTo>
                  <a:pt x="18288" y="109728"/>
                </a:lnTo>
                <a:lnTo>
                  <a:pt x="21336" y="97536"/>
                </a:lnTo>
                <a:lnTo>
                  <a:pt x="24384" y="88392"/>
                </a:lnTo>
                <a:lnTo>
                  <a:pt x="24384" y="88392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315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9144"/>
                </a:lnTo>
                <a:lnTo>
                  <a:pt x="73152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6576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5720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0480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27432" y="64008"/>
                </a:lnTo>
                <a:lnTo>
                  <a:pt x="30480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2" y="48768"/>
                </a:lnTo>
                <a:lnTo>
                  <a:pt x="42672" y="48768"/>
                </a:lnTo>
                <a:lnTo>
                  <a:pt x="48768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48768"/>
                </a:lnTo>
                <a:lnTo>
                  <a:pt x="57912" y="51816"/>
                </a:lnTo>
                <a:lnTo>
                  <a:pt x="60960" y="54864"/>
                </a:lnTo>
                <a:lnTo>
                  <a:pt x="64008" y="57912"/>
                </a:lnTo>
                <a:lnTo>
                  <a:pt x="64008" y="57912"/>
                </a:lnTo>
                <a:lnTo>
                  <a:pt x="67056" y="64008"/>
                </a:lnTo>
                <a:lnTo>
                  <a:pt x="67056" y="67056"/>
                </a:lnTo>
                <a:lnTo>
                  <a:pt x="70104" y="79248"/>
                </a:lnTo>
                <a:lnTo>
                  <a:pt x="70104" y="82296"/>
                </a:lnTo>
                <a:lnTo>
                  <a:pt x="67056" y="100584"/>
                </a:lnTo>
                <a:lnTo>
                  <a:pt x="64008" y="112776"/>
                </a:lnTo>
                <a:lnTo>
                  <a:pt x="57912" y="124968"/>
                </a:lnTo>
                <a:lnTo>
                  <a:pt x="51816" y="137160"/>
                </a:lnTo>
                <a:lnTo>
                  <a:pt x="51816" y="137160"/>
                </a:lnTo>
                <a:lnTo>
                  <a:pt x="45720" y="146304"/>
                </a:lnTo>
                <a:lnTo>
                  <a:pt x="45720" y="146304"/>
                </a:lnTo>
                <a:lnTo>
                  <a:pt x="36576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18288" y="149352"/>
                </a:lnTo>
                <a:lnTo>
                  <a:pt x="15240" y="149352"/>
                </a:lnTo>
                <a:lnTo>
                  <a:pt x="9144" y="143256"/>
                </a:lnTo>
                <a:lnTo>
                  <a:pt x="6096" y="143256"/>
                </a:lnTo>
                <a:lnTo>
                  <a:pt x="3048" y="134112"/>
                </a:lnTo>
                <a:lnTo>
                  <a:pt x="3048" y="131064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88392"/>
                </a:lnTo>
                <a:lnTo>
                  <a:pt x="3048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6576" y="18288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60960"/>
                </a:lnTo>
                <a:lnTo>
                  <a:pt x="12192" y="76200"/>
                </a:lnTo>
                <a:lnTo>
                  <a:pt x="12192" y="88392"/>
                </a:lnTo>
                <a:lnTo>
                  <a:pt x="9144" y="100584"/>
                </a:lnTo>
                <a:lnTo>
                  <a:pt x="9144" y="109728"/>
                </a:lnTo>
                <a:lnTo>
                  <a:pt x="9144" y="115824"/>
                </a:lnTo>
                <a:lnTo>
                  <a:pt x="12192" y="131064"/>
                </a:lnTo>
                <a:lnTo>
                  <a:pt x="12192" y="128016"/>
                </a:lnTo>
                <a:lnTo>
                  <a:pt x="15240" y="137160"/>
                </a:lnTo>
                <a:lnTo>
                  <a:pt x="15240" y="137160"/>
                </a:lnTo>
                <a:lnTo>
                  <a:pt x="21336" y="143256"/>
                </a:lnTo>
                <a:lnTo>
                  <a:pt x="18288" y="140208"/>
                </a:lnTo>
                <a:lnTo>
                  <a:pt x="27432" y="143256"/>
                </a:lnTo>
                <a:lnTo>
                  <a:pt x="27432" y="143256"/>
                </a:lnTo>
                <a:lnTo>
                  <a:pt x="33528" y="140208"/>
                </a:lnTo>
                <a:lnTo>
                  <a:pt x="33528" y="143256"/>
                </a:lnTo>
                <a:lnTo>
                  <a:pt x="39624" y="137160"/>
                </a:lnTo>
                <a:lnTo>
                  <a:pt x="39624" y="137160"/>
                </a:lnTo>
                <a:lnTo>
                  <a:pt x="45720" y="131064"/>
                </a:lnTo>
                <a:lnTo>
                  <a:pt x="45720" y="131064"/>
                </a:lnTo>
                <a:lnTo>
                  <a:pt x="51816" y="121920"/>
                </a:lnTo>
                <a:lnTo>
                  <a:pt x="54864" y="112776"/>
                </a:lnTo>
                <a:lnTo>
                  <a:pt x="57912" y="100584"/>
                </a:lnTo>
                <a:lnTo>
                  <a:pt x="60960" y="79248"/>
                </a:lnTo>
                <a:lnTo>
                  <a:pt x="60960" y="82296"/>
                </a:lnTo>
                <a:lnTo>
                  <a:pt x="57912" y="67056"/>
                </a:lnTo>
                <a:lnTo>
                  <a:pt x="57912" y="67056"/>
                </a:lnTo>
                <a:lnTo>
                  <a:pt x="54864" y="60960"/>
                </a:lnTo>
                <a:lnTo>
                  <a:pt x="54864" y="64008"/>
                </a:lnTo>
                <a:lnTo>
                  <a:pt x="51816" y="57912"/>
                </a:lnTo>
                <a:lnTo>
                  <a:pt x="54864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57912"/>
                </a:lnTo>
                <a:lnTo>
                  <a:pt x="45720" y="57912"/>
                </a:lnTo>
                <a:lnTo>
                  <a:pt x="42672" y="60960"/>
                </a:lnTo>
                <a:lnTo>
                  <a:pt x="42672" y="60960"/>
                </a:lnTo>
                <a:lnTo>
                  <a:pt x="39624" y="64008"/>
                </a:lnTo>
                <a:lnTo>
                  <a:pt x="33528" y="70104"/>
                </a:lnTo>
                <a:lnTo>
                  <a:pt x="27432" y="70104"/>
                </a:lnTo>
                <a:lnTo>
                  <a:pt x="24384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0480" y="39624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1816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21336"/>
                </a:lnTo>
                <a:lnTo>
                  <a:pt x="67056" y="21336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0" name="object 1240"/>
          <p:cNvSpPr/>
          <p:nvPr/>
        </p:nvSpPr>
        <p:spPr>
          <a:xfrm>
            <a:off x="4965192" y="2514600"/>
            <a:ext cx="64008" cy="143256"/>
          </a:xfrm>
          <a:custGeom>
            <a:avLst/>
            <a:gdLst/>
            <a:ahLst/>
            <a:cxnLst/>
            <a:rect l="l" t="t" r="r" b="b"/>
            <a:pathLst>
              <a:path w="64008" h="143256">
                <a:moveTo>
                  <a:pt x="9144" y="0"/>
                </a:moveTo>
                <a:cubicBezTo>
                  <a:pt x="27432" y="0"/>
                  <a:pt x="45720" y="0"/>
                  <a:pt x="64008" y="0"/>
                </a:cubicBezTo>
                <a:cubicBezTo>
                  <a:pt x="64008" y="9144"/>
                  <a:pt x="64008" y="18288"/>
                  <a:pt x="60960" y="27432"/>
                </a:cubicBezTo>
                <a:cubicBezTo>
                  <a:pt x="54864" y="36576"/>
                  <a:pt x="48768" y="45720"/>
                  <a:pt x="45720" y="57912"/>
                </a:cubicBezTo>
                <a:cubicBezTo>
                  <a:pt x="39624" y="70104"/>
                  <a:pt x="33528" y="85344"/>
                  <a:pt x="27432" y="100584"/>
                </a:cubicBezTo>
                <a:cubicBezTo>
                  <a:pt x="24384" y="112776"/>
                  <a:pt x="21336" y="128016"/>
                  <a:pt x="18288" y="143256"/>
                </a:cubicBezTo>
                <a:cubicBezTo>
                  <a:pt x="12192" y="143256"/>
                  <a:pt x="6096" y="143256"/>
                  <a:pt x="0" y="143256"/>
                </a:cubicBezTo>
                <a:cubicBezTo>
                  <a:pt x="3048" y="121920"/>
                  <a:pt x="9144" y="100584"/>
                  <a:pt x="15240" y="85344"/>
                </a:cubicBezTo>
                <a:cubicBezTo>
                  <a:pt x="21336" y="70104"/>
                  <a:pt x="27432" y="51816"/>
                  <a:pt x="39624" y="33528"/>
                </a:cubicBezTo>
                <a:cubicBezTo>
                  <a:pt x="27432" y="33528"/>
                  <a:pt x="15240" y="33528"/>
                  <a:pt x="6096" y="33528"/>
                </a:cubicBezTo>
                <a:cubicBezTo>
                  <a:pt x="6096" y="24384"/>
                  <a:pt x="9144" y="12192"/>
                  <a:pt x="9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1" name="object 1241"/>
          <p:cNvSpPr/>
          <p:nvPr/>
        </p:nvSpPr>
        <p:spPr>
          <a:xfrm>
            <a:off x="4959096" y="251155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73152" y="33528"/>
                </a:lnTo>
                <a:lnTo>
                  <a:pt x="70104" y="33528"/>
                </a:lnTo>
                <a:lnTo>
                  <a:pt x="54864" y="64008"/>
                </a:lnTo>
                <a:lnTo>
                  <a:pt x="45720" y="82296"/>
                </a:lnTo>
                <a:lnTo>
                  <a:pt x="39624" y="106680"/>
                </a:lnTo>
                <a:lnTo>
                  <a:pt x="33528" y="124968"/>
                </a:lnTo>
                <a:lnTo>
                  <a:pt x="27432" y="149352"/>
                </a:lnTo>
                <a:lnTo>
                  <a:pt x="24384" y="152400"/>
                </a:lnTo>
                <a:lnTo>
                  <a:pt x="6096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3048" y="131064"/>
                </a:lnTo>
                <a:lnTo>
                  <a:pt x="9144" y="112776"/>
                </a:lnTo>
                <a:lnTo>
                  <a:pt x="12192" y="100584"/>
                </a:lnTo>
                <a:lnTo>
                  <a:pt x="18288" y="88392"/>
                </a:lnTo>
                <a:lnTo>
                  <a:pt x="27432" y="64008"/>
                </a:lnTo>
                <a:lnTo>
                  <a:pt x="39624" y="36576"/>
                </a:lnTo>
                <a:lnTo>
                  <a:pt x="45720" y="42672"/>
                </a:lnTo>
                <a:lnTo>
                  <a:pt x="12192" y="42672"/>
                </a:lnTo>
                <a:lnTo>
                  <a:pt x="9144" y="39624"/>
                </a:lnTo>
                <a:lnTo>
                  <a:pt x="6096" y="36576"/>
                </a:lnTo>
                <a:lnTo>
                  <a:pt x="12192" y="3048"/>
                </a:lnTo>
                <a:close/>
                <a:moveTo>
                  <a:pt x="15240" y="39624"/>
                </a:moveTo>
                <a:lnTo>
                  <a:pt x="12192" y="33528"/>
                </a:lnTo>
                <a:lnTo>
                  <a:pt x="45720" y="33528"/>
                </a:lnTo>
                <a:lnTo>
                  <a:pt x="48768" y="36576"/>
                </a:lnTo>
                <a:lnTo>
                  <a:pt x="48768" y="39624"/>
                </a:lnTo>
                <a:lnTo>
                  <a:pt x="36576" y="67056"/>
                </a:lnTo>
                <a:lnTo>
                  <a:pt x="24384" y="91440"/>
                </a:lnTo>
                <a:lnTo>
                  <a:pt x="21336" y="103632"/>
                </a:lnTo>
                <a:lnTo>
                  <a:pt x="18288" y="115824"/>
                </a:lnTo>
                <a:lnTo>
                  <a:pt x="12192" y="131064"/>
                </a:lnTo>
                <a:lnTo>
                  <a:pt x="9144" y="149352"/>
                </a:lnTo>
                <a:lnTo>
                  <a:pt x="6096" y="143256"/>
                </a:lnTo>
                <a:lnTo>
                  <a:pt x="24384" y="143256"/>
                </a:lnTo>
                <a:lnTo>
                  <a:pt x="18288" y="146304"/>
                </a:lnTo>
                <a:lnTo>
                  <a:pt x="24384" y="121920"/>
                </a:lnTo>
                <a:lnTo>
                  <a:pt x="30480" y="103632"/>
                </a:lnTo>
                <a:lnTo>
                  <a:pt x="36576" y="79248"/>
                </a:lnTo>
                <a:lnTo>
                  <a:pt x="45720" y="57912"/>
                </a:lnTo>
                <a:lnTo>
                  <a:pt x="64008" y="30480"/>
                </a:lnTo>
                <a:lnTo>
                  <a:pt x="64008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6096"/>
                </a:lnTo>
                <a:lnTo>
                  <a:pt x="1524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2" name="object 1242"/>
          <p:cNvSpPr/>
          <p:nvPr/>
        </p:nvSpPr>
        <p:spPr>
          <a:xfrm>
            <a:off x="3258312" y="20787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7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59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1" y="100584"/>
                </a:cubicBezTo>
                <a:cubicBezTo>
                  <a:pt x="76200" y="115824"/>
                  <a:pt x="70103" y="143256"/>
                  <a:pt x="64008" y="179832"/>
                </a:cubicBezTo>
                <a:cubicBezTo>
                  <a:pt x="54864" y="216408"/>
                  <a:pt x="54864" y="243840"/>
                  <a:pt x="60959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59" y="155448"/>
                  <a:pt x="164591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3" y="326136"/>
                  <a:pt x="131064" y="341376"/>
                  <a:pt x="115824" y="350520"/>
                </a:cubicBezTo>
                <a:cubicBezTo>
                  <a:pt x="103632" y="356616"/>
                  <a:pt x="88391" y="359664"/>
                  <a:pt x="70103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1" y="326136"/>
                  <a:pt x="3047" y="304800"/>
                  <a:pt x="3047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3" name="object 1243"/>
          <p:cNvSpPr/>
          <p:nvPr/>
        </p:nvSpPr>
        <p:spPr>
          <a:xfrm>
            <a:off x="3255264" y="20726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1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7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5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7" y="234696"/>
                </a:lnTo>
                <a:lnTo>
                  <a:pt x="64007" y="252984"/>
                </a:lnTo>
                <a:lnTo>
                  <a:pt x="64007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5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5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1" y="371856"/>
                </a:lnTo>
                <a:lnTo>
                  <a:pt x="73151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5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5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5" y="18288"/>
                </a:lnTo>
                <a:lnTo>
                  <a:pt x="82295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7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39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39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1" y="362712"/>
                </a:lnTo>
                <a:lnTo>
                  <a:pt x="73151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7" y="335280"/>
                </a:lnTo>
                <a:lnTo>
                  <a:pt x="152400" y="323088"/>
                </a:lnTo>
                <a:lnTo>
                  <a:pt x="167639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7" y="231648"/>
                </a:lnTo>
                <a:lnTo>
                  <a:pt x="140207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7" y="280416"/>
                </a:lnTo>
                <a:lnTo>
                  <a:pt x="64007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1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7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1" y="103632"/>
                </a:lnTo>
                <a:lnTo>
                  <a:pt x="149351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4" name="object 1244"/>
          <p:cNvSpPr/>
          <p:nvPr/>
        </p:nvSpPr>
        <p:spPr>
          <a:xfrm>
            <a:off x="3258312" y="20787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5447" y="0"/>
                  <a:pt x="167640" y="3048"/>
                  <a:pt x="176784" y="9144"/>
                </a:cubicBezTo>
                <a:cubicBezTo>
                  <a:pt x="185928" y="15240"/>
                  <a:pt x="192024" y="27432"/>
                  <a:pt x="195072" y="42672"/>
                </a:cubicBezTo>
                <a:cubicBezTo>
                  <a:pt x="198120" y="57912"/>
                  <a:pt x="201168" y="76200"/>
                  <a:pt x="201168" y="97536"/>
                </a:cubicBezTo>
                <a:cubicBezTo>
                  <a:pt x="182880" y="103632"/>
                  <a:pt x="161544" y="109728"/>
                  <a:pt x="143256" y="115824"/>
                </a:cubicBezTo>
                <a:cubicBezTo>
                  <a:pt x="143256" y="103632"/>
                  <a:pt x="143256" y="94488"/>
                  <a:pt x="137159" y="85344"/>
                </a:cubicBezTo>
                <a:cubicBezTo>
                  <a:pt x="134112" y="79248"/>
                  <a:pt x="128016" y="76200"/>
                  <a:pt x="118872" y="76200"/>
                </a:cubicBezTo>
                <a:cubicBezTo>
                  <a:pt x="106680" y="76200"/>
                  <a:pt x="97536" y="85344"/>
                  <a:pt x="88391" y="100584"/>
                </a:cubicBezTo>
                <a:cubicBezTo>
                  <a:pt x="76200" y="115824"/>
                  <a:pt x="70103" y="143256"/>
                  <a:pt x="64008" y="179832"/>
                </a:cubicBezTo>
                <a:cubicBezTo>
                  <a:pt x="54864" y="216408"/>
                  <a:pt x="54864" y="243840"/>
                  <a:pt x="60959" y="259080"/>
                </a:cubicBezTo>
                <a:cubicBezTo>
                  <a:pt x="64008" y="277368"/>
                  <a:pt x="73152" y="283464"/>
                  <a:pt x="85344" y="283464"/>
                </a:cubicBezTo>
                <a:cubicBezTo>
                  <a:pt x="91440" y="283464"/>
                  <a:pt x="97536" y="283464"/>
                  <a:pt x="103632" y="280416"/>
                </a:cubicBezTo>
                <a:cubicBezTo>
                  <a:pt x="109728" y="274320"/>
                  <a:pt x="118872" y="268224"/>
                  <a:pt x="128016" y="262128"/>
                </a:cubicBezTo>
                <a:cubicBezTo>
                  <a:pt x="128016" y="249936"/>
                  <a:pt x="131064" y="240792"/>
                  <a:pt x="131064" y="228600"/>
                </a:cubicBezTo>
                <a:cubicBezTo>
                  <a:pt x="118872" y="228600"/>
                  <a:pt x="106680" y="228600"/>
                  <a:pt x="94488" y="228600"/>
                </a:cubicBezTo>
                <a:cubicBezTo>
                  <a:pt x="100584" y="204216"/>
                  <a:pt x="103632" y="179832"/>
                  <a:pt x="106680" y="155448"/>
                </a:cubicBezTo>
                <a:cubicBezTo>
                  <a:pt x="137159" y="155448"/>
                  <a:pt x="164591" y="155448"/>
                  <a:pt x="192024" y="155448"/>
                </a:cubicBezTo>
                <a:cubicBezTo>
                  <a:pt x="185928" y="204216"/>
                  <a:pt x="176784" y="256032"/>
                  <a:pt x="167640" y="304800"/>
                </a:cubicBezTo>
                <a:cubicBezTo>
                  <a:pt x="146303" y="326136"/>
                  <a:pt x="131064" y="341376"/>
                  <a:pt x="115824" y="350520"/>
                </a:cubicBezTo>
                <a:cubicBezTo>
                  <a:pt x="103632" y="356616"/>
                  <a:pt x="88391" y="359664"/>
                  <a:pt x="70103" y="359664"/>
                </a:cubicBezTo>
                <a:cubicBezTo>
                  <a:pt x="48768" y="359664"/>
                  <a:pt x="33528" y="353568"/>
                  <a:pt x="21336" y="338328"/>
                </a:cubicBezTo>
                <a:cubicBezTo>
                  <a:pt x="12191" y="326136"/>
                  <a:pt x="3047" y="304800"/>
                  <a:pt x="3047" y="277368"/>
                </a:cubicBezTo>
                <a:cubicBezTo>
                  <a:pt x="0" y="249936"/>
                  <a:pt x="0" y="216408"/>
                  <a:pt x="6096" y="179832"/>
                </a:cubicBezTo>
                <a:cubicBezTo>
                  <a:pt x="15240" y="143256"/>
                  <a:pt x="24384" y="109728"/>
                  <a:pt x="36576" y="79248"/>
                </a:cubicBezTo>
                <a:cubicBezTo>
                  <a:pt x="48768" y="51816"/>
                  <a:pt x="64008" y="30480"/>
                  <a:pt x="82296" y="15240"/>
                </a:cubicBezTo>
                <a:cubicBezTo>
                  <a:pt x="97536" y="6096"/>
                  <a:pt x="112776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5" name="object 1245"/>
          <p:cNvSpPr/>
          <p:nvPr/>
        </p:nvSpPr>
        <p:spPr>
          <a:xfrm>
            <a:off x="3255264" y="20726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52400" y="0"/>
                </a:lnTo>
                <a:lnTo>
                  <a:pt x="164592" y="3048"/>
                </a:lnTo>
                <a:lnTo>
                  <a:pt x="164592" y="3048"/>
                </a:lnTo>
                <a:lnTo>
                  <a:pt x="173736" y="6096"/>
                </a:lnTo>
                <a:lnTo>
                  <a:pt x="173736" y="6096"/>
                </a:lnTo>
                <a:lnTo>
                  <a:pt x="182880" y="12192"/>
                </a:lnTo>
                <a:lnTo>
                  <a:pt x="182880" y="12192"/>
                </a:lnTo>
                <a:lnTo>
                  <a:pt x="188976" y="18288"/>
                </a:lnTo>
                <a:lnTo>
                  <a:pt x="188976" y="18288"/>
                </a:lnTo>
                <a:lnTo>
                  <a:pt x="195072" y="27432"/>
                </a:lnTo>
                <a:lnTo>
                  <a:pt x="195072" y="27432"/>
                </a:lnTo>
                <a:lnTo>
                  <a:pt x="201168" y="36576"/>
                </a:lnTo>
                <a:lnTo>
                  <a:pt x="201168" y="36576"/>
                </a:lnTo>
                <a:lnTo>
                  <a:pt x="204216" y="45720"/>
                </a:lnTo>
                <a:lnTo>
                  <a:pt x="207264" y="57912"/>
                </a:lnTo>
                <a:lnTo>
                  <a:pt x="207264" y="73152"/>
                </a:lnTo>
                <a:lnTo>
                  <a:pt x="207264" y="88392"/>
                </a:lnTo>
                <a:lnTo>
                  <a:pt x="207264" y="103632"/>
                </a:lnTo>
                <a:lnTo>
                  <a:pt x="204216" y="109728"/>
                </a:lnTo>
                <a:lnTo>
                  <a:pt x="149351" y="128016"/>
                </a:lnTo>
                <a:lnTo>
                  <a:pt x="146304" y="128016"/>
                </a:lnTo>
                <a:lnTo>
                  <a:pt x="143256" y="121920"/>
                </a:lnTo>
                <a:lnTo>
                  <a:pt x="140207" y="106680"/>
                </a:lnTo>
                <a:lnTo>
                  <a:pt x="143256" y="106680"/>
                </a:lnTo>
                <a:lnTo>
                  <a:pt x="137160" y="94488"/>
                </a:lnTo>
                <a:lnTo>
                  <a:pt x="137160" y="94488"/>
                </a:lnTo>
                <a:lnTo>
                  <a:pt x="134112" y="91440"/>
                </a:lnTo>
                <a:lnTo>
                  <a:pt x="134112" y="91440"/>
                </a:lnTo>
                <a:lnTo>
                  <a:pt x="131064" y="88392"/>
                </a:lnTo>
                <a:lnTo>
                  <a:pt x="131064" y="88392"/>
                </a:lnTo>
                <a:lnTo>
                  <a:pt x="128016" y="88392"/>
                </a:lnTo>
                <a:lnTo>
                  <a:pt x="128016" y="88392"/>
                </a:lnTo>
                <a:lnTo>
                  <a:pt x="121920" y="85344"/>
                </a:lnTo>
                <a:lnTo>
                  <a:pt x="124968" y="85344"/>
                </a:lnTo>
                <a:lnTo>
                  <a:pt x="115824" y="88392"/>
                </a:lnTo>
                <a:lnTo>
                  <a:pt x="115824" y="88392"/>
                </a:lnTo>
                <a:lnTo>
                  <a:pt x="109728" y="91440"/>
                </a:lnTo>
                <a:lnTo>
                  <a:pt x="109728" y="91440"/>
                </a:lnTo>
                <a:lnTo>
                  <a:pt x="100584" y="100584"/>
                </a:lnTo>
                <a:lnTo>
                  <a:pt x="100584" y="97536"/>
                </a:lnTo>
                <a:lnTo>
                  <a:pt x="94488" y="109728"/>
                </a:lnTo>
                <a:lnTo>
                  <a:pt x="94488" y="109728"/>
                </a:lnTo>
                <a:lnTo>
                  <a:pt x="88392" y="121920"/>
                </a:lnTo>
                <a:lnTo>
                  <a:pt x="82295" y="140208"/>
                </a:lnTo>
                <a:lnTo>
                  <a:pt x="76200" y="161544"/>
                </a:lnTo>
                <a:lnTo>
                  <a:pt x="70104" y="185928"/>
                </a:lnTo>
                <a:lnTo>
                  <a:pt x="67056" y="213360"/>
                </a:lnTo>
                <a:lnTo>
                  <a:pt x="64007" y="234696"/>
                </a:lnTo>
                <a:lnTo>
                  <a:pt x="64007" y="252984"/>
                </a:lnTo>
                <a:lnTo>
                  <a:pt x="64007" y="252984"/>
                </a:lnTo>
                <a:lnTo>
                  <a:pt x="67056" y="265176"/>
                </a:lnTo>
                <a:lnTo>
                  <a:pt x="67056" y="265176"/>
                </a:lnTo>
                <a:lnTo>
                  <a:pt x="70104" y="274320"/>
                </a:lnTo>
                <a:lnTo>
                  <a:pt x="70104" y="274320"/>
                </a:lnTo>
                <a:lnTo>
                  <a:pt x="76200" y="280416"/>
                </a:lnTo>
                <a:lnTo>
                  <a:pt x="76200" y="280416"/>
                </a:lnTo>
                <a:lnTo>
                  <a:pt x="82295" y="286512"/>
                </a:lnTo>
                <a:lnTo>
                  <a:pt x="79248" y="283464"/>
                </a:lnTo>
                <a:lnTo>
                  <a:pt x="88392" y="286512"/>
                </a:lnTo>
                <a:lnTo>
                  <a:pt x="88392" y="286512"/>
                </a:lnTo>
                <a:lnTo>
                  <a:pt x="97536" y="283464"/>
                </a:lnTo>
                <a:lnTo>
                  <a:pt x="97536" y="286512"/>
                </a:lnTo>
                <a:lnTo>
                  <a:pt x="106680" y="280416"/>
                </a:lnTo>
                <a:lnTo>
                  <a:pt x="103632" y="280416"/>
                </a:lnTo>
                <a:lnTo>
                  <a:pt x="115824" y="274320"/>
                </a:lnTo>
                <a:lnTo>
                  <a:pt x="128016" y="265176"/>
                </a:lnTo>
                <a:lnTo>
                  <a:pt x="124968" y="268224"/>
                </a:lnTo>
                <a:lnTo>
                  <a:pt x="131064" y="234696"/>
                </a:lnTo>
                <a:lnTo>
                  <a:pt x="134112" y="237744"/>
                </a:lnTo>
                <a:lnTo>
                  <a:pt x="97536" y="237744"/>
                </a:lnTo>
                <a:lnTo>
                  <a:pt x="94488" y="237744"/>
                </a:lnTo>
                <a:lnTo>
                  <a:pt x="94488" y="234696"/>
                </a:lnTo>
                <a:lnTo>
                  <a:pt x="106680" y="161544"/>
                </a:lnTo>
                <a:lnTo>
                  <a:pt x="109728" y="158496"/>
                </a:lnTo>
                <a:lnTo>
                  <a:pt x="195072" y="158496"/>
                </a:lnTo>
                <a:lnTo>
                  <a:pt x="201168" y="158496"/>
                </a:lnTo>
                <a:lnTo>
                  <a:pt x="201168" y="161544"/>
                </a:lnTo>
                <a:lnTo>
                  <a:pt x="173736" y="310896"/>
                </a:lnTo>
                <a:lnTo>
                  <a:pt x="173736" y="313944"/>
                </a:lnTo>
                <a:lnTo>
                  <a:pt x="158495" y="329184"/>
                </a:lnTo>
                <a:lnTo>
                  <a:pt x="146304" y="341376"/>
                </a:lnTo>
                <a:lnTo>
                  <a:pt x="134112" y="350520"/>
                </a:lnTo>
                <a:lnTo>
                  <a:pt x="121920" y="359664"/>
                </a:lnTo>
                <a:lnTo>
                  <a:pt x="109728" y="365760"/>
                </a:lnTo>
                <a:lnTo>
                  <a:pt x="97536" y="368808"/>
                </a:lnTo>
                <a:lnTo>
                  <a:pt x="97536" y="368808"/>
                </a:lnTo>
                <a:lnTo>
                  <a:pt x="85344" y="371856"/>
                </a:lnTo>
                <a:lnTo>
                  <a:pt x="73151" y="371856"/>
                </a:lnTo>
                <a:lnTo>
                  <a:pt x="73151" y="371856"/>
                </a:lnTo>
                <a:lnTo>
                  <a:pt x="57912" y="371856"/>
                </a:lnTo>
                <a:lnTo>
                  <a:pt x="5791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30480" y="359664"/>
                </a:lnTo>
                <a:lnTo>
                  <a:pt x="30480" y="359664"/>
                </a:lnTo>
                <a:lnTo>
                  <a:pt x="21336" y="350520"/>
                </a:lnTo>
                <a:lnTo>
                  <a:pt x="21336" y="347472"/>
                </a:lnTo>
                <a:lnTo>
                  <a:pt x="12192" y="335280"/>
                </a:lnTo>
                <a:lnTo>
                  <a:pt x="12192" y="335280"/>
                </a:lnTo>
                <a:lnTo>
                  <a:pt x="6095" y="320040"/>
                </a:lnTo>
                <a:lnTo>
                  <a:pt x="3048" y="304800"/>
                </a:lnTo>
                <a:lnTo>
                  <a:pt x="0" y="283464"/>
                </a:lnTo>
                <a:lnTo>
                  <a:pt x="0" y="262128"/>
                </a:lnTo>
                <a:lnTo>
                  <a:pt x="0" y="237744"/>
                </a:lnTo>
                <a:lnTo>
                  <a:pt x="3048" y="213360"/>
                </a:lnTo>
                <a:lnTo>
                  <a:pt x="6095" y="185928"/>
                </a:lnTo>
                <a:lnTo>
                  <a:pt x="12192" y="158496"/>
                </a:lnTo>
                <a:lnTo>
                  <a:pt x="18288" y="131064"/>
                </a:lnTo>
                <a:lnTo>
                  <a:pt x="27432" y="106680"/>
                </a:lnTo>
                <a:lnTo>
                  <a:pt x="36576" y="85344"/>
                </a:lnTo>
                <a:lnTo>
                  <a:pt x="45720" y="64008"/>
                </a:lnTo>
                <a:lnTo>
                  <a:pt x="57912" y="45720"/>
                </a:lnTo>
                <a:lnTo>
                  <a:pt x="70104" y="30480"/>
                </a:lnTo>
                <a:lnTo>
                  <a:pt x="70104" y="30480"/>
                </a:lnTo>
                <a:lnTo>
                  <a:pt x="82295" y="18288"/>
                </a:lnTo>
                <a:lnTo>
                  <a:pt x="82295" y="18288"/>
                </a:lnTo>
                <a:lnTo>
                  <a:pt x="94488" y="12192"/>
                </a:lnTo>
                <a:lnTo>
                  <a:pt x="94488" y="9144"/>
                </a:lnTo>
                <a:lnTo>
                  <a:pt x="106680" y="6096"/>
                </a:lnTo>
                <a:lnTo>
                  <a:pt x="109728" y="6096"/>
                </a:lnTo>
                <a:lnTo>
                  <a:pt x="121920" y="3048"/>
                </a:lnTo>
                <a:lnTo>
                  <a:pt x="121920" y="3048"/>
                </a:lnTo>
                <a:lnTo>
                  <a:pt x="137160" y="0"/>
                </a:lnTo>
                <a:close/>
                <a:moveTo>
                  <a:pt x="124968" y="12192"/>
                </a:moveTo>
                <a:lnTo>
                  <a:pt x="124968" y="12192"/>
                </a:lnTo>
                <a:lnTo>
                  <a:pt x="109728" y="15240"/>
                </a:lnTo>
                <a:lnTo>
                  <a:pt x="112776" y="12192"/>
                </a:lnTo>
                <a:lnTo>
                  <a:pt x="100584" y="18288"/>
                </a:lnTo>
                <a:lnTo>
                  <a:pt x="100584" y="18288"/>
                </a:lnTo>
                <a:lnTo>
                  <a:pt x="88392" y="27432"/>
                </a:lnTo>
                <a:lnTo>
                  <a:pt x="88392" y="24384"/>
                </a:lnTo>
                <a:lnTo>
                  <a:pt x="76200" y="36576"/>
                </a:lnTo>
                <a:lnTo>
                  <a:pt x="76200" y="36576"/>
                </a:lnTo>
                <a:lnTo>
                  <a:pt x="64007" y="51816"/>
                </a:lnTo>
                <a:lnTo>
                  <a:pt x="54864" y="70104"/>
                </a:lnTo>
                <a:lnTo>
                  <a:pt x="45720" y="88392"/>
                </a:lnTo>
                <a:lnTo>
                  <a:pt x="36576" y="109728"/>
                </a:lnTo>
                <a:lnTo>
                  <a:pt x="27432" y="134112"/>
                </a:lnTo>
                <a:lnTo>
                  <a:pt x="21336" y="158496"/>
                </a:lnTo>
                <a:lnTo>
                  <a:pt x="15239" y="185928"/>
                </a:lnTo>
                <a:lnTo>
                  <a:pt x="12192" y="213360"/>
                </a:lnTo>
                <a:lnTo>
                  <a:pt x="9144" y="237744"/>
                </a:lnTo>
                <a:lnTo>
                  <a:pt x="9144" y="262128"/>
                </a:lnTo>
                <a:lnTo>
                  <a:pt x="9144" y="283464"/>
                </a:lnTo>
                <a:lnTo>
                  <a:pt x="12192" y="301752"/>
                </a:lnTo>
                <a:lnTo>
                  <a:pt x="15239" y="316992"/>
                </a:lnTo>
                <a:lnTo>
                  <a:pt x="21336" y="332232"/>
                </a:lnTo>
                <a:lnTo>
                  <a:pt x="21336" y="332232"/>
                </a:lnTo>
                <a:lnTo>
                  <a:pt x="27432" y="344424"/>
                </a:lnTo>
                <a:lnTo>
                  <a:pt x="27432" y="344424"/>
                </a:lnTo>
                <a:lnTo>
                  <a:pt x="36576" y="353568"/>
                </a:lnTo>
                <a:lnTo>
                  <a:pt x="36576" y="350520"/>
                </a:lnTo>
                <a:lnTo>
                  <a:pt x="48768" y="356616"/>
                </a:lnTo>
                <a:lnTo>
                  <a:pt x="45720" y="356616"/>
                </a:lnTo>
                <a:lnTo>
                  <a:pt x="57912" y="362712"/>
                </a:lnTo>
                <a:lnTo>
                  <a:pt x="57912" y="362712"/>
                </a:lnTo>
                <a:lnTo>
                  <a:pt x="73151" y="362712"/>
                </a:lnTo>
                <a:lnTo>
                  <a:pt x="73151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28016" y="344424"/>
                </a:lnTo>
                <a:lnTo>
                  <a:pt x="140207" y="335280"/>
                </a:lnTo>
                <a:lnTo>
                  <a:pt x="152400" y="323088"/>
                </a:lnTo>
                <a:lnTo>
                  <a:pt x="167639" y="307848"/>
                </a:lnTo>
                <a:lnTo>
                  <a:pt x="164592" y="310896"/>
                </a:lnTo>
                <a:lnTo>
                  <a:pt x="192024" y="161544"/>
                </a:lnTo>
                <a:lnTo>
                  <a:pt x="195072" y="167640"/>
                </a:lnTo>
                <a:lnTo>
                  <a:pt x="109728" y="167640"/>
                </a:lnTo>
                <a:lnTo>
                  <a:pt x="115824" y="161544"/>
                </a:lnTo>
                <a:lnTo>
                  <a:pt x="103632" y="234696"/>
                </a:lnTo>
                <a:lnTo>
                  <a:pt x="97536" y="228600"/>
                </a:lnTo>
                <a:lnTo>
                  <a:pt x="134112" y="228600"/>
                </a:lnTo>
                <a:lnTo>
                  <a:pt x="140207" y="231648"/>
                </a:lnTo>
                <a:lnTo>
                  <a:pt x="140207" y="234696"/>
                </a:lnTo>
                <a:lnTo>
                  <a:pt x="134112" y="268224"/>
                </a:lnTo>
                <a:lnTo>
                  <a:pt x="134112" y="271272"/>
                </a:lnTo>
                <a:lnTo>
                  <a:pt x="118872" y="283464"/>
                </a:lnTo>
                <a:lnTo>
                  <a:pt x="109728" y="289560"/>
                </a:lnTo>
                <a:lnTo>
                  <a:pt x="109728" y="289560"/>
                </a:lnTo>
                <a:lnTo>
                  <a:pt x="100584" y="292608"/>
                </a:lnTo>
                <a:lnTo>
                  <a:pt x="97536" y="292608"/>
                </a:lnTo>
                <a:lnTo>
                  <a:pt x="88392" y="295656"/>
                </a:lnTo>
                <a:lnTo>
                  <a:pt x="88392" y="295656"/>
                </a:lnTo>
                <a:lnTo>
                  <a:pt x="79248" y="292608"/>
                </a:lnTo>
                <a:lnTo>
                  <a:pt x="76200" y="292608"/>
                </a:lnTo>
                <a:lnTo>
                  <a:pt x="70104" y="289560"/>
                </a:lnTo>
                <a:lnTo>
                  <a:pt x="70104" y="286512"/>
                </a:lnTo>
                <a:lnTo>
                  <a:pt x="64007" y="280416"/>
                </a:lnTo>
                <a:lnTo>
                  <a:pt x="64007" y="277368"/>
                </a:lnTo>
                <a:lnTo>
                  <a:pt x="57912" y="268224"/>
                </a:lnTo>
                <a:lnTo>
                  <a:pt x="57912" y="268224"/>
                </a:lnTo>
                <a:lnTo>
                  <a:pt x="54864" y="252984"/>
                </a:lnTo>
                <a:lnTo>
                  <a:pt x="54864" y="252984"/>
                </a:lnTo>
                <a:lnTo>
                  <a:pt x="54864" y="234696"/>
                </a:lnTo>
                <a:lnTo>
                  <a:pt x="57912" y="210312"/>
                </a:lnTo>
                <a:lnTo>
                  <a:pt x="60960" y="182880"/>
                </a:lnTo>
                <a:lnTo>
                  <a:pt x="67056" y="158496"/>
                </a:lnTo>
                <a:lnTo>
                  <a:pt x="73151" y="137160"/>
                </a:lnTo>
                <a:lnTo>
                  <a:pt x="79248" y="118872"/>
                </a:lnTo>
                <a:lnTo>
                  <a:pt x="85344" y="103632"/>
                </a:lnTo>
                <a:lnTo>
                  <a:pt x="85344" y="103632"/>
                </a:lnTo>
                <a:lnTo>
                  <a:pt x="94488" y="94488"/>
                </a:lnTo>
                <a:lnTo>
                  <a:pt x="94488" y="91440"/>
                </a:lnTo>
                <a:lnTo>
                  <a:pt x="103632" y="85344"/>
                </a:lnTo>
                <a:lnTo>
                  <a:pt x="103632" y="85344"/>
                </a:lnTo>
                <a:lnTo>
                  <a:pt x="112776" y="79248"/>
                </a:lnTo>
                <a:lnTo>
                  <a:pt x="112776" y="79248"/>
                </a:lnTo>
                <a:lnTo>
                  <a:pt x="121920" y="79248"/>
                </a:lnTo>
                <a:lnTo>
                  <a:pt x="124968" y="76200"/>
                </a:lnTo>
                <a:lnTo>
                  <a:pt x="131064" y="79248"/>
                </a:lnTo>
                <a:lnTo>
                  <a:pt x="131064" y="79248"/>
                </a:lnTo>
                <a:lnTo>
                  <a:pt x="137160" y="79248"/>
                </a:lnTo>
                <a:lnTo>
                  <a:pt x="137160" y="82296"/>
                </a:lnTo>
                <a:lnTo>
                  <a:pt x="140207" y="85344"/>
                </a:lnTo>
                <a:lnTo>
                  <a:pt x="143256" y="85344"/>
                </a:lnTo>
                <a:lnTo>
                  <a:pt x="146304" y="91440"/>
                </a:lnTo>
                <a:lnTo>
                  <a:pt x="146304" y="91440"/>
                </a:lnTo>
                <a:lnTo>
                  <a:pt x="149351" y="103632"/>
                </a:lnTo>
                <a:lnTo>
                  <a:pt x="149351" y="106680"/>
                </a:lnTo>
                <a:lnTo>
                  <a:pt x="152400" y="121920"/>
                </a:lnTo>
                <a:lnTo>
                  <a:pt x="146304" y="118872"/>
                </a:lnTo>
                <a:lnTo>
                  <a:pt x="201168" y="100584"/>
                </a:lnTo>
                <a:lnTo>
                  <a:pt x="198120" y="103632"/>
                </a:lnTo>
                <a:lnTo>
                  <a:pt x="198120" y="88392"/>
                </a:lnTo>
                <a:lnTo>
                  <a:pt x="198120" y="73152"/>
                </a:lnTo>
                <a:lnTo>
                  <a:pt x="198120" y="60960"/>
                </a:lnTo>
                <a:lnTo>
                  <a:pt x="195072" y="48768"/>
                </a:lnTo>
                <a:lnTo>
                  <a:pt x="192024" y="39624"/>
                </a:lnTo>
                <a:lnTo>
                  <a:pt x="192024" y="39624"/>
                </a:lnTo>
                <a:lnTo>
                  <a:pt x="185928" y="30480"/>
                </a:lnTo>
                <a:lnTo>
                  <a:pt x="188976" y="30480"/>
                </a:lnTo>
                <a:lnTo>
                  <a:pt x="182880" y="24384"/>
                </a:lnTo>
                <a:lnTo>
                  <a:pt x="182880" y="24384"/>
                </a:lnTo>
                <a:lnTo>
                  <a:pt x="176784" y="18288"/>
                </a:lnTo>
                <a:lnTo>
                  <a:pt x="176784" y="21336"/>
                </a:lnTo>
                <a:lnTo>
                  <a:pt x="170688" y="15240"/>
                </a:lnTo>
                <a:lnTo>
                  <a:pt x="170688" y="15240"/>
                </a:lnTo>
                <a:lnTo>
                  <a:pt x="161544" y="12192"/>
                </a:lnTo>
                <a:lnTo>
                  <a:pt x="161544" y="12192"/>
                </a:lnTo>
                <a:lnTo>
                  <a:pt x="152400" y="9144"/>
                </a:lnTo>
                <a:lnTo>
                  <a:pt x="137160" y="9144"/>
                </a:lnTo>
                <a:lnTo>
                  <a:pt x="1249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6" name="object 1246"/>
          <p:cNvSpPr/>
          <p:nvPr/>
        </p:nvSpPr>
        <p:spPr>
          <a:xfrm>
            <a:off x="1859279" y="20787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37161" y="91440"/>
                </a:moveTo>
                <a:cubicBezTo>
                  <a:pt x="124969" y="137160"/>
                  <a:pt x="109728" y="179832"/>
                  <a:pt x="97537" y="222504"/>
                </a:cubicBezTo>
                <a:cubicBezTo>
                  <a:pt x="109728" y="222504"/>
                  <a:pt x="121921" y="222504"/>
                  <a:pt x="137161" y="222504"/>
                </a:cubicBezTo>
                <a:cubicBezTo>
                  <a:pt x="137161" y="179832"/>
                  <a:pt x="137161" y="137160"/>
                  <a:pt x="137161" y="91440"/>
                </a:cubicBezTo>
                <a:close/>
                <a:moveTo>
                  <a:pt x="124969" y="0"/>
                </a:moveTo>
                <a:cubicBezTo>
                  <a:pt x="143256" y="0"/>
                  <a:pt x="164593" y="0"/>
                  <a:pt x="182881" y="0"/>
                </a:cubicBezTo>
                <a:cubicBezTo>
                  <a:pt x="185928" y="118872"/>
                  <a:pt x="188977" y="240792"/>
                  <a:pt x="188977" y="359664"/>
                </a:cubicBezTo>
                <a:cubicBezTo>
                  <a:pt x="170689" y="359664"/>
                  <a:pt x="152400" y="359664"/>
                  <a:pt x="134113" y="359664"/>
                </a:cubicBezTo>
                <a:cubicBezTo>
                  <a:pt x="134113" y="341376"/>
                  <a:pt x="134113" y="320040"/>
                  <a:pt x="134113" y="301752"/>
                </a:cubicBezTo>
                <a:cubicBezTo>
                  <a:pt x="112777" y="301752"/>
                  <a:pt x="94489" y="301752"/>
                  <a:pt x="73153" y="301752"/>
                </a:cubicBezTo>
                <a:cubicBezTo>
                  <a:pt x="67056" y="320040"/>
                  <a:pt x="60961" y="341376"/>
                  <a:pt x="54865" y="359664"/>
                </a:cubicBezTo>
                <a:cubicBezTo>
                  <a:pt x="36577" y="359664"/>
                  <a:pt x="18289" y="359664"/>
                  <a:pt x="0" y="359664"/>
                </a:cubicBezTo>
                <a:cubicBezTo>
                  <a:pt x="42672" y="240792"/>
                  <a:pt x="82297" y="118872"/>
                  <a:pt x="124969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7" name="object 1247"/>
          <p:cNvSpPr/>
          <p:nvPr/>
        </p:nvSpPr>
        <p:spPr>
          <a:xfrm>
            <a:off x="1853184" y="20726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40208" y="100584"/>
                </a:moveTo>
                <a:lnTo>
                  <a:pt x="149351" y="100584"/>
                </a:lnTo>
                <a:lnTo>
                  <a:pt x="109728" y="231648"/>
                </a:lnTo>
                <a:lnTo>
                  <a:pt x="103632" y="225552"/>
                </a:lnTo>
                <a:lnTo>
                  <a:pt x="143256" y="225552"/>
                </a:lnTo>
                <a:lnTo>
                  <a:pt x="137160" y="228600"/>
                </a:lnTo>
                <a:lnTo>
                  <a:pt x="140208" y="100584"/>
                </a:lnTo>
                <a:close/>
                <a:moveTo>
                  <a:pt x="146304" y="228600"/>
                </a:moveTo>
                <a:lnTo>
                  <a:pt x="143256" y="234696"/>
                </a:lnTo>
                <a:lnTo>
                  <a:pt x="103632" y="234696"/>
                </a:lnTo>
                <a:lnTo>
                  <a:pt x="100584" y="231648"/>
                </a:lnTo>
                <a:lnTo>
                  <a:pt x="100584" y="228600"/>
                </a:lnTo>
                <a:lnTo>
                  <a:pt x="140208" y="97536"/>
                </a:lnTo>
                <a:lnTo>
                  <a:pt x="146304" y="94488"/>
                </a:lnTo>
                <a:lnTo>
                  <a:pt x="149351" y="100584"/>
                </a:lnTo>
                <a:lnTo>
                  <a:pt x="146304" y="228600"/>
                </a:lnTo>
                <a:close/>
                <a:moveTo>
                  <a:pt x="128016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5072" y="6096"/>
                </a:lnTo>
                <a:lnTo>
                  <a:pt x="201167" y="365760"/>
                </a:lnTo>
                <a:lnTo>
                  <a:pt x="198120" y="371856"/>
                </a:lnTo>
                <a:lnTo>
                  <a:pt x="195072" y="371856"/>
                </a:lnTo>
                <a:lnTo>
                  <a:pt x="140208" y="371856"/>
                </a:lnTo>
                <a:lnTo>
                  <a:pt x="137160" y="371856"/>
                </a:lnTo>
                <a:lnTo>
                  <a:pt x="134112" y="365760"/>
                </a:lnTo>
                <a:lnTo>
                  <a:pt x="137160" y="307848"/>
                </a:lnTo>
                <a:lnTo>
                  <a:pt x="140208" y="310896"/>
                </a:lnTo>
                <a:lnTo>
                  <a:pt x="79248" y="310896"/>
                </a:lnTo>
                <a:lnTo>
                  <a:pt x="82295" y="307848"/>
                </a:lnTo>
                <a:lnTo>
                  <a:pt x="64008" y="368808"/>
                </a:lnTo>
                <a:lnTo>
                  <a:pt x="60960" y="371856"/>
                </a:lnTo>
                <a:lnTo>
                  <a:pt x="6095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28016" y="3048"/>
                </a:lnTo>
                <a:close/>
                <a:moveTo>
                  <a:pt x="9144" y="368808"/>
                </a:moveTo>
                <a:lnTo>
                  <a:pt x="6095" y="362712"/>
                </a:lnTo>
                <a:lnTo>
                  <a:pt x="60960" y="362712"/>
                </a:lnTo>
                <a:lnTo>
                  <a:pt x="57912" y="365760"/>
                </a:lnTo>
                <a:lnTo>
                  <a:pt x="76200" y="304800"/>
                </a:lnTo>
                <a:lnTo>
                  <a:pt x="79248" y="301752"/>
                </a:lnTo>
                <a:lnTo>
                  <a:pt x="140208" y="301752"/>
                </a:lnTo>
                <a:lnTo>
                  <a:pt x="143256" y="304800"/>
                </a:lnTo>
                <a:lnTo>
                  <a:pt x="146304" y="307848"/>
                </a:lnTo>
                <a:lnTo>
                  <a:pt x="143256" y="368808"/>
                </a:lnTo>
                <a:lnTo>
                  <a:pt x="140208" y="362712"/>
                </a:lnTo>
                <a:lnTo>
                  <a:pt x="195072" y="362712"/>
                </a:lnTo>
                <a:lnTo>
                  <a:pt x="192023" y="368808"/>
                </a:lnTo>
                <a:lnTo>
                  <a:pt x="185928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8" name="object 1248"/>
          <p:cNvSpPr/>
          <p:nvPr/>
        </p:nvSpPr>
        <p:spPr>
          <a:xfrm>
            <a:off x="2316480" y="2078736"/>
            <a:ext cx="210312" cy="359664"/>
          </a:xfrm>
          <a:custGeom>
            <a:avLst/>
            <a:gdLst/>
            <a:ahLst/>
            <a:cxnLst/>
            <a:rect l="l" t="t" r="r" b="b"/>
            <a:pathLst>
              <a:path w="210312" h="359664">
                <a:moveTo>
                  <a:pt x="15240" y="0"/>
                </a:moveTo>
                <a:cubicBezTo>
                  <a:pt x="82296" y="0"/>
                  <a:pt x="146304" y="0"/>
                  <a:pt x="210312" y="0"/>
                </a:cubicBezTo>
                <a:cubicBezTo>
                  <a:pt x="204216" y="27432"/>
                  <a:pt x="198120" y="57912"/>
                  <a:pt x="192024" y="88392"/>
                </a:cubicBezTo>
                <a:cubicBezTo>
                  <a:pt x="170688" y="88392"/>
                  <a:pt x="149352" y="88392"/>
                  <a:pt x="128016" y="88392"/>
                </a:cubicBezTo>
                <a:cubicBezTo>
                  <a:pt x="109728" y="179832"/>
                  <a:pt x="91440" y="271272"/>
                  <a:pt x="76200" y="359664"/>
                </a:cubicBezTo>
                <a:cubicBezTo>
                  <a:pt x="54864" y="359664"/>
                  <a:pt x="33528" y="359664"/>
                  <a:pt x="12192" y="359664"/>
                </a:cubicBezTo>
                <a:cubicBezTo>
                  <a:pt x="30480" y="271272"/>
                  <a:pt x="45720" y="179832"/>
                  <a:pt x="64008" y="88392"/>
                </a:cubicBezTo>
                <a:cubicBezTo>
                  <a:pt x="42672" y="88392"/>
                  <a:pt x="21336" y="88392"/>
                  <a:pt x="0" y="88392"/>
                </a:cubicBezTo>
                <a:cubicBezTo>
                  <a:pt x="6096" y="57912"/>
                  <a:pt x="12192" y="27432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9" name="object 1249"/>
          <p:cNvSpPr/>
          <p:nvPr/>
        </p:nvSpPr>
        <p:spPr>
          <a:xfrm>
            <a:off x="2310384" y="2072640"/>
            <a:ext cx="219456" cy="371856"/>
          </a:xfrm>
          <a:custGeom>
            <a:avLst/>
            <a:gdLst/>
            <a:ahLst/>
            <a:cxnLst/>
            <a:rect l="l" t="t" r="r" b="b"/>
            <a:pathLst>
              <a:path w="219456" h="371856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1168" y="94488"/>
                </a:lnTo>
                <a:lnTo>
                  <a:pt x="198120" y="100584"/>
                </a:lnTo>
                <a:lnTo>
                  <a:pt x="134112" y="100584"/>
                </a:lnTo>
                <a:lnTo>
                  <a:pt x="137160" y="94488"/>
                </a:lnTo>
                <a:lnTo>
                  <a:pt x="85344" y="368808"/>
                </a:lnTo>
                <a:lnTo>
                  <a:pt x="82296" y="371856"/>
                </a:lnTo>
                <a:lnTo>
                  <a:pt x="18288" y="371856"/>
                </a:lnTo>
                <a:lnTo>
                  <a:pt x="15240" y="368808"/>
                </a:lnTo>
                <a:lnTo>
                  <a:pt x="12192" y="365760"/>
                </a:lnTo>
                <a:lnTo>
                  <a:pt x="67056" y="94488"/>
                </a:lnTo>
                <a:lnTo>
                  <a:pt x="70104" y="100584"/>
                </a:lnTo>
                <a:lnTo>
                  <a:pt x="6096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8" y="3048"/>
                </a:lnTo>
                <a:close/>
                <a:moveTo>
                  <a:pt x="9144" y="94488"/>
                </a:moveTo>
                <a:lnTo>
                  <a:pt x="6096" y="91440"/>
                </a:lnTo>
                <a:lnTo>
                  <a:pt x="70104" y="91440"/>
                </a:lnTo>
                <a:lnTo>
                  <a:pt x="73152" y="91440"/>
                </a:lnTo>
                <a:lnTo>
                  <a:pt x="76200" y="94488"/>
                </a:lnTo>
                <a:lnTo>
                  <a:pt x="21336" y="368808"/>
                </a:lnTo>
                <a:lnTo>
                  <a:pt x="18288" y="362712"/>
                </a:lnTo>
                <a:lnTo>
                  <a:pt x="82296" y="362712"/>
                </a:lnTo>
                <a:lnTo>
                  <a:pt x="76200" y="365760"/>
                </a:lnTo>
                <a:lnTo>
                  <a:pt x="128016" y="94488"/>
                </a:lnTo>
                <a:lnTo>
                  <a:pt x="134112" y="91440"/>
                </a:lnTo>
                <a:lnTo>
                  <a:pt x="198120" y="91440"/>
                </a:lnTo>
                <a:lnTo>
                  <a:pt x="195072" y="94488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0" name="object 1250"/>
          <p:cNvSpPr/>
          <p:nvPr/>
        </p:nvSpPr>
        <p:spPr>
          <a:xfrm>
            <a:off x="2801112" y="2078736"/>
            <a:ext cx="201168" cy="359664"/>
          </a:xfrm>
          <a:custGeom>
            <a:avLst/>
            <a:gdLst/>
            <a:ahLst/>
            <a:cxnLst/>
            <a:rect l="l" t="t" r="r" b="b"/>
            <a:pathLst>
              <a:path w="201168" h="359664">
                <a:moveTo>
                  <a:pt x="134112" y="0"/>
                </a:moveTo>
                <a:cubicBezTo>
                  <a:pt x="158496" y="0"/>
                  <a:pt x="176784" y="9144"/>
                  <a:pt x="185928" y="24384"/>
                </a:cubicBezTo>
                <a:cubicBezTo>
                  <a:pt x="195072" y="42672"/>
                  <a:pt x="201168" y="70104"/>
                  <a:pt x="201168" y="106680"/>
                </a:cubicBezTo>
                <a:cubicBezTo>
                  <a:pt x="182880" y="115824"/>
                  <a:pt x="164592" y="121920"/>
                  <a:pt x="146304" y="128016"/>
                </a:cubicBezTo>
                <a:cubicBezTo>
                  <a:pt x="146304" y="118872"/>
                  <a:pt x="146304" y="109728"/>
                  <a:pt x="143256" y="106680"/>
                </a:cubicBezTo>
                <a:cubicBezTo>
                  <a:pt x="143256" y="97536"/>
                  <a:pt x="140208" y="91440"/>
                  <a:pt x="137160" y="85344"/>
                </a:cubicBezTo>
                <a:cubicBezTo>
                  <a:pt x="131064" y="82296"/>
                  <a:pt x="128016" y="79248"/>
                  <a:pt x="121920" y="79248"/>
                </a:cubicBezTo>
                <a:cubicBezTo>
                  <a:pt x="109728" y="79248"/>
                  <a:pt x="97536" y="91440"/>
                  <a:pt x="85344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57912" y="216408"/>
                  <a:pt x="57912" y="243840"/>
                  <a:pt x="60960" y="259080"/>
                </a:cubicBezTo>
                <a:cubicBezTo>
                  <a:pt x="64008" y="271272"/>
                  <a:pt x="73152" y="280416"/>
                  <a:pt x="82296" y="280416"/>
                </a:cubicBezTo>
                <a:cubicBezTo>
                  <a:pt x="94488" y="280416"/>
                  <a:pt x="103632" y="274320"/>
                  <a:pt x="112776" y="262128"/>
                </a:cubicBezTo>
                <a:cubicBezTo>
                  <a:pt x="118872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49352" y="307848"/>
                </a:cubicBezTo>
                <a:cubicBezTo>
                  <a:pt x="140208" y="326136"/>
                  <a:pt x="128016" y="338328"/>
                  <a:pt x="115824" y="347472"/>
                </a:cubicBezTo>
                <a:cubicBezTo>
                  <a:pt x="103632" y="356616"/>
                  <a:pt x="88392" y="359664"/>
                  <a:pt x="73152" y="359664"/>
                </a:cubicBezTo>
                <a:cubicBezTo>
                  <a:pt x="51816" y="359664"/>
                  <a:pt x="36576" y="356616"/>
                  <a:pt x="24384" y="344424"/>
                </a:cubicBezTo>
                <a:cubicBezTo>
                  <a:pt x="15240" y="332232"/>
                  <a:pt x="6096" y="313944"/>
                  <a:pt x="3048" y="286512"/>
                </a:cubicBezTo>
                <a:cubicBezTo>
                  <a:pt x="0" y="259080"/>
                  <a:pt x="0" y="222504"/>
                  <a:pt x="9144" y="179832"/>
                </a:cubicBezTo>
                <a:cubicBezTo>
                  <a:pt x="18288" y="121920"/>
                  <a:pt x="33528" y="76200"/>
                  <a:pt x="57912" y="45720"/>
                </a:cubicBezTo>
                <a:cubicBezTo>
                  <a:pt x="79248" y="15240"/>
                  <a:pt x="103632" y="0"/>
                  <a:pt x="1341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1" name="object 1251"/>
          <p:cNvSpPr/>
          <p:nvPr/>
        </p:nvSpPr>
        <p:spPr>
          <a:xfrm>
            <a:off x="2798064" y="2072640"/>
            <a:ext cx="207264" cy="371856"/>
          </a:xfrm>
          <a:custGeom>
            <a:avLst/>
            <a:gdLst/>
            <a:ahLst/>
            <a:cxnLst/>
            <a:rect l="l" t="t" r="r" b="b"/>
            <a:pathLst>
              <a:path w="207264" h="371856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9144"/>
                </a:lnTo>
                <a:lnTo>
                  <a:pt x="170688" y="9144"/>
                </a:lnTo>
                <a:lnTo>
                  <a:pt x="182880" y="15240"/>
                </a:lnTo>
                <a:lnTo>
                  <a:pt x="182880" y="18288"/>
                </a:lnTo>
                <a:lnTo>
                  <a:pt x="192024" y="30480"/>
                </a:lnTo>
                <a:lnTo>
                  <a:pt x="192024" y="30480"/>
                </a:lnTo>
                <a:lnTo>
                  <a:pt x="198120" y="45720"/>
                </a:lnTo>
                <a:lnTo>
                  <a:pt x="201168" y="45720"/>
                </a:lnTo>
                <a:lnTo>
                  <a:pt x="204216" y="64008"/>
                </a:lnTo>
                <a:lnTo>
                  <a:pt x="207264" y="88392"/>
                </a:lnTo>
                <a:lnTo>
                  <a:pt x="207264" y="112776"/>
                </a:lnTo>
                <a:lnTo>
                  <a:pt x="204216" y="118872"/>
                </a:lnTo>
                <a:lnTo>
                  <a:pt x="149352" y="140208"/>
                </a:lnTo>
                <a:lnTo>
                  <a:pt x="146304" y="140208"/>
                </a:lnTo>
                <a:lnTo>
                  <a:pt x="143256" y="137160"/>
                </a:lnTo>
                <a:lnTo>
                  <a:pt x="143256" y="121920"/>
                </a:lnTo>
                <a:lnTo>
                  <a:pt x="143256" y="112776"/>
                </a:lnTo>
                <a:lnTo>
                  <a:pt x="143256" y="112776"/>
                </a:lnTo>
                <a:lnTo>
                  <a:pt x="140208" y="103632"/>
                </a:lnTo>
                <a:lnTo>
                  <a:pt x="140208" y="103632"/>
                </a:lnTo>
                <a:lnTo>
                  <a:pt x="134112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1064" y="91440"/>
                </a:lnTo>
                <a:lnTo>
                  <a:pt x="124968" y="91440"/>
                </a:lnTo>
                <a:lnTo>
                  <a:pt x="124968" y="91440"/>
                </a:lnTo>
                <a:lnTo>
                  <a:pt x="115824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00584" y="106680"/>
                </a:lnTo>
                <a:lnTo>
                  <a:pt x="100584" y="106680"/>
                </a:lnTo>
                <a:lnTo>
                  <a:pt x="94488" y="118872"/>
                </a:lnTo>
                <a:lnTo>
                  <a:pt x="88392" y="131064"/>
                </a:lnTo>
                <a:lnTo>
                  <a:pt x="82296" y="146304"/>
                </a:lnTo>
                <a:lnTo>
                  <a:pt x="79248" y="164592"/>
                </a:lnTo>
                <a:lnTo>
                  <a:pt x="73152" y="185928"/>
                </a:lnTo>
                <a:lnTo>
                  <a:pt x="70104" y="198120"/>
                </a:lnTo>
                <a:lnTo>
                  <a:pt x="70104" y="213360"/>
                </a:lnTo>
                <a:lnTo>
                  <a:pt x="67056" y="222504"/>
                </a:lnTo>
                <a:lnTo>
                  <a:pt x="67056" y="234696"/>
                </a:lnTo>
                <a:lnTo>
                  <a:pt x="67056" y="243840"/>
                </a:lnTo>
                <a:lnTo>
                  <a:pt x="67056" y="252984"/>
                </a:lnTo>
                <a:lnTo>
                  <a:pt x="67056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0104" y="271272"/>
                </a:lnTo>
                <a:lnTo>
                  <a:pt x="76200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79248" y="280416"/>
                </a:lnTo>
                <a:lnTo>
                  <a:pt x="88392" y="280416"/>
                </a:lnTo>
                <a:lnTo>
                  <a:pt x="85344" y="280416"/>
                </a:lnTo>
                <a:lnTo>
                  <a:pt x="94488" y="280416"/>
                </a:lnTo>
                <a:lnTo>
                  <a:pt x="94488" y="280416"/>
                </a:lnTo>
                <a:lnTo>
                  <a:pt x="100584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09728" y="265176"/>
                </a:lnTo>
                <a:lnTo>
                  <a:pt x="115824" y="256032"/>
                </a:lnTo>
                <a:lnTo>
                  <a:pt x="121920" y="246888"/>
                </a:lnTo>
                <a:lnTo>
                  <a:pt x="128016" y="231648"/>
                </a:lnTo>
                <a:lnTo>
                  <a:pt x="131064" y="216408"/>
                </a:lnTo>
                <a:lnTo>
                  <a:pt x="134112" y="213360"/>
                </a:lnTo>
                <a:lnTo>
                  <a:pt x="140208" y="213360"/>
                </a:lnTo>
                <a:lnTo>
                  <a:pt x="182880" y="243840"/>
                </a:lnTo>
                <a:lnTo>
                  <a:pt x="185928" y="246888"/>
                </a:lnTo>
                <a:lnTo>
                  <a:pt x="179832" y="268224"/>
                </a:lnTo>
                <a:lnTo>
                  <a:pt x="173736" y="286512"/>
                </a:lnTo>
                <a:lnTo>
                  <a:pt x="164592" y="301752"/>
                </a:lnTo>
                <a:lnTo>
                  <a:pt x="158496" y="316992"/>
                </a:lnTo>
                <a:lnTo>
                  <a:pt x="149352" y="329184"/>
                </a:lnTo>
                <a:lnTo>
                  <a:pt x="140208" y="338328"/>
                </a:lnTo>
                <a:lnTo>
                  <a:pt x="131064" y="350520"/>
                </a:lnTo>
                <a:lnTo>
                  <a:pt x="121920" y="356616"/>
                </a:lnTo>
                <a:lnTo>
                  <a:pt x="121920" y="356616"/>
                </a:lnTo>
                <a:lnTo>
                  <a:pt x="112776" y="362712"/>
                </a:lnTo>
                <a:lnTo>
                  <a:pt x="109728" y="362712"/>
                </a:lnTo>
                <a:lnTo>
                  <a:pt x="100584" y="368808"/>
                </a:lnTo>
                <a:lnTo>
                  <a:pt x="100584" y="368808"/>
                </a:lnTo>
                <a:lnTo>
                  <a:pt x="88392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0960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5720" y="365760"/>
                </a:lnTo>
                <a:lnTo>
                  <a:pt x="36576" y="362712"/>
                </a:lnTo>
                <a:lnTo>
                  <a:pt x="33528" y="362712"/>
                </a:lnTo>
                <a:lnTo>
                  <a:pt x="24384" y="353568"/>
                </a:lnTo>
                <a:lnTo>
                  <a:pt x="24384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0" y="243840"/>
                </a:lnTo>
                <a:lnTo>
                  <a:pt x="3048" y="216408"/>
                </a:lnTo>
                <a:lnTo>
                  <a:pt x="6096" y="185928"/>
                </a:lnTo>
                <a:lnTo>
                  <a:pt x="12192" y="164592"/>
                </a:lnTo>
                <a:lnTo>
                  <a:pt x="15240" y="143256"/>
                </a:lnTo>
                <a:lnTo>
                  <a:pt x="21336" y="124968"/>
                </a:lnTo>
                <a:lnTo>
                  <a:pt x="27432" y="106680"/>
                </a:lnTo>
                <a:lnTo>
                  <a:pt x="33528" y="91440"/>
                </a:lnTo>
                <a:lnTo>
                  <a:pt x="39624" y="76200"/>
                </a:lnTo>
                <a:lnTo>
                  <a:pt x="48768" y="60960"/>
                </a:lnTo>
                <a:lnTo>
                  <a:pt x="54864" y="48768"/>
                </a:lnTo>
                <a:lnTo>
                  <a:pt x="64008" y="39624"/>
                </a:lnTo>
                <a:lnTo>
                  <a:pt x="73152" y="27432"/>
                </a:lnTo>
                <a:lnTo>
                  <a:pt x="82296" y="21336"/>
                </a:lnTo>
                <a:lnTo>
                  <a:pt x="94488" y="12192"/>
                </a:lnTo>
                <a:lnTo>
                  <a:pt x="103632" y="9144"/>
                </a:lnTo>
                <a:lnTo>
                  <a:pt x="115824" y="3048"/>
                </a:lnTo>
                <a:lnTo>
                  <a:pt x="115824" y="3048"/>
                </a:lnTo>
                <a:lnTo>
                  <a:pt x="124968" y="3048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97536" y="21336"/>
                </a:lnTo>
                <a:lnTo>
                  <a:pt x="88392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4008" y="54864"/>
                </a:lnTo>
                <a:lnTo>
                  <a:pt x="54864" y="67056"/>
                </a:lnTo>
                <a:lnTo>
                  <a:pt x="48768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4384" y="146304"/>
                </a:lnTo>
                <a:lnTo>
                  <a:pt x="21336" y="164592"/>
                </a:lnTo>
                <a:lnTo>
                  <a:pt x="15240" y="185928"/>
                </a:lnTo>
                <a:lnTo>
                  <a:pt x="12192" y="216408"/>
                </a:lnTo>
                <a:lnTo>
                  <a:pt x="9144" y="243840"/>
                </a:lnTo>
                <a:lnTo>
                  <a:pt x="9144" y="268224"/>
                </a:lnTo>
                <a:lnTo>
                  <a:pt x="9144" y="292608"/>
                </a:lnTo>
                <a:lnTo>
                  <a:pt x="15240" y="310896"/>
                </a:lnTo>
                <a:lnTo>
                  <a:pt x="18288" y="326136"/>
                </a:lnTo>
                <a:lnTo>
                  <a:pt x="18288" y="326136"/>
                </a:lnTo>
                <a:lnTo>
                  <a:pt x="24384" y="338328"/>
                </a:lnTo>
                <a:lnTo>
                  <a:pt x="24384" y="338328"/>
                </a:lnTo>
                <a:lnTo>
                  <a:pt x="33528" y="347472"/>
                </a:lnTo>
                <a:lnTo>
                  <a:pt x="30480" y="347472"/>
                </a:lnTo>
                <a:lnTo>
                  <a:pt x="39624" y="353568"/>
                </a:lnTo>
                <a:lnTo>
                  <a:pt x="39624" y="353568"/>
                </a:lnTo>
                <a:lnTo>
                  <a:pt x="51816" y="359664"/>
                </a:lnTo>
                <a:lnTo>
                  <a:pt x="48768" y="359664"/>
                </a:lnTo>
                <a:lnTo>
                  <a:pt x="60960" y="362712"/>
                </a:lnTo>
                <a:lnTo>
                  <a:pt x="60960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5344" y="362712"/>
                </a:lnTo>
                <a:lnTo>
                  <a:pt x="97536" y="359664"/>
                </a:lnTo>
                <a:lnTo>
                  <a:pt x="97536" y="359664"/>
                </a:lnTo>
                <a:lnTo>
                  <a:pt x="106680" y="356616"/>
                </a:lnTo>
                <a:lnTo>
                  <a:pt x="106680" y="356616"/>
                </a:lnTo>
                <a:lnTo>
                  <a:pt x="115824" y="350520"/>
                </a:lnTo>
                <a:lnTo>
                  <a:pt x="115824" y="350520"/>
                </a:lnTo>
                <a:lnTo>
                  <a:pt x="124968" y="344424"/>
                </a:lnTo>
                <a:lnTo>
                  <a:pt x="134112" y="335280"/>
                </a:lnTo>
                <a:lnTo>
                  <a:pt x="140208" y="323088"/>
                </a:lnTo>
                <a:lnTo>
                  <a:pt x="149352" y="310896"/>
                </a:lnTo>
                <a:lnTo>
                  <a:pt x="158496" y="298704"/>
                </a:lnTo>
                <a:lnTo>
                  <a:pt x="164592" y="280416"/>
                </a:lnTo>
                <a:lnTo>
                  <a:pt x="170688" y="265176"/>
                </a:lnTo>
                <a:lnTo>
                  <a:pt x="176784" y="246888"/>
                </a:lnTo>
                <a:lnTo>
                  <a:pt x="179832" y="249936"/>
                </a:lnTo>
                <a:lnTo>
                  <a:pt x="134112" y="222504"/>
                </a:lnTo>
                <a:lnTo>
                  <a:pt x="140208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4968" y="262128"/>
                </a:lnTo>
                <a:lnTo>
                  <a:pt x="118872" y="271272"/>
                </a:lnTo>
                <a:lnTo>
                  <a:pt x="118872" y="271272"/>
                </a:lnTo>
                <a:lnTo>
                  <a:pt x="112776" y="280416"/>
                </a:lnTo>
                <a:lnTo>
                  <a:pt x="112776" y="280416"/>
                </a:lnTo>
                <a:lnTo>
                  <a:pt x="103632" y="286512"/>
                </a:lnTo>
                <a:lnTo>
                  <a:pt x="103632" y="286512"/>
                </a:lnTo>
                <a:lnTo>
                  <a:pt x="97536" y="289560"/>
                </a:lnTo>
                <a:lnTo>
                  <a:pt x="94488" y="289560"/>
                </a:lnTo>
                <a:lnTo>
                  <a:pt x="88392" y="289560"/>
                </a:lnTo>
                <a:lnTo>
                  <a:pt x="85344" y="289560"/>
                </a:lnTo>
                <a:lnTo>
                  <a:pt x="79248" y="289560"/>
                </a:lnTo>
                <a:lnTo>
                  <a:pt x="76200" y="289560"/>
                </a:lnTo>
                <a:lnTo>
                  <a:pt x="70104" y="283464"/>
                </a:lnTo>
                <a:lnTo>
                  <a:pt x="70104" y="283464"/>
                </a:lnTo>
                <a:lnTo>
                  <a:pt x="64008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57912" y="259080"/>
                </a:lnTo>
                <a:lnTo>
                  <a:pt x="57912" y="252984"/>
                </a:lnTo>
                <a:lnTo>
                  <a:pt x="57912" y="243840"/>
                </a:lnTo>
                <a:lnTo>
                  <a:pt x="57912" y="234696"/>
                </a:lnTo>
                <a:lnTo>
                  <a:pt x="57912" y="222504"/>
                </a:lnTo>
                <a:lnTo>
                  <a:pt x="60960" y="210312"/>
                </a:lnTo>
                <a:lnTo>
                  <a:pt x="60960" y="198120"/>
                </a:lnTo>
                <a:lnTo>
                  <a:pt x="64008" y="182880"/>
                </a:lnTo>
                <a:lnTo>
                  <a:pt x="70104" y="161544"/>
                </a:lnTo>
                <a:lnTo>
                  <a:pt x="73152" y="143256"/>
                </a:lnTo>
                <a:lnTo>
                  <a:pt x="79248" y="124968"/>
                </a:lnTo>
                <a:lnTo>
                  <a:pt x="85344" y="112776"/>
                </a:lnTo>
                <a:lnTo>
                  <a:pt x="94488" y="100584"/>
                </a:lnTo>
                <a:lnTo>
                  <a:pt x="94488" y="100584"/>
                </a:lnTo>
                <a:lnTo>
                  <a:pt x="103632" y="91440"/>
                </a:lnTo>
                <a:lnTo>
                  <a:pt x="103632" y="88392"/>
                </a:lnTo>
                <a:lnTo>
                  <a:pt x="112776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4968" y="82296"/>
                </a:lnTo>
                <a:lnTo>
                  <a:pt x="134112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3256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2400" y="109728"/>
                </a:lnTo>
                <a:lnTo>
                  <a:pt x="152400" y="112776"/>
                </a:lnTo>
                <a:lnTo>
                  <a:pt x="152400" y="121920"/>
                </a:lnTo>
                <a:lnTo>
                  <a:pt x="152400" y="134112"/>
                </a:lnTo>
                <a:lnTo>
                  <a:pt x="146304" y="131064"/>
                </a:lnTo>
                <a:lnTo>
                  <a:pt x="201168" y="109728"/>
                </a:lnTo>
                <a:lnTo>
                  <a:pt x="198120" y="115824"/>
                </a:lnTo>
                <a:lnTo>
                  <a:pt x="198120" y="88392"/>
                </a:lnTo>
                <a:lnTo>
                  <a:pt x="195072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6784" y="24384"/>
                </a:lnTo>
                <a:lnTo>
                  <a:pt x="164592" y="15240"/>
                </a:lnTo>
                <a:lnTo>
                  <a:pt x="167640" y="15240"/>
                </a:lnTo>
                <a:lnTo>
                  <a:pt x="152400" y="12192"/>
                </a:lnTo>
                <a:lnTo>
                  <a:pt x="155448" y="12192"/>
                </a:lnTo>
                <a:lnTo>
                  <a:pt x="137160" y="9144"/>
                </a:lnTo>
                <a:lnTo>
                  <a:pt x="137160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2" name="object 1252"/>
          <p:cNvSpPr/>
          <p:nvPr/>
        </p:nvSpPr>
        <p:spPr>
          <a:xfrm>
            <a:off x="4221480" y="20787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4" y="179832"/>
                  <a:pt x="103632" y="222504"/>
                </a:cubicBezTo>
                <a:cubicBezTo>
                  <a:pt x="115824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6" y="0"/>
                  <a:pt x="192024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6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4" y="359664"/>
                  <a:pt x="18288" y="359664"/>
                  <a:pt x="0" y="359664"/>
                </a:cubicBezTo>
                <a:cubicBezTo>
                  <a:pt x="42672" y="240792"/>
                  <a:pt x="88392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3" name="object 1253"/>
          <p:cNvSpPr/>
          <p:nvPr/>
        </p:nvSpPr>
        <p:spPr>
          <a:xfrm>
            <a:off x="4215384" y="20726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6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2" y="231648"/>
                </a:lnTo>
                <a:lnTo>
                  <a:pt x="103632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20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20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4" name="object 1254"/>
          <p:cNvSpPr/>
          <p:nvPr/>
        </p:nvSpPr>
        <p:spPr>
          <a:xfrm>
            <a:off x="4221480" y="2078736"/>
            <a:ext cx="198120" cy="359664"/>
          </a:xfrm>
          <a:custGeom>
            <a:avLst/>
            <a:gdLst/>
            <a:ahLst/>
            <a:cxnLst/>
            <a:rect l="l" t="t" r="r" b="b"/>
            <a:pathLst>
              <a:path w="198120" h="359664">
                <a:moveTo>
                  <a:pt x="146304" y="91440"/>
                </a:moveTo>
                <a:cubicBezTo>
                  <a:pt x="131064" y="137160"/>
                  <a:pt x="115824" y="179832"/>
                  <a:pt x="103632" y="222504"/>
                </a:cubicBezTo>
                <a:cubicBezTo>
                  <a:pt x="115824" y="222504"/>
                  <a:pt x="128016" y="222504"/>
                  <a:pt x="143256" y="222504"/>
                </a:cubicBezTo>
                <a:cubicBezTo>
                  <a:pt x="143256" y="179832"/>
                  <a:pt x="143256" y="137160"/>
                  <a:pt x="146304" y="91440"/>
                </a:cubicBezTo>
                <a:close/>
                <a:moveTo>
                  <a:pt x="131064" y="0"/>
                </a:moveTo>
                <a:cubicBezTo>
                  <a:pt x="152400" y="0"/>
                  <a:pt x="173736" y="0"/>
                  <a:pt x="192024" y="0"/>
                </a:cubicBezTo>
                <a:cubicBezTo>
                  <a:pt x="195072" y="118872"/>
                  <a:pt x="198120" y="240792"/>
                  <a:pt x="198120" y="359664"/>
                </a:cubicBezTo>
                <a:cubicBezTo>
                  <a:pt x="179832" y="359664"/>
                  <a:pt x="158496" y="359664"/>
                  <a:pt x="140208" y="359664"/>
                </a:cubicBezTo>
                <a:cubicBezTo>
                  <a:pt x="140208" y="341376"/>
                  <a:pt x="140208" y="320040"/>
                  <a:pt x="140208" y="301752"/>
                </a:cubicBezTo>
                <a:cubicBezTo>
                  <a:pt x="118872" y="301752"/>
                  <a:pt x="97536" y="301752"/>
                  <a:pt x="76200" y="301752"/>
                </a:cubicBezTo>
                <a:cubicBezTo>
                  <a:pt x="70104" y="320040"/>
                  <a:pt x="64008" y="341376"/>
                  <a:pt x="57912" y="359664"/>
                </a:cubicBezTo>
                <a:cubicBezTo>
                  <a:pt x="39624" y="359664"/>
                  <a:pt x="18288" y="359664"/>
                  <a:pt x="0" y="359664"/>
                </a:cubicBezTo>
                <a:cubicBezTo>
                  <a:pt x="42672" y="240792"/>
                  <a:pt x="88392" y="118872"/>
                  <a:pt x="1310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5" name="object 1255"/>
          <p:cNvSpPr/>
          <p:nvPr/>
        </p:nvSpPr>
        <p:spPr>
          <a:xfrm>
            <a:off x="4215384" y="20726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6304" y="100584"/>
                </a:moveTo>
                <a:lnTo>
                  <a:pt x="155448" y="100584"/>
                </a:lnTo>
                <a:lnTo>
                  <a:pt x="112776" y="231648"/>
                </a:lnTo>
                <a:lnTo>
                  <a:pt x="109728" y="225552"/>
                </a:lnTo>
                <a:lnTo>
                  <a:pt x="149352" y="225552"/>
                </a:lnTo>
                <a:lnTo>
                  <a:pt x="143256" y="228600"/>
                </a:lnTo>
                <a:lnTo>
                  <a:pt x="146304" y="100584"/>
                </a:lnTo>
                <a:close/>
                <a:moveTo>
                  <a:pt x="152400" y="228600"/>
                </a:moveTo>
                <a:lnTo>
                  <a:pt x="149352" y="234696"/>
                </a:lnTo>
                <a:lnTo>
                  <a:pt x="109728" y="234696"/>
                </a:lnTo>
                <a:lnTo>
                  <a:pt x="103632" y="231648"/>
                </a:lnTo>
                <a:lnTo>
                  <a:pt x="103632" y="228600"/>
                </a:lnTo>
                <a:lnTo>
                  <a:pt x="146304" y="97536"/>
                </a:lnTo>
                <a:lnTo>
                  <a:pt x="152400" y="94488"/>
                </a:lnTo>
                <a:lnTo>
                  <a:pt x="155448" y="100584"/>
                </a:lnTo>
                <a:lnTo>
                  <a:pt x="152400" y="228600"/>
                </a:lnTo>
                <a:close/>
                <a:moveTo>
                  <a:pt x="134112" y="3048"/>
                </a:moveTo>
                <a:lnTo>
                  <a:pt x="137160" y="0"/>
                </a:lnTo>
                <a:lnTo>
                  <a:pt x="198120" y="0"/>
                </a:lnTo>
                <a:lnTo>
                  <a:pt x="204216" y="6096"/>
                </a:lnTo>
                <a:lnTo>
                  <a:pt x="210312" y="365760"/>
                </a:lnTo>
                <a:lnTo>
                  <a:pt x="210312" y="371856"/>
                </a:lnTo>
                <a:lnTo>
                  <a:pt x="204216" y="371856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40208" y="365760"/>
                </a:lnTo>
                <a:lnTo>
                  <a:pt x="143256" y="307848"/>
                </a:lnTo>
                <a:lnTo>
                  <a:pt x="146304" y="310896"/>
                </a:lnTo>
                <a:lnTo>
                  <a:pt x="82296" y="310896"/>
                </a:lnTo>
                <a:lnTo>
                  <a:pt x="88392" y="307848"/>
                </a:lnTo>
                <a:lnTo>
                  <a:pt x="67056" y="368808"/>
                </a:lnTo>
                <a:lnTo>
                  <a:pt x="64008" y="371856"/>
                </a:lnTo>
                <a:lnTo>
                  <a:pt x="6096" y="371856"/>
                </a:lnTo>
                <a:lnTo>
                  <a:pt x="3048" y="368808"/>
                </a:lnTo>
                <a:lnTo>
                  <a:pt x="0" y="365760"/>
                </a:lnTo>
                <a:lnTo>
                  <a:pt x="134112" y="3048"/>
                </a:lnTo>
                <a:close/>
                <a:moveTo>
                  <a:pt x="9144" y="368808"/>
                </a:moveTo>
                <a:lnTo>
                  <a:pt x="6096" y="362712"/>
                </a:lnTo>
                <a:lnTo>
                  <a:pt x="64008" y="362712"/>
                </a:lnTo>
                <a:lnTo>
                  <a:pt x="60960" y="365760"/>
                </a:lnTo>
                <a:lnTo>
                  <a:pt x="79248" y="304800"/>
                </a:lnTo>
                <a:lnTo>
                  <a:pt x="82296" y="301752"/>
                </a:lnTo>
                <a:lnTo>
                  <a:pt x="146304" y="301752"/>
                </a:lnTo>
                <a:lnTo>
                  <a:pt x="149352" y="304800"/>
                </a:lnTo>
                <a:lnTo>
                  <a:pt x="152400" y="307848"/>
                </a:lnTo>
                <a:lnTo>
                  <a:pt x="149352" y="368808"/>
                </a:lnTo>
                <a:lnTo>
                  <a:pt x="146304" y="362712"/>
                </a:lnTo>
                <a:lnTo>
                  <a:pt x="204216" y="362712"/>
                </a:lnTo>
                <a:lnTo>
                  <a:pt x="201168" y="368808"/>
                </a:lnTo>
                <a:lnTo>
                  <a:pt x="195072" y="6096"/>
                </a:lnTo>
                <a:lnTo>
                  <a:pt x="198120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6" name="object 1256"/>
          <p:cNvSpPr/>
          <p:nvPr/>
        </p:nvSpPr>
        <p:spPr>
          <a:xfrm>
            <a:off x="3764280" y="2078736"/>
            <a:ext cx="188976" cy="359664"/>
          </a:xfrm>
          <a:custGeom>
            <a:avLst/>
            <a:gdLst/>
            <a:ahLst/>
            <a:cxnLst/>
            <a:rect l="l" t="t" r="r" b="b"/>
            <a:pathLst>
              <a:path w="188976" h="359664">
                <a:moveTo>
                  <a:pt x="15240" y="0"/>
                </a:moveTo>
                <a:cubicBezTo>
                  <a:pt x="73152" y="0"/>
                  <a:pt x="131064" y="0"/>
                  <a:pt x="188976" y="0"/>
                </a:cubicBezTo>
                <a:cubicBezTo>
                  <a:pt x="185928" y="27432"/>
                  <a:pt x="179832" y="57912"/>
                  <a:pt x="173735" y="88392"/>
                </a:cubicBezTo>
                <a:cubicBezTo>
                  <a:pt x="155448" y="88392"/>
                  <a:pt x="134112" y="88392"/>
                  <a:pt x="115823" y="88392"/>
                </a:cubicBezTo>
                <a:cubicBezTo>
                  <a:pt x="100584" y="179832"/>
                  <a:pt x="85344" y="271272"/>
                  <a:pt x="67056" y="359664"/>
                </a:cubicBezTo>
                <a:cubicBezTo>
                  <a:pt x="48768" y="359664"/>
                  <a:pt x="30479" y="359664"/>
                  <a:pt x="9144" y="359664"/>
                </a:cubicBezTo>
                <a:cubicBezTo>
                  <a:pt x="27432" y="271272"/>
                  <a:pt x="42672" y="179832"/>
                  <a:pt x="57912" y="88392"/>
                </a:cubicBezTo>
                <a:cubicBezTo>
                  <a:pt x="39623" y="88392"/>
                  <a:pt x="18288" y="88392"/>
                  <a:pt x="0" y="88392"/>
                </a:cubicBezTo>
                <a:cubicBezTo>
                  <a:pt x="6096" y="57912"/>
                  <a:pt x="9144" y="27432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7" name="object 1257"/>
          <p:cNvSpPr/>
          <p:nvPr/>
        </p:nvSpPr>
        <p:spPr>
          <a:xfrm>
            <a:off x="3758184" y="2072640"/>
            <a:ext cx="201167" cy="371856"/>
          </a:xfrm>
          <a:custGeom>
            <a:avLst/>
            <a:gdLst/>
            <a:ahLst/>
            <a:cxnLst/>
            <a:rect l="l" t="t" r="r" b="b"/>
            <a:pathLst>
              <a:path w="201167" h="371856">
                <a:moveTo>
                  <a:pt x="18287" y="3048"/>
                </a:moveTo>
                <a:lnTo>
                  <a:pt x="21336" y="0"/>
                </a:lnTo>
                <a:lnTo>
                  <a:pt x="195072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94488"/>
                </a:lnTo>
                <a:lnTo>
                  <a:pt x="179831" y="100584"/>
                </a:lnTo>
                <a:lnTo>
                  <a:pt x="121919" y="100584"/>
                </a:lnTo>
                <a:lnTo>
                  <a:pt x="124968" y="94488"/>
                </a:lnTo>
                <a:lnTo>
                  <a:pt x="79248" y="368808"/>
                </a:lnTo>
                <a:lnTo>
                  <a:pt x="73152" y="371856"/>
                </a:lnTo>
                <a:lnTo>
                  <a:pt x="15240" y="371856"/>
                </a:lnTo>
                <a:lnTo>
                  <a:pt x="12192" y="368808"/>
                </a:lnTo>
                <a:lnTo>
                  <a:pt x="12192" y="365760"/>
                </a:lnTo>
                <a:lnTo>
                  <a:pt x="60960" y="94488"/>
                </a:lnTo>
                <a:lnTo>
                  <a:pt x="64008" y="100584"/>
                </a:lnTo>
                <a:lnTo>
                  <a:pt x="6096" y="100584"/>
                </a:lnTo>
                <a:lnTo>
                  <a:pt x="3048" y="97536"/>
                </a:lnTo>
                <a:lnTo>
                  <a:pt x="0" y="94488"/>
                </a:lnTo>
                <a:lnTo>
                  <a:pt x="18287" y="3048"/>
                </a:lnTo>
                <a:close/>
                <a:moveTo>
                  <a:pt x="9144" y="94488"/>
                </a:moveTo>
                <a:lnTo>
                  <a:pt x="6096" y="91440"/>
                </a:lnTo>
                <a:lnTo>
                  <a:pt x="64008" y="91440"/>
                </a:lnTo>
                <a:lnTo>
                  <a:pt x="67056" y="91440"/>
                </a:lnTo>
                <a:lnTo>
                  <a:pt x="70104" y="94488"/>
                </a:lnTo>
                <a:lnTo>
                  <a:pt x="21336" y="368808"/>
                </a:lnTo>
                <a:lnTo>
                  <a:pt x="15240" y="362712"/>
                </a:lnTo>
                <a:lnTo>
                  <a:pt x="73152" y="362712"/>
                </a:lnTo>
                <a:lnTo>
                  <a:pt x="70104" y="365760"/>
                </a:lnTo>
                <a:lnTo>
                  <a:pt x="118872" y="94488"/>
                </a:lnTo>
                <a:lnTo>
                  <a:pt x="121919" y="91440"/>
                </a:lnTo>
                <a:lnTo>
                  <a:pt x="179831" y="91440"/>
                </a:lnTo>
                <a:lnTo>
                  <a:pt x="176784" y="94488"/>
                </a:lnTo>
                <a:lnTo>
                  <a:pt x="192024" y="3048"/>
                </a:lnTo>
                <a:lnTo>
                  <a:pt x="195072" y="9144"/>
                </a:lnTo>
                <a:lnTo>
                  <a:pt x="21336" y="9144"/>
                </a:lnTo>
                <a:lnTo>
                  <a:pt x="24384" y="6096"/>
                </a:lnTo>
                <a:lnTo>
                  <a:pt x="9144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8" name="object 1258"/>
          <p:cNvSpPr/>
          <p:nvPr/>
        </p:nvSpPr>
        <p:spPr>
          <a:xfrm>
            <a:off x="4675632" y="2078736"/>
            <a:ext cx="204216" cy="359664"/>
          </a:xfrm>
          <a:custGeom>
            <a:avLst/>
            <a:gdLst/>
            <a:ahLst/>
            <a:cxnLst/>
            <a:rect l="l" t="t" r="r" b="b"/>
            <a:pathLst>
              <a:path w="204216" h="359664">
                <a:moveTo>
                  <a:pt x="137160" y="0"/>
                </a:moveTo>
                <a:cubicBezTo>
                  <a:pt x="161544" y="0"/>
                  <a:pt x="176784" y="9144"/>
                  <a:pt x="188976" y="24384"/>
                </a:cubicBezTo>
                <a:cubicBezTo>
                  <a:pt x="198120" y="42672"/>
                  <a:pt x="204216" y="70104"/>
                  <a:pt x="201168" y="106680"/>
                </a:cubicBezTo>
                <a:cubicBezTo>
                  <a:pt x="182880" y="115824"/>
                  <a:pt x="167640" y="121920"/>
                  <a:pt x="149352" y="128016"/>
                </a:cubicBezTo>
                <a:cubicBezTo>
                  <a:pt x="149352" y="118872"/>
                  <a:pt x="146304" y="109728"/>
                  <a:pt x="146304" y="106680"/>
                </a:cubicBezTo>
                <a:cubicBezTo>
                  <a:pt x="146304" y="97536"/>
                  <a:pt x="143256" y="91440"/>
                  <a:pt x="137160" y="85344"/>
                </a:cubicBezTo>
                <a:cubicBezTo>
                  <a:pt x="134112" y="82296"/>
                  <a:pt x="128016" y="79248"/>
                  <a:pt x="124968" y="79248"/>
                </a:cubicBezTo>
                <a:cubicBezTo>
                  <a:pt x="109728" y="79248"/>
                  <a:pt x="97536" y="91440"/>
                  <a:pt x="88392" y="109728"/>
                </a:cubicBezTo>
                <a:cubicBezTo>
                  <a:pt x="79248" y="124968"/>
                  <a:pt x="73152" y="146304"/>
                  <a:pt x="67056" y="179832"/>
                </a:cubicBezTo>
                <a:cubicBezTo>
                  <a:pt x="60960" y="216408"/>
                  <a:pt x="57912" y="243840"/>
                  <a:pt x="64008" y="259080"/>
                </a:cubicBezTo>
                <a:cubicBezTo>
                  <a:pt x="67056" y="271272"/>
                  <a:pt x="73152" y="280416"/>
                  <a:pt x="85344" y="280416"/>
                </a:cubicBezTo>
                <a:cubicBezTo>
                  <a:pt x="97536" y="280416"/>
                  <a:pt x="106680" y="274320"/>
                  <a:pt x="112776" y="262128"/>
                </a:cubicBezTo>
                <a:cubicBezTo>
                  <a:pt x="121920" y="249936"/>
                  <a:pt x="128016" y="234696"/>
                  <a:pt x="134112" y="213360"/>
                </a:cubicBezTo>
                <a:cubicBezTo>
                  <a:pt x="149352" y="222504"/>
                  <a:pt x="164592" y="231648"/>
                  <a:pt x="179832" y="240792"/>
                </a:cubicBezTo>
                <a:cubicBezTo>
                  <a:pt x="170688" y="268224"/>
                  <a:pt x="161544" y="289560"/>
                  <a:pt x="152400" y="307848"/>
                </a:cubicBezTo>
                <a:cubicBezTo>
                  <a:pt x="143256" y="326136"/>
                  <a:pt x="131064" y="338328"/>
                  <a:pt x="118872" y="347472"/>
                </a:cubicBezTo>
                <a:cubicBezTo>
                  <a:pt x="106680" y="356616"/>
                  <a:pt x="91440" y="359664"/>
                  <a:pt x="73152" y="359664"/>
                </a:cubicBezTo>
                <a:cubicBezTo>
                  <a:pt x="54864" y="359664"/>
                  <a:pt x="39624" y="356616"/>
                  <a:pt x="27432" y="344424"/>
                </a:cubicBezTo>
                <a:cubicBezTo>
                  <a:pt x="15240" y="332232"/>
                  <a:pt x="9144" y="313944"/>
                  <a:pt x="6096" y="286512"/>
                </a:cubicBezTo>
                <a:cubicBezTo>
                  <a:pt x="0" y="259080"/>
                  <a:pt x="3048" y="222504"/>
                  <a:pt x="9144" y="179832"/>
                </a:cubicBezTo>
                <a:cubicBezTo>
                  <a:pt x="21336" y="121920"/>
                  <a:pt x="36576" y="76200"/>
                  <a:pt x="57912" y="45720"/>
                </a:cubicBezTo>
                <a:cubicBezTo>
                  <a:pt x="82296" y="15240"/>
                  <a:pt x="106680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9" name="object 1259"/>
          <p:cNvSpPr/>
          <p:nvPr/>
        </p:nvSpPr>
        <p:spPr>
          <a:xfrm>
            <a:off x="4672584" y="2072640"/>
            <a:ext cx="210312" cy="371856"/>
          </a:xfrm>
          <a:custGeom>
            <a:avLst/>
            <a:gdLst/>
            <a:ahLst/>
            <a:cxnLst/>
            <a:rect l="l" t="t" r="r" b="b"/>
            <a:pathLst>
              <a:path w="210312" h="371856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0688" y="9144"/>
                </a:lnTo>
                <a:lnTo>
                  <a:pt x="173736" y="9144"/>
                </a:lnTo>
                <a:lnTo>
                  <a:pt x="185928" y="15240"/>
                </a:lnTo>
                <a:lnTo>
                  <a:pt x="185928" y="18288"/>
                </a:lnTo>
                <a:lnTo>
                  <a:pt x="195072" y="30480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5720"/>
                </a:lnTo>
                <a:lnTo>
                  <a:pt x="207264" y="64008"/>
                </a:lnTo>
                <a:lnTo>
                  <a:pt x="210312" y="88392"/>
                </a:lnTo>
                <a:lnTo>
                  <a:pt x="210312" y="112776"/>
                </a:lnTo>
                <a:lnTo>
                  <a:pt x="207264" y="118872"/>
                </a:lnTo>
                <a:lnTo>
                  <a:pt x="152400" y="140208"/>
                </a:lnTo>
                <a:lnTo>
                  <a:pt x="149352" y="140208"/>
                </a:lnTo>
                <a:lnTo>
                  <a:pt x="146304" y="137160"/>
                </a:lnTo>
                <a:lnTo>
                  <a:pt x="146304" y="121920"/>
                </a:lnTo>
                <a:lnTo>
                  <a:pt x="146304" y="112776"/>
                </a:lnTo>
                <a:lnTo>
                  <a:pt x="146304" y="112776"/>
                </a:lnTo>
                <a:lnTo>
                  <a:pt x="143256" y="103632"/>
                </a:lnTo>
                <a:lnTo>
                  <a:pt x="143256" y="103632"/>
                </a:lnTo>
                <a:lnTo>
                  <a:pt x="137160" y="94488"/>
                </a:lnTo>
                <a:lnTo>
                  <a:pt x="137160" y="97536"/>
                </a:lnTo>
                <a:lnTo>
                  <a:pt x="131064" y="91440"/>
                </a:lnTo>
                <a:lnTo>
                  <a:pt x="134112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1440"/>
                </a:lnTo>
                <a:lnTo>
                  <a:pt x="118872" y="91440"/>
                </a:lnTo>
                <a:lnTo>
                  <a:pt x="109728" y="97536"/>
                </a:lnTo>
                <a:lnTo>
                  <a:pt x="112776" y="97536"/>
                </a:lnTo>
                <a:lnTo>
                  <a:pt x="103632" y="106680"/>
                </a:lnTo>
                <a:lnTo>
                  <a:pt x="103632" y="106680"/>
                </a:lnTo>
                <a:lnTo>
                  <a:pt x="94488" y="118872"/>
                </a:lnTo>
                <a:lnTo>
                  <a:pt x="91440" y="131064"/>
                </a:lnTo>
                <a:lnTo>
                  <a:pt x="85344" y="146304"/>
                </a:lnTo>
                <a:lnTo>
                  <a:pt x="79248" y="164592"/>
                </a:lnTo>
                <a:lnTo>
                  <a:pt x="76200" y="185928"/>
                </a:lnTo>
                <a:lnTo>
                  <a:pt x="73152" y="198120"/>
                </a:lnTo>
                <a:lnTo>
                  <a:pt x="70104" y="213360"/>
                </a:lnTo>
                <a:lnTo>
                  <a:pt x="70104" y="222504"/>
                </a:lnTo>
                <a:lnTo>
                  <a:pt x="70104" y="234696"/>
                </a:lnTo>
                <a:lnTo>
                  <a:pt x="70104" y="243840"/>
                </a:lnTo>
                <a:lnTo>
                  <a:pt x="70104" y="252984"/>
                </a:lnTo>
                <a:lnTo>
                  <a:pt x="70104" y="259080"/>
                </a:lnTo>
                <a:lnTo>
                  <a:pt x="70104" y="265176"/>
                </a:lnTo>
                <a:lnTo>
                  <a:pt x="70104" y="262128"/>
                </a:lnTo>
                <a:lnTo>
                  <a:pt x="73152" y="271272"/>
                </a:lnTo>
                <a:lnTo>
                  <a:pt x="73152" y="271272"/>
                </a:lnTo>
                <a:lnTo>
                  <a:pt x="79248" y="277368"/>
                </a:lnTo>
                <a:lnTo>
                  <a:pt x="76200" y="277368"/>
                </a:lnTo>
                <a:lnTo>
                  <a:pt x="82296" y="280416"/>
                </a:lnTo>
                <a:lnTo>
                  <a:pt x="82296" y="280416"/>
                </a:lnTo>
                <a:lnTo>
                  <a:pt x="88392" y="280416"/>
                </a:lnTo>
                <a:lnTo>
                  <a:pt x="88392" y="280416"/>
                </a:lnTo>
                <a:lnTo>
                  <a:pt x="97536" y="280416"/>
                </a:lnTo>
                <a:lnTo>
                  <a:pt x="94488" y="280416"/>
                </a:lnTo>
                <a:lnTo>
                  <a:pt x="103632" y="277368"/>
                </a:lnTo>
                <a:lnTo>
                  <a:pt x="100584" y="277368"/>
                </a:lnTo>
                <a:lnTo>
                  <a:pt x="106680" y="271272"/>
                </a:lnTo>
                <a:lnTo>
                  <a:pt x="106680" y="274320"/>
                </a:lnTo>
                <a:lnTo>
                  <a:pt x="112776" y="265176"/>
                </a:lnTo>
                <a:lnTo>
                  <a:pt x="112776" y="265176"/>
                </a:lnTo>
                <a:lnTo>
                  <a:pt x="118872" y="256032"/>
                </a:lnTo>
                <a:lnTo>
                  <a:pt x="124968" y="246888"/>
                </a:lnTo>
                <a:lnTo>
                  <a:pt x="128016" y="231648"/>
                </a:lnTo>
                <a:lnTo>
                  <a:pt x="134112" y="216408"/>
                </a:lnTo>
                <a:lnTo>
                  <a:pt x="137160" y="213360"/>
                </a:lnTo>
                <a:lnTo>
                  <a:pt x="140208" y="213360"/>
                </a:lnTo>
                <a:lnTo>
                  <a:pt x="185928" y="243840"/>
                </a:lnTo>
                <a:lnTo>
                  <a:pt x="188976" y="246888"/>
                </a:lnTo>
                <a:lnTo>
                  <a:pt x="182880" y="268224"/>
                </a:lnTo>
                <a:lnTo>
                  <a:pt x="173736" y="286512"/>
                </a:lnTo>
                <a:lnTo>
                  <a:pt x="167640" y="301752"/>
                </a:lnTo>
                <a:lnTo>
                  <a:pt x="158496" y="316992"/>
                </a:lnTo>
                <a:lnTo>
                  <a:pt x="152400" y="329184"/>
                </a:lnTo>
                <a:lnTo>
                  <a:pt x="143256" y="338328"/>
                </a:lnTo>
                <a:lnTo>
                  <a:pt x="134112" y="350520"/>
                </a:lnTo>
                <a:lnTo>
                  <a:pt x="124968" y="356616"/>
                </a:lnTo>
                <a:lnTo>
                  <a:pt x="124968" y="356616"/>
                </a:lnTo>
                <a:lnTo>
                  <a:pt x="112776" y="362712"/>
                </a:lnTo>
                <a:lnTo>
                  <a:pt x="112776" y="362712"/>
                </a:lnTo>
                <a:lnTo>
                  <a:pt x="103632" y="368808"/>
                </a:lnTo>
                <a:lnTo>
                  <a:pt x="100584" y="368808"/>
                </a:lnTo>
                <a:lnTo>
                  <a:pt x="91440" y="371856"/>
                </a:lnTo>
                <a:lnTo>
                  <a:pt x="88392" y="371856"/>
                </a:lnTo>
                <a:lnTo>
                  <a:pt x="76200" y="371856"/>
                </a:lnTo>
                <a:lnTo>
                  <a:pt x="64008" y="371856"/>
                </a:lnTo>
                <a:lnTo>
                  <a:pt x="60960" y="371856"/>
                </a:lnTo>
                <a:lnTo>
                  <a:pt x="48768" y="368808"/>
                </a:lnTo>
                <a:lnTo>
                  <a:pt x="48768" y="365760"/>
                </a:lnTo>
                <a:lnTo>
                  <a:pt x="36576" y="362712"/>
                </a:lnTo>
                <a:lnTo>
                  <a:pt x="36576" y="362712"/>
                </a:lnTo>
                <a:lnTo>
                  <a:pt x="27432" y="353568"/>
                </a:lnTo>
                <a:lnTo>
                  <a:pt x="27432" y="353568"/>
                </a:lnTo>
                <a:lnTo>
                  <a:pt x="18288" y="344424"/>
                </a:lnTo>
                <a:lnTo>
                  <a:pt x="18288" y="341376"/>
                </a:lnTo>
                <a:lnTo>
                  <a:pt x="12192" y="329184"/>
                </a:lnTo>
                <a:lnTo>
                  <a:pt x="12192" y="329184"/>
                </a:lnTo>
                <a:lnTo>
                  <a:pt x="6096" y="313944"/>
                </a:lnTo>
                <a:lnTo>
                  <a:pt x="3048" y="292608"/>
                </a:lnTo>
                <a:lnTo>
                  <a:pt x="0" y="271272"/>
                </a:lnTo>
                <a:lnTo>
                  <a:pt x="3048" y="243840"/>
                </a:lnTo>
                <a:lnTo>
                  <a:pt x="3048" y="216408"/>
                </a:lnTo>
                <a:lnTo>
                  <a:pt x="9144" y="185928"/>
                </a:lnTo>
                <a:lnTo>
                  <a:pt x="12192" y="164592"/>
                </a:lnTo>
                <a:lnTo>
                  <a:pt x="18288" y="143256"/>
                </a:lnTo>
                <a:lnTo>
                  <a:pt x="24384" y="124968"/>
                </a:lnTo>
                <a:lnTo>
                  <a:pt x="30480" y="106680"/>
                </a:lnTo>
                <a:lnTo>
                  <a:pt x="36576" y="91440"/>
                </a:lnTo>
                <a:lnTo>
                  <a:pt x="42672" y="76200"/>
                </a:lnTo>
                <a:lnTo>
                  <a:pt x="48768" y="60960"/>
                </a:lnTo>
                <a:lnTo>
                  <a:pt x="57912" y="48768"/>
                </a:lnTo>
                <a:lnTo>
                  <a:pt x="67056" y="39624"/>
                </a:lnTo>
                <a:lnTo>
                  <a:pt x="76200" y="27432"/>
                </a:lnTo>
                <a:lnTo>
                  <a:pt x="85344" y="21336"/>
                </a:lnTo>
                <a:lnTo>
                  <a:pt x="94488" y="12192"/>
                </a:lnTo>
                <a:lnTo>
                  <a:pt x="106680" y="9144"/>
                </a:lnTo>
                <a:lnTo>
                  <a:pt x="115824" y="3048"/>
                </a:lnTo>
                <a:lnTo>
                  <a:pt x="118872" y="3048"/>
                </a:lnTo>
                <a:lnTo>
                  <a:pt x="128016" y="3048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3528"/>
                </a:lnTo>
                <a:lnTo>
                  <a:pt x="73152" y="42672"/>
                </a:lnTo>
                <a:lnTo>
                  <a:pt x="67056" y="54864"/>
                </a:lnTo>
                <a:lnTo>
                  <a:pt x="57912" y="67056"/>
                </a:lnTo>
                <a:lnTo>
                  <a:pt x="51816" y="79248"/>
                </a:lnTo>
                <a:lnTo>
                  <a:pt x="42672" y="94488"/>
                </a:lnTo>
                <a:lnTo>
                  <a:pt x="36576" y="109728"/>
                </a:lnTo>
                <a:lnTo>
                  <a:pt x="30480" y="128016"/>
                </a:lnTo>
                <a:lnTo>
                  <a:pt x="27432" y="146304"/>
                </a:lnTo>
                <a:lnTo>
                  <a:pt x="21336" y="164592"/>
                </a:lnTo>
                <a:lnTo>
                  <a:pt x="18288" y="185928"/>
                </a:lnTo>
                <a:lnTo>
                  <a:pt x="12192" y="216408"/>
                </a:lnTo>
                <a:lnTo>
                  <a:pt x="12192" y="243840"/>
                </a:lnTo>
                <a:lnTo>
                  <a:pt x="9144" y="268224"/>
                </a:lnTo>
                <a:lnTo>
                  <a:pt x="12192" y="292608"/>
                </a:lnTo>
                <a:lnTo>
                  <a:pt x="15240" y="310896"/>
                </a:lnTo>
                <a:lnTo>
                  <a:pt x="21336" y="326136"/>
                </a:lnTo>
                <a:lnTo>
                  <a:pt x="21336" y="326136"/>
                </a:lnTo>
                <a:lnTo>
                  <a:pt x="27432" y="338328"/>
                </a:lnTo>
                <a:lnTo>
                  <a:pt x="27432" y="338328"/>
                </a:lnTo>
                <a:lnTo>
                  <a:pt x="33528" y="347472"/>
                </a:lnTo>
                <a:lnTo>
                  <a:pt x="33528" y="347472"/>
                </a:lnTo>
                <a:lnTo>
                  <a:pt x="42672" y="353568"/>
                </a:lnTo>
                <a:lnTo>
                  <a:pt x="42672" y="353568"/>
                </a:lnTo>
                <a:lnTo>
                  <a:pt x="51816" y="359664"/>
                </a:lnTo>
                <a:lnTo>
                  <a:pt x="51816" y="359664"/>
                </a:lnTo>
                <a:lnTo>
                  <a:pt x="64008" y="362712"/>
                </a:lnTo>
                <a:lnTo>
                  <a:pt x="64008" y="362712"/>
                </a:lnTo>
                <a:lnTo>
                  <a:pt x="76200" y="362712"/>
                </a:lnTo>
                <a:lnTo>
                  <a:pt x="88392" y="362712"/>
                </a:lnTo>
                <a:lnTo>
                  <a:pt x="88392" y="362712"/>
                </a:lnTo>
                <a:lnTo>
                  <a:pt x="100584" y="359664"/>
                </a:lnTo>
                <a:lnTo>
                  <a:pt x="97536" y="359664"/>
                </a:lnTo>
                <a:lnTo>
                  <a:pt x="109728" y="356616"/>
                </a:lnTo>
                <a:lnTo>
                  <a:pt x="109728" y="356616"/>
                </a:lnTo>
                <a:lnTo>
                  <a:pt x="118872" y="350520"/>
                </a:lnTo>
                <a:lnTo>
                  <a:pt x="118872" y="350520"/>
                </a:lnTo>
                <a:lnTo>
                  <a:pt x="128016" y="344424"/>
                </a:lnTo>
                <a:lnTo>
                  <a:pt x="134112" y="335280"/>
                </a:lnTo>
                <a:lnTo>
                  <a:pt x="143256" y="323088"/>
                </a:lnTo>
                <a:lnTo>
                  <a:pt x="152400" y="310896"/>
                </a:lnTo>
                <a:lnTo>
                  <a:pt x="158496" y="298704"/>
                </a:lnTo>
                <a:lnTo>
                  <a:pt x="167640" y="280416"/>
                </a:lnTo>
                <a:lnTo>
                  <a:pt x="173736" y="265176"/>
                </a:lnTo>
                <a:lnTo>
                  <a:pt x="179832" y="246888"/>
                </a:lnTo>
                <a:lnTo>
                  <a:pt x="179832" y="249936"/>
                </a:lnTo>
                <a:lnTo>
                  <a:pt x="137160" y="222504"/>
                </a:lnTo>
                <a:lnTo>
                  <a:pt x="143256" y="219456"/>
                </a:lnTo>
                <a:lnTo>
                  <a:pt x="137160" y="234696"/>
                </a:lnTo>
                <a:lnTo>
                  <a:pt x="131064" y="249936"/>
                </a:lnTo>
                <a:lnTo>
                  <a:pt x="128016" y="262128"/>
                </a:lnTo>
                <a:lnTo>
                  <a:pt x="121920" y="271272"/>
                </a:lnTo>
                <a:lnTo>
                  <a:pt x="121920" y="271272"/>
                </a:lnTo>
                <a:lnTo>
                  <a:pt x="115824" y="280416"/>
                </a:lnTo>
                <a:lnTo>
                  <a:pt x="112776" y="280416"/>
                </a:lnTo>
                <a:lnTo>
                  <a:pt x="106680" y="286512"/>
                </a:lnTo>
                <a:lnTo>
                  <a:pt x="106680" y="286512"/>
                </a:lnTo>
                <a:lnTo>
                  <a:pt x="97536" y="289560"/>
                </a:lnTo>
                <a:lnTo>
                  <a:pt x="97536" y="289560"/>
                </a:lnTo>
                <a:lnTo>
                  <a:pt x="88392" y="289560"/>
                </a:lnTo>
                <a:lnTo>
                  <a:pt x="88392" y="289560"/>
                </a:lnTo>
                <a:lnTo>
                  <a:pt x="79248" y="289560"/>
                </a:lnTo>
                <a:lnTo>
                  <a:pt x="79248" y="289560"/>
                </a:lnTo>
                <a:lnTo>
                  <a:pt x="73152" y="283464"/>
                </a:lnTo>
                <a:lnTo>
                  <a:pt x="70104" y="283464"/>
                </a:lnTo>
                <a:lnTo>
                  <a:pt x="67056" y="277368"/>
                </a:lnTo>
                <a:lnTo>
                  <a:pt x="64008" y="274320"/>
                </a:lnTo>
                <a:lnTo>
                  <a:pt x="60960" y="265176"/>
                </a:lnTo>
                <a:lnTo>
                  <a:pt x="60960" y="265176"/>
                </a:lnTo>
                <a:lnTo>
                  <a:pt x="60960" y="259080"/>
                </a:lnTo>
                <a:lnTo>
                  <a:pt x="60960" y="252984"/>
                </a:lnTo>
                <a:lnTo>
                  <a:pt x="60960" y="243840"/>
                </a:lnTo>
                <a:lnTo>
                  <a:pt x="60960" y="234696"/>
                </a:lnTo>
                <a:lnTo>
                  <a:pt x="60960" y="222504"/>
                </a:lnTo>
                <a:lnTo>
                  <a:pt x="64008" y="210312"/>
                </a:lnTo>
                <a:lnTo>
                  <a:pt x="64008" y="198120"/>
                </a:lnTo>
                <a:lnTo>
                  <a:pt x="67056" y="182880"/>
                </a:lnTo>
                <a:lnTo>
                  <a:pt x="70104" y="161544"/>
                </a:lnTo>
                <a:lnTo>
                  <a:pt x="76200" y="143256"/>
                </a:lnTo>
                <a:lnTo>
                  <a:pt x="82296" y="124968"/>
                </a:lnTo>
                <a:lnTo>
                  <a:pt x="88392" y="112776"/>
                </a:lnTo>
                <a:lnTo>
                  <a:pt x="94488" y="100584"/>
                </a:lnTo>
                <a:lnTo>
                  <a:pt x="97536" y="100584"/>
                </a:lnTo>
                <a:lnTo>
                  <a:pt x="103632" y="91440"/>
                </a:lnTo>
                <a:lnTo>
                  <a:pt x="106680" y="88392"/>
                </a:lnTo>
                <a:lnTo>
                  <a:pt x="115824" y="85344"/>
                </a:lnTo>
                <a:lnTo>
                  <a:pt x="115824" y="82296"/>
                </a:lnTo>
                <a:lnTo>
                  <a:pt x="124968" y="82296"/>
                </a:lnTo>
                <a:lnTo>
                  <a:pt x="128016" y="82296"/>
                </a:lnTo>
                <a:lnTo>
                  <a:pt x="137160" y="82296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6304" y="91440"/>
                </a:lnTo>
                <a:lnTo>
                  <a:pt x="149352" y="97536"/>
                </a:lnTo>
                <a:lnTo>
                  <a:pt x="149352" y="100584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5448" y="121920"/>
                </a:lnTo>
                <a:lnTo>
                  <a:pt x="155448" y="134112"/>
                </a:lnTo>
                <a:lnTo>
                  <a:pt x="149352" y="131064"/>
                </a:lnTo>
                <a:lnTo>
                  <a:pt x="204216" y="109728"/>
                </a:lnTo>
                <a:lnTo>
                  <a:pt x="201168" y="115824"/>
                </a:lnTo>
                <a:lnTo>
                  <a:pt x="201168" y="88392"/>
                </a:lnTo>
                <a:lnTo>
                  <a:pt x="198120" y="67056"/>
                </a:lnTo>
                <a:lnTo>
                  <a:pt x="192024" y="48768"/>
                </a:lnTo>
                <a:lnTo>
                  <a:pt x="192024" y="48768"/>
                </a:lnTo>
                <a:lnTo>
                  <a:pt x="185928" y="33528"/>
                </a:lnTo>
                <a:lnTo>
                  <a:pt x="185928" y="33528"/>
                </a:lnTo>
                <a:lnTo>
                  <a:pt x="176784" y="24384"/>
                </a:lnTo>
                <a:lnTo>
                  <a:pt x="179832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5448" y="12192"/>
                </a:lnTo>
                <a:lnTo>
                  <a:pt x="155448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0" name="object 1260"/>
          <p:cNvSpPr/>
          <p:nvPr/>
        </p:nvSpPr>
        <p:spPr>
          <a:xfrm>
            <a:off x="1478280" y="2154936"/>
            <a:ext cx="152399" cy="109728"/>
          </a:xfrm>
          <a:custGeom>
            <a:avLst/>
            <a:gdLst/>
            <a:ahLst/>
            <a:cxnLst/>
            <a:rect l="l" t="t" r="r" b="b"/>
            <a:pathLst>
              <a:path w="152399" h="109728">
                <a:moveTo>
                  <a:pt x="0" y="0"/>
                </a:moveTo>
                <a:cubicBezTo>
                  <a:pt x="9144" y="0"/>
                  <a:pt x="21336" y="0"/>
                  <a:pt x="30480" y="0"/>
                </a:cubicBezTo>
                <a:cubicBezTo>
                  <a:pt x="30480" y="21336"/>
                  <a:pt x="27432" y="45720"/>
                  <a:pt x="27432" y="67056"/>
                </a:cubicBezTo>
                <a:cubicBezTo>
                  <a:pt x="36576" y="45720"/>
                  <a:pt x="48768" y="21336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1336"/>
                  <a:pt x="88392" y="45720"/>
                  <a:pt x="88392" y="67056"/>
                </a:cubicBezTo>
                <a:cubicBezTo>
                  <a:pt x="100584" y="45720"/>
                  <a:pt x="109728" y="21336"/>
                  <a:pt x="121920" y="0"/>
                </a:cubicBezTo>
                <a:cubicBezTo>
                  <a:pt x="131064" y="0"/>
                  <a:pt x="140208" y="0"/>
                  <a:pt x="152399" y="0"/>
                </a:cubicBezTo>
                <a:cubicBezTo>
                  <a:pt x="131064" y="36576"/>
                  <a:pt x="112776" y="73152"/>
                  <a:pt x="91440" y="109728"/>
                </a:cubicBezTo>
                <a:cubicBezTo>
                  <a:pt x="82296" y="109728"/>
                  <a:pt x="73152" y="109728"/>
                  <a:pt x="64008" y="109728"/>
                </a:cubicBezTo>
                <a:cubicBezTo>
                  <a:pt x="64008" y="85344"/>
                  <a:pt x="64008" y="64008"/>
                  <a:pt x="64008" y="42672"/>
                </a:cubicBezTo>
                <a:cubicBezTo>
                  <a:pt x="51816" y="64008"/>
                  <a:pt x="42672" y="85344"/>
                  <a:pt x="30480" y="109728"/>
                </a:cubicBezTo>
                <a:cubicBezTo>
                  <a:pt x="21336" y="109728"/>
                  <a:pt x="12192" y="109728"/>
                  <a:pt x="3048" y="109728"/>
                </a:cubicBezTo>
                <a:cubicBezTo>
                  <a:pt x="0" y="73152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1" name="object 1261"/>
          <p:cNvSpPr/>
          <p:nvPr/>
        </p:nvSpPr>
        <p:spPr>
          <a:xfrm>
            <a:off x="1472184" y="2148840"/>
            <a:ext cx="161544" cy="118872"/>
          </a:xfrm>
          <a:custGeom>
            <a:avLst/>
            <a:gdLst/>
            <a:ahLst/>
            <a:cxnLst/>
            <a:rect l="l" t="t" r="r" b="b"/>
            <a:pathLst>
              <a:path w="161544" h="118872">
                <a:moveTo>
                  <a:pt x="0" y="6096"/>
                </a:moveTo>
                <a:lnTo>
                  <a:pt x="3048" y="3048"/>
                </a:lnTo>
                <a:lnTo>
                  <a:pt x="6096" y="0"/>
                </a:lnTo>
                <a:lnTo>
                  <a:pt x="36576" y="0"/>
                </a:lnTo>
                <a:lnTo>
                  <a:pt x="39624" y="3048"/>
                </a:lnTo>
                <a:lnTo>
                  <a:pt x="42672" y="6096"/>
                </a:lnTo>
                <a:lnTo>
                  <a:pt x="36576" y="73152"/>
                </a:lnTo>
                <a:lnTo>
                  <a:pt x="27432" y="73152"/>
                </a:lnTo>
                <a:lnTo>
                  <a:pt x="64008" y="3048"/>
                </a:lnTo>
                <a:lnTo>
                  <a:pt x="67056" y="0"/>
                </a:lnTo>
                <a:lnTo>
                  <a:pt x="97536" y="0"/>
                </a:lnTo>
                <a:lnTo>
                  <a:pt x="100584" y="3048"/>
                </a:lnTo>
                <a:lnTo>
                  <a:pt x="100584" y="6096"/>
                </a:lnTo>
                <a:lnTo>
                  <a:pt x="100584" y="73152"/>
                </a:lnTo>
                <a:lnTo>
                  <a:pt x="91440" y="73152"/>
                </a:lnTo>
                <a:lnTo>
                  <a:pt x="121920" y="3048"/>
                </a:lnTo>
                <a:lnTo>
                  <a:pt x="128016" y="0"/>
                </a:lnTo>
                <a:lnTo>
                  <a:pt x="158495" y="0"/>
                </a:lnTo>
                <a:lnTo>
                  <a:pt x="161544" y="3048"/>
                </a:lnTo>
                <a:lnTo>
                  <a:pt x="161544" y="6096"/>
                </a:lnTo>
                <a:lnTo>
                  <a:pt x="103632" y="115824"/>
                </a:lnTo>
                <a:lnTo>
                  <a:pt x="97536" y="118872"/>
                </a:lnTo>
                <a:lnTo>
                  <a:pt x="70104" y="118872"/>
                </a:lnTo>
                <a:lnTo>
                  <a:pt x="67056" y="115824"/>
                </a:lnTo>
                <a:lnTo>
                  <a:pt x="67056" y="48768"/>
                </a:lnTo>
                <a:lnTo>
                  <a:pt x="73152" y="51816"/>
                </a:lnTo>
                <a:lnTo>
                  <a:pt x="42672" y="115824"/>
                </a:lnTo>
                <a:lnTo>
                  <a:pt x="36576" y="118872"/>
                </a:lnTo>
                <a:lnTo>
                  <a:pt x="9144" y="118872"/>
                </a:lnTo>
                <a:lnTo>
                  <a:pt x="3048" y="115824"/>
                </a:lnTo>
                <a:lnTo>
                  <a:pt x="0" y="6096"/>
                </a:lnTo>
                <a:close/>
                <a:moveTo>
                  <a:pt x="12192" y="115824"/>
                </a:moveTo>
                <a:lnTo>
                  <a:pt x="9144" y="109728"/>
                </a:lnTo>
                <a:lnTo>
                  <a:pt x="36576" y="109728"/>
                </a:lnTo>
                <a:lnTo>
                  <a:pt x="33528" y="112776"/>
                </a:lnTo>
                <a:lnTo>
                  <a:pt x="67056" y="45720"/>
                </a:lnTo>
                <a:lnTo>
                  <a:pt x="70104" y="45720"/>
                </a:lnTo>
                <a:lnTo>
                  <a:pt x="76200" y="48768"/>
                </a:lnTo>
                <a:lnTo>
                  <a:pt x="76200" y="115824"/>
                </a:lnTo>
                <a:lnTo>
                  <a:pt x="70104" y="109728"/>
                </a:lnTo>
                <a:lnTo>
                  <a:pt x="97536" y="109728"/>
                </a:lnTo>
                <a:lnTo>
                  <a:pt x="94488" y="112776"/>
                </a:lnTo>
                <a:lnTo>
                  <a:pt x="155448" y="3048"/>
                </a:lnTo>
                <a:lnTo>
                  <a:pt x="158495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6200"/>
                </a:lnTo>
                <a:lnTo>
                  <a:pt x="94488" y="79248"/>
                </a:lnTo>
                <a:lnTo>
                  <a:pt x="91440" y="73152"/>
                </a:lnTo>
                <a:lnTo>
                  <a:pt x="91440" y="6096"/>
                </a:lnTo>
                <a:lnTo>
                  <a:pt x="97536" y="9144"/>
                </a:lnTo>
                <a:lnTo>
                  <a:pt x="67056" y="9144"/>
                </a:lnTo>
                <a:lnTo>
                  <a:pt x="70104" y="6096"/>
                </a:lnTo>
                <a:lnTo>
                  <a:pt x="36576" y="76200"/>
                </a:lnTo>
                <a:lnTo>
                  <a:pt x="30480" y="79248"/>
                </a:lnTo>
                <a:lnTo>
                  <a:pt x="27432" y="73152"/>
                </a:lnTo>
                <a:lnTo>
                  <a:pt x="33528" y="6096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6096"/>
                </a:lnTo>
                <a:lnTo>
                  <a:pt x="12192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2" name="object 1262"/>
          <p:cNvSpPr/>
          <p:nvPr/>
        </p:nvSpPr>
        <p:spPr>
          <a:xfrm>
            <a:off x="1066800" y="29382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4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4" y="0"/>
                </a:moveTo>
                <a:cubicBezTo>
                  <a:pt x="167640" y="0"/>
                  <a:pt x="188976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3" name="object 1263"/>
          <p:cNvSpPr/>
          <p:nvPr/>
        </p:nvSpPr>
        <p:spPr>
          <a:xfrm>
            <a:off x="1063752" y="29321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4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4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2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4" name="object 1264"/>
          <p:cNvSpPr/>
          <p:nvPr/>
        </p:nvSpPr>
        <p:spPr>
          <a:xfrm>
            <a:off x="1066800" y="29382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4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4" y="0"/>
                </a:moveTo>
                <a:cubicBezTo>
                  <a:pt x="167640" y="0"/>
                  <a:pt x="188976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5" name="object 1265"/>
          <p:cNvSpPr/>
          <p:nvPr/>
        </p:nvSpPr>
        <p:spPr>
          <a:xfrm>
            <a:off x="1063752" y="29321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4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4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2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6" name="object 1266"/>
          <p:cNvSpPr/>
          <p:nvPr/>
        </p:nvSpPr>
        <p:spPr>
          <a:xfrm>
            <a:off x="1066800" y="34259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4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0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7" name="object 1267"/>
          <p:cNvSpPr/>
          <p:nvPr/>
        </p:nvSpPr>
        <p:spPr>
          <a:xfrm>
            <a:off x="1063752" y="34198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4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8" name="object 1268"/>
          <p:cNvSpPr/>
          <p:nvPr/>
        </p:nvSpPr>
        <p:spPr>
          <a:xfrm>
            <a:off x="1066800" y="4867656"/>
            <a:ext cx="228600" cy="387096"/>
          </a:xfrm>
          <a:custGeom>
            <a:avLst/>
            <a:gdLst/>
            <a:ahLst/>
            <a:cxnLst/>
            <a:rect l="l" t="t" r="r" b="b"/>
            <a:pathLst>
              <a:path w="228600" h="387096">
                <a:moveTo>
                  <a:pt x="21336" y="0"/>
                </a:moveTo>
                <a:cubicBezTo>
                  <a:pt x="91440" y="0"/>
                  <a:pt x="161544" y="0"/>
                  <a:pt x="228600" y="0"/>
                </a:cubicBezTo>
                <a:cubicBezTo>
                  <a:pt x="222504" y="33528"/>
                  <a:pt x="216408" y="64008"/>
                  <a:pt x="210312" y="94488"/>
                </a:cubicBezTo>
                <a:cubicBezTo>
                  <a:pt x="188976" y="94488"/>
                  <a:pt x="164590" y="94488"/>
                  <a:pt x="140208" y="94488"/>
                </a:cubicBezTo>
                <a:cubicBezTo>
                  <a:pt x="121920" y="192024"/>
                  <a:pt x="103632" y="289560"/>
                  <a:pt x="82296" y="387096"/>
                </a:cubicBezTo>
                <a:cubicBezTo>
                  <a:pt x="60960" y="387096"/>
                  <a:pt x="36576" y="387096"/>
                  <a:pt x="15240" y="387096"/>
                </a:cubicBezTo>
                <a:cubicBezTo>
                  <a:pt x="33528" y="289560"/>
                  <a:pt x="51816" y="192024"/>
                  <a:pt x="73152" y="94488"/>
                </a:cubicBezTo>
                <a:cubicBezTo>
                  <a:pt x="48768" y="94488"/>
                  <a:pt x="24384" y="94488"/>
                  <a:pt x="0" y="94488"/>
                </a:cubicBezTo>
                <a:cubicBezTo>
                  <a:pt x="9144" y="64008"/>
                  <a:pt x="15240" y="33528"/>
                  <a:pt x="2133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9" name="object 1269"/>
          <p:cNvSpPr/>
          <p:nvPr/>
        </p:nvSpPr>
        <p:spPr>
          <a:xfrm>
            <a:off x="1063752" y="4864608"/>
            <a:ext cx="237744" cy="393192"/>
          </a:xfrm>
          <a:custGeom>
            <a:avLst/>
            <a:gdLst/>
            <a:ahLst/>
            <a:cxnLst/>
            <a:rect l="l" t="t" r="r" b="b"/>
            <a:pathLst>
              <a:path w="237744" h="393192">
                <a:moveTo>
                  <a:pt x="18288" y="3048"/>
                </a:moveTo>
                <a:lnTo>
                  <a:pt x="24384" y="0"/>
                </a:lnTo>
                <a:lnTo>
                  <a:pt x="231648" y="0"/>
                </a:lnTo>
                <a:lnTo>
                  <a:pt x="237744" y="0"/>
                </a:lnTo>
                <a:lnTo>
                  <a:pt x="237744" y="3048"/>
                </a:lnTo>
                <a:lnTo>
                  <a:pt x="219456" y="100584"/>
                </a:lnTo>
                <a:lnTo>
                  <a:pt x="213360" y="103632"/>
                </a:lnTo>
                <a:lnTo>
                  <a:pt x="143256" y="103632"/>
                </a:lnTo>
                <a:lnTo>
                  <a:pt x="149352" y="100584"/>
                </a:lnTo>
                <a:lnTo>
                  <a:pt x="91438" y="390144"/>
                </a:lnTo>
                <a:lnTo>
                  <a:pt x="85344" y="393192"/>
                </a:lnTo>
                <a:lnTo>
                  <a:pt x="18288" y="393192"/>
                </a:lnTo>
                <a:lnTo>
                  <a:pt x="15238" y="393192"/>
                </a:lnTo>
                <a:lnTo>
                  <a:pt x="12192" y="390144"/>
                </a:lnTo>
                <a:lnTo>
                  <a:pt x="70104" y="97536"/>
                </a:lnTo>
                <a:lnTo>
                  <a:pt x="76200" y="103632"/>
                </a:lnTo>
                <a:lnTo>
                  <a:pt x="3048" y="103632"/>
                </a:lnTo>
                <a:lnTo>
                  <a:pt x="0" y="100584"/>
                </a:lnTo>
                <a:lnTo>
                  <a:pt x="0" y="97536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3048" y="94488"/>
                </a:lnTo>
                <a:lnTo>
                  <a:pt x="76200" y="94488"/>
                </a:lnTo>
                <a:lnTo>
                  <a:pt x="79248" y="97536"/>
                </a:lnTo>
                <a:lnTo>
                  <a:pt x="79248" y="100584"/>
                </a:lnTo>
                <a:lnTo>
                  <a:pt x="21336" y="390144"/>
                </a:lnTo>
                <a:lnTo>
                  <a:pt x="18288" y="384048"/>
                </a:lnTo>
                <a:lnTo>
                  <a:pt x="85344" y="384048"/>
                </a:lnTo>
                <a:lnTo>
                  <a:pt x="82296" y="390144"/>
                </a:lnTo>
                <a:lnTo>
                  <a:pt x="140208" y="97536"/>
                </a:lnTo>
                <a:lnTo>
                  <a:pt x="143256" y="94488"/>
                </a:lnTo>
                <a:lnTo>
                  <a:pt x="213360" y="94488"/>
                </a:lnTo>
                <a:lnTo>
                  <a:pt x="210312" y="97536"/>
                </a:lnTo>
                <a:lnTo>
                  <a:pt x="228600" y="3048"/>
                </a:lnTo>
                <a:lnTo>
                  <a:pt x="231648" y="9144"/>
                </a:lnTo>
                <a:lnTo>
                  <a:pt x="24384" y="9144"/>
                </a:lnTo>
                <a:lnTo>
                  <a:pt x="27432" y="3048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0" name="object 1270"/>
          <p:cNvSpPr/>
          <p:nvPr/>
        </p:nvSpPr>
        <p:spPr>
          <a:xfrm>
            <a:off x="1066800" y="3892296"/>
            <a:ext cx="219456" cy="387095"/>
          </a:xfrm>
          <a:custGeom>
            <a:avLst/>
            <a:gdLst/>
            <a:ahLst/>
            <a:cxnLst/>
            <a:rect l="l" t="t" r="r" b="b"/>
            <a:pathLst>
              <a:path w="219456" h="387095">
                <a:moveTo>
                  <a:pt x="146304" y="0"/>
                </a:moveTo>
                <a:cubicBezTo>
                  <a:pt x="167640" y="0"/>
                  <a:pt x="185928" y="3048"/>
                  <a:pt x="195072" y="12192"/>
                </a:cubicBezTo>
                <a:cubicBezTo>
                  <a:pt x="204216" y="18288"/>
                  <a:pt x="210312" y="30480"/>
                  <a:pt x="213360" y="45719"/>
                </a:cubicBezTo>
                <a:cubicBezTo>
                  <a:pt x="219456" y="60960"/>
                  <a:pt x="219456" y="82296"/>
                  <a:pt x="219456" y="106680"/>
                </a:cubicBezTo>
                <a:cubicBezTo>
                  <a:pt x="198120" y="112775"/>
                  <a:pt x="179832" y="118872"/>
                  <a:pt x="158496" y="124968"/>
                </a:cubicBezTo>
                <a:cubicBezTo>
                  <a:pt x="158496" y="112775"/>
                  <a:pt x="155448" y="100584"/>
                  <a:pt x="152400" y="94488"/>
                </a:cubicBezTo>
                <a:cubicBezTo>
                  <a:pt x="146304" y="85344"/>
                  <a:pt x="140208" y="82296"/>
                  <a:pt x="131062" y="82296"/>
                </a:cubicBezTo>
                <a:cubicBezTo>
                  <a:pt x="118872" y="82296"/>
                  <a:pt x="106680" y="91440"/>
                  <a:pt x="94488" y="109728"/>
                </a:cubicBezTo>
                <a:cubicBezTo>
                  <a:pt x="85344" y="124968"/>
                  <a:pt x="76200" y="155448"/>
                  <a:pt x="70104" y="192024"/>
                </a:cubicBezTo>
                <a:cubicBezTo>
                  <a:pt x="60960" y="231648"/>
                  <a:pt x="60960" y="262128"/>
                  <a:pt x="67056" y="277368"/>
                </a:cubicBezTo>
                <a:cubicBezTo>
                  <a:pt x="70104" y="295656"/>
                  <a:pt x="79248" y="304800"/>
                  <a:pt x="94488" y="304800"/>
                </a:cubicBezTo>
                <a:cubicBezTo>
                  <a:pt x="100584" y="304800"/>
                  <a:pt x="106680" y="301752"/>
                  <a:pt x="115824" y="298704"/>
                </a:cubicBezTo>
                <a:cubicBezTo>
                  <a:pt x="121920" y="295656"/>
                  <a:pt x="128016" y="289560"/>
                  <a:pt x="140208" y="280416"/>
                </a:cubicBezTo>
                <a:cubicBezTo>
                  <a:pt x="140208" y="268224"/>
                  <a:pt x="143256" y="256032"/>
                  <a:pt x="146304" y="243840"/>
                </a:cubicBezTo>
                <a:cubicBezTo>
                  <a:pt x="131062" y="243840"/>
                  <a:pt x="118872" y="243840"/>
                  <a:pt x="103632" y="243840"/>
                </a:cubicBezTo>
                <a:cubicBezTo>
                  <a:pt x="109728" y="219456"/>
                  <a:pt x="112776" y="192024"/>
                  <a:pt x="118872" y="167640"/>
                </a:cubicBezTo>
                <a:cubicBezTo>
                  <a:pt x="149352" y="167640"/>
                  <a:pt x="179832" y="167640"/>
                  <a:pt x="210312" y="167640"/>
                </a:cubicBezTo>
                <a:cubicBezTo>
                  <a:pt x="201168" y="219456"/>
                  <a:pt x="192024" y="274319"/>
                  <a:pt x="182880" y="326136"/>
                </a:cubicBezTo>
                <a:cubicBezTo>
                  <a:pt x="161544" y="350520"/>
                  <a:pt x="143256" y="365760"/>
                  <a:pt x="128016" y="374904"/>
                </a:cubicBezTo>
                <a:cubicBezTo>
                  <a:pt x="112776" y="381000"/>
                  <a:pt x="94488" y="387096"/>
                  <a:pt x="76200" y="387096"/>
                </a:cubicBezTo>
                <a:cubicBezTo>
                  <a:pt x="54862" y="387096"/>
                  <a:pt x="36576" y="377952"/>
                  <a:pt x="24384" y="362712"/>
                </a:cubicBezTo>
                <a:cubicBezTo>
                  <a:pt x="12190" y="347472"/>
                  <a:pt x="6096" y="326136"/>
                  <a:pt x="3048" y="295656"/>
                </a:cubicBezTo>
                <a:cubicBezTo>
                  <a:pt x="0" y="265175"/>
                  <a:pt x="3048" y="231648"/>
                  <a:pt x="9144" y="192024"/>
                </a:cubicBezTo>
                <a:cubicBezTo>
                  <a:pt x="15240" y="152400"/>
                  <a:pt x="27432" y="115824"/>
                  <a:pt x="39624" y="88392"/>
                </a:cubicBezTo>
                <a:cubicBezTo>
                  <a:pt x="54862" y="57912"/>
                  <a:pt x="73152" y="33528"/>
                  <a:pt x="91440" y="18288"/>
                </a:cubicBezTo>
                <a:cubicBezTo>
                  <a:pt x="106680" y="6096"/>
                  <a:pt x="124968" y="0"/>
                  <a:pt x="14630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1" name="object 1271"/>
          <p:cNvSpPr/>
          <p:nvPr/>
        </p:nvSpPr>
        <p:spPr>
          <a:xfrm>
            <a:off x="1063752" y="3889248"/>
            <a:ext cx="228600" cy="393192"/>
          </a:xfrm>
          <a:custGeom>
            <a:avLst/>
            <a:gdLst/>
            <a:ahLst/>
            <a:cxnLst/>
            <a:rect l="l" t="t" r="r" b="b"/>
            <a:pathLst>
              <a:path w="228600" h="393192">
                <a:moveTo>
                  <a:pt x="149352" y="0"/>
                </a:moveTo>
                <a:lnTo>
                  <a:pt x="167638" y="0"/>
                </a:lnTo>
                <a:lnTo>
                  <a:pt x="179832" y="3048"/>
                </a:lnTo>
                <a:lnTo>
                  <a:pt x="179832" y="3048"/>
                </a:lnTo>
                <a:lnTo>
                  <a:pt x="188976" y="6096"/>
                </a:lnTo>
                <a:lnTo>
                  <a:pt x="192024" y="6096"/>
                </a:lnTo>
                <a:lnTo>
                  <a:pt x="198120" y="12192"/>
                </a:lnTo>
                <a:lnTo>
                  <a:pt x="201168" y="12192"/>
                </a:lnTo>
                <a:lnTo>
                  <a:pt x="207264" y="18288"/>
                </a:lnTo>
                <a:lnTo>
                  <a:pt x="207264" y="18288"/>
                </a:lnTo>
                <a:lnTo>
                  <a:pt x="213360" y="27432"/>
                </a:lnTo>
                <a:lnTo>
                  <a:pt x="213360" y="27432"/>
                </a:lnTo>
                <a:lnTo>
                  <a:pt x="216408" y="36576"/>
                </a:lnTo>
                <a:lnTo>
                  <a:pt x="222504" y="48767"/>
                </a:lnTo>
                <a:lnTo>
                  <a:pt x="225552" y="60960"/>
                </a:lnTo>
                <a:lnTo>
                  <a:pt x="225552" y="76200"/>
                </a:lnTo>
                <a:lnTo>
                  <a:pt x="228600" y="91440"/>
                </a:lnTo>
                <a:lnTo>
                  <a:pt x="228600" y="109728"/>
                </a:lnTo>
                <a:lnTo>
                  <a:pt x="225552" y="112776"/>
                </a:lnTo>
                <a:lnTo>
                  <a:pt x="161544" y="134111"/>
                </a:lnTo>
                <a:lnTo>
                  <a:pt x="158496" y="134111"/>
                </a:lnTo>
                <a:lnTo>
                  <a:pt x="155448" y="128016"/>
                </a:lnTo>
                <a:lnTo>
                  <a:pt x="155448" y="118872"/>
                </a:lnTo>
                <a:lnTo>
                  <a:pt x="155448" y="109728"/>
                </a:lnTo>
                <a:lnTo>
                  <a:pt x="155448" y="112776"/>
                </a:lnTo>
                <a:lnTo>
                  <a:pt x="152400" y="103632"/>
                </a:lnTo>
                <a:lnTo>
                  <a:pt x="152400" y="103632"/>
                </a:lnTo>
                <a:lnTo>
                  <a:pt x="149352" y="97536"/>
                </a:lnTo>
                <a:lnTo>
                  <a:pt x="152400" y="100584"/>
                </a:lnTo>
                <a:lnTo>
                  <a:pt x="146304" y="94488"/>
                </a:lnTo>
                <a:lnTo>
                  <a:pt x="149352" y="94488"/>
                </a:lnTo>
                <a:lnTo>
                  <a:pt x="143256" y="91440"/>
                </a:lnTo>
                <a:lnTo>
                  <a:pt x="146304" y="91440"/>
                </a:lnTo>
                <a:lnTo>
                  <a:pt x="140208" y="91440"/>
                </a:lnTo>
                <a:lnTo>
                  <a:pt x="140208" y="91440"/>
                </a:lnTo>
                <a:lnTo>
                  <a:pt x="134110" y="91440"/>
                </a:lnTo>
                <a:lnTo>
                  <a:pt x="137160" y="91440"/>
                </a:lnTo>
                <a:lnTo>
                  <a:pt x="124968" y="91440"/>
                </a:lnTo>
                <a:lnTo>
                  <a:pt x="128016" y="91440"/>
                </a:lnTo>
                <a:lnTo>
                  <a:pt x="118872" y="97536"/>
                </a:lnTo>
                <a:lnTo>
                  <a:pt x="118872" y="94488"/>
                </a:lnTo>
                <a:lnTo>
                  <a:pt x="109728" y="103632"/>
                </a:lnTo>
                <a:lnTo>
                  <a:pt x="109728" y="103632"/>
                </a:lnTo>
                <a:lnTo>
                  <a:pt x="103632" y="115823"/>
                </a:lnTo>
                <a:lnTo>
                  <a:pt x="103632" y="112776"/>
                </a:lnTo>
                <a:lnTo>
                  <a:pt x="94488" y="128016"/>
                </a:lnTo>
                <a:lnTo>
                  <a:pt x="88392" y="146304"/>
                </a:lnTo>
                <a:lnTo>
                  <a:pt x="82296" y="170688"/>
                </a:lnTo>
                <a:lnTo>
                  <a:pt x="76200" y="195072"/>
                </a:lnTo>
                <a:lnTo>
                  <a:pt x="73152" y="225552"/>
                </a:lnTo>
                <a:lnTo>
                  <a:pt x="70104" y="246888"/>
                </a:lnTo>
                <a:lnTo>
                  <a:pt x="70104" y="265176"/>
                </a:lnTo>
                <a:lnTo>
                  <a:pt x="70104" y="265176"/>
                </a:lnTo>
                <a:lnTo>
                  <a:pt x="73152" y="280416"/>
                </a:lnTo>
                <a:lnTo>
                  <a:pt x="73152" y="280416"/>
                </a:lnTo>
                <a:lnTo>
                  <a:pt x="76200" y="292608"/>
                </a:lnTo>
                <a:lnTo>
                  <a:pt x="76200" y="289560"/>
                </a:lnTo>
                <a:lnTo>
                  <a:pt x="82296" y="298704"/>
                </a:lnTo>
                <a:lnTo>
                  <a:pt x="82296" y="298704"/>
                </a:lnTo>
                <a:lnTo>
                  <a:pt x="91438" y="301752"/>
                </a:lnTo>
                <a:lnTo>
                  <a:pt x="88392" y="301752"/>
                </a:lnTo>
                <a:lnTo>
                  <a:pt x="97536" y="304800"/>
                </a:lnTo>
                <a:lnTo>
                  <a:pt x="97536" y="304800"/>
                </a:lnTo>
                <a:lnTo>
                  <a:pt x="106680" y="301752"/>
                </a:lnTo>
                <a:lnTo>
                  <a:pt x="106680" y="301752"/>
                </a:lnTo>
                <a:lnTo>
                  <a:pt x="115824" y="298704"/>
                </a:lnTo>
                <a:lnTo>
                  <a:pt x="115824" y="298704"/>
                </a:lnTo>
                <a:lnTo>
                  <a:pt x="124968" y="289560"/>
                </a:lnTo>
                <a:lnTo>
                  <a:pt x="140208" y="280416"/>
                </a:lnTo>
                <a:lnTo>
                  <a:pt x="137160" y="283464"/>
                </a:lnTo>
                <a:lnTo>
                  <a:pt x="143256" y="246888"/>
                </a:lnTo>
                <a:lnTo>
                  <a:pt x="149352" y="252984"/>
                </a:lnTo>
                <a:lnTo>
                  <a:pt x="106680" y="252984"/>
                </a:lnTo>
                <a:lnTo>
                  <a:pt x="103632" y="249936"/>
                </a:lnTo>
                <a:lnTo>
                  <a:pt x="103632" y="246888"/>
                </a:lnTo>
                <a:lnTo>
                  <a:pt x="115824" y="170688"/>
                </a:lnTo>
                <a:lnTo>
                  <a:pt x="121920" y="164592"/>
                </a:lnTo>
                <a:lnTo>
                  <a:pt x="213360" y="164592"/>
                </a:lnTo>
                <a:lnTo>
                  <a:pt x="219456" y="167640"/>
                </a:lnTo>
                <a:lnTo>
                  <a:pt x="219456" y="170688"/>
                </a:lnTo>
                <a:lnTo>
                  <a:pt x="192024" y="329184"/>
                </a:lnTo>
                <a:lnTo>
                  <a:pt x="188976" y="332232"/>
                </a:lnTo>
                <a:lnTo>
                  <a:pt x="173736" y="347472"/>
                </a:lnTo>
                <a:lnTo>
                  <a:pt x="158496" y="362712"/>
                </a:lnTo>
                <a:lnTo>
                  <a:pt x="146304" y="371856"/>
                </a:lnTo>
                <a:lnTo>
                  <a:pt x="134110" y="381000"/>
                </a:lnTo>
                <a:lnTo>
                  <a:pt x="121920" y="387096"/>
                </a:lnTo>
                <a:lnTo>
                  <a:pt x="109728" y="390144"/>
                </a:lnTo>
                <a:lnTo>
                  <a:pt x="94488" y="393192"/>
                </a:lnTo>
                <a:lnTo>
                  <a:pt x="79248" y="393192"/>
                </a:lnTo>
                <a:lnTo>
                  <a:pt x="64008" y="393192"/>
                </a:lnTo>
                <a:lnTo>
                  <a:pt x="60960" y="393192"/>
                </a:lnTo>
                <a:lnTo>
                  <a:pt x="48768" y="387096"/>
                </a:lnTo>
                <a:lnTo>
                  <a:pt x="48768" y="387096"/>
                </a:lnTo>
                <a:lnTo>
                  <a:pt x="36576" y="381000"/>
                </a:lnTo>
                <a:lnTo>
                  <a:pt x="33528" y="381000"/>
                </a:lnTo>
                <a:lnTo>
                  <a:pt x="24384" y="371856"/>
                </a:lnTo>
                <a:lnTo>
                  <a:pt x="24384" y="368808"/>
                </a:lnTo>
                <a:lnTo>
                  <a:pt x="15238" y="356616"/>
                </a:lnTo>
                <a:lnTo>
                  <a:pt x="15238" y="356616"/>
                </a:lnTo>
                <a:lnTo>
                  <a:pt x="9144" y="341376"/>
                </a:lnTo>
                <a:lnTo>
                  <a:pt x="9144" y="341376"/>
                </a:lnTo>
                <a:lnTo>
                  <a:pt x="3048" y="323088"/>
                </a:lnTo>
                <a:lnTo>
                  <a:pt x="0" y="301752"/>
                </a:lnTo>
                <a:lnTo>
                  <a:pt x="0" y="277367"/>
                </a:lnTo>
                <a:lnTo>
                  <a:pt x="0" y="249936"/>
                </a:lnTo>
                <a:lnTo>
                  <a:pt x="3048" y="225552"/>
                </a:lnTo>
                <a:lnTo>
                  <a:pt x="6096" y="195072"/>
                </a:lnTo>
                <a:lnTo>
                  <a:pt x="12192" y="167640"/>
                </a:lnTo>
                <a:lnTo>
                  <a:pt x="21336" y="137160"/>
                </a:lnTo>
                <a:lnTo>
                  <a:pt x="30480" y="112776"/>
                </a:lnTo>
                <a:lnTo>
                  <a:pt x="39624" y="88392"/>
                </a:lnTo>
                <a:lnTo>
                  <a:pt x="51816" y="67055"/>
                </a:lnTo>
                <a:lnTo>
                  <a:pt x="64008" y="48767"/>
                </a:lnTo>
                <a:lnTo>
                  <a:pt x="76200" y="30480"/>
                </a:lnTo>
                <a:lnTo>
                  <a:pt x="91438" y="18288"/>
                </a:lnTo>
                <a:lnTo>
                  <a:pt x="91438" y="18288"/>
                </a:lnTo>
                <a:lnTo>
                  <a:pt x="103632" y="9144"/>
                </a:lnTo>
                <a:lnTo>
                  <a:pt x="103632" y="9144"/>
                </a:lnTo>
                <a:lnTo>
                  <a:pt x="118872" y="3048"/>
                </a:lnTo>
                <a:lnTo>
                  <a:pt x="118872" y="3048"/>
                </a:lnTo>
                <a:lnTo>
                  <a:pt x="134110" y="0"/>
                </a:lnTo>
                <a:lnTo>
                  <a:pt x="134110" y="0"/>
                </a:lnTo>
                <a:lnTo>
                  <a:pt x="149352" y="0"/>
                </a:lnTo>
                <a:close/>
                <a:moveTo>
                  <a:pt x="134110" y="9144"/>
                </a:moveTo>
                <a:lnTo>
                  <a:pt x="137160" y="9144"/>
                </a:lnTo>
                <a:lnTo>
                  <a:pt x="121920" y="12192"/>
                </a:lnTo>
                <a:lnTo>
                  <a:pt x="121920" y="12192"/>
                </a:lnTo>
                <a:lnTo>
                  <a:pt x="109728" y="18288"/>
                </a:lnTo>
                <a:lnTo>
                  <a:pt x="109728" y="18288"/>
                </a:lnTo>
                <a:lnTo>
                  <a:pt x="97536" y="24384"/>
                </a:lnTo>
                <a:lnTo>
                  <a:pt x="97536" y="24384"/>
                </a:lnTo>
                <a:lnTo>
                  <a:pt x="85344" y="36576"/>
                </a:lnTo>
                <a:lnTo>
                  <a:pt x="70104" y="51816"/>
                </a:lnTo>
                <a:lnTo>
                  <a:pt x="57910" y="70104"/>
                </a:lnTo>
                <a:lnTo>
                  <a:pt x="48768" y="91440"/>
                </a:lnTo>
                <a:lnTo>
                  <a:pt x="39624" y="115823"/>
                </a:lnTo>
                <a:lnTo>
                  <a:pt x="30480" y="140208"/>
                </a:lnTo>
                <a:lnTo>
                  <a:pt x="21336" y="167640"/>
                </a:lnTo>
                <a:lnTo>
                  <a:pt x="15238" y="198120"/>
                </a:lnTo>
                <a:lnTo>
                  <a:pt x="12192" y="225552"/>
                </a:lnTo>
                <a:lnTo>
                  <a:pt x="9144" y="252984"/>
                </a:lnTo>
                <a:lnTo>
                  <a:pt x="9144" y="277367"/>
                </a:lnTo>
                <a:lnTo>
                  <a:pt x="9144" y="298704"/>
                </a:lnTo>
                <a:lnTo>
                  <a:pt x="12192" y="320040"/>
                </a:lnTo>
                <a:lnTo>
                  <a:pt x="18288" y="338328"/>
                </a:lnTo>
                <a:lnTo>
                  <a:pt x="18288" y="338328"/>
                </a:lnTo>
                <a:lnTo>
                  <a:pt x="24384" y="353568"/>
                </a:lnTo>
                <a:lnTo>
                  <a:pt x="24384" y="350520"/>
                </a:lnTo>
                <a:lnTo>
                  <a:pt x="30480" y="365760"/>
                </a:lnTo>
                <a:lnTo>
                  <a:pt x="30480" y="362712"/>
                </a:lnTo>
                <a:lnTo>
                  <a:pt x="39624" y="374904"/>
                </a:lnTo>
                <a:lnTo>
                  <a:pt x="39624" y="371856"/>
                </a:lnTo>
                <a:lnTo>
                  <a:pt x="51816" y="381000"/>
                </a:lnTo>
                <a:lnTo>
                  <a:pt x="51816" y="381000"/>
                </a:lnTo>
                <a:lnTo>
                  <a:pt x="64008" y="384048"/>
                </a:lnTo>
                <a:lnTo>
                  <a:pt x="64008" y="384048"/>
                </a:lnTo>
                <a:lnTo>
                  <a:pt x="79248" y="384048"/>
                </a:lnTo>
                <a:lnTo>
                  <a:pt x="91438" y="384048"/>
                </a:lnTo>
                <a:lnTo>
                  <a:pt x="106680" y="381000"/>
                </a:lnTo>
                <a:lnTo>
                  <a:pt x="115824" y="377952"/>
                </a:lnTo>
                <a:lnTo>
                  <a:pt x="128016" y="371856"/>
                </a:lnTo>
                <a:lnTo>
                  <a:pt x="140208" y="365760"/>
                </a:lnTo>
                <a:lnTo>
                  <a:pt x="152400" y="356616"/>
                </a:lnTo>
                <a:lnTo>
                  <a:pt x="167638" y="341376"/>
                </a:lnTo>
                <a:lnTo>
                  <a:pt x="182880" y="326136"/>
                </a:lnTo>
                <a:lnTo>
                  <a:pt x="182880" y="329184"/>
                </a:lnTo>
                <a:lnTo>
                  <a:pt x="210312" y="170688"/>
                </a:lnTo>
                <a:lnTo>
                  <a:pt x="213360" y="173736"/>
                </a:lnTo>
                <a:lnTo>
                  <a:pt x="121920" y="173736"/>
                </a:lnTo>
                <a:lnTo>
                  <a:pt x="124968" y="170688"/>
                </a:lnTo>
                <a:lnTo>
                  <a:pt x="112776" y="249936"/>
                </a:lnTo>
                <a:lnTo>
                  <a:pt x="106680" y="243840"/>
                </a:lnTo>
                <a:lnTo>
                  <a:pt x="149352" y="243840"/>
                </a:lnTo>
                <a:lnTo>
                  <a:pt x="152400" y="243840"/>
                </a:lnTo>
                <a:lnTo>
                  <a:pt x="152400" y="249936"/>
                </a:lnTo>
                <a:lnTo>
                  <a:pt x="146304" y="283464"/>
                </a:lnTo>
                <a:lnTo>
                  <a:pt x="146304" y="286511"/>
                </a:lnTo>
                <a:lnTo>
                  <a:pt x="131064" y="298704"/>
                </a:lnTo>
                <a:lnTo>
                  <a:pt x="118872" y="304800"/>
                </a:lnTo>
                <a:lnTo>
                  <a:pt x="118872" y="307848"/>
                </a:lnTo>
                <a:lnTo>
                  <a:pt x="109728" y="310896"/>
                </a:lnTo>
                <a:lnTo>
                  <a:pt x="109728" y="310896"/>
                </a:lnTo>
                <a:lnTo>
                  <a:pt x="97536" y="313944"/>
                </a:lnTo>
                <a:lnTo>
                  <a:pt x="97536" y="313944"/>
                </a:lnTo>
                <a:lnTo>
                  <a:pt x="85344" y="310896"/>
                </a:lnTo>
                <a:lnTo>
                  <a:pt x="85344" y="310896"/>
                </a:lnTo>
                <a:lnTo>
                  <a:pt x="76200" y="304800"/>
                </a:lnTo>
                <a:lnTo>
                  <a:pt x="76200" y="304800"/>
                </a:lnTo>
                <a:lnTo>
                  <a:pt x="70104" y="295655"/>
                </a:lnTo>
                <a:lnTo>
                  <a:pt x="70104" y="295655"/>
                </a:lnTo>
                <a:lnTo>
                  <a:pt x="64008" y="283464"/>
                </a:lnTo>
                <a:lnTo>
                  <a:pt x="64008" y="283464"/>
                </a:lnTo>
                <a:lnTo>
                  <a:pt x="60960" y="268223"/>
                </a:lnTo>
                <a:lnTo>
                  <a:pt x="60960" y="268223"/>
                </a:lnTo>
                <a:lnTo>
                  <a:pt x="60960" y="246888"/>
                </a:lnTo>
                <a:lnTo>
                  <a:pt x="64008" y="222504"/>
                </a:lnTo>
                <a:lnTo>
                  <a:pt x="67056" y="195072"/>
                </a:lnTo>
                <a:lnTo>
                  <a:pt x="73152" y="167640"/>
                </a:lnTo>
                <a:lnTo>
                  <a:pt x="79248" y="143255"/>
                </a:lnTo>
                <a:lnTo>
                  <a:pt x="88392" y="124967"/>
                </a:lnTo>
                <a:lnTo>
                  <a:pt x="94488" y="109728"/>
                </a:lnTo>
                <a:lnTo>
                  <a:pt x="94488" y="109728"/>
                </a:lnTo>
                <a:lnTo>
                  <a:pt x="103632" y="97536"/>
                </a:lnTo>
                <a:lnTo>
                  <a:pt x="103632" y="97536"/>
                </a:lnTo>
                <a:lnTo>
                  <a:pt x="112776" y="88392"/>
                </a:lnTo>
                <a:lnTo>
                  <a:pt x="112776" y="88392"/>
                </a:lnTo>
                <a:lnTo>
                  <a:pt x="121920" y="82296"/>
                </a:lnTo>
                <a:lnTo>
                  <a:pt x="124968" y="82296"/>
                </a:lnTo>
                <a:lnTo>
                  <a:pt x="134110" y="82296"/>
                </a:lnTo>
                <a:lnTo>
                  <a:pt x="134110" y="82296"/>
                </a:lnTo>
                <a:lnTo>
                  <a:pt x="140208" y="82296"/>
                </a:lnTo>
                <a:lnTo>
                  <a:pt x="143256" y="82296"/>
                </a:lnTo>
                <a:lnTo>
                  <a:pt x="149352" y="85344"/>
                </a:lnTo>
                <a:lnTo>
                  <a:pt x="149352" y="85344"/>
                </a:lnTo>
                <a:lnTo>
                  <a:pt x="155448" y="88392"/>
                </a:lnTo>
                <a:lnTo>
                  <a:pt x="155448" y="88392"/>
                </a:lnTo>
                <a:lnTo>
                  <a:pt x="158496" y="94488"/>
                </a:lnTo>
                <a:lnTo>
                  <a:pt x="158496" y="94488"/>
                </a:lnTo>
                <a:lnTo>
                  <a:pt x="161544" y="100584"/>
                </a:lnTo>
                <a:lnTo>
                  <a:pt x="161544" y="100584"/>
                </a:lnTo>
                <a:lnTo>
                  <a:pt x="164592" y="109728"/>
                </a:lnTo>
                <a:lnTo>
                  <a:pt x="164592" y="109728"/>
                </a:lnTo>
                <a:lnTo>
                  <a:pt x="164592" y="118872"/>
                </a:lnTo>
                <a:lnTo>
                  <a:pt x="164592" y="128016"/>
                </a:lnTo>
                <a:lnTo>
                  <a:pt x="158496" y="124967"/>
                </a:lnTo>
                <a:lnTo>
                  <a:pt x="222504" y="103632"/>
                </a:lnTo>
                <a:lnTo>
                  <a:pt x="219456" y="109728"/>
                </a:lnTo>
                <a:lnTo>
                  <a:pt x="219456" y="91440"/>
                </a:lnTo>
                <a:lnTo>
                  <a:pt x="216408" y="76200"/>
                </a:lnTo>
                <a:lnTo>
                  <a:pt x="216408" y="64008"/>
                </a:lnTo>
                <a:lnTo>
                  <a:pt x="213360" y="51816"/>
                </a:lnTo>
                <a:lnTo>
                  <a:pt x="210312" y="39623"/>
                </a:lnTo>
                <a:lnTo>
                  <a:pt x="204216" y="30480"/>
                </a:lnTo>
                <a:lnTo>
                  <a:pt x="204216" y="30480"/>
                </a:lnTo>
                <a:lnTo>
                  <a:pt x="201168" y="24384"/>
                </a:lnTo>
                <a:lnTo>
                  <a:pt x="201168" y="24384"/>
                </a:lnTo>
                <a:lnTo>
                  <a:pt x="195072" y="18288"/>
                </a:lnTo>
                <a:lnTo>
                  <a:pt x="195072" y="18288"/>
                </a:lnTo>
                <a:lnTo>
                  <a:pt x="185928" y="15240"/>
                </a:lnTo>
                <a:lnTo>
                  <a:pt x="188976" y="15240"/>
                </a:lnTo>
                <a:lnTo>
                  <a:pt x="176784" y="12192"/>
                </a:lnTo>
                <a:lnTo>
                  <a:pt x="176784" y="12192"/>
                </a:lnTo>
                <a:lnTo>
                  <a:pt x="164592" y="9144"/>
                </a:lnTo>
                <a:lnTo>
                  <a:pt x="152400" y="9144"/>
                </a:lnTo>
                <a:lnTo>
                  <a:pt x="13411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2" name="object 1272"/>
          <p:cNvSpPr/>
          <p:nvPr/>
        </p:nvSpPr>
        <p:spPr>
          <a:xfrm>
            <a:off x="1066800" y="440131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4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0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3" name="object 1273"/>
          <p:cNvSpPr/>
          <p:nvPr/>
        </p:nvSpPr>
        <p:spPr>
          <a:xfrm>
            <a:off x="1063752" y="439521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4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4" name="object 1274"/>
          <p:cNvSpPr/>
          <p:nvPr/>
        </p:nvSpPr>
        <p:spPr>
          <a:xfrm>
            <a:off x="1066800" y="5376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4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4" y="0"/>
                </a:moveTo>
                <a:cubicBezTo>
                  <a:pt x="167640" y="0"/>
                  <a:pt x="188976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5" name="object 1275"/>
          <p:cNvSpPr/>
          <p:nvPr/>
        </p:nvSpPr>
        <p:spPr>
          <a:xfrm>
            <a:off x="1063752" y="5370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4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4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2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6" name="object 1276"/>
          <p:cNvSpPr/>
          <p:nvPr/>
        </p:nvSpPr>
        <p:spPr>
          <a:xfrm>
            <a:off x="1066800" y="5376672"/>
            <a:ext cx="219456" cy="384048"/>
          </a:xfrm>
          <a:custGeom>
            <a:avLst/>
            <a:gdLst/>
            <a:ahLst/>
            <a:cxnLst/>
            <a:rect l="l" t="t" r="r" b="b"/>
            <a:pathLst>
              <a:path w="219456" h="384048">
                <a:moveTo>
                  <a:pt x="161544" y="100584"/>
                </a:moveTo>
                <a:cubicBezTo>
                  <a:pt x="146304" y="146304"/>
                  <a:pt x="128016" y="192024"/>
                  <a:pt x="112776" y="237744"/>
                </a:cubicBezTo>
                <a:cubicBezTo>
                  <a:pt x="128016" y="237744"/>
                  <a:pt x="143256" y="237744"/>
                  <a:pt x="158496" y="237744"/>
                </a:cubicBezTo>
                <a:cubicBezTo>
                  <a:pt x="158496" y="192024"/>
                  <a:pt x="158496" y="146304"/>
                  <a:pt x="161544" y="100584"/>
                </a:cubicBezTo>
                <a:close/>
                <a:moveTo>
                  <a:pt x="146304" y="0"/>
                </a:moveTo>
                <a:cubicBezTo>
                  <a:pt x="167640" y="0"/>
                  <a:pt x="188976" y="0"/>
                  <a:pt x="213360" y="0"/>
                </a:cubicBezTo>
                <a:cubicBezTo>
                  <a:pt x="213360" y="128016"/>
                  <a:pt x="216408" y="256032"/>
                  <a:pt x="219456" y="384048"/>
                </a:cubicBezTo>
                <a:cubicBezTo>
                  <a:pt x="198120" y="384048"/>
                  <a:pt x="176784" y="384048"/>
                  <a:pt x="155448" y="384048"/>
                </a:cubicBezTo>
                <a:cubicBezTo>
                  <a:pt x="155448" y="362712"/>
                  <a:pt x="155448" y="344424"/>
                  <a:pt x="155448" y="323088"/>
                </a:cubicBezTo>
                <a:cubicBezTo>
                  <a:pt x="131062" y="323088"/>
                  <a:pt x="109728" y="323088"/>
                  <a:pt x="85344" y="323088"/>
                </a:cubicBezTo>
                <a:cubicBezTo>
                  <a:pt x="79248" y="344424"/>
                  <a:pt x="73152" y="362712"/>
                  <a:pt x="64008" y="384048"/>
                </a:cubicBezTo>
                <a:cubicBezTo>
                  <a:pt x="42672" y="384048"/>
                  <a:pt x="21336" y="384048"/>
                  <a:pt x="0" y="384048"/>
                </a:cubicBezTo>
                <a:cubicBezTo>
                  <a:pt x="48768" y="256032"/>
                  <a:pt x="97536" y="128016"/>
                  <a:pt x="14630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7" name="object 1277"/>
          <p:cNvSpPr/>
          <p:nvPr/>
        </p:nvSpPr>
        <p:spPr>
          <a:xfrm>
            <a:off x="1063752" y="5370576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40">
                <a:moveTo>
                  <a:pt x="158496" y="106680"/>
                </a:moveTo>
                <a:lnTo>
                  <a:pt x="167638" y="106680"/>
                </a:lnTo>
                <a:lnTo>
                  <a:pt x="121920" y="246888"/>
                </a:lnTo>
                <a:lnTo>
                  <a:pt x="115824" y="240792"/>
                </a:lnTo>
                <a:lnTo>
                  <a:pt x="161544" y="240792"/>
                </a:lnTo>
                <a:lnTo>
                  <a:pt x="155448" y="243840"/>
                </a:lnTo>
                <a:lnTo>
                  <a:pt x="158496" y="106680"/>
                </a:lnTo>
                <a:close/>
                <a:moveTo>
                  <a:pt x="164592" y="243840"/>
                </a:moveTo>
                <a:lnTo>
                  <a:pt x="161544" y="249936"/>
                </a:lnTo>
                <a:lnTo>
                  <a:pt x="115824" y="249936"/>
                </a:lnTo>
                <a:lnTo>
                  <a:pt x="112776" y="246888"/>
                </a:lnTo>
                <a:lnTo>
                  <a:pt x="112776" y="243840"/>
                </a:lnTo>
                <a:lnTo>
                  <a:pt x="158496" y="103632"/>
                </a:lnTo>
                <a:lnTo>
                  <a:pt x="164592" y="100584"/>
                </a:lnTo>
                <a:lnTo>
                  <a:pt x="167638" y="106680"/>
                </a:lnTo>
                <a:lnTo>
                  <a:pt x="164592" y="243840"/>
                </a:lnTo>
                <a:close/>
                <a:moveTo>
                  <a:pt x="143256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19456" y="6096"/>
                </a:lnTo>
                <a:lnTo>
                  <a:pt x="228600" y="390144"/>
                </a:lnTo>
                <a:lnTo>
                  <a:pt x="225552" y="396240"/>
                </a:lnTo>
                <a:lnTo>
                  <a:pt x="222504" y="396240"/>
                </a:lnTo>
                <a:lnTo>
                  <a:pt x="158496" y="396240"/>
                </a:lnTo>
                <a:lnTo>
                  <a:pt x="155448" y="396240"/>
                </a:lnTo>
                <a:lnTo>
                  <a:pt x="152400" y="390144"/>
                </a:lnTo>
                <a:lnTo>
                  <a:pt x="155448" y="329184"/>
                </a:lnTo>
                <a:lnTo>
                  <a:pt x="158496" y="332232"/>
                </a:lnTo>
                <a:lnTo>
                  <a:pt x="88392" y="332232"/>
                </a:lnTo>
                <a:lnTo>
                  <a:pt x="94488" y="329184"/>
                </a:lnTo>
                <a:lnTo>
                  <a:pt x="73152" y="393192"/>
                </a:lnTo>
                <a:lnTo>
                  <a:pt x="67056" y="396240"/>
                </a:lnTo>
                <a:lnTo>
                  <a:pt x="3048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143256" y="3048"/>
                </a:lnTo>
                <a:close/>
                <a:moveTo>
                  <a:pt x="9144" y="393192"/>
                </a:moveTo>
                <a:lnTo>
                  <a:pt x="3048" y="387096"/>
                </a:lnTo>
                <a:lnTo>
                  <a:pt x="67056" y="387096"/>
                </a:lnTo>
                <a:lnTo>
                  <a:pt x="64008" y="390144"/>
                </a:lnTo>
                <a:lnTo>
                  <a:pt x="85344" y="326136"/>
                </a:lnTo>
                <a:lnTo>
                  <a:pt x="88392" y="323088"/>
                </a:lnTo>
                <a:lnTo>
                  <a:pt x="158496" y="323088"/>
                </a:lnTo>
                <a:lnTo>
                  <a:pt x="161544" y="326136"/>
                </a:lnTo>
                <a:lnTo>
                  <a:pt x="164592" y="329184"/>
                </a:lnTo>
                <a:lnTo>
                  <a:pt x="161544" y="393192"/>
                </a:lnTo>
                <a:lnTo>
                  <a:pt x="158496" y="387096"/>
                </a:lnTo>
                <a:lnTo>
                  <a:pt x="222504" y="387096"/>
                </a:lnTo>
                <a:lnTo>
                  <a:pt x="219456" y="393192"/>
                </a:lnTo>
                <a:lnTo>
                  <a:pt x="210312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8" name="object 1278"/>
          <p:cNvSpPr/>
          <p:nvPr/>
        </p:nvSpPr>
        <p:spPr>
          <a:xfrm>
            <a:off x="1066800" y="5864352"/>
            <a:ext cx="210312" cy="384048"/>
          </a:xfrm>
          <a:custGeom>
            <a:avLst/>
            <a:gdLst/>
            <a:ahLst/>
            <a:cxnLst/>
            <a:rect l="l" t="t" r="r" b="b"/>
            <a:pathLst>
              <a:path w="210312" h="384048">
                <a:moveTo>
                  <a:pt x="18288" y="0"/>
                </a:moveTo>
                <a:cubicBezTo>
                  <a:pt x="82296" y="0"/>
                  <a:pt x="146304" y="0"/>
                  <a:pt x="210312" y="0"/>
                </a:cubicBezTo>
                <a:cubicBezTo>
                  <a:pt x="204216" y="30480"/>
                  <a:pt x="198120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4488" y="289560"/>
                  <a:pt x="76200" y="384048"/>
                </a:cubicBezTo>
                <a:cubicBezTo>
                  <a:pt x="54862" y="384048"/>
                  <a:pt x="33528" y="384048"/>
                  <a:pt x="12190" y="384048"/>
                </a:cubicBezTo>
                <a:cubicBezTo>
                  <a:pt x="30480" y="289560"/>
                  <a:pt x="48768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0" y="30480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9" name="object 1279"/>
          <p:cNvSpPr/>
          <p:nvPr/>
        </p:nvSpPr>
        <p:spPr>
          <a:xfrm>
            <a:off x="1063752" y="5858256"/>
            <a:ext cx="216408" cy="396240"/>
          </a:xfrm>
          <a:custGeom>
            <a:avLst/>
            <a:gdLst/>
            <a:ahLst/>
            <a:cxnLst/>
            <a:rect l="l" t="t" r="r" b="b"/>
            <a:pathLst>
              <a:path w="216408" h="396240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6408" y="6096"/>
                </a:lnTo>
                <a:lnTo>
                  <a:pt x="201168" y="100584"/>
                </a:lnTo>
                <a:lnTo>
                  <a:pt x="195072" y="106680"/>
                </a:lnTo>
                <a:lnTo>
                  <a:pt x="131064" y="106680"/>
                </a:lnTo>
                <a:lnTo>
                  <a:pt x="137160" y="100584"/>
                </a:lnTo>
                <a:lnTo>
                  <a:pt x="85344" y="393192"/>
                </a:lnTo>
                <a:lnTo>
                  <a:pt x="79248" y="396240"/>
                </a:lnTo>
                <a:lnTo>
                  <a:pt x="15238" y="396240"/>
                </a:lnTo>
                <a:lnTo>
                  <a:pt x="12192" y="393192"/>
                </a:lnTo>
                <a:lnTo>
                  <a:pt x="12192" y="390144"/>
                </a:lnTo>
                <a:lnTo>
                  <a:pt x="64008" y="100584"/>
                </a:lnTo>
                <a:lnTo>
                  <a:pt x="67056" y="106680"/>
                </a:lnTo>
                <a:lnTo>
                  <a:pt x="3048" y="106680"/>
                </a:lnTo>
                <a:lnTo>
                  <a:pt x="0" y="103632"/>
                </a:lnTo>
                <a:lnTo>
                  <a:pt x="0" y="100584"/>
                </a:lnTo>
                <a:lnTo>
                  <a:pt x="18288" y="6096"/>
                </a:lnTo>
                <a:close/>
                <a:moveTo>
                  <a:pt x="9144" y="100584"/>
                </a:moveTo>
                <a:lnTo>
                  <a:pt x="3048" y="97536"/>
                </a:lnTo>
                <a:lnTo>
                  <a:pt x="67056" y="97536"/>
                </a:lnTo>
                <a:lnTo>
                  <a:pt x="73152" y="97536"/>
                </a:lnTo>
                <a:lnTo>
                  <a:pt x="73152" y="100584"/>
                </a:lnTo>
                <a:lnTo>
                  <a:pt x="21336" y="393192"/>
                </a:lnTo>
                <a:lnTo>
                  <a:pt x="15238" y="387096"/>
                </a:lnTo>
                <a:lnTo>
                  <a:pt x="79248" y="387096"/>
                </a:lnTo>
                <a:lnTo>
                  <a:pt x="76200" y="390144"/>
                </a:lnTo>
                <a:lnTo>
                  <a:pt x="128016" y="100584"/>
                </a:lnTo>
                <a:lnTo>
                  <a:pt x="131064" y="97536"/>
                </a:lnTo>
                <a:lnTo>
                  <a:pt x="195072" y="97536"/>
                </a:lnTo>
                <a:lnTo>
                  <a:pt x="192024" y="100584"/>
                </a:lnTo>
                <a:lnTo>
                  <a:pt x="207264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0" name="object 1280"/>
          <p:cNvSpPr/>
          <p:nvPr/>
        </p:nvSpPr>
        <p:spPr>
          <a:xfrm>
            <a:off x="1066800" y="2590800"/>
            <a:ext cx="167640" cy="118872"/>
          </a:xfrm>
          <a:custGeom>
            <a:avLst/>
            <a:gdLst/>
            <a:ahLst/>
            <a:cxnLst/>
            <a:rect l="l" t="t" r="r" b="b"/>
            <a:pathLst>
              <a:path w="167640" h="118872">
                <a:moveTo>
                  <a:pt x="0" y="0"/>
                </a:moveTo>
                <a:cubicBezTo>
                  <a:pt x="21336" y="0"/>
                  <a:pt x="39624" y="0"/>
                  <a:pt x="57912" y="0"/>
                </a:cubicBezTo>
                <a:cubicBezTo>
                  <a:pt x="57912" y="27432"/>
                  <a:pt x="54862" y="51816"/>
                  <a:pt x="54862" y="76200"/>
                </a:cubicBezTo>
                <a:cubicBezTo>
                  <a:pt x="73152" y="51816"/>
                  <a:pt x="94488" y="27432"/>
                  <a:pt x="112776" y="0"/>
                </a:cubicBezTo>
                <a:cubicBezTo>
                  <a:pt x="131062" y="0"/>
                  <a:pt x="149352" y="0"/>
                  <a:pt x="167640" y="0"/>
                </a:cubicBezTo>
                <a:cubicBezTo>
                  <a:pt x="131062" y="39624"/>
                  <a:pt x="94488" y="79248"/>
                  <a:pt x="60960" y="118872"/>
                </a:cubicBezTo>
                <a:cubicBezTo>
                  <a:pt x="42672" y="118872"/>
                  <a:pt x="27432" y="118872"/>
                  <a:pt x="12190" y="118872"/>
                </a:cubicBezTo>
                <a:cubicBezTo>
                  <a:pt x="9144" y="79248"/>
                  <a:pt x="6096" y="39624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1" name="object 1281"/>
          <p:cNvSpPr/>
          <p:nvPr/>
        </p:nvSpPr>
        <p:spPr>
          <a:xfrm>
            <a:off x="1063752" y="2587752"/>
            <a:ext cx="173736" cy="124968"/>
          </a:xfrm>
          <a:custGeom>
            <a:avLst/>
            <a:gdLst/>
            <a:ahLst/>
            <a:cxnLst/>
            <a:rect l="l" t="t" r="r" b="b"/>
            <a:pathLst>
              <a:path w="173736" h="124968">
                <a:moveTo>
                  <a:pt x="0" y="6096"/>
                </a:moveTo>
                <a:lnTo>
                  <a:pt x="0" y="0"/>
                </a:lnTo>
                <a:lnTo>
                  <a:pt x="3048" y="0"/>
                </a:lnTo>
                <a:lnTo>
                  <a:pt x="60960" y="0"/>
                </a:lnTo>
                <a:lnTo>
                  <a:pt x="64008" y="0"/>
                </a:lnTo>
                <a:lnTo>
                  <a:pt x="64008" y="6096"/>
                </a:lnTo>
                <a:lnTo>
                  <a:pt x="60960" y="79248"/>
                </a:lnTo>
                <a:lnTo>
                  <a:pt x="54864" y="76200"/>
                </a:lnTo>
                <a:lnTo>
                  <a:pt x="112776" y="3048"/>
                </a:lnTo>
                <a:lnTo>
                  <a:pt x="115824" y="0"/>
                </a:lnTo>
                <a:lnTo>
                  <a:pt x="170688" y="0"/>
                </a:lnTo>
                <a:lnTo>
                  <a:pt x="173736" y="3048"/>
                </a:lnTo>
                <a:lnTo>
                  <a:pt x="173736" y="9144"/>
                </a:lnTo>
                <a:lnTo>
                  <a:pt x="67056" y="124968"/>
                </a:lnTo>
                <a:lnTo>
                  <a:pt x="64008" y="124968"/>
                </a:lnTo>
                <a:lnTo>
                  <a:pt x="15238" y="124968"/>
                </a:lnTo>
                <a:lnTo>
                  <a:pt x="12192" y="121920"/>
                </a:lnTo>
                <a:lnTo>
                  <a:pt x="0" y="6096"/>
                </a:lnTo>
                <a:close/>
                <a:moveTo>
                  <a:pt x="21336" y="121920"/>
                </a:moveTo>
                <a:lnTo>
                  <a:pt x="15238" y="115824"/>
                </a:lnTo>
                <a:lnTo>
                  <a:pt x="64008" y="115824"/>
                </a:lnTo>
                <a:lnTo>
                  <a:pt x="60960" y="118872"/>
                </a:lnTo>
                <a:lnTo>
                  <a:pt x="167638" y="0"/>
                </a:lnTo>
                <a:lnTo>
                  <a:pt x="170688" y="9144"/>
                </a:lnTo>
                <a:lnTo>
                  <a:pt x="115824" y="9144"/>
                </a:lnTo>
                <a:lnTo>
                  <a:pt x="118872" y="6096"/>
                </a:lnTo>
                <a:lnTo>
                  <a:pt x="60960" y="82296"/>
                </a:lnTo>
                <a:lnTo>
                  <a:pt x="54864" y="82296"/>
                </a:lnTo>
                <a:lnTo>
                  <a:pt x="51816" y="79248"/>
                </a:lnTo>
                <a:lnTo>
                  <a:pt x="54864" y="3048"/>
                </a:lnTo>
                <a:lnTo>
                  <a:pt x="60960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21336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577840" y="3273171"/>
            <a:ext cx="3970401" cy="17967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Continuing with the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dynamic programming 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algorithm gives this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result.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82" name="object 1282"/>
          <p:cNvSpPr/>
          <p:nvPr/>
        </p:nvSpPr>
        <p:spPr>
          <a:xfrm>
            <a:off x="3087624" y="41910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3" name="object 1283"/>
          <p:cNvSpPr/>
          <p:nvPr/>
        </p:nvSpPr>
        <p:spPr>
          <a:xfrm>
            <a:off x="3352800" y="4114800"/>
            <a:ext cx="310896" cy="310896"/>
          </a:xfrm>
          <a:custGeom>
            <a:avLst/>
            <a:gdLst/>
            <a:ahLst/>
            <a:cxnLst/>
            <a:rect l="l" t="t" r="r" b="b"/>
            <a:pathLst>
              <a:path w="310896" h="310896">
                <a:moveTo>
                  <a:pt x="301752" y="310896"/>
                </a:moveTo>
                <a:lnTo>
                  <a:pt x="42671" y="48768"/>
                </a:lnTo>
                <a:lnTo>
                  <a:pt x="48768" y="42671"/>
                </a:lnTo>
                <a:lnTo>
                  <a:pt x="310896" y="301752"/>
                </a:lnTo>
                <a:lnTo>
                  <a:pt x="301752" y="3108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4" name="object 1284"/>
          <p:cNvSpPr/>
          <p:nvPr/>
        </p:nvSpPr>
        <p:spPr>
          <a:xfrm>
            <a:off x="3810000" y="4572000"/>
            <a:ext cx="310896" cy="310896"/>
          </a:xfrm>
          <a:custGeom>
            <a:avLst/>
            <a:gdLst/>
            <a:ahLst/>
            <a:cxnLst/>
            <a:rect l="l" t="t" r="r" b="b"/>
            <a:pathLst>
              <a:path w="310896" h="310896">
                <a:moveTo>
                  <a:pt x="301752" y="310896"/>
                </a:moveTo>
                <a:lnTo>
                  <a:pt x="42671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2" y="3108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5" name="object 1285"/>
          <p:cNvSpPr/>
          <p:nvPr/>
        </p:nvSpPr>
        <p:spPr>
          <a:xfrm>
            <a:off x="3810000" y="5029200"/>
            <a:ext cx="310896" cy="310896"/>
          </a:xfrm>
          <a:custGeom>
            <a:avLst/>
            <a:gdLst/>
            <a:ahLst/>
            <a:cxnLst/>
            <a:rect l="l" t="t" r="r" b="b"/>
            <a:pathLst>
              <a:path w="310896" h="310896">
                <a:moveTo>
                  <a:pt x="301752" y="310896"/>
                </a:moveTo>
                <a:lnTo>
                  <a:pt x="42671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2" y="3108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6" name="object 1286"/>
          <p:cNvSpPr/>
          <p:nvPr/>
        </p:nvSpPr>
        <p:spPr>
          <a:xfrm>
            <a:off x="3810000" y="5943600"/>
            <a:ext cx="310896" cy="310896"/>
          </a:xfrm>
          <a:custGeom>
            <a:avLst/>
            <a:gdLst/>
            <a:ahLst/>
            <a:cxnLst/>
            <a:rect l="l" t="t" r="r" b="b"/>
            <a:pathLst>
              <a:path w="310896" h="310896">
                <a:moveTo>
                  <a:pt x="301752" y="310896"/>
                </a:moveTo>
                <a:lnTo>
                  <a:pt x="42671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2" y="3108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7" name="object 1287"/>
          <p:cNvSpPr/>
          <p:nvPr/>
        </p:nvSpPr>
        <p:spPr>
          <a:xfrm>
            <a:off x="4267200" y="5486400"/>
            <a:ext cx="310896" cy="310896"/>
          </a:xfrm>
          <a:custGeom>
            <a:avLst/>
            <a:gdLst/>
            <a:ahLst/>
            <a:cxnLst/>
            <a:rect l="l" t="t" r="r" b="b"/>
            <a:pathLst>
              <a:path w="310896" h="310896">
                <a:moveTo>
                  <a:pt x="301752" y="310896"/>
                </a:moveTo>
                <a:lnTo>
                  <a:pt x="42672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2" y="3108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8" name="object 1288"/>
          <p:cNvSpPr/>
          <p:nvPr/>
        </p:nvSpPr>
        <p:spPr>
          <a:xfrm>
            <a:off x="3200400" y="44196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4864" y="0"/>
                </a:moveTo>
                <a:cubicBezTo>
                  <a:pt x="60959" y="0"/>
                  <a:pt x="67056" y="3048"/>
                  <a:pt x="70103" y="6096"/>
                </a:cubicBezTo>
                <a:cubicBezTo>
                  <a:pt x="73152" y="9144"/>
                  <a:pt x="73152" y="15240"/>
                  <a:pt x="76200" y="21336"/>
                </a:cubicBezTo>
                <a:cubicBezTo>
                  <a:pt x="76200" y="27432"/>
                  <a:pt x="76200" y="33528"/>
                  <a:pt x="76200" y="42672"/>
                </a:cubicBezTo>
                <a:cubicBezTo>
                  <a:pt x="73152" y="51816"/>
                  <a:pt x="70103" y="57912"/>
                  <a:pt x="67056" y="67056"/>
                </a:cubicBezTo>
                <a:cubicBezTo>
                  <a:pt x="64008" y="73152"/>
                  <a:pt x="57912" y="82296"/>
                  <a:pt x="48768" y="91440"/>
                </a:cubicBezTo>
                <a:cubicBezTo>
                  <a:pt x="45720" y="97536"/>
                  <a:pt x="42672" y="100584"/>
                  <a:pt x="39624" y="103632"/>
                </a:cubicBezTo>
                <a:cubicBezTo>
                  <a:pt x="39624" y="106680"/>
                  <a:pt x="36576" y="109728"/>
                  <a:pt x="33528" y="112776"/>
                </a:cubicBezTo>
                <a:cubicBezTo>
                  <a:pt x="42672" y="112776"/>
                  <a:pt x="54864" y="112776"/>
                  <a:pt x="64008" y="112776"/>
                </a:cubicBezTo>
                <a:cubicBezTo>
                  <a:pt x="60959" y="121920"/>
                  <a:pt x="60959" y="134112"/>
                  <a:pt x="57912" y="143256"/>
                </a:cubicBezTo>
                <a:cubicBezTo>
                  <a:pt x="39624" y="143256"/>
                  <a:pt x="21336" y="143256"/>
                  <a:pt x="0" y="143256"/>
                </a:cubicBezTo>
                <a:cubicBezTo>
                  <a:pt x="3048" y="134112"/>
                  <a:pt x="9144" y="121920"/>
                  <a:pt x="12192" y="112776"/>
                </a:cubicBezTo>
                <a:cubicBezTo>
                  <a:pt x="18288" y="100584"/>
                  <a:pt x="27432" y="88392"/>
                  <a:pt x="36576" y="76200"/>
                </a:cubicBezTo>
                <a:cubicBezTo>
                  <a:pt x="45720" y="67056"/>
                  <a:pt x="48768" y="60960"/>
                  <a:pt x="51815" y="54864"/>
                </a:cubicBezTo>
                <a:cubicBezTo>
                  <a:pt x="54864" y="51816"/>
                  <a:pt x="54864" y="48768"/>
                  <a:pt x="54864" y="42672"/>
                </a:cubicBezTo>
                <a:cubicBezTo>
                  <a:pt x="57912" y="39624"/>
                  <a:pt x="54864" y="36576"/>
                  <a:pt x="54864" y="33528"/>
                </a:cubicBezTo>
                <a:cubicBezTo>
                  <a:pt x="54864" y="30480"/>
                  <a:pt x="51815" y="27432"/>
                  <a:pt x="48768" y="27432"/>
                </a:cubicBezTo>
                <a:cubicBezTo>
                  <a:pt x="48768" y="27432"/>
                  <a:pt x="45720" y="30480"/>
                  <a:pt x="42672" y="33528"/>
                </a:cubicBezTo>
                <a:cubicBezTo>
                  <a:pt x="42672" y="36576"/>
                  <a:pt x="39624" y="42672"/>
                  <a:pt x="36576" y="48768"/>
                </a:cubicBezTo>
                <a:cubicBezTo>
                  <a:pt x="30480" y="48768"/>
                  <a:pt x="24384" y="48768"/>
                  <a:pt x="18288" y="45720"/>
                </a:cubicBezTo>
                <a:cubicBezTo>
                  <a:pt x="21336" y="36576"/>
                  <a:pt x="24384" y="27432"/>
                  <a:pt x="27432" y="21336"/>
                </a:cubicBezTo>
                <a:cubicBezTo>
                  <a:pt x="30480" y="15240"/>
                  <a:pt x="33528" y="9144"/>
                  <a:pt x="39624" y="6096"/>
                </a:cubicBezTo>
                <a:cubicBezTo>
                  <a:pt x="42672" y="3048"/>
                  <a:pt x="48768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9" name="object 1289"/>
          <p:cNvSpPr/>
          <p:nvPr/>
        </p:nvSpPr>
        <p:spPr>
          <a:xfrm>
            <a:off x="3197352" y="44165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7912" y="0"/>
                </a:moveTo>
                <a:lnTo>
                  <a:pt x="57912" y="0"/>
                </a:lnTo>
                <a:lnTo>
                  <a:pt x="67056" y="0"/>
                </a:lnTo>
                <a:lnTo>
                  <a:pt x="67056" y="3048"/>
                </a:lnTo>
                <a:lnTo>
                  <a:pt x="73151" y="6096"/>
                </a:lnTo>
                <a:lnTo>
                  <a:pt x="76200" y="6096"/>
                </a:lnTo>
                <a:lnTo>
                  <a:pt x="79248" y="12192"/>
                </a:lnTo>
                <a:lnTo>
                  <a:pt x="79248" y="15240"/>
                </a:lnTo>
                <a:lnTo>
                  <a:pt x="82296" y="21336"/>
                </a:lnTo>
                <a:lnTo>
                  <a:pt x="82296" y="24384"/>
                </a:lnTo>
                <a:lnTo>
                  <a:pt x="82296" y="33528"/>
                </a:lnTo>
                <a:lnTo>
                  <a:pt x="82296" y="33528"/>
                </a:lnTo>
                <a:lnTo>
                  <a:pt x="82296" y="45720"/>
                </a:lnTo>
                <a:lnTo>
                  <a:pt x="79248" y="57912"/>
                </a:lnTo>
                <a:lnTo>
                  <a:pt x="79248" y="60960"/>
                </a:lnTo>
                <a:lnTo>
                  <a:pt x="76200" y="73152"/>
                </a:lnTo>
                <a:lnTo>
                  <a:pt x="73151" y="73152"/>
                </a:lnTo>
                <a:lnTo>
                  <a:pt x="67056" y="85344"/>
                </a:lnTo>
                <a:lnTo>
                  <a:pt x="54863" y="97536"/>
                </a:lnTo>
                <a:lnTo>
                  <a:pt x="51816" y="106680"/>
                </a:lnTo>
                <a:lnTo>
                  <a:pt x="45720" y="109728"/>
                </a:lnTo>
                <a:lnTo>
                  <a:pt x="39624" y="118872"/>
                </a:lnTo>
                <a:lnTo>
                  <a:pt x="36576" y="109728"/>
                </a:lnTo>
                <a:lnTo>
                  <a:pt x="67056" y="109728"/>
                </a:lnTo>
                <a:lnTo>
                  <a:pt x="70104" y="112776"/>
                </a:lnTo>
                <a:lnTo>
                  <a:pt x="70104" y="115824"/>
                </a:lnTo>
                <a:lnTo>
                  <a:pt x="67056" y="149352"/>
                </a:lnTo>
                <a:lnTo>
                  <a:pt x="60960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6096" y="128016"/>
                </a:lnTo>
                <a:lnTo>
                  <a:pt x="12192" y="112776"/>
                </a:lnTo>
                <a:lnTo>
                  <a:pt x="15240" y="103632"/>
                </a:lnTo>
                <a:lnTo>
                  <a:pt x="21336" y="94488"/>
                </a:lnTo>
                <a:lnTo>
                  <a:pt x="27432" y="85344"/>
                </a:lnTo>
                <a:lnTo>
                  <a:pt x="36576" y="76200"/>
                </a:lnTo>
                <a:lnTo>
                  <a:pt x="45720" y="64008"/>
                </a:lnTo>
                <a:lnTo>
                  <a:pt x="51816" y="57912"/>
                </a:lnTo>
                <a:lnTo>
                  <a:pt x="48768" y="57912"/>
                </a:lnTo>
                <a:lnTo>
                  <a:pt x="54863" y="45720"/>
                </a:lnTo>
                <a:lnTo>
                  <a:pt x="54863" y="45720"/>
                </a:lnTo>
                <a:lnTo>
                  <a:pt x="54863" y="36576"/>
                </a:lnTo>
                <a:lnTo>
                  <a:pt x="54863" y="39624"/>
                </a:lnTo>
                <a:lnTo>
                  <a:pt x="51816" y="33528"/>
                </a:lnTo>
                <a:lnTo>
                  <a:pt x="54863" y="36576"/>
                </a:lnTo>
                <a:lnTo>
                  <a:pt x="51816" y="36576"/>
                </a:lnTo>
                <a:lnTo>
                  <a:pt x="54863" y="36576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9624"/>
                </a:lnTo>
                <a:lnTo>
                  <a:pt x="51816" y="36576"/>
                </a:lnTo>
                <a:lnTo>
                  <a:pt x="48768" y="45720"/>
                </a:lnTo>
                <a:lnTo>
                  <a:pt x="48768" y="42672"/>
                </a:lnTo>
                <a:lnTo>
                  <a:pt x="45720" y="54864"/>
                </a:lnTo>
                <a:lnTo>
                  <a:pt x="39624" y="57912"/>
                </a:lnTo>
                <a:lnTo>
                  <a:pt x="21336" y="54864"/>
                </a:lnTo>
                <a:lnTo>
                  <a:pt x="18288" y="51816"/>
                </a:lnTo>
                <a:lnTo>
                  <a:pt x="18288" y="48768"/>
                </a:lnTo>
                <a:lnTo>
                  <a:pt x="21336" y="33528"/>
                </a:lnTo>
                <a:lnTo>
                  <a:pt x="27432" y="21336"/>
                </a:lnTo>
                <a:lnTo>
                  <a:pt x="27432" y="21336"/>
                </a:lnTo>
                <a:lnTo>
                  <a:pt x="30480" y="12192"/>
                </a:lnTo>
                <a:lnTo>
                  <a:pt x="33528" y="12192"/>
                </a:lnTo>
                <a:lnTo>
                  <a:pt x="39624" y="6096"/>
                </a:lnTo>
                <a:lnTo>
                  <a:pt x="39624" y="6096"/>
                </a:lnTo>
                <a:lnTo>
                  <a:pt x="45720" y="3048"/>
                </a:lnTo>
                <a:lnTo>
                  <a:pt x="48768" y="0"/>
                </a:lnTo>
                <a:lnTo>
                  <a:pt x="57912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2672" y="12192"/>
                </a:lnTo>
                <a:lnTo>
                  <a:pt x="45720" y="12192"/>
                </a:lnTo>
                <a:lnTo>
                  <a:pt x="39624" y="18288"/>
                </a:lnTo>
                <a:lnTo>
                  <a:pt x="39624" y="18288"/>
                </a:lnTo>
                <a:lnTo>
                  <a:pt x="33528" y="27432"/>
                </a:lnTo>
                <a:lnTo>
                  <a:pt x="33528" y="24384"/>
                </a:lnTo>
                <a:lnTo>
                  <a:pt x="30480" y="36576"/>
                </a:lnTo>
                <a:lnTo>
                  <a:pt x="27432" y="51816"/>
                </a:lnTo>
                <a:lnTo>
                  <a:pt x="24384" y="45720"/>
                </a:lnTo>
                <a:lnTo>
                  <a:pt x="42672" y="48768"/>
                </a:lnTo>
                <a:lnTo>
                  <a:pt x="36576" y="51816"/>
                </a:lnTo>
                <a:lnTo>
                  <a:pt x="39624" y="42672"/>
                </a:lnTo>
                <a:lnTo>
                  <a:pt x="39624" y="39624"/>
                </a:lnTo>
                <a:lnTo>
                  <a:pt x="42672" y="33528"/>
                </a:lnTo>
                <a:lnTo>
                  <a:pt x="42672" y="33528"/>
                </a:lnTo>
                <a:lnTo>
                  <a:pt x="45720" y="30480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3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4007" y="36576"/>
                </a:lnTo>
                <a:lnTo>
                  <a:pt x="64007" y="45720"/>
                </a:lnTo>
                <a:lnTo>
                  <a:pt x="64007" y="48768"/>
                </a:lnTo>
                <a:lnTo>
                  <a:pt x="57912" y="60960"/>
                </a:lnTo>
                <a:lnTo>
                  <a:pt x="57912" y="60960"/>
                </a:lnTo>
                <a:lnTo>
                  <a:pt x="51816" y="70104"/>
                </a:lnTo>
                <a:lnTo>
                  <a:pt x="42672" y="82296"/>
                </a:lnTo>
                <a:lnTo>
                  <a:pt x="36576" y="91440"/>
                </a:lnTo>
                <a:lnTo>
                  <a:pt x="30480" y="100584"/>
                </a:lnTo>
                <a:lnTo>
                  <a:pt x="24384" y="109728"/>
                </a:lnTo>
                <a:lnTo>
                  <a:pt x="21336" y="115824"/>
                </a:lnTo>
                <a:lnTo>
                  <a:pt x="15240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60960" y="143256"/>
                </a:lnTo>
                <a:lnTo>
                  <a:pt x="57912" y="146304"/>
                </a:lnTo>
                <a:lnTo>
                  <a:pt x="64007" y="115824"/>
                </a:lnTo>
                <a:lnTo>
                  <a:pt x="67056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3528" y="112776"/>
                </a:lnTo>
                <a:lnTo>
                  <a:pt x="39624" y="103632"/>
                </a:lnTo>
                <a:lnTo>
                  <a:pt x="42672" y="100584"/>
                </a:lnTo>
                <a:lnTo>
                  <a:pt x="48768" y="94488"/>
                </a:lnTo>
                <a:lnTo>
                  <a:pt x="57912" y="79248"/>
                </a:lnTo>
                <a:lnTo>
                  <a:pt x="67056" y="67056"/>
                </a:lnTo>
                <a:lnTo>
                  <a:pt x="67056" y="67056"/>
                </a:lnTo>
                <a:lnTo>
                  <a:pt x="70104" y="57912"/>
                </a:lnTo>
                <a:lnTo>
                  <a:pt x="70104" y="57912"/>
                </a:lnTo>
                <a:lnTo>
                  <a:pt x="73151" y="45720"/>
                </a:lnTo>
                <a:lnTo>
                  <a:pt x="73151" y="33528"/>
                </a:lnTo>
                <a:lnTo>
                  <a:pt x="73151" y="33528"/>
                </a:lnTo>
                <a:lnTo>
                  <a:pt x="73151" y="24384"/>
                </a:lnTo>
                <a:lnTo>
                  <a:pt x="73151" y="24384"/>
                </a:lnTo>
                <a:lnTo>
                  <a:pt x="73151" y="15240"/>
                </a:lnTo>
                <a:lnTo>
                  <a:pt x="73151" y="18288"/>
                </a:lnTo>
                <a:lnTo>
                  <a:pt x="67056" y="12192"/>
                </a:lnTo>
                <a:lnTo>
                  <a:pt x="70104" y="12192"/>
                </a:lnTo>
                <a:lnTo>
                  <a:pt x="64007" y="9144"/>
                </a:lnTo>
                <a:lnTo>
                  <a:pt x="64007" y="9144"/>
                </a:lnTo>
                <a:lnTo>
                  <a:pt x="57912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0" name="object 1290"/>
          <p:cNvSpPr/>
          <p:nvPr/>
        </p:nvSpPr>
        <p:spPr>
          <a:xfrm>
            <a:off x="3660648" y="44196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0960" y="0"/>
                  <a:pt x="67055" y="6096"/>
                  <a:pt x="70104" y="12192"/>
                </a:cubicBezTo>
                <a:cubicBezTo>
                  <a:pt x="76200" y="18288"/>
                  <a:pt x="76200" y="27432"/>
                  <a:pt x="73152" y="36576"/>
                </a:cubicBezTo>
                <a:cubicBezTo>
                  <a:pt x="73152" y="42672"/>
                  <a:pt x="70104" y="48768"/>
                  <a:pt x="67055" y="51816"/>
                </a:cubicBezTo>
                <a:cubicBezTo>
                  <a:pt x="64008" y="57912"/>
                  <a:pt x="60960" y="60960"/>
                  <a:pt x="57911" y="67056"/>
                </a:cubicBezTo>
                <a:cubicBezTo>
                  <a:pt x="60960" y="67056"/>
                  <a:pt x="60960" y="70104"/>
                  <a:pt x="64008" y="70104"/>
                </a:cubicBezTo>
                <a:cubicBezTo>
                  <a:pt x="64008" y="73152"/>
                  <a:pt x="67055" y="76200"/>
                  <a:pt x="67055" y="82296"/>
                </a:cubicBezTo>
                <a:cubicBezTo>
                  <a:pt x="67055" y="85344"/>
                  <a:pt x="67055" y="91440"/>
                  <a:pt x="67055" y="97536"/>
                </a:cubicBezTo>
                <a:cubicBezTo>
                  <a:pt x="64008" y="106680"/>
                  <a:pt x="60960" y="112776"/>
                  <a:pt x="57911" y="121920"/>
                </a:cubicBezTo>
                <a:cubicBezTo>
                  <a:pt x="54864" y="128016"/>
                  <a:pt x="48767" y="134112"/>
                  <a:pt x="45720" y="137160"/>
                </a:cubicBezTo>
                <a:cubicBezTo>
                  <a:pt x="39623" y="143256"/>
                  <a:pt x="33528" y="143256"/>
                  <a:pt x="24384" y="143256"/>
                </a:cubicBezTo>
                <a:cubicBezTo>
                  <a:pt x="18288" y="143256"/>
                  <a:pt x="12192" y="143256"/>
                  <a:pt x="9144" y="140208"/>
                </a:cubicBezTo>
                <a:cubicBezTo>
                  <a:pt x="6096" y="137160"/>
                  <a:pt x="3048" y="134112"/>
                  <a:pt x="3048" y="128016"/>
                </a:cubicBezTo>
                <a:cubicBezTo>
                  <a:pt x="0" y="121920"/>
                  <a:pt x="0" y="112776"/>
                  <a:pt x="0" y="106680"/>
                </a:cubicBezTo>
                <a:cubicBezTo>
                  <a:pt x="6096" y="103632"/>
                  <a:pt x="15240" y="100584"/>
                  <a:pt x="21336" y="100584"/>
                </a:cubicBezTo>
                <a:cubicBezTo>
                  <a:pt x="21336" y="106680"/>
                  <a:pt x="21336" y="112776"/>
                  <a:pt x="24384" y="115824"/>
                </a:cubicBezTo>
                <a:cubicBezTo>
                  <a:pt x="24384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6576" y="115824"/>
                </a:cubicBezTo>
                <a:cubicBezTo>
                  <a:pt x="39623" y="112776"/>
                  <a:pt x="42672" y="106680"/>
                  <a:pt x="42672" y="100584"/>
                </a:cubicBezTo>
                <a:cubicBezTo>
                  <a:pt x="45720" y="94488"/>
                  <a:pt x="45720" y="88392"/>
                  <a:pt x="42672" y="85344"/>
                </a:cubicBezTo>
                <a:cubicBezTo>
                  <a:pt x="42672" y="82296"/>
                  <a:pt x="39623" y="79248"/>
                  <a:pt x="36576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0480" y="73152"/>
                  <a:pt x="33528" y="64008"/>
                  <a:pt x="36576" y="54864"/>
                </a:cubicBezTo>
                <a:cubicBezTo>
                  <a:pt x="36576" y="54864"/>
                  <a:pt x="36576" y="54864"/>
                  <a:pt x="39623" y="54864"/>
                </a:cubicBezTo>
                <a:cubicBezTo>
                  <a:pt x="42672" y="54864"/>
                  <a:pt x="45720" y="54864"/>
                  <a:pt x="45720" y="51816"/>
                </a:cubicBezTo>
                <a:cubicBezTo>
                  <a:pt x="48767" y="48768"/>
                  <a:pt x="51816" y="42672"/>
                  <a:pt x="51816" y="39624"/>
                </a:cubicBezTo>
                <a:cubicBezTo>
                  <a:pt x="51816" y="33528"/>
                  <a:pt x="51816" y="30480"/>
                  <a:pt x="51816" y="30480"/>
                </a:cubicBezTo>
                <a:cubicBezTo>
                  <a:pt x="51816" y="27432"/>
                  <a:pt x="48767" y="24384"/>
                  <a:pt x="45720" y="24384"/>
                </a:cubicBezTo>
                <a:cubicBezTo>
                  <a:pt x="42672" y="24384"/>
                  <a:pt x="42672" y="27432"/>
                  <a:pt x="39623" y="30480"/>
                </a:cubicBezTo>
                <a:cubicBezTo>
                  <a:pt x="36576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2" y="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1" name="object 1291"/>
          <p:cNvSpPr/>
          <p:nvPr/>
        </p:nvSpPr>
        <p:spPr>
          <a:xfrm>
            <a:off x="3657600" y="44165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4" y="0"/>
                </a:moveTo>
                <a:lnTo>
                  <a:pt x="54864" y="0"/>
                </a:lnTo>
                <a:lnTo>
                  <a:pt x="60959" y="0"/>
                </a:lnTo>
                <a:lnTo>
                  <a:pt x="64008" y="0"/>
                </a:lnTo>
                <a:lnTo>
                  <a:pt x="70103" y="3048"/>
                </a:lnTo>
                <a:lnTo>
                  <a:pt x="70103" y="3048"/>
                </a:lnTo>
                <a:lnTo>
                  <a:pt x="73152" y="6096"/>
                </a:lnTo>
                <a:lnTo>
                  <a:pt x="76200" y="6096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9248" y="48768"/>
                </a:lnTo>
                <a:lnTo>
                  <a:pt x="79248" y="51816"/>
                </a:lnTo>
                <a:lnTo>
                  <a:pt x="76200" y="57912"/>
                </a:lnTo>
                <a:lnTo>
                  <a:pt x="73152" y="57912"/>
                </a:lnTo>
                <a:lnTo>
                  <a:pt x="70103" y="67056"/>
                </a:lnTo>
                <a:lnTo>
                  <a:pt x="70103" y="67056"/>
                </a:lnTo>
                <a:lnTo>
                  <a:pt x="64008" y="73152"/>
                </a:lnTo>
                <a:lnTo>
                  <a:pt x="60959" y="64008"/>
                </a:lnTo>
                <a:lnTo>
                  <a:pt x="67056" y="67056"/>
                </a:lnTo>
                <a:lnTo>
                  <a:pt x="67056" y="67056"/>
                </a:lnTo>
                <a:lnTo>
                  <a:pt x="70103" y="70104"/>
                </a:lnTo>
                <a:lnTo>
                  <a:pt x="70103" y="70104"/>
                </a:lnTo>
                <a:lnTo>
                  <a:pt x="73152" y="76200"/>
                </a:lnTo>
                <a:lnTo>
                  <a:pt x="73152" y="76200"/>
                </a:lnTo>
                <a:lnTo>
                  <a:pt x="73152" y="82296"/>
                </a:lnTo>
                <a:lnTo>
                  <a:pt x="73152" y="85344"/>
                </a:lnTo>
                <a:lnTo>
                  <a:pt x="73152" y="91440"/>
                </a:lnTo>
                <a:lnTo>
                  <a:pt x="73152" y="91440"/>
                </a:lnTo>
                <a:lnTo>
                  <a:pt x="73152" y="100584"/>
                </a:lnTo>
                <a:lnTo>
                  <a:pt x="70103" y="112776"/>
                </a:lnTo>
                <a:lnTo>
                  <a:pt x="70103" y="115824"/>
                </a:lnTo>
                <a:lnTo>
                  <a:pt x="64008" y="124968"/>
                </a:lnTo>
                <a:lnTo>
                  <a:pt x="64008" y="128016"/>
                </a:lnTo>
                <a:lnTo>
                  <a:pt x="57912" y="137160"/>
                </a:lnTo>
                <a:lnTo>
                  <a:pt x="57912" y="137160"/>
                </a:lnTo>
                <a:lnTo>
                  <a:pt x="51815" y="146304"/>
                </a:lnTo>
                <a:lnTo>
                  <a:pt x="48768" y="146304"/>
                </a:lnTo>
                <a:lnTo>
                  <a:pt x="39624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27432" y="152400"/>
                </a:lnTo>
                <a:lnTo>
                  <a:pt x="18288" y="152400"/>
                </a:lnTo>
                <a:lnTo>
                  <a:pt x="18288" y="149352"/>
                </a:lnTo>
                <a:lnTo>
                  <a:pt x="9144" y="146304"/>
                </a:lnTo>
                <a:lnTo>
                  <a:pt x="9144" y="146304"/>
                </a:lnTo>
                <a:lnTo>
                  <a:pt x="6096" y="140208"/>
                </a:lnTo>
                <a:lnTo>
                  <a:pt x="3048" y="140208"/>
                </a:lnTo>
                <a:lnTo>
                  <a:pt x="0" y="131064"/>
                </a:lnTo>
                <a:lnTo>
                  <a:pt x="0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5824"/>
                </a:lnTo>
                <a:lnTo>
                  <a:pt x="36576" y="115824"/>
                </a:lnTo>
                <a:lnTo>
                  <a:pt x="39624" y="109728"/>
                </a:lnTo>
                <a:lnTo>
                  <a:pt x="39624" y="109728"/>
                </a:lnTo>
                <a:lnTo>
                  <a:pt x="42671" y="103632"/>
                </a:lnTo>
                <a:lnTo>
                  <a:pt x="42671" y="103632"/>
                </a:lnTo>
                <a:lnTo>
                  <a:pt x="42671" y="94488"/>
                </a:lnTo>
                <a:lnTo>
                  <a:pt x="42671" y="94488"/>
                </a:lnTo>
                <a:lnTo>
                  <a:pt x="42671" y="88392"/>
                </a:lnTo>
                <a:lnTo>
                  <a:pt x="42671" y="91440"/>
                </a:lnTo>
                <a:lnTo>
                  <a:pt x="39624" y="88392"/>
                </a:lnTo>
                <a:lnTo>
                  <a:pt x="42671" y="88392"/>
                </a:lnTo>
                <a:lnTo>
                  <a:pt x="39624" y="88392"/>
                </a:lnTo>
                <a:lnTo>
                  <a:pt x="42671" y="88392"/>
                </a:lnTo>
                <a:lnTo>
                  <a:pt x="36576" y="88392"/>
                </a:lnTo>
                <a:lnTo>
                  <a:pt x="39624" y="88392"/>
                </a:lnTo>
                <a:lnTo>
                  <a:pt x="33528" y="88392"/>
                </a:lnTo>
                <a:lnTo>
                  <a:pt x="30480" y="88392"/>
                </a:lnTo>
                <a:lnTo>
                  <a:pt x="27432" y="85344"/>
                </a:lnTo>
                <a:lnTo>
                  <a:pt x="33528" y="57912"/>
                </a:lnTo>
                <a:lnTo>
                  <a:pt x="39624" y="54864"/>
                </a:lnTo>
                <a:lnTo>
                  <a:pt x="42671" y="54864"/>
                </a:lnTo>
                <a:lnTo>
                  <a:pt x="39624" y="54864"/>
                </a:lnTo>
                <a:lnTo>
                  <a:pt x="45720" y="51816"/>
                </a:lnTo>
                <a:lnTo>
                  <a:pt x="42671" y="54864"/>
                </a:lnTo>
                <a:lnTo>
                  <a:pt x="45720" y="51816"/>
                </a:lnTo>
                <a:lnTo>
                  <a:pt x="45720" y="51816"/>
                </a:lnTo>
                <a:lnTo>
                  <a:pt x="51815" y="39624"/>
                </a:lnTo>
                <a:lnTo>
                  <a:pt x="51815" y="42672"/>
                </a:lnTo>
                <a:lnTo>
                  <a:pt x="51815" y="36576"/>
                </a:lnTo>
                <a:lnTo>
                  <a:pt x="51815" y="36576"/>
                </a:lnTo>
                <a:lnTo>
                  <a:pt x="51815" y="33528"/>
                </a:lnTo>
                <a:lnTo>
                  <a:pt x="51815" y="33528"/>
                </a:lnTo>
                <a:lnTo>
                  <a:pt x="48768" y="33528"/>
                </a:lnTo>
                <a:lnTo>
                  <a:pt x="51815" y="33528"/>
                </a:lnTo>
                <a:lnTo>
                  <a:pt x="48768" y="33528"/>
                </a:lnTo>
                <a:lnTo>
                  <a:pt x="51815" y="33528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1" y="39624"/>
                </a:lnTo>
                <a:lnTo>
                  <a:pt x="42671" y="39624"/>
                </a:lnTo>
                <a:lnTo>
                  <a:pt x="39624" y="48768"/>
                </a:lnTo>
                <a:lnTo>
                  <a:pt x="39624" y="51816"/>
                </a:lnTo>
                <a:lnTo>
                  <a:pt x="36576" y="51816"/>
                </a:lnTo>
                <a:lnTo>
                  <a:pt x="15240" y="45720"/>
                </a:lnTo>
                <a:lnTo>
                  <a:pt x="12192" y="42672"/>
                </a:lnTo>
                <a:lnTo>
                  <a:pt x="12192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27432" y="12192"/>
                </a:lnTo>
                <a:lnTo>
                  <a:pt x="30480" y="9144"/>
                </a:lnTo>
                <a:lnTo>
                  <a:pt x="39624" y="3048"/>
                </a:lnTo>
                <a:lnTo>
                  <a:pt x="39624" y="3048"/>
                </a:lnTo>
                <a:lnTo>
                  <a:pt x="45720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48768" y="9144"/>
                </a:lnTo>
                <a:lnTo>
                  <a:pt x="42671" y="12192"/>
                </a:lnTo>
                <a:lnTo>
                  <a:pt x="45720" y="12192"/>
                </a:lnTo>
                <a:lnTo>
                  <a:pt x="33528" y="18288"/>
                </a:lnTo>
                <a:lnTo>
                  <a:pt x="36576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2671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5" y="24384"/>
                </a:lnTo>
                <a:lnTo>
                  <a:pt x="54864" y="24384"/>
                </a:lnTo>
                <a:lnTo>
                  <a:pt x="57912" y="27432"/>
                </a:lnTo>
                <a:lnTo>
                  <a:pt x="57912" y="30480"/>
                </a:lnTo>
                <a:lnTo>
                  <a:pt x="57912" y="30480"/>
                </a:lnTo>
                <a:lnTo>
                  <a:pt x="60959" y="36576"/>
                </a:lnTo>
                <a:lnTo>
                  <a:pt x="60959" y="36576"/>
                </a:lnTo>
                <a:lnTo>
                  <a:pt x="60959" y="42672"/>
                </a:lnTo>
                <a:lnTo>
                  <a:pt x="57912" y="42672"/>
                </a:lnTo>
                <a:lnTo>
                  <a:pt x="54864" y="54864"/>
                </a:lnTo>
                <a:lnTo>
                  <a:pt x="51815" y="57912"/>
                </a:lnTo>
                <a:lnTo>
                  <a:pt x="48768" y="60960"/>
                </a:lnTo>
                <a:lnTo>
                  <a:pt x="48768" y="60960"/>
                </a:lnTo>
                <a:lnTo>
                  <a:pt x="42671" y="64008"/>
                </a:lnTo>
                <a:lnTo>
                  <a:pt x="42671" y="64008"/>
                </a:lnTo>
                <a:lnTo>
                  <a:pt x="39624" y="64008"/>
                </a:lnTo>
                <a:lnTo>
                  <a:pt x="42671" y="57912"/>
                </a:lnTo>
                <a:lnTo>
                  <a:pt x="36576" y="85344"/>
                </a:lnTo>
                <a:lnTo>
                  <a:pt x="30480" y="82296"/>
                </a:lnTo>
                <a:lnTo>
                  <a:pt x="36576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42671" y="79248"/>
                </a:lnTo>
                <a:lnTo>
                  <a:pt x="45720" y="79248"/>
                </a:lnTo>
                <a:lnTo>
                  <a:pt x="48768" y="82296"/>
                </a:lnTo>
                <a:lnTo>
                  <a:pt x="51815" y="85344"/>
                </a:lnTo>
                <a:lnTo>
                  <a:pt x="51815" y="88392"/>
                </a:lnTo>
                <a:lnTo>
                  <a:pt x="51815" y="94488"/>
                </a:lnTo>
                <a:lnTo>
                  <a:pt x="51815" y="94488"/>
                </a:lnTo>
                <a:lnTo>
                  <a:pt x="51815" y="103632"/>
                </a:lnTo>
                <a:lnTo>
                  <a:pt x="51815" y="103632"/>
                </a:lnTo>
                <a:lnTo>
                  <a:pt x="48768" y="112776"/>
                </a:lnTo>
                <a:lnTo>
                  <a:pt x="48768" y="112776"/>
                </a:lnTo>
                <a:lnTo>
                  <a:pt x="45720" y="121920"/>
                </a:lnTo>
                <a:lnTo>
                  <a:pt x="45720" y="121920"/>
                </a:lnTo>
                <a:lnTo>
                  <a:pt x="39624" y="124968"/>
                </a:lnTo>
                <a:lnTo>
                  <a:pt x="39624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4384" y="121920"/>
                </a:lnTo>
                <a:lnTo>
                  <a:pt x="21336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3048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8016"/>
                </a:lnTo>
                <a:lnTo>
                  <a:pt x="9144" y="128016"/>
                </a:lnTo>
                <a:lnTo>
                  <a:pt x="12192" y="137160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27432" y="143256"/>
                </a:lnTo>
                <a:lnTo>
                  <a:pt x="39624" y="140208"/>
                </a:lnTo>
                <a:lnTo>
                  <a:pt x="36576" y="143256"/>
                </a:lnTo>
                <a:lnTo>
                  <a:pt x="45720" y="137160"/>
                </a:lnTo>
                <a:lnTo>
                  <a:pt x="45720" y="137160"/>
                </a:lnTo>
                <a:lnTo>
                  <a:pt x="51815" y="131064"/>
                </a:lnTo>
                <a:lnTo>
                  <a:pt x="51815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0959" y="112776"/>
                </a:lnTo>
                <a:lnTo>
                  <a:pt x="60959" y="112776"/>
                </a:lnTo>
                <a:lnTo>
                  <a:pt x="64008" y="100584"/>
                </a:lnTo>
                <a:lnTo>
                  <a:pt x="67056" y="91440"/>
                </a:lnTo>
                <a:lnTo>
                  <a:pt x="64008" y="91440"/>
                </a:lnTo>
                <a:lnTo>
                  <a:pt x="64008" y="85344"/>
                </a:lnTo>
                <a:lnTo>
                  <a:pt x="64008" y="85344"/>
                </a:lnTo>
                <a:lnTo>
                  <a:pt x="64008" y="79248"/>
                </a:lnTo>
                <a:lnTo>
                  <a:pt x="64008" y="79248"/>
                </a:lnTo>
                <a:lnTo>
                  <a:pt x="60959" y="76200"/>
                </a:lnTo>
                <a:lnTo>
                  <a:pt x="64008" y="76200"/>
                </a:lnTo>
                <a:lnTo>
                  <a:pt x="60959" y="73152"/>
                </a:lnTo>
                <a:lnTo>
                  <a:pt x="60959" y="76200"/>
                </a:lnTo>
                <a:lnTo>
                  <a:pt x="57912" y="73152"/>
                </a:lnTo>
                <a:lnTo>
                  <a:pt x="54864" y="70104"/>
                </a:lnTo>
                <a:lnTo>
                  <a:pt x="57912" y="67056"/>
                </a:lnTo>
                <a:lnTo>
                  <a:pt x="64008" y="60960"/>
                </a:lnTo>
                <a:lnTo>
                  <a:pt x="60959" y="60960"/>
                </a:lnTo>
                <a:lnTo>
                  <a:pt x="67056" y="54864"/>
                </a:lnTo>
                <a:lnTo>
                  <a:pt x="67056" y="54864"/>
                </a:lnTo>
                <a:lnTo>
                  <a:pt x="70103" y="45720"/>
                </a:lnTo>
                <a:lnTo>
                  <a:pt x="70103" y="48768"/>
                </a:lnTo>
                <a:lnTo>
                  <a:pt x="73152" y="39624"/>
                </a:lnTo>
                <a:lnTo>
                  <a:pt x="73152" y="39624"/>
                </a:lnTo>
                <a:lnTo>
                  <a:pt x="73152" y="24384"/>
                </a:lnTo>
                <a:lnTo>
                  <a:pt x="73152" y="27432"/>
                </a:lnTo>
                <a:lnTo>
                  <a:pt x="70103" y="15240"/>
                </a:lnTo>
                <a:lnTo>
                  <a:pt x="70103" y="18288"/>
                </a:lnTo>
                <a:lnTo>
                  <a:pt x="67056" y="12192"/>
                </a:lnTo>
                <a:lnTo>
                  <a:pt x="70103" y="15240"/>
                </a:lnTo>
                <a:lnTo>
                  <a:pt x="64008" y="12192"/>
                </a:lnTo>
                <a:lnTo>
                  <a:pt x="67056" y="12192"/>
                </a:lnTo>
                <a:lnTo>
                  <a:pt x="60959" y="9144"/>
                </a:lnTo>
                <a:lnTo>
                  <a:pt x="60959" y="9144"/>
                </a:lnTo>
                <a:lnTo>
                  <a:pt x="54864" y="9144"/>
                </a:lnTo>
                <a:lnTo>
                  <a:pt x="54864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2" name="object 1292"/>
          <p:cNvSpPr/>
          <p:nvPr/>
        </p:nvSpPr>
        <p:spPr>
          <a:xfrm>
            <a:off x="4191000" y="44196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4008" y="0"/>
                  <a:pt x="70104" y="6096"/>
                  <a:pt x="73152" y="12192"/>
                </a:cubicBezTo>
                <a:cubicBezTo>
                  <a:pt x="76200" y="18288"/>
                  <a:pt x="76200" y="27432"/>
                  <a:pt x="76200" y="36576"/>
                </a:cubicBezTo>
                <a:cubicBezTo>
                  <a:pt x="73152" y="42672"/>
                  <a:pt x="73152" y="48768"/>
                  <a:pt x="70104" y="51816"/>
                </a:cubicBezTo>
                <a:cubicBezTo>
                  <a:pt x="67056" y="57912"/>
                  <a:pt x="64008" y="60960"/>
                  <a:pt x="57912" y="67056"/>
                </a:cubicBezTo>
                <a:cubicBezTo>
                  <a:pt x="60960" y="67056"/>
                  <a:pt x="64008" y="70104"/>
                  <a:pt x="64008" y="70104"/>
                </a:cubicBezTo>
                <a:cubicBezTo>
                  <a:pt x="67056" y="73152"/>
                  <a:pt x="67056" y="76200"/>
                  <a:pt x="67056" y="82296"/>
                </a:cubicBezTo>
                <a:cubicBezTo>
                  <a:pt x="70104" y="85344"/>
                  <a:pt x="67056" y="91440"/>
                  <a:pt x="67056" y="97536"/>
                </a:cubicBezTo>
                <a:cubicBezTo>
                  <a:pt x="67056" y="106680"/>
                  <a:pt x="64008" y="112776"/>
                  <a:pt x="57912" y="121920"/>
                </a:cubicBezTo>
                <a:cubicBezTo>
                  <a:pt x="54864" y="128016"/>
                  <a:pt x="51816" y="134112"/>
                  <a:pt x="45720" y="137160"/>
                </a:cubicBezTo>
                <a:cubicBezTo>
                  <a:pt x="39624" y="143256"/>
                  <a:pt x="33528" y="143256"/>
                  <a:pt x="27432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4384" y="100584"/>
                </a:cubicBezTo>
                <a:cubicBezTo>
                  <a:pt x="24384" y="106680"/>
                  <a:pt x="24384" y="112776"/>
                  <a:pt x="24384" y="115824"/>
                </a:cubicBezTo>
                <a:cubicBezTo>
                  <a:pt x="27432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9624" y="115824"/>
                </a:cubicBezTo>
                <a:cubicBezTo>
                  <a:pt x="42672" y="112776"/>
                  <a:pt x="42672" y="106680"/>
                  <a:pt x="45720" y="100584"/>
                </a:cubicBezTo>
                <a:cubicBezTo>
                  <a:pt x="45720" y="94488"/>
                  <a:pt x="45720" y="88392"/>
                  <a:pt x="45720" y="85344"/>
                </a:cubicBezTo>
                <a:cubicBezTo>
                  <a:pt x="42672" y="82296"/>
                  <a:pt x="42672" y="79248"/>
                  <a:pt x="39624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3528" y="73152"/>
                  <a:pt x="36576" y="64008"/>
                  <a:pt x="36576" y="54864"/>
                </a:cubicBezTo>
                <a:cubicBezTo>
                  <a:pt x="39624" y="54864"/>
                  <a:pt x="39624" y="54864"/>
                  <a:pt x="39624" y="54864"/>
                </a:cubicBezTo>
                <a:cubicBezTo>
                  <a:pt x="42672" y="54864"/>
                  <a:pt x="45720" y="54864"/>
                  <a:pt x="48768" y="51816"/>
                </a:cubicBezTo>
                <a:cubicBezTo>
                  <a:pt x="51816" y="48768"/>
                  <a:pt x="51816" y="42672"/>
                  <a:pt x="51816" y="39624"/>
                </a:cubicBezTo>
                <a:cubicBezTo>
                  <a:pt x="54864" y="33528"/>
                  <a:pt x="54864" y="30480"/>
                  <a:pt x="51816" y="30480"/>
                </a:cubicBezTo>
                <a:cubicBezTo>
                  <a:pt x="51816" y="27432"/>
                  <a:pt x="51816" y="24384"/>
                  <a:pt x="48768" y="24384"/>
                </a:cubicBezTo>
                <a:cubicBezTo>
                  <a:pt x="45720" y="24384"/>
                  <a:pt x="42672" y="27432"/>
                  <a:pt x="39624" y="30480"/>
                </a:cubicBezTo>
                <a:cubicBezTo>
                  <a:pt x="39624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2" y="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3" name="object 1293"/>
          <p:cNvSpPr/>
          <p:nvPr/>
        </p:nvSpPr>
        <p:spPr>
          <a:xfrm>
            <a:off x="4187952" y="44165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4008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6096"/>
                </a:lnTo>
                <a:lnTo>
                  <a:pt x="76200" y="9144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6200" y="57912"/>
                </a:lnTo>
                <a:lnTo>
                  <a:pt x="76200" y="57912"/>
                </a:lnTo>
                <a:lnTo>
                  <a:pt x="64008" y="73152"/>
                </a:lnTo>
                <a:lnTo>
                  <a:pt x="64008" y="64008"/>
                </a:lnTo>
                <a:lnTo>
                  <a:pt x="70104" y="70104"/>
                </a:lnTo>
                <a:lnTo>
                  <a:pt x="73152" y="70104"/>
                </a:lnTo>
                <a:lnTo>
                  <a:pt x="73152" y="76200"/>
                </a:lnTo>
                <a:lnTo>
                  <a:pt x="73152" y="76200"/>
                </a:lnTo>
                <a:lnTo>
                  <a:pt x="76200" y="82296"/>
                </a:lnTo>
                <a:lnTo>
                  <a:pt x="76200" y="85344"/>
                </a:lnTo>
                <a:lnTo>
                  <a:pt x="76200" y="91440"/>
                </a:lnTo>
                <a:lnTo>
                  <a:pt x="76200" y="91440"/>
                </a:lnTo>
                <a:lnTo>
                  <a:pt x="76200" y="100584"/>
                </a:lnTo>
                <a:lnTo>
                  <a:pt x="73152" y="112776"/>
                </a:lnTo>
                <a:lnTo>
                  <a:pt x="70104" y="115824"/>
                </a:lnTo>
                <a:lnTo>
                  <a:pt x="67056" y="124968"/>
                </a:lnTo>
                <a:lnTo>
                  <a:pt x="67056" y="128016"/>
                </a:lnTo>
                <a:lnTo>
                  <a:pt x="60960" y="137160"/>
                </a:lnTo>
                <a:lnTo>
                  <a:pt x="57912" y="137160"/>
                </a:lnTo>
                <a:lnTo>
                  <a:pt x="51816" y="143256"/>
                </a:lnTo>
                <a:lnTo>
                  <a:pt x="51816" y="146304"/>
                </a:lnTo>
                <a:lnTo>
                  <a:pt x="42672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30480" y="152400"/>
                </a:lnTo>
                <a:lnTo>
                  <a:pt x="21336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12192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7432" y="100584"/>
                </a:lnTo>
                <a:lnTo>
                  <a:pt x="30480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9624" y="115824"/>
                </a:lnTo>
                <a:lnTo>
                  <a:pt x="39624" y="115824"/>
                </a:lnTo>
                <a:lnTo>
                  <a:pt x="42672" y="109728"/>
                </a:lnTo>
                <a:lnTo>
                  <a:pt x="42672" y="109728"/>
                </a:lnTo>
                <a:lnTo>
                  <a:pt x="42672" y="103632"/>
                </a:lnTo>
                <a:lnTo>
                  <a:pt x="42672" y="103632"/>
                </a:lnTo>
                <a:lnTo>
                  <a:pt x="45720" y="94488"/>
                </a:lnTo>
                <a:lnTo>
                  <a:pt x="45720" y="94488"/>
                </a:lnTo>
                <a:lnTo>
                  <a:pt x="42672" y="88392"/>
                </a:lnTo>
                <a:lnTo>
                  <a:pt x="45720" y="91440"/>
                </a:lnTo>
                <a:lnTo>
                  <a:pt x="42672" y="88392"/>
                </a:lnTo>
                <a:lnTo>
                  <a:pt x="45720" y="88392"/>
                </a:lnTo>
                <a:lnTo>
                  <a:pt x="39624" y="88392"/>
                </a:lnTo>
                <a:lnTo>
                  <a:pt x="42672" y="88392"/>
                </a:lnTo>
                <a:lnTo>
                  <a:pt x="36576" y="88392"/>
                </a:lnTo>
                <a:lnTo>
                  <a:pt x="30480" y="88392"/>
                </a:lnTo>
                <a:lnTo>
                  <a:pt x="30480" y="85344"/>
                </a:lnTo>
                <a:lnTo>
                  <a:pt x="36576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2672" y="54864"/>
                </a:lnTo>
                <a:lnTo>
                  <a:pt x="45720" y="51816"/>
                </a:lnTo>
                <a:lnTo>
                  <a:pt x="45720" y="54864"/>
                </a:lnTo>
                <a:lnTo>
                  <a:pt x="48768" y="51816"/>
                </a:lnTo>
                <a:lnTo>
                  <a:pt x="48768" y="51816"/>
                </a:lnTo>
                <a:lnTo>
                  <a:pt x="51816" y="45720"/>
                </a:lnTo>
                <a:lnTo>
                  <a:pt x="48768" y="45720"/>
                </a:lnTo>
                <a:lnTo>
                  <a:pt x="51816" y="39624"/>
                </a:lnTo>
                <a:lnTo>
                  <a:pt x="51816" y="42672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9624"/>
                </a:lnTo>
                <a:lnTo>
                  <a:pt x="42672" y="48768"/>
                </a:lnTo>
                <a:lnTo>
                  <a:pt x="36576" y="51816"/>
                </a:lnTo>
                <a:lnTo>
                  <a:pt x="18288" y="45720"/>
                </a:lnTo>
                <a:lnTo>
                  <a:pt x="15240" y="42672"/>
                </a:lnTo>
                <a:lnTo>
                  <a:pt x="15240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30480" y="12192"/>
                </a:lnTo>
                <a:lnTo>
                  <a:pt x="30480" y="9144"/>
                </a:lnTo>
                <a:lnTo>
                  <a:pt x="42672" y="3048"/>
                </a:lnTo>
                <a:lnTo>
                  <a:pt x="42672" y="3048"/>
                </a:lnTo>
                <a:lnTo>
                  <a:pt x="48768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5720" y="12192"/>
                </a:lnTo>
                <a:lnTo>
                  <a:pt x="45720" y="12192"/>
                </a:lnTo>
                <a:lnTo>
                  <a:pt x="36576" y="18288"/>
                </a:lnTo>
                <a:lnTo>
                  <a:pt x="36576" y="15240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42672"/>
                </a:lnTo>
                <a:lnTo>
                  <a:pt x="21336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0480"/>
                </a:lnTo>
                <a:lnTo>
                  <a:pt x="60960" y="36576"/>
                </a:lnTo>
                <a:lnTo>
                  <a:pt x="60960" y="36576"/>
                </a:lnTo>
                <a:lnTo>
                  <a:pt x="60960" y="42672"/>
                </a:lnTo>
                <a:lnTo>
                  <a:pt x="60960" y="42672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4" y="54864"/>
                </a:lnTo>
                <a:lnTo>
                  <a:pt x="54864" y="57912"/>
                </a:lnTo>
                <a:lnTo>
                  <a:pt x="51816" y="60960"/>
                </a:lnTo>
                <a:lnTo>
                  <a:pt x="48768" y="60960"/>
                </a:lnTo>
                <a:lnTo>
                  <a:pt x="45720" y="64008"/>
                </a:lnTo>
                <a:lnTo>
                  <a:pt x="42672" y="64008"/>
                </a:lnTo>
                <a:lnTo>
                  <a:pt x="39624" y="64008"/>
                </a:lnTo>
                <a:lnTo>
                  <a:pt x="45720" y="57912"/>
                </a:lnTo>
                <a:lnTo>
                  <a:pt x="39624" y="85344"/>
                </a:lnTo>
                <a:lnTo>
                  <a:pt x="33528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79248"/>
                </a:lnTo>
                <a:lnTo>
                  <a:pt x="48768" y="82296"/>
                </a:lnTo>
                <a:lnTo>
                  <a:pt x="51816" y="85344"/>
                </a:lnTo>
                <a:lnTo>
                  <a:pt x="51816" y="88392"/>
                </a:lnTo>
                <a:lnTo>
                  <a:pt x="54864" y="94488"/>
                </a:lnTo>
                <a:lnTo>
                  <a:pt x="54864" y="94488"/>
                </a:lnTo>
                <a:lnTo>
                  <a:pt x="51816" y="103632"/>
                </a:lnTo>
                <a:lnTo>
                  <a:pt x="51816" y="103632"/>
                </a:lnTo>
                <a:lnTo>
                  <a:pt x="51816" y="112776"/>
                </a:lnTo>
                <a:lnTo>
                  <a:pt x="48768" y="112776"/>
                </a:lnTo>
                <a:lnTo>
                  <a:pt x="45720" y="121920"/>
                </a:lnTo>
                <a:lnTo>
                  <a:pt x="45720" y="121920"/>
                </a:lnTo>
                <a:lnTo>
                  <a:pt x="42672" y="124968"/>
                </a:lnTo>
                <a:lnTo>
                  <a:pt x="39624" y="128016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9624" y="143256"/>
                </a:lnTo>
                <a:lnTo>
                  <a:pt x="45720" y="137160"/>
                </a:lnTo>
                <a:lnTo>
                  <a:pt x="45720" y="137160"/>
                </a:lnTo>
                <a:lnTo>
                  <a:pt x="51816" y="131064"/>
                </a:lnTo>
                <a:lnTo>
                  <a:pt x="51816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4008" y="112776"/>
                </a:lnTo>
                <a:lnTo>
                  <a:pt x="64008" y="112776"/>
                </a:lnTo>
                <a:lnTo>
                  <a:pt x="67056" y="100584"/>
                </a:lnTo>
                <a:lnTo>
                  <a:pt x="67056" y="91440"/>
                </a:lnTo>
                <a:lnTo>
                  <a:pt x="67056" y="91440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79248"/>
                </a:lnTo>
                <a:lnTo>
                  <a:pt x="67056" y="79248"/>
                </a:lnTo>
                <a:lnTo>
                  <a:pt x="64008" y="76200"/>
                </a:lnTo>
                <a:lnTo>
                  <a:pt x="64008" y="76200"/>
                </a:lnTo>
                <a:lnTo>
                  <a:pt x="57912" y="73152"/>
                </a:lnTo>
                <a:lnTo>
                  <a:pt x="57912" y="70104"/>
                </a:lnTo>
                <a:lnTo>
                  <a:pt x="57912" y="67056"/>
                </a:lnTo>
                <a:lnTo>
                  <a:pt x="70104" y="54864"/>
                </a:lnTo>
                <a:lnTo>
                  <a:pt x="67056" y="54864"/>
                </a:lnTo>
                <a:lnTo>
                  <a:pt x="73152" y="39624"/>
                </a:lnTo>
                <a:lnTo>
                  <a:pt x="73152" y="39624"/>
                </a:lnTo>
                <a:lnTo>
                  <a:pt x="73152" y="24384"/>
                </a:lnTo>
                <a:lnTo>
                  <a:pt x="76200" y="27432"/>
                </a:lnTo>
                <a:lnTo>
                  <a:pt x="73152" y="15240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12192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4" name="object 1294"/>
          <p:cNvSpPr/>
          <p:nvPr/>
        </p:nvSpPr>
        <p:spPr>
          <a:xfrm>
            <a:off x="4648200" y="44196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4008" y="0"/>
                  <a:pt x="70104" y="6096"/>
                  <a:pt x="73152" y="12192"/>
                </a:cubicBezTo>
                <a:cubicBezTo>
                  <a:pt x="76200" y="18288"/>
                  <a:pt x="76200" y="27432"/>
                  <a:pt x="76200" y="36576"/>
                </a:cubicBezTo>
                <a:cubicBezTo>
                  <a:pt x="73152" y="42672"/>
                  <a:pt x="73152" y="48768"/>
                  <a:pt x="70104" y="51816"/>
                </a:cubicBezTo>
                <a:cubicBezTo>
                  <a:pt x="67056" y="57912"/>
                  <a:pt x="64008" y="60960"/>
                  <a:pt x="57912" y="67056"/>
                </a:cubicBezTo>
                <a:cubicBezTo>
                  <a:pt x="60960" y="67056"/>
                  <a:pt x="64008" y="70104"/>
                  <a:pt x="64008" y="70104"/>
                </a:cubicBezTo>
                <a:cubicBezTo>
                  <a:pt x="67056" y="73152"/>
                  <a:pt x="67056" y="76200"/>
                  <a:pt x="67056" y="82296"/>
                </a:cubicBezTo>
                <a:cubicBezTo>
                  <a:pt x="70104" y="85344"/>
                  <a:pt x="67056" y="91440"/>
                  <a:pt x="67056" y="97536"/>
                </a:cubicBezTo>
                <a:cubicBezTo>
                  <a:pt x="67056" y="106680"/>
                  <a:pt x="64008" y="112776"/>
                  <a:pt x="57912" y="121920"/>
                </a:cubicBezTo>
                <a:cubicBezTo>
                  <a:pt x="54864" y="128016"/>
                  <a:pt x="51816" y="134112"/>
                  <a:pt x="45720" y="137160"/>
                </a:cubicBezTo>
                <a:cubicBezTo>
                  <a:pt x="39624" y="143256"/>
                  <a:pt x="33528" y="143256"/>
                  <a:pt x="27432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4384" y="100584"/>
                </a:cubicBezTo>
                <a:cubicBezTo>
                  <a:pt x="24384" y="106680"/>
                  <a:pt x="24384" y="112776"/>
                  <a:pt x="24384" y="115824"/>
                </a:cubicBezTo>
                <a:cubicBezTo>
                  <a:pt x="27432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9624" y="115824"/>
                </a:cubicBezTo>
                <a:cubicBezTo>
                  <a:pt x="42672" y="112776"/>
                  <a:pt x="42672" y="106680"/>
                  <a:pt x="45720" y="100584"/>
                </a:cubicBezTo>
                <a:cubicBezTo>
                  <a:pt x="45720" y="94488"/>
                  <a:pt x="45720" y="88392"/>
                  <a:pt x="45720" y="85344"/>
                </a:cubicBezTo>
                <a:cubicBezTo>
                  <a:pt x="42672" y="82296"/>
                  <a:pt x="42672" y="79248"/>
                  <a:pt x="39624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3528" y="73152"/>
                  <a:pt x="36576" y="64008"/>
                  <a:pt x="36576" y="54864"/>
                </a:cubicBezTo>
                <a:cubicBezTo>
                  <a:pt x="39624" y="54864"/>
                  <a:pt x="39624" y="54864"/>
                  <a:pt x="39624" y="54864"/>
                </a:cubicBezTo>
                <a:cubicBezTo>
                  <a:pt x="42672" y="54864"/>
                  <a:pt x="45720" y="54864"/>
                  <a:pt x="48768" y="51816"/>
                </a:cubicBezTo>
                <a:cubicBezTo>
                  <a:pt x="51816" y="48768"/>
                  <a:pt x="51816" y="42672"/>
                  <a:pt x="51816" y="39624"/>
                </a:cubicBezTo>
                <a:cubicBezTo>
                  <a:pt x="54864" y="33528"/>
                  <a:pt x="54864" y="30480"/>
                  <a:pt x="51816" y="30480"/>
                </a:cubicBezTo>
                <a:cubicBezTo>
                  <a:pt x="51816" y="27432"/>
                  <a:pt x="51816" y="24384"/>
                  <a:pt x="48768" y="24384"/>
                </a:cubicBezTo>
                <a:cubicBezTo>
                  <a:pt x="45720" y="24384"/>
                  <a:pt x="42672" y="27432"/>
                  <a:pt x="39624" y="30480"/>
                </a:cubicBezTo>
                <a:cubicBezTo>
                  <a:pt x="39624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2" y="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5" name="object 1295"/>
          <p:cNvSpPr/>
          <p:nvPr/>
        </p:nvSpPr>
        <p:spPr>
          <a:xfrm>
            <a:off x="4645152" y="44165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4008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6096"/>
                </a:lnTo>
                <a:lnTo>
                  <a:pt x="76200" y="9144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6200" y="57912"/>
                </a:lnTo>
                <a:lnTo>
                  <a:pt x="76200" y="57912"/>
                </a:lnTo>
                <a:lnTo>
                  <a:pt x="64008" y="73152"/>
                </a:lnTo>
                <a:lnTo>
                  <a:pt x="64008" y="64008"/>
                </a:lnTo>
                <a:lnTo>
                  <a:pt x="70104" y="70104"/>
                </a:lnTo>
                <a:lnTo>
                  <a:pt x="73152" y="70104"/>
                </a:lnTo>
                <a:lnTo>
                  <a:pt x="73152" y="76200"/>
                </a:lnTo>
                <a:lnTo>
                  <a:pt x="73152" y="76200"/>
                </a:lnTo>
                <a:lnTo>
                  <a:pt x="76200" y="82296"/>
                </a:lnTo>
                <a:lnTo>
                  <a:pt x="76200" y="85344"/>
                </a:lnTo>
                <a:lnTo>
                  <a:pt x="76200" y="91440"/>
                </a:lnTo>
                <a:lnTo>
                  <a:pt x="76200" y="91440"/>
                </a:lnTo>
                <a:lnTo>
                  <a:pt x="76200" y="100584"/>
                </a:lnTo>
                <a:lnTo>
                  <a:pt x="73152" y="112776"/>
                </a:lnTo>
                <a:lnTo>
                  <a:pt x="70104" y="115824"/>
                </a:lnTo>
                <a:lnTo>
                  <a:pt x="67056" y="124968"/>
                </a:lnTo>
                <a:lnTo>
                  <a:pt x="67056" y="128016"/>
                </a:lnTo>
                <a:lnTo>
                  <a:pt x="60960" y="137160"/>
                </a:lnTo>
                <a:lnTo>
                  <a:pt x="57912" y="137160"/>
                </a:lnTo>
                <a:lnTo>
                  <a:pt x="51816" y="143256"/>
                </a:lnTo>
                <a:lnTo>
                  <a:pt x="51816" y="146304"/>
                </a:lnTo>
                <a:lnTo>
                  <a:pt x="42672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30480" y="152400"/>
                </a:lnTo>
                <a:lnTo>
                  <a:pt x="21336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12192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7432" y="100584"/>
                </a:lnTo>
                <a:lnTo>
                  <a:pt x="30480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9624" y="115824"/>
                </a:lnTo>
                <a:lnTo>
                  <a:pt x="39624" y="115824"/>
                </a:lnTo>
                <a:lnTo>
                  <a:pt x="42672" y="109728"/>
                </a:lnTo>
                <a:lnTo>
                  <a:pt x="42672" y="109728"/>
                </a:lnTo>
                <a:lnTo>
                  <a:pt x="42672" y="103632"/>
                </a:lnTo>
                <a:lnTo>
                  <a:pt x="42672" y="103632"/>
                </a:lnTo>
                <a:lnTo>
                  <a:pt x="45720" y="94488"/>
                </a:lnTo>
                <a:lnTo>
                  <a:pt x="45720" y="94488"/>
                </a:lnTo>
                <a:lnTo>
                  <a:pt x="42672" y="88392"/>
                </a:lnTo>
                <a:lnTo>
                  <a:pt x="45720" y="91440"/>
                </a:lnTo>
                <a:lnTo>
                  <a:pt x="42672" y="88392"/>
                </a:lnTo>
                <a:lnTo>
                  <a:pt x="45720" y="88392"/>
                </a:lnTo>
                <a:lnTo>
                  <a:pt x="39624" y="88392"/>
                </a:lnTo>
                <a:lnTo>
                  <a:pt x="42672" y="88392"/>
                </a:lnTo>
                <a:lnTo>
                  <a:pt x="36576" y="88392"/>
                </a:lnTo>
                <a:lnTo>
                  <a:pt x="30480" y="88392"/>
                </a:lnTo>
                <a:lnTo>
                  <a:pt x="30480" y="85344"/>
                </a:lnTo>
                <a:lnTo>
                  <a:pt x="36576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2672" y="54864"/>
                </a:lnTo>
                <a:lnTo>
                  <a:pt x="45720" y="51816"/>
                </a:lnTo>
                <a:lnTo>
                  <a:pt x="45720" y="54864"/>
                </a:lnTo>
                <a:lnTo>
                  <a:pt x="48768" y="51816"/>
                </a:lnTo>
                <a:lnTo>
                  <a:pt x="48768" y="51816"/>
                </a:lnTo>
                <a:lnTo>
                  <a:pt x="51816" y="45720"/>
                </a:lnTo>
                <a:lnTo>
                  <a:pt x="48768" y="45720"/>
                </a:lnTo>
                <a:lnTo>
                  <a:pt x="51816" y="39624"/>
                </a:lnTo>
                <a:lnTo>
                  <a:pt x="51816" y="42672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9624"/>
                </a:lnTo>
                <a:lnTo>
                  <a:pt x="42672" y="48768"/>
                </a:lnTo>
                <a:lnTo>
                  <a:pt x="36576" y="51816"/>
                </a:lnTo>
                <a:lnTo>
                  <a:pt x="18288" y="45720"/>
                </a:lnTo>
                <a:lnTo>
                  <a:pt x="15240" y="42672"/>
                </a:lnTo>
                <a:lnTo>
                  <a:pt x="15240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30480" y="12192"/>
                </a:lnTo>
                <a:lnTo>
                  <a:pt x="30480" y="9144"/>
                </a:lnTo>
                <a:lnTo>
                  <a:pt x="42672" y="3048"/>
                </a:lnTo>
                <a:lnTo>
                  <a:pt x="42672" y="3048"/>
                </a:lnTo>
                <a:lnTo>
                  <a:pt x="48768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5720" y="12192"/>
                </a:lnTo>
                <a:lnTo>
                  <a:pt x="45720" y="12192"/>
                </a:lnTo>
                <a:lnTo>
                  <a:pt x="36576" y="18288"/>
                </a:lnTo>
                <a:lnTo>
                  <a:pt x="36576" y="15240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42672"/>
                </a:lnTo>
                <a:lnTo>
                  <a:pt x="21336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0480"/>
                </a:lnTo>
                <a:lnTo>
                  <a:pt x="60960" y="36576"/>
                </a:lnTo>
                <a:lnTo>
                  <a:pt x="60960" y="36576"/>
                </a:lnTo>
                <a:lnTo>
                  <a:pt x="60960" y="42672"/>
                </a:lnTo>
                <a:lnTo>
                  <a:pt x="60960" y="42672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4" y="54864"/>
                </a:lnTo>
                <a:lnTo>
                  <a:pt x="54864" y="57912"/>
                </a:lnTo>
                <a:lnTo>
                  <a:pt x="51816" y="60960"/>
                </a:lnTo>
                <a:lnTo>
                  <a:pt x="48768" y="60960"/>
                </a:lnTo>
                <a:lnTo>
                  <a:pt x="45720" y="64008"/>
                </a:lnTo>
                <a:lnTo>
                  <a:pt x="42672" y="64008"/>
                </a:lnTo>
                <a:lnTo>
                  <a:pt x="39624" y="64008"/>
                </a:lnTo>
                <a:lnTo>
                  <a:pt x="45720" y="57912"/>
                </a:lnTo>
                <a:lnTo>
                  <a:pt x="39624" y="85344"/>
                </a:lnTo>
                <a:lnTo>
                  <a:pt x="33528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79248"/>
                </a:lnTo>
                <a:lnTo>
                  <a:pt x="48768" y="82296"/>
                </a:lnTo>
                <a:lnTo>
                  <a:pt x="51816" y="85344"/>
                </a:lnTo>
                <a:lnTo>
                  <a:pt x="51816" y="88392"/>
                </a:lnTo>
                <a:lnTo>
                  <a:pt x="54864" y="94488"/>
                </a:lnTo>
                <a:lnTo>
                  <a:pt x="54864" y="94488"/>
                </a:lnTo>
                <a:lnTo>
                  <a:pt x="51816" y="103632"/>
                </a:lnTo>
                <a:lnTo>
                  <a:pt x="51816" y="103632"/>
                </a:lnTo>
                <a:lnTo>
                  <a:pt x="51816" y="112776"/>
                </a:lnTo>
                <a:lnTo>
                  <a:pt x="48768" y="112776"/>
                </a:lnTo>
                <a:lnTo>
                  <a:pt x="45720" y="121920"/>
                </a:lnTo>
                <a:lnTo>
                  <a:pt x="45720" y="121920"/>
                </a:lnTo>
                <a:lnTo>
                  <a:pt x="42672" y="124968"/>
                </a:lnTo>
                <a:lnTo>
                  <a:pt x="39624" y="128016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9624" y="143256"/>
                </a:lnTo>
                <a:lnTo>
                  <a:pt x="45720" y="137160"/>
                </a:lnTo>
                <a:lnTo>
                  <a:pt x="45720" y="137160"/>
                </a:lnTo>
                <a:lnTo>
                  <a:pt x="51816" y="131064"/>
                </a:lnTo>
                <a:lnTo>
                  <a:pt x="51816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4008" y="112776"/>
                </a:lnTo>
                <a:lnTo>
                  <a:pt x="64008" y="112776"/>
                </a:lnTo>
                <a:lnTo>
                  <a:pt x="67056" y="100584"/>
                </a:lnTo>
                <a:lnTo>
                  <a:pt x="67056" y="91440"/>
                </a:lnTo>
                <a:lnTo>
                  <a:pt x="67056" y="91440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79248"/>
                </a:lnTo>
                <a:lnTo>
                  <a:pt x="67056" y="79248"/>
                </a:lnTo>
                <a:lnTo>
                  <a:pt x="64008" y="76200"/>
                </a:lnTo>
                <a:lnTo>
                  <a:pt x="64008" y="76200"/>
                </a:lnTo>
                <a:lnTo>
                  <a:pt x="57912" y="73152"/>
                </a:lnTo>
                <a:lnTo>
                  <a:pt x="57912" y="70104"/>
                </a:lnTo>
                <a:lnTo>
                  <a:pt x="57912" y="67056"/>
                </a:lnTo>
                <a:lnTo>
                  <a:pt x="70104" y="54864"/>
                </a:lnTo>
                <a:lnTo>
                  <a:pt x="67056" y="54864"/>
                </a:lnTo>
                <a:lnTo>
                  <a:pt x="73152" y="39624"/>
                </a:lnTo>
                <a:lnTo>
                  <a:pt x="73152" y="39624"/>
                </a:lnTo>
                <a:lnTo>
                  <a:pt x="73152" y="24384"/>
                </a:lnTo>
                <a:lnTo>
                  <a:pt x="76200" y="27432"/>
                </a:lnTo>
                <a:lnTo>
                  <a:pt x="73152" y="15240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12192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6" name="object 1296"/>
          <p:cNvSpPr/>
          <p:nvPr/>
        </p:nvSpPr>
        <p:spPr>
          <a:xfrm>
            <a:off x="5105400" y="44196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0"/>
                </a:moveTo>
                <a:cubicBezTo>
                  <a:pt x="64008" y="0"/>
                  <a:pt x="70104" y="6096"/>
                  <a:pt x="73152" y="12192"/>
                </a:cubicBezTo>
                <a:cubicBezTo>
                  <a:pt x="76200" y="18288"/>
                  <a:pt x="76200" y="27432"/>
                  <a:pt x="76200" y="36576"/>
                </a:cubicBezTo>
                <a:cubicBezTo>
                  <a:pt x="73152" y="42672"/>
                  <a:pt x="73152" y="48768"/>
                  <a:pt x="70104" y="51816"/>
                </a:cubicBezTo>
                <a:cubicBezTo>
                  <a:pt x="67056" y="57912"/>
                  <a:pt x="64008" y="60960"/>
                  <a:pt x="57912" y="67056"/>
                </a:cubicBezTo>
                <a:cubicBezTo>
                  <a:pt x="60960" y="67056"/>
                  <a:pt x="64008" y="70104"/>
                  <a:pt x="64008" y="70104"/>
                </a:cubicBezTo>
                <a:cubicBezTo>
                  <a:pt x="67056" y="73152"/>
                  <a:pt x="67056" y="76200"/>
                  <a:pt x="67056" y="82296"/>
                </a:cubicBezTo>
                <a:cubicBezTo>
                  <a:pt x="70104" y="85344"/>
                  <a:pt x="67056" y="91440"/>
                  <a:pt x="67056" y="97536"/>
                </a:cubicBezTo>
                <a:cubicBezTo>
                  <a:pt x="67056" y="106680"/>
                  <a:pt x="64008" y="112776"/>
                  <a:pt x="57912" y="121920"/>
                </a:cubicBezTo>
                <a:cubicBezTo>
                  <a:pt x="54864" y="128016"/>
                  <a:pt x="51816" y="134112"/>
                  <a:pt x="45720" y="137160"/>
                </a:cubicBezTo>
                <a:cubicBezTo>
                  <a:pt x="39624" y="143256"/>
                  <a:pt x="33528" y="143256"/>
                  <a:pt x="27432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4384" y="100584"/>
                </a:cubicBezTo>
                <a:cubicBezTo>
                  <a:pt x="24384" y="106680"/>
                  <a:pt x="24384" y="112776"/>
                  <a:pt x="24384" y="115824"/>
                </a:cubicBezTo>
                <a:cubicBezTo>
                  <a:pt x="27432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9624" y="115824"/>
                </a:cubicBezTo>
                <a:cubicBezTo>
                  <a:pt x="42672" y="112776"/>
                  <a:pt x="42672" y="106680"/>
                  <a:pt x="45720" y="100584"/>
                </a:cubicBezTo>
                <a:cubicBezTo>
                  <a:pt x="45720" y="94488"/>
                  <a:pt x="45720" y="88392"/>
                  <a:pt x="45720" y="85344"/>
                </a:cubicBezTo>
                <a:cubicBezTo>
                  <a:pt x="42672" y="82296"/>
                  <a:pt x="42672" y="79248"/>
                  <a:pt x="39624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3528" y="73152"/>
                  <a:pt x="36576" y="64008"/>
                  <a:pt x="36576" y="54864"/>
                </a:cubicBezTo>
                <a:cubicBezTo>
                  <a:pt x="39624" y="54864"/>
                  <a:pt x="39624" y="54864"/>
                  <a:pt x="39624" y="54864"/>
                </a:cubicBezTo>
                <a:cubicBezTo>
                  <a:pt x="42672" y="54864"/>
                  <a:pt x="45720" y="54864"/>
                  <a:pt x="48768" y="51816"/>
                </a:cubicBezTo>
                <a:cubicBezTo>
                  <a:pt x="51816" y="48768"/>
                  <a:pt x="51816" y="42672"/>
                  <a:pt x="51816" y="39624"/>
                </a:cubicBezTo>
                <a:cubicBezTo>
                  <a:pt x="54864" y="33528"/>
                  <a:pt x="54864" y="30480"/>
                  <a:pt x="51816" y="30480"/>
                </a:cubicBezTo>
                <a:cubicBezTo>
                  <a:pt x="51816" y="27432"/>
                  <a:pt x="51816" y="24384"/>
                  <a:pt x="48768" y="24384"/>
                </a:cubicBezTo>
                <a:cubicBezTo>
                  <a:pt x="45720" y="24384"/>
                  <a:pt x="42672" y="27432"/>
                  <a:pt x="39624" y="30480"/>
                </a:cubicBezTo>
                <a:cubicBezTo>
                  <a:pt x="39624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2" y="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7" name="object 1297"/>
          <p:cNvSpPr/>
          <p:nvPr/>
        </p:nvSpPr>
        <p:spPr>
          <a:xfrm>
            <a:off x="5102352" y="44165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4" y="0"/>
                </a:moveTo>
                <a:lnTo>
                  <a:pt x="57912" y="0"/>
                </a:lnTo>
                <a:lnTo>
                  <a:pt x="64008" y="0"/>
                </a:lnTo>
                <a:lnTo>
                  <a:pt x="64008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6096"/>
                </a:lnTo>
                <a:lnTo>
                  <a:pt x="76200" y="9144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6200" y="57912"/>
                </a:lnTo>
                <a:lnTo>
                  <a:pt x="76200" y="57912"/>
                </a:lnTo>
                <a:lnTo>
                  <a:pt x="64008" y="73152"/>
                </a:lnTo>
                <a:lnTo>
                  <a:pt x="64008" y="64008"/>
                </a:lnTo>
                <a:lnTo>
                  <a:pt x="70104" y="70104"/>
                </a:lnTo>
                <a:lnTo>
                  <a:pt x="73152" y="70104"/>
                </a:lnTo>
                <a:lnTo>
                  <a:pt x="73152" y="76200"/>
                </a:lnTo>
                <a:lnTo>
                  <a:pt x="73152" y="76200"/>
                </a:lnTo>
                <a:lnTo>
                  <a:pt x="76200" y="82296"/>
                </a:lnTo>
                <a:lnTo>
                  <a:pt x="76200" y="85344"/>
                </a:lnTo>
                <a:lnTo>
                  <a:pt x="76200" y="91440"/>
                </a:lnTo>
                <a:lnTo>
                  <a:pt x="76200" y="91440"/>
                </a:lnTo>
                <a:lnTo>
                  <a:pt x="76200" y="100584"/>
                </a:lnTo>
                <a:lnTo>
                  <a:pt x="73152" y="112776"/>
                </a:lnTo>
                <a:lnTo>
                  <a:pt x="70104" y="115824"/>
                </a:lnTo>
                <a:lnTo>
                  <a:pt x="67056" y="124968"/>
                </a:lnTo>
                <a:lnTo>
                  <a:pt x="67056" y="128016"/>
                </a:lnTo>
                <a:lnTo>
                  <a:pt x="60960" y="137160"/>
                </a:lnTo>
                <a:lnTo>
                  <a:pt x="57912" y="137160"/>
                </a:lnTo>
                <a:lnTo>
                  <a:pt x="51816" y="143256"/>
                </a:lnTo>
                <a:lnTo>
                  <a:pt x="51816" y="146304"/>
                </a:lnTo>
                <a:lnTo>
                  <a:pt x="42672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30480" y="152400"/>
                </a:lnTo>
                <a:lnTo>
                  <a:pt x="21336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12192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7432" y="100584"/>
                </a:lnTo>
                <a:lnTo>
                  <a:pt x="30480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9624" y="115824"/>
                </a:lnTo>
                <a:lnTo>
                  <a:pt x="39624" y="115824"/>
                </a:lnTo>
                <a:lnTo>
                  <a:pt x="42672" y="109728"/>
                </a:lnTo>
                <a:lnTo>
                  <a:pt x="42672" y="109728"/>
                </a:lnTo>
                <a:lnTo>
                  <a:pt x="42672" y="103632"/>
                </a:lnTo>
                <a:lnTo>
                  <a:pt x="42672" y="103632"/>
                </a:lnTo>
                <a:lnTo>
                  <a:pt x="45720" y="94488"/>
                </a:lnTo>
                <a:lnTo>
                  <a:pt x="45720" y="94488"/>
                </a:lnTo>
                <a:lnTo>
                  <a:pt x="42672" y="88392"/>
                </a:lnTo>
                <a:lnTo>
                  <a:pt x="45720" y="91440"/>
                </a:lnTo>
                <a:lnTo>
                  <a:pt x="42672" y="88392"/>
                </a:lnTo>
                <a:lnTo>
                  <a:pt x="45720" y="88392"/>
                </a:lnTo>
                <a:lnTo>
                  <a:pt x="39624" y="88392"/>
                </a:lnTo>
                <a:lnTo>
                  <a:pt x="42672" y="88392"/>
                </a:lnTo>
                <a:lnTo>
                  <a:pt x="36576" y="88392"/>
                </a:lnTo>
                <a:lnTo>
                  <a:pt x="30480" y="88392"/>
                </a:lnTo>
                <a:lnTo>
                  <a:pt x="30480" y="85344"/>
                </a:lnTo>
                <a:lnTo>
                  <a:pt x="36576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2672" y="54864"/>
                </a:lnTo>
                <a:lnTo>
                  <a:pt x="45720" y="51816"/>
                </a:lnTo>
                <a:lnTo>
                  <a:pt x="45720" y="54864"/>
                </a:lnTo>
                <a:lnTo>
                  <a:pt x="48768" y="51816"/>
                </a:lnTo>
                <a:lnTo>
                  <a:pt x="48768" y="51816"/>
                </a:lnTo>
                <a:lnTo>
                  <a:pt x="51816" y="45720"/>
                </a:lnTo>
                <a:lnTo>
                  <a:pt x="48768" y="45720"/>
                </a:lnTo>
                <a:lnTo>
                  <a:pt x="51816" y="39624"/>
                </a:lnTo>
                <a:lnTo>
                  <a:pt x="51816" y="42672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20" y="39624"/>
                </a:lnTo>
                <a:lnTo>
                  <a:pt x="45720" y="39624"/>
                </a:lnTo>
                <a:lnTo>
                  <a:pt x="42672" y="48768"/>
                </a:lnTo>
                <a:lnTo>
                  <a:pt x="36576" y="51816"/>
                </a:lnTo>
                <a:lnTo>
                  <a:pt x="18288" y="45720"/>
                </a:lnTo>
                <a:lnTo>
                  <a:pt x="15240" y="42672"/>
                </a:lnTo>
                <a:lnTo>
                  <a:pt x="15240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30480" y="12192"/>
                </a:lnTo>
                <a:lnTo>
                  <a:pt x="30480" y="9144"/>
                </a:lnTo>
                <a:lnTo>
                  <a:pt x="42672" y="3048"/>
                </a:lnTo>
                <a:lnTo>
                  <a:pt x="42672" y="3048"/>
                </a:lnTo>
                <a:lnTo>
                  <a:pt x="48768" y="0"/>
                </a:lnTo>
                <a:lnTo>
                  <a:pt x="48768" y="0"/>
                </a:lnTo>
                <a:lnTo>
                  <a:pt x="54864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5720" y="12192"/>
                </a:lnTo>
                <a:lnTo>
                  <a:pt x="45720" y="12192"/>
                </a:lnTo>
                <a:lnTo>
                  <a:pt x="36576" y="18288"/>
                </a:lnTo>
                <a:lnTo>
                  <a:pt x="36576" y="15240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42672"/>
                </a:lnTo>
                <a:lnTo>
                  <a:pt x="21336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5720" y="27432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4" y="24384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0480"/>
                </a:lnTo>
                <a:lnTo>
                  <a:pt x="60960" y="36576"/>
                </a:lnTo>
                <a:lnTo>
                  <a:pt x="60960" y="36576"/>
                </a:lnTo>
                <a:lnTo>
                  <a:pt x="60960" y="42672"/>
                </a:lnTo>
                <a:lnTo>
                  <a:pt x="60960" y="42672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4" y="54864"/>
                </a:lnTo>
                <a:lnTo>
                  <a:pt x="54864" y="57912"/>
                </a:lnTo>
                <a:lnTo>
                  <a:pt x="51816" y="60960"/>
                </a:lnTo>
                <a:lnTo>
                  <a:pt x="48768" y="60960"/>
                </a:lnTo>
                <a:lnTo>
                  <a:pt x="45720" y="64008"/>
                </a:lnTo>
                <a:lnTo>
                  <a:pt x="42672" y="64008"/>
                </a:lnTo>
                <a:lnTo>
                  <a:pt x="39624" y="64008"/>
                </a:lnTo>
                <a:lnTo>
                  <a:pt x="45720" y="57912"/>
                </a:lnTo>
                <a:lnTo>
                  <a:pt x="39624" y="85344"/>
                </a:lnTo>
                <a:lnTo>
                  <a:pt x="33528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45720" y="79248"/>
                </a:lnTo>
                <a:lnTo>
                  <a:pt x="48768" y="82296"/>
                </a:lnTo>
                <a:lnTo>
                  <a:pt x="51816" y="85344"/>
                </a:lnTo>
                <a:lnTo>
                  <a:pt x="51816" y="88392"/>
                </a:lnTo>
                <a:lnTo>
                  <a:pt x="54864" y="94488"/>
                </a:lnTo>
                <a:lnTo>
                  <a:pt x="54864" y="94488"/>
                </a:lnTo>
                <a:lnTo>
                  <a:pt x="51816" y="103632"/>
                </a:lnTo>
                <a:lnTo>
                  <a:pt x="51816" y="103632"/>
                </a:lnTo>
                <a:lnTo>
                  <a:pt x="51816" y="112776"/>
                </a:lnTo>
                <a:lnTo>
                  <a:pt x="48768" y="112776"/>
                </a:lnTo>
                <a:lnTo>
                  <a:pt x="45720" y="121920"/>
                </a:lnTo>
                <a:lnTo>
                  <a:pt x="45720" y="121920"/>
                </a:lnTo>
                <a:lnTo>
                  <a:pt x="42672" y="124968"/>
                </a:lnTo>
                <a:lnTo>
                  <a:pt x="39624" y="128016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9624" y="143256"/>
                </a:lnTo>
                <a:lnTo>
                  <a:pt x="45720" y="137160"/>
                </a:lnTo>
                <a:lnTo>
                  <a:pt x="45720" y="137160"/>
                </a:lnTo>
                <a:lnTo>
                  <a:pt x="51816" y="131064"/>
                </a:lnTo>
                <a:lnTo>
                  <a:pt x="51816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4008" y="112776"/>
                </a:lnTo>
                <a:lnTo>
                  <a:pt x="64008" y="112776"/>
                </a:lnTo>
                <a:lnTo>
                  <a:pt x="67056" y="100584"/>
                </a:lnTo>
                <a:lnTo>
                  <a:pt x="67056" y="91440"/>
                </a:lnTo>
                <a:lnTo>
                  <a:pt x="67056" y="91440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79248"/>
                </a:lnTo>
                <a:lnTo>
                  <a:pt x="67056" y="79248"/>
                </a:lnTo>
                <a:lnTo>
                  <a:pt x="64008" y="76200"/>
                </a:lnTo>
                <a:lnTo>
                  <a:pt x="64008" y="76200"/>
                </a:lnTo>
                <a:lnTo>
                  <a:pt x="57912" y="73152"/>
                </a:lnTo>
                <a:lnTo>
                  <a:pt x="57912" y="70104"/>
                </a:lnTo>
                <a:lnTo>
                  <a:pt x="57912" y="67056"/>
                </a:lnTo>
                <a:lnTo>
                  <a:pt x="70104" y="54864"/>
                </a:lnTo>
                <a:lnTo>
                  <a:pt x="67056" y="54864"/>
                </a:lnTo>
                <a:lnTo>
                  <a:pt x="73152" y="39624"/>
                </a:lnTo>
                <a:lnTo>
                  <a:pt x="73152" y="39624"/>
                </a:lnTo>
                <a:lnTo>
                  <a:pt x="73152" y="24384"/>
                </a:lnTo>
                <a:lnTo>
                  <a:pt x="76200" y="27432"/>
                </a:lnTo>
                <a:lnTo>
                  <a:pt x="73152" y="15240"/>
                </a:lnTo>
                <a:lnTo>
                  <a:pt x="73152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12192"/>
                </a:lnTo>
                <a:lnTo>
                  <a:pt x="67056" y="12192"/>
                </a:lnTo>
                <a:lnTo>
                  <a:pt x="60960" y="9144"/>
                </a:lnTo>
                <a:lnTo>
                  <a:pt x="64008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8" name="object 1298"/>
          <p:cNvSpPr/>
          <p:nvPr/>
        </p:nvSpPr>
        <p:spPr>
          <a:xfrm>
            <a:off x="3886200" y="430682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9" name="object 1299"/>
          <p:cNvSpPr/>
          <p:nvPr/>
        </p:nvSpPr>
        <p:spPr>
          <a:xfrm>
            <a:off x="4343400" y="430682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0" name="object 1300"/>
          <p:cNvSpPr/>
          <p:nvPr/>
        </p:nvSpPr>
        <p:spPr>
          <a:xfrm>
            <a:off x="4800600" y="430682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1" name="object 1301"/>
          <p:cNvSpPr/>
          <p:nvPr/>
        </p:nvSpPr>
        <p:spPr>
          <a:xfrm>
            <a:off x="3087624" y="46482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2" name="object 1302"/>
          <p:cNvSpPr/>
          <p:nvPr/>
        </p:nvSpPr>
        <p:spPr>
          <a:xfrm>
            <a:off x="3276600" y="48768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4864" y="0"/>
                </a:moveTo>
                <a:cubicBezTo>
                  <a:pt x="60959" y="0"/>
                  <a:pt x="67056" y="3048"/>
                  <a:pt x="70103" y="6096"/>
                </a:cubicBezTo>
                <a:cubicBezTo>
                  <a:pt x="73152" y="9144"/>
                  <a:pt x="73152" y="15240"/>
                  <a:pt x="76200" y="21336"/>
                </a:cubicBezTo>
                <a:cubicBezTo>
                  <a:pt x="76200" y="27432"/>
                  <a:pt x="76200" y="33528"/>
                  <a:pt x="76200" y="42672"/>
                </a:cubicBezTo>
                <a:cubicBezTo>
                  <a:pt x="73152" y="51816"/>
                  <a:pt x="70103" y="57912"/>
                  <a:pt x="67056" y="67056"/>
                </a:cubicBezTo>
                <a:cubicBezTo>
                  <a:pt x="64008" y="73152"/>
                  <a:pt x="57912" y="82296"/>
                  <a:pt x="48768" y="91440"/>
                </a:cubicBezTo>
                <a:cubicBezTo>
                  <a:pt x="45720" y="97536"/>
                  <a:pt x="42671" y="100584"/>
                  <a:pt x="39624" y="103632"/>
                </a:cubicBezTo>
                <a:cubicBezTo>
                  <a:pt x="39624" y="106680"/>
                  <a:pt x="36576" y="109728"/>
                  <a:pt x="33528" y="112776"/>
                </a:cubicBezTo>
                <a:cubicBezTo>
                  <a:pt x="42671" y="112776"/>
                  <a:pt x="54864" y="112776"/>
                  <a:pt x="64008" y="112776"/>
                </a:cubicBezTo>
                <a:cubicBezTo>
                  <a:pt x="60959" y="121920"/>
                  <a:pt x="60959" y="134112"/>
                  <a:pt x="57912" y="143256"/>
                </a:cubicBezTo>
                <a:cubicBezTo>
                  <a:pt x="39624" y="143256"/>
                  <a:pt x="21336" y="143256"/>
                  <a:pt x="0" y="143256"/>
                </a:cubicBezTo>
                <a:cubicBezTo>
                  <a:pt x="3048" y="134112"/>
                  <a:pt x="9144" y="121920"/>
                  <a:pt x="12192" y="112776"/>
                </a:cubicBezTo>
                <a:cubicBezTo>
                  <a:pt x="18288" y="100584"/>
                  <a:pt x="27432" y="88392"/>
                  <a:pt x="36576" y="76200"/>
                </a:cubicBezTo>
                <a:cubicBezTo>
                  <a:pt x="45720" y="67056"/>
                  <a:pt x="48768" y="60960"/>
                  <a:pt x="51815" y="54864"/>
                </a:cubicBezTo>
                <a:cubicBezTo>
                  <a:pt x="54864" y="51816"/>
                  <a:pt x="54864" y="48768"/>
                  <a:pt x="54864" y="42672"/>
                </a:cubicBezTo>
                <a:cubicBezTo>
                  <a:pt x="57912" y="39624"/>
                  <a:pt x="54864" y="36576"/>
                  <a:pt x="54864" y="33528"/>
                </a:cubicBezTo>
                <a:cubicBezTo>
                  <a:pt x="54864" y="30480"/>
                  <a:pt x="51815" y="27432"/>
                  <a:pt x="48768" y="27432"/>
                </a:cubicBezTo>
                <a:cubicBezTo>
                  <a:pt x="48768" y="27432"/>
                  <a:pt x="45720" y="30480"/>
                  <a:pt x="42671" y="33528"/>
                </a:cubicBezTo>
                <a:cubicBezTo>
                  <a:pt x="42671" y="36576"/>
                  <a:pt x="39624" y="42672"/>
                  <a:pt x="36576" y="48768"/>
                </a:cubicBezTo>
                <a:cubicBezTo>
                  <a:pt x="30480" y="48768"/>
                  <a:pt x="24384" y="48768"/>
                  <a:pt x="18288" y="45720"/>
                </a:cubicBezTo>
                <a:cubicBezTo>
                  <a:pt x="21336" y="36576"/>
                  <a:pt x="24384" y="27432"/>
                  <a:pt x="27432" y="21336"/>
                </a:cubicBezTo>
                <a:cubicBezTo>
                  <a:pt x="30480" y="15240"/>
                  <a:pt x="33528" y="9144"/>
                  <a:pt x="39624" y="6096"/>
                </a:cubicBezTo>
                <a:cubicBezTo>
                  <a:pt x="42671" y="3048"/>
                  <a:pt x="48768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3" name="object 1303"/>
          <p:cNvSpPr/>
          <p:nvPr/>
        </p:nvSpPr>
        <p:spPr>
          <a:xfrm>
            <a:off x="3273552" y="48737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7912" y="0"/>
                </a:moveTo>
                <a:lnTo>
                  <a:pt x="57912" y="0"/>
                </a:lnTo>
                <a:lnTo>
                  <a:pt x="67056" y="0"/>
                </a:lnTo>
                <a:lnTo>
                  <a:pt x="67056" y="3048"/>
                </a:lnTo>
                <a:lnTo>
                  <a:pt x="73151" y="6096"/>
                </a:lnTo>
                <a:lnTo>
                  <a:pt x="76200" y="6096"/>
                </a:lnTo>
                <a:lnTo>
                  <a:pt x="79248" y="12192"/>
                </a:lnTo>
                <a:lnTo>
                  <a:pt x="79248" y="15240"/>
                </a:lnTo>
                <a:lnTo>
                  <a:pt x="82296" y="21336"/>
                </a:lnTo>
                <a:lnTo>
                  <a:pt x="82296" y="24384"/>
                </a:lnTo>
                <a:lnTo>
                  <a:pt x="82296" y="33528"/>
                </a:lnTo>
                <a:lnTo>
                  <a:pt x="82296" y="33528"/>
                </a:lnTo>
                <a:lnTo>
                  <a:pt x="82296" y="45720"/>
                </a:lnTo>
                <a:lnTo>
                  <a:pt x="79248" y="57912"/>
                </a:lnTo>
                <a:lnTo>
                  <a:pt x="79248" y="60960"/>
                </a:lnTo>
                <a:lnTo>
                  <a:pt x="76200" y="73152"/>
                </a:lnTo>
                <a:lnTo>
                  <a:pt x="73151" y="73152"/>
                </a:lnTo>
                <a:lnTo>
                  <a:pt x="67056" y="85344"/>
                </a:lnTo>
                <a:lnTo>
                  <a:pt x="54863" y="97536"/>
                </a:lnTo>
                <a:lnTo>
                  <a:pt x="51816" y="106680"/>
                </a:lnTo>
                <a:lnTo>
                  <a:pt x="45719" y="109728"/>
                </a:lnTo>
                <a:lnTo>
                  <a:pt x="39624" y="118872"/>
                </a:lnTo>
                <a:lnTo>
                  <a:pt x="36576" y="109728"/>
                </a:lnTo>
                <a:lnTo>
                  <a:pt x="67056" y="109728"/>
                </a:lnTo>
                <a:lnTo>
                  <a:pt x="70104" y="112776"/>
                </a:lnTo>
                <a:lnTo>
                  <a:pt x="70104" y="115824"/>
                </a:lnTo>
                <a:lnTo>
                  <a:pt x="67056" y="149352"/>
                </a:lnTo>
                <a:lnTo>
                  <a:pt x="60960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6096" y="128016"/>
                </a:lnTo>
                <a:lnTo>
                  <a:pt x="12192" y="112776"/>
                </a:lnTo>
                <a:lnTo>
                  <a:pt x="15240" y="103632"/>
                </a:lnTo>
                <a:lnTo>
                  <a:pt x="21336" y="94488"/>
                </a:lnTo>
                <a:lnTo>
                  <a:pt x="27432" y="85344"/>
                </a:lnTo>
                <a:lnTo>
                  <a:pt x="36576" y="76200"/>
                </a:lnTo>
                <a:lnTo>
                  <a:pt x="45719" y="64008"/>
                </a:lnTo>
                <a:lnTo>
                  <a:pt x="51816" y="57912"/>
                </a:lnTo>
                <a:lnTo>
                  <a:pt x="48768" y="57912"/>
                </a:lnTo>
                <a:lnTo>
                  <a:pt x="54863" y="45720"/>
                </a:lnTo>
                <a:lnTo>
                  <a:pt x="54863" y="45720"/>
                </a:lnTo>
                <a:lnTo>
                  <a:pt x="54863" y="36576"/>
                </a:lnTo>
                <a:lnTo>
                  <a:pt x="54863" y="39624"/>
                </a:lnTo>
                <a:lnTo>
                  <a:pt x="51816" y="33528"/>
                </a:lnTo>
                <a:lnTo>
                  <a:pt x="54863" y="36576"/>
                </a:lnTo>
                <a:lnTo>
                  <a:pt x="51816" y="36576"/>
                </a:lnTo>
                <a:lnTo>
                  <a:pt x="54863" y="36576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9624"/>
                </a:lnTo>
                <a:lnTo>
                  <a:pt x="51816" y="36576"/>
                </a:lnTo>
                <a:lnTo>
                  <a:pt x="48768" y="45720"/>
                </a:lnTo>
                <a:lnTo>
                  <a:pt x="48768" y="42672"/>
                </a:lnTo>
                <a:lnTo>
                  <a:pt x="45719" y="54864"/>
                </a:lnTo>
                <a:lnTo>
                  <a:pt x="39624" y="57912"/>
                </a:lnTo>
                <a:lnTo>
                  <a:pt x="21336" y="54864"/>
                </a:lnTo>
                <a:lnTo>
                  <a:pt x="18288" y="51816"/>
                </a:lnTo>
                <a:lnTo>
                  <a:pt x="18288" y="48768"/>
                </a:lnTo>
                <a:lnTo>
                  <a:pt x="21336" y="33528"/>
                </a:lnTo>
                <a:lnTo>
                  <a:pt x="27432" y="21336"/>
                </a:lnTo>
                <a:lnTo>
                  <a:pt x="27432" y="21336"/>
                </a:lnTo>
                <a:lnTo>
                  <a:pt x="30480" y="12192"/>
                </a:lnTo>
                <a:lnTo>
                  <a:pt x="33528" y="12192"/>
                </a:lnTo>
                <a:lnTo>
                  <a:pt x="39624" y="6096"/>
                </a:lnTo>
                <a:lnTo>
                  <a:pt x="39624" y="6096"/>
                </a:lnTo>
                <a:lnTo>
                  <a:pt x="45719" y="3048"/>
                </a:lnTo>
                <a:lnTo>
                  <a:pt x="48768" y="0"/>
                </a:lnTo>
                <a:lnTo>
                  <a:pt x="57912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2672" y="12192"/>
                </a:lnTo>
                <a:lnTo>
                  <a:pt x="45719" y="12192"/>
                </a:lnTo>
                <a:lnTo>
                  <a:pt x="39624" y="18288"/>
                </a:lnTo>
                <a:lnTo>
                  <a:pt x="39624" y="18288"/>
                </a:lnTo>
                <a:lnTo>
                  <a:pt x="33528" y="27432"/>
                </a:lnTo>
                <a:lnTo>
                  <a:pt x="33528" y="24384"/>
                </a:lnTo>
                <a:lnTo>
                  <a:pt x="30480" y="36576"/>
                </a:lnTo>
                <a:lnTo>
                  <a:pt x="27432" y="51816"/>
                </a:lnTo>
                <a:lnTo>
                  <a:pt x="24384" y="45720"/>
                </a:lnTo>
                <a:lnTo>
                  <a:pt x="42672" y="48768"/>
                </a:lnTo>
                <a:lnTo>
                  <a:pt x="36576" y="51816"/>
                </a:lnTo>
                <a:lnTo>
                  <a:pt x="39624" y="42672"/>
                </a:lnTo>
                <a:lnTo>
                  <a:pt x="39624" y="39624"/>
                </a:lnTo>
                <a:lnTo>
                  <a:pt x="42672" y="33528"/>
                </a:lnTo>
                <a:lnTo>
                  <a:pt x="42672" y="33528"/>
                </a:lnTo>
                <a:lnTo>
                  <a:pt x="45719" y="30480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3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4007" y="36576"/>
                </a:lnTo>
                <a:lnTo>
                  <a:pt x="64007" y="45720"/>
                </a:lnTo>
                <a:lnTo>
                  <a:pt x="64007" y="48768"/>
                </a:lnTo>
                <a:lnTo>
                  <a:pt x="57912" y="60960"/>
                </a:lnTo>
                <a:lnTo>
                  <a:pt x="57912" y="60960"/>
                </a:lnTo>
                <a:lnTo>
                  <a:pt x="51816" y="70104"/>
                </a:lnTo>
                <a:lnTo>
                  <a:pt x="42672" y="82296"/>
                </a:lnTo>
                <a:lnTo>
                  <a:pt x="36576" y="91440"/>
                </a:lnTo>
                <a:lnTo>
                  <a:pt x="30480" y="100584"/>
                </a:lnTo>
                <a:lnTo>
                  <a:pt x="24384" y="109728"/>
                </a:lnTo>
                <a:lnTo>
                  <a:pt x="21336" y="115824"/>
                </a:lnTo>
                <a:lnTo>
                  <a:pt x="15240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60960" y="143256"/>
                </a:lnTo>
                <a:lnTo>
                  <a:pt x="57912" y="146304"/>
                </a:lnTo>
                <a:lnTo>
                  <a:pt x="64007" y="115824"/>
                </a:lnTo>
                <a:lnTo>
                  <a:pt x="67056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3528" y="112776"/>
                </a:lnTo>
                <a:lnTo>
                  <a:pt x="39624" y="103632"/>
                </a:lnTo>
                <a:lnTo>
                  <a:pt x="42672" y="100584"/>
                </a:lnTo>
                <a:lnTo>
                  <a:pt x="48768" y="94488"/>
                </a:lnTo>
                <a:lnTo>
                  <a:pt x="57912" y="79248"/>
                </a:lnTo>
                <a:lnTo>
                  <a:pt x="67056" y="67056"/>
                </a:lnTo>
                <a:lnTo>
                  <a:pt x="67056" y="67056"/>
                </a:lnTo>
                <a:lnTo>
                  <a:pt x="70104" y="57912"/>
                </a:lnTo>
                <a:lnTo>
                  <a:pt x="70104" y="57912"/>
                </a:lnTo>
                <a:lnTo>
                  <a:pt x="73151" y="45720"/>
                </a:lnTo>
                <a:lnTo>
                  <a:pt x="73151" y="33528"/>
                </a:lnTo>
                <a:lnTo>
                  <a:pt x="73151" y="33528"/>
                </a:lnTo>
                <a:lnTo>
                  <a:pt x="73151" y="24384"/>
                </a:lnTo>
                <a:lnTo>
                  <a:pt x="73151" y="24384"/>
                </a:lnTo>
                <a:lnTo>
                  <a:pt x="73151" y="15240"/>
                </a:lnTo>
                <a:lnTo>
                  <a:pt x="73151" y="18288"/>
                </a:lnTo>
                <a:lnTo>
                  <a:pt x="67056" y="12192"/>
                </a:lnTo>
                <a:lnTo>
                  <a:pt x="70104" y="12192"/>
                </a:lnTo>
                <a:lnTo>
                  <a:pt x="64007" y="9144"/>
                </a:lnTo>
                <a:lnTo>
                  <a:pt x="64007" y="9144"/>
                </a:lnTo>
                <a:lnTo>
                  <a:pt x="57912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4" name="object 1304"/>
          <p:cNvSpPr/>
          <p:nvPr/>
        </p:nvSpPr>
        <p:spPr>
          <a:xfrm>
            <a:off x="3276600" y="52578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4864" y="0"/>
                </a:moveTo>
                <a:cubicBezTo>
                  <a:pt x="60959" y="0"/>
                  <a:pt x="67056" y="3048"/>
                  <a:pt x="70103" y="6096"/>
                </a:cubicBezTo>
                <a:cubicBezTo>
                  <a:pt x="73152" y="9144"/>
                  <a:pt x="73152" y="15240"/>
                  <a:pt x="76200" y="21336"/>
                </a:cubicBezTo>
                <a:cubicBezTo>
                  <a:pt x="76200" y="27432"/>
                  <a:pt x="76200" y="33528"/>
                  <a:pt x="76200" y="42672"/>
                </a:cubicBezTo>
                <a:cubicBezTo>
                  <a:pt x="73152" y="51816"/>
                  <a:pt x="70103" y="57912"/>
                  <a:pt x="67056" y="67056"/>
                </a:cubicBezTo>
                <a:cubicBezTo>
                  <a:pt x="64008" y="73152"/>
                  <a:pt x="57912" y="82296"/>
                  <a:pt x="48768" y="91440"/>
                </a:cubicBezTo>
                <a:cubicBezTo>
                  <a:pt x="45720" y="97536"/>
                  <a:pt x="42671" y="100584"/>
                  <a:pt x="39624" y="103632"/>
                </a:cubicBezTo>
                <a:cubicBezTo>
                  <a:pt x="39624" y="106680"/>
                  <a:pt x="36576" y="109728"/>
                  <a:pt x="33528" y="112776"/>
                </a:cubicBezTo>
                <a:cubicBezTo>
                  <a:pt x="42671" y="112776"/>
                  <a:pt x="54864" y="112776"/>
                  <a:pt x="64008" y="112776"/>
                </a:cubicBezTo>
                <a:cubicBezTo>
                  <a:pt x="60959" y="121920"/>
                  <a:pt x="60959" y="134112"/>
                  <a:pt x="57912" y="143256"/>
                </a:cubicBezTo>
                <a:cubicBezTo>
                  <a:pt x="39624" y="143256"/>
                  <a:pt x="21336" y="143256"/>
                  <a:pt x="0" y="143256"/>
                </a:cubicBezTo>
                <a:cubicBezTo>
                  <a:pt x="3048" y="134112"/>
                  <a:pt x="9144" y="121920"/>
                  <a:pt x="12192" y="112776"/>
                </a:cubicBezTo>
                <a:cubicBezTo>
                  <a:pt x="18288" y="100584"/>
                  <a:pt x="27432" y="88392"/>
                  <a:pt x="36576" y="76200"/>
                </a:cubicBezTo>
                <a:cubicBezTo>
                  <a:pt x="45720" y="67056"/>
                  <a:pt x="48768" y="60960"/>
                  <a:pt x="51815" y="54864"/>
                </a:cubicBezTo>
                <a:cubicBezTo>
                  <a:pt x="54864" y="51816"/>
                  <a:pt x="54864" y="48768"/>
                  <a:pt x="54864" y="42672"/>
                </a:cubicBezTo>
                <a:cubicBezTo>
                  <a:pt x="57912" y="39624"/>
                  <a:pt x="54864" y="36576"/>
                  <a:pt x="54864" y="33528"/>
                </a:cubicBezTo>
                <a:cubicBezTo>
                  <a:pt x="54864" y="30480"/>
                  <a:pt x="51815" y="27432"/>
                  <a:pt x="48768" y="27432"/>
                </a:cubicBezTo>
                <a:cubicBezTo>
                  <a:pt x="48768" y="27432"/>
                  <a:pt x="45720" y="30480"/>
                  <a:pt x="42671" y="33528"/>
                </a:cubicBezTo>
                <a:cubicBezTo>
                  <a:pt x="42671" y="36576"/>
                  <a:pt x="39624" y="42672"/>
                  <a:pt x="36576" y="48768"/>
                </a:cubicBezTo>
                <a:cubicBezTo>
                  <a:pt x="30480" y="48768"/>
                  <a:pt x="24384" y="48768"/>
                  <a:pt x="18288" y="45720"/>
                </a:cubicBezTo>
                <a:cubicBezTo>
                  <a:pt x="21336" y="36576"/>
                  <a:pt x="24384" y="27432"/>
                  <a:pt x="27432" y="21336"/>
                </a:cubicBezTo>
                <a:cubicBezTo>
                  <a:pt x="30480" y="15240"/>
                  <a:pt x="33528" y="9144"/>
                  <a:pt x="39624" y="6096"/>
                </a:cubicBezTo>
                <a:cubicBezTo>
                  <a:pt x="42671" y="3048"/>
                  <a:pt x="48768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5" name="object 1305"/>
          <p:cNvSpPr/>
          <p:nvPr/>
        </p:nvSpPr>
        <p:spPr>
          <a:xfrm>
            <a:off x="3273552" y="52547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7912" y="0"/>
                </a:moveTo>
                <a:lnTo>
                  <a:pt x="57912" y="0"/>
                </a:lnTo>
                <a:lnTo>
                  <a:pt x="67056" y="0"/>
                </a:lnTo>
                <a:lnTo>
                  <a:pt x="67056" y="3048"/>
                </a:lnTo>
                <a:lnTo>
                  <a:pt x="73151" y="6096"/>
                </a:lnTo>
                <a:lnTo>
                  <a:pt x="76200" y="6096"/>
                </a:lnTo>
                <a:lnTo>
                  <a:pt x="79248" y="12192"/>
                </a:lnTo>
                <a:lnTo>
                  <a:pt x="79248" y="15240"/>
                </a:lnTo>
                <a:lnTo>
                  <a:pt x="82296" y="21336"/>
                </a:lnTo>
                <a:lnTo>
                  <a:pt x="82296" y="24384"/>
                </a:lnTo>
                <a:lnTo>
                  <a:pt x="82296" y="33528"/>
                </a:lnTo>
                <a:lnTo>
                  <a:pt x="82296" y="33528"/>
                </a:lnTo>
                <a:lnTo>
                  <a:pt x="82296" y="45720"/>
                </a:lnTo>
                <a:lnTo>
                  <a:pt x="79248" y="57912"/>
                </a:lnTo>
                <a:lnTo>
                  <a:pt x="79248" y="60960"/>
                </a:lnTo>
                <a:lnTo>
                  <a:pt x="76200" y="73152"/>
                </a:lnTo>
                <a:lnTo>
                  <a:pt x="73151" y="73152"/>
                </a:lnTo>
                <a:lnTo>
                  <a:pt x="67056" y="85344"/>
                </a:lnTo>
                <a:lnTo>
                  <a:pt x="54863" y="97536"/>
                </a:lnTo>
                <a:lnTo>
                  <a:pt x="51816" y="106680"/>
                </a:lnTo>
                <a:lnTo>
                  <a:pt x="45719" y="109728"/>
                </a:lnTo>
                <a:lnTo>
                  <a:pt x="39624" y="118872"/>
                </a:lnTo>
                <a:lnTo>
                  <a:pt x="36576" y="109728"/>
                </a:lnTo>
                <a:lnTo>
                  <a:pt x="67056" y="109728"/>
                </a:lnTo>
                <a:lnTo>
                  <a:pt x="70104" y="112776"/>
                </a:lnTo>
                <a:lnTo>
                  <a:pt x="70104" y="115824"/>
                </a:lnTo>
                <a:lnTo>
                  <a:pt x="67056" y="149352"/>
                </a:lnTo>
                <a:lnTo>
                  <a:pt x="60960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6096" y="128016"/>
                </a:lnTo>
                <a:lnTo>
                  <a:pt x="12192" y="112776"/>
                </a:lnTo>
                <a:lnTo>
                  <a:pt x="15240" y="103632"/>
                </a:lnTo>
                <a:lnTo>
                  <a:pt x="21336" y="94488"/>
                </a:lnTo>
                <a:lnTo>
                  <a:pt x="27432" y="85344"/>
                </a:lnTo>
                <a:lnTo>
                  <a:pt x="36576" y="76200"/>
                </a:lnTo>
                <a:lnTo>
                  <a:pt x="45719" y="64008"/>
                </a:lnTo>
                <a:lnTo>
                  <a:pt x="51816" y="57912"/>
                </a:lnTo>
                <a:lnTo>
                  <a:pt x="48768" y="57912"/>
                </a:lnTo>
                <a:lnTo>
                  <a:pt x="54863" y="45720"/>
                </a:lnTo>
                <a:lnTo>
                  <a:pt x="54863" y="45720"/>
                </a:lnTo>
                <a:lnTo>
                  <a:pt x="54863" y="36576"/>
                </a:lnTo>
                <a:lnTo>
                  <a:pt x="54863" y="39624"/>
                </a:lnTo>
                <a:lnTo>
                  <a:pt x="51816" y="33528"/>
                </a:lnTo>
                <a:lnTo>
                  <a:pt x="54863" y="36576"/>
                </a:lnTo>
                <a:lnTo>
                  <a:pt x="51816" y="36576"/>
                </a:lnTo>
                <a:lnTo>
                  <a:pt x="54863" y="36576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9624"/>
                </a:lnTo>
                <a:lnTo>
                  <a:pt x="51816" y="36576"/>
                </a:lnTo>
                <a:lnTo>
                  <a:pt x="48768" y="45720"/>
                </a:lnTo>
                <a:lnTo>
                  <a:pt x="48768" y="42672"/>
                </a:lnTo>
                <a:lnTo>
                  <a:pt x="45719" y="54864"/>
                </a:lnTo>
                <a:lnTo>
                  <a:pt x="39624" y="57912"/>
                </a:lnTo>
                <a:lnTo>
                  <a:pt x="21336" y="54864"/>
                </a:lnTo>
                <a:lnTo>
                  <a:pt x="18288" y="51816"/>
                </a:lnTo>
                <a:lnTo>
                  <a:pt x="18288" y="48768"/>
                </a:lnTo>
                <a:lnTo>
                  <a:pt x="21336" y="33528"/>
                </a:lnTo>
                <a:lnTo>
                  <a:pt x="27432" y="21336"/>
                </a:lnTo>
                <a:lnTo>
                  <a:pt x="27432" y="21336"/>
                </a:lnTo>
                <a:lnTo>
                  <a:pt x="30480" y="12192"/>
                </a:lnTo>
                <a:lnTo>
                  <a:pt x="33528" y="12192"/>
                </a:lnTo>
                <a:lnTo>
                  <a:pt x="39624" y="6096"/>
                </a:lnTo>
                <a:lnTo>
                  <a:pt x="39624" y="6096"/>
                </a:lnTo>
                <a:lnTo>
                  <a:pt x="45719" y="3048"/>
                </a:lnTo>
                <a:lnTo>
                  <a:pt x="48768" y="0"/>
                </a:lnTo>
                <a:lnTo>
                  <a:pt x="57912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2672" y="12192"/>
                </a:lnTo>
                <a:lnTo>
                  <a:pt x="45719" y="12192"/>
                </a:lnTo>
                <a:lnTo>
                  <a:pt x="39624" y="18288"/>
                </a:lnTo>
                <a:lnTo>
                  <a:pt x="39624" y="18288"/>
                </a:lnTo>
                <a:lnTo>
                  <a:pt x="33528" y="27432"/>
                </a:lnTo>
                <a:lnTo>
                  <a:pt x="33528" y="24384"/>
                </a:lnTo>
                <a:lnTo>
                  <a:pt x="30480" y="36576"/>
                </a:lnTo>
                <a:lnTo>
                  <a:pt x="27432" y="51816"/>
                </a:lnTo>
                <a:lnTo>
                  <a:pt x="24384" y="45720"/>
                </a:lnTo>
                <a:lnTo>
                  <a:pt x="42672" y="48768"/>
                </a:lnTo>
                <a:lnTo>
                  <a:pt x="36576" y="51816"/>
                </a:lnTo>
                <a:lnTo>
                  <a:pt x="39624" y="42672"/>
                </a:lnTo>
                <a:lnTo>
                  <a:pt x="39624" y="39624"/>
                </a:lnTo>
                <a:lnTo>
                  <a:pt x="42672" y="33528"/>
                </a:lnTo>
                <a:lnTo>
                  <a:pt x="42672" y="33528"/>
                </a:lnTo>
                <a:lnTo>
                  <a:pt x="45719" y="30480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3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4007" y="36576"/>
                </a:lnTo>
                <a:lnTo>
                  <a:pt x="64007" y="45720"/>
                </a:lnTo>
                <a:lnTo>
                  <a:pt x="64007" y="48768"/>
                </a:lnTo>
                <a:lnTo>
                  <a:pt x="57912" y="60960"/>
                </a:lnTo>
                <a:lnTo>
                  <a:pt x="57912" y="60960"/>
                </a:lnTo>
                <a:lnTo>
                  <a:pt x="51816" y="70104"/>
                </a:lnTo>
                <a:lnTo>
                  <a:pt x="42672" y="82296"/>
                </a:lnTo>
                <a:lnTo>
                  <a:pt x="36576" y="91440"/>
                </a:lnTo>
                <a:lnTo>
                  <a:pt x="30480" y="100584"/>
                </a:lnTo>
                <a:lnTo>
                  <a:pt x="24384" y="109728"/>
                </a:lnTo>
                <a:lnTo>
                  <a:pt x="21336" y="115824"/>
                </a:lnTo>
                <a:lnTo>
                  <a:pt x="15240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60960" y="143256"/>
                </a:lnTo>
                <a:lnTo>
                  <a:pt x="57912" y="146304"/>
                </a:lnTo>
                <a:lnTo>
                  <a:pt x="64007" y="115824"/>
                </a:lnTo>
                <a:lnTo>
                  <a:pt x="67056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3528" y="112776"/>
                </a:lnTo>
                <a:lnTo>
                  <a:pt x="39624" y="103632"/>
                </a:lnTo>
                <a:lnTo>
                  <a:pt x="42672" y="100584"/>
                </a:lnTo>
                <a:lnTo>
                  <a:pt x="48768" y="94488"/>
                </a:lnTo>
                <a:lnTo>
                  <a:pt x="57912" y="79248"/>
                </a:lnTo>
                <a:lnTo>
                  <a:pt x="67056" y="67056"/>
                </a:lnTo>
                <a:lnTo>
                  <a:pt x="67056" y="67056"/>
                </a:lnTo>
                <a:lnTo>
                  <a:pt x="70104" y="57912"/>
                </a:lnTo>
                <a:lnTo>
                  <a:pt x="70104" y="57912"/>
                </a:lnTo>
                <a:lnTo>
                  <a:pt x="73151" y="45720"/>
                </a:lnTo>
                <a:lnTo>
                  <a:pt x="73151" y="33528"/>
                </a:lnTo>
                <a:lnTo>
                  <a:pt x="73151" y="33528"/>
                </a:lnTo>
                <a:lnTo>
                  <a:pt x="73151" y="24384"/>
                </a:lnTo>
                <a:lnTo>
                  <a:pt x="73151" y="24384"/>
                </a:lnTo>
                <a:lnTo>
                  <a:pt x="73151" y="15240"/>
                </a:lnTo>
                <a:lnTo>
                  <a:pt x="73151" y="18288"/>
                </a:lnTo>
                <a:lnTo>
                  <a:pt x="67056" y="12192"/>
                </a:lnTo>
                <a:lnTo>
                  <a:pt x="70104" y="12192"/>
                </a:lnTo>
                <a:lnTo>
                  <a:pt x="64007" y="9144"/>
                </a:lnTo>
                <a:lnTo>
                  <a:pt x="64007" y="9144"/>
                </a:lnTo>
                <a:lnTo>
                  <a:pt x="57912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6" name="object 1306"/>
          <p:cNvSpPr/>
          <p:nvPr/>
        </p:nvSpPr>
        <p:spPr>
          <a:xfrm>
            <a:off x="3276600" y="57150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4864" y="0"/>
                </a:moveTo>
                <a:cubicBezTo>
                  <a:pt x="60959" y="0"/>
                  <a:pt x="67056" y="3048"/>
                  <a:pt x="70103" y="6096"/>
                </a:cubicBezTo>
                <a:cubicBezTo>
                  <a:pt x="73152" y="9144"/>
                  <a:pt x="73152" y="15240"/>
                  <a:pt x="76200" y="21336"/>
                </a:cubicBezTo>
                <a:cubicBezTo>
                  <a:pt x="76200" y="27432"/>
                  <a:pt x="76200" y="33528"/>
                  <a:pt x="76200" y="42672"/>
                </a:cubicBezTo>
                <a:cubicBezTo>
                  <a:pt x="73152" y="51816"/>
                  <a:pt x="70103" y="57912"/>
                  <a:pt x="67056" y="67056"/>
                </a:cubicBezTo>
                <a:cubicBezTo>
                  <a:pt x="64008" y="73152"/>
                  <a:pt x="57912" y="82296"/>
                  <a:pt x="48768" y="91440"/>
                </a:cubicBezTo>
                <a:cubicBezTo>
                  <a:pt x="45720" y="97536"/>
                  <a:pt x="42671" y="100584"/>
                  <a:pt x="39624" y="103632"/>
                </a:cubicBezTo>
                <a:cubicBezTo>
                  <a:pt x="39624" y="106680"/>
                  <a:pt x="36576" y="109728"/>
                  <a:pt x="33528" y="112776"/>
                </a:cubicBezTo>
                <a:cubicBezTo>
                  <a:pt x="42671" y="112776"/>
                  <a:pt x="54864" y="112776"/>
                  <a:pt x="64008" y="112776"/>
                </a:cubicBezTo>
                <a:cubicBezTo>
                  <a:pt x="60959" y="121920"/>
                  <a:pt x="60959" y="134112"/>
                  <a:pt x="57912" y="143256"/>
                </a:cubicBezTo>
                <a:cubicBezTo>
                  <a:pt x="39624" y="143256"/>
                  <a:pt x="21336" y="143256"/>
                  <a:pt x="0" y="143256"/>
                </a:cubicBezTo>
                <a:cubicBezTo>
                  <a:pt x="3048" y="134112"/>
                  <a:pt x="9144" y="121920"/>
                  <a:pt x="12192" y="112776"/>
                </a:cubicBezTo>
                <a:cubicBezTo>
                  <a:pt x="18288" y="100584"/>
                  <a:pt x="27432" y="88392"/>
                  <a:pt x="36576" y="76200"/>
                </a:cubicBezTo>
                <a:cubicBezTo>
                  <a:pt x="45720" y="67056"/>
                  <a:pt x="48768" y="60960"/>
                  <a:pt x="51815" y="54864"/>
                </a:cubicBezTo>
                <a:cubicBezTo>
                  <a:pt x="54864" y="51816"/>
                  <a:pt x="54864" y="48768"/>
                  <a:pt x="54864" y="42672"/>
                </a:cubicBezTo>
                <a:cubicBezTo>
                  <a:pt x="57912" y="39624"/>
                  <a:pt x="54864" y="36576"/>
                  <a:pt x="54864" y="33528"/>
                </a:cubicBezTo>
                <a:cubicBezTo>
                  <a:pt x="54864" y="30480"/>
                  <a:pt x="51815" y="27432"/>
                  <a:pt x="48768" y="27432"/>
                </a:cubicBezTo>
                <a:cubicBezTo>
                  <a:pt x="48768" y="27432"/>
                  <a:pt x="45720" y="30480"/>
                  <a:pt x="42671" y="33528"/>
                </a:cubicBezTo>
                <a:cubicBezTo>
                  <a:pt x="42671" y="36576"/>
                  <a:pt x="39624" y="42672"/>
                  <a:pt x="36576" y="48768"/>
                </a:cubicBezTo>
                <a:cubicBezTo>
                  <a:pt x="30480" y="48768"/>
                  <a:pt x="24384" y="48768"/>
                  <a:pt x="18288" y="45720"/>
                </a:cubicBezTo>
                <a:cubicBezTo>
                  <a:pt x="21336" y="36576"/>
                  <a:pt x="24384" y="27432"/>
                  <a:pt x="27432" y="21336"/>
                </a:cubicBezTo>
                <a:cubicBezTo>
                  <a:pt x="30480" y="15240"/>
                  <a:pt x="33528" y="9144"/>
                  <a:pt x="39624" y="6096"/>
                </a:cubicBezTo>
                <a:cubicBezTo>
                  <a:pt x="42671" y="3048"/>
                  <a:pt x="48768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7" name="object 1307"/>
          <p:cNvSpPr/>
          <p:nvPr/>
        </p:nvSpPr>
        <p:spPr>
          <a:xfrm>
            <a:off x="3273552" y="57119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7912" y="0"/>
                </a:moveTo>
                <a:lnTo>
                  <a:pt x="57912" y="0"/>
                </a:lnTo>
                <a:lnTo>
                  <a:pt x="67056" y="0"/>
                </a:lnTo>
                <a:lnTo>
                  <a:pt x="67056" y="3048"/>
                </a:lnTo>
                <a:lnTo>
                  <a:pt x="73151" y="6096"/>
                </a:lnTo>
                <a:lnTo>
                  <a:pt x="76200" y="6096"/>
                </a:lnTo>
                <a:lnTo>
                  <a:pt x="79248" y="12192"/>
                </a:lnTo>
                <a:lnTo>
                  <a:pt x="79248" y="15240"/>
                </a:lnTo>
                <a:lnTo>
                  <a:pt x="82296" y="21336"/>
                </a:lnTo>
                <a:lnTo>
                  <a:pt x="82296" y="24384"/>
                </a:lnTo>
                <a:lnTo>
                  <a:pt x="82296" y="33528"/>
                </a:lnTo>
                <a:lnTo>
                  <a:pt x="82296" y="33528"/>
                </a:lnTo>
                <a:lnTo>
                  <a:pt x="82296" y="45720"/>
                </a:lnTo>
                <a:lnTo>
                  <a:pt x="79248" y="57912"/>
                </a:lnTo>
                <a:lnTo>
                  <a:pt x="79248" y="60960"/>
                </a:lnTo>
                <a:lnTo>
                  <a:pt x="76200" y="73152"/>
                </a:lnTo>
                <a:lnTo>
                  <a:pt x="73151" y="73152"/>
                </a:lnTo>
                <a:lnTo>
                  <a:pt x="67056" y="85344"/>
                </a:lnTo>
                <a:lnTo>
                  <a:pt x="54863" y="97536"/>
                </a:lnTo>
                <a:lnTo>
                  <a:pt x="51816" y="106680"/>
                </a:lnTo>
                <a:lnTo>
                  <a:pt x="45719" y="109728"/>
                </a:lnTo>
                <a:lnTo>
                  <a:pt x="39624" y="118872"/>
                </a:lnTo>
                <a:lnTo>
                  <a:pt x="36576" y="109728"/>
                </a:lnTo>
                <a:lnTo>
                  <a:pt x="67056" y="109728"/>
                </a:lnTo>
                <a:lnTo>
                  <a:pt x="70104" y="112776"/>
                </a:lnTo>
                <a:lnTo>
                  <a:pt x="70104" y="115824"/>
                </a:lnTo>
                <a:lnTo>
                  <a:pt x="67056" y="149352"/>
                </a:lnTo>
                <a:lnTo>
                  <a:pt x="60960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6096" y="128016"/>
                </a:lnTo>
                <a:lnTo>
                  <a:pt x="12192" y="112776"/>
                </a:lnTo>
                <a:lnTo>
                  <a:pt x="15240" y="103632"/>
                </a:lnTo>
                <a:lnTo>
                  <a:pt x="21336" y="94488"/>
                </a:lnTo>
                <a:lnTo>
                  <a:pt x="27432" y="85344"/>
                </a:lnTo>
                <a:lnTo>
                  <a:pt x="36576" y="76200"/>
                </a:lnTo>
                <a:lnTo>
                  <a:pt x="45719" y="64008"/>
                </a:lnTo>
                <a:lnTo>
                  <a:pt x="51816" y="57912"/>
                </a:lnTo>
                <a:lnTo>
                  <a:pt x="48768" y="57912"/>
                </a:lnTo>
                <a:lnTo>
                  <a:pt x="54863" y="45720"/>
                </a:lnTo>
                <a:lnTo>
                  <a:pt x="54863" y="45720"/>
                </a:lnTo>
                <a:lnTo>
                  <a:pt x="54863" y="36576"/>
                </a:lnTo>
                <a:lnTo>
                  <a:pt x="54863" y="39624"/>
                </a:lnTo>
                <a:lnTo>
                  <a:pt x="51816" y="33528"/>
                </a:lnTo>
                <a:lnTo>
                  <a:pt x="54863" y="36576"/>
                </a:lnTo>
                <a:lnTo>
                  <a:pt x="51816" y="36576"/>
                </a:lnTo>
                <a:lnTo>
                  <a:pt x="54863" y="36576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9624"/>
                </a:lnTo>
                <a:lnTo>
                  <a:pt x="51816" y="36576"/>
                </a:lnTo>
                <a:lnTo>
                  <a:pt x="48768" y="45720"/>
                </a:lnTo>
                <a:lnTo>
                  <a:pt x="48768" y="42672"/>
                </a:lnTo>
                <a:lnTo>
                  <a:pt x="45719" y="54864"/>
                </a:lnTo>
                <a:lnTo>
                  <a:pt x="39624" y="57912"/>
                </a:lnTo>
                <a:lnTo>
                  <a:pt x="21336" y="54864"/>
                </a:lnTo>
                <a:lnTo>
                  <a:pt x="18288" y="51816"/>
                </a:lnTo>
                <a:lnTo>
                  <a:pt x="18288" y="48768"/>
                </a:lnTo>
                <a:lnTo>
                  <a:pt x="21336" y="33528"/>
                </a:lnTo>
                <a:lnTo>
                  <a:pt x="27432" y="21336"/>
                </a:lnTo>
                <a:lnTo>
                  <a:pt x="27432" y="21336"/>
                </a:lnTo>
                <a:lnTo>
                  <a:pt x="30480" y="12192"/>
                </a:lnTo>
                <a:lnTo>
                  <a:pt x="33528" y="12192"/>
                </a:lnTo>
                <a:lnTo>
                  <a:pt x="39624" y="6096"/>
                </a:lnTo>
                <a:lnTo>
                  <a:pt x="39624" y="6096"/>
                </a:lnTo>
                <a:lnTo>
                  <a:pt x="45719" y="3048"/>
                </a:lnTo>
                <a:lnTo>
                  <a:pt x="48768" y="0"/>
                </a:lnTo>
                <a:lnTo>
                  <a:pt x="57912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2672" y="12192"/>
                </a:lnTo>
                <a:lnTo>
                  <a:pt x="45719" y="12192"/>
                </a:lnTo>
                <a:lnTo>
                  <a:pt x="39624" y="18288"/>
                </a:lnTo>
                <a:lnTo>
                  <a:pt x="39624" y="18288"/>
                </a:lnTo>
                <a:lnTo>
                  <a:pt x="33528" y="27432"/>
                </a:lnTo>
                <a:lnTo>
                  <a:pt x="33528" y="24384"/>
                </a:lnTo>
                <a:lnTo>
                  <a:pt x="30480" y="36576"/>
                </a:lnTo>
                <a:lnTo>
                  <a:pt x="27432" y="51816"/>
                </a:lnTo>
                <a:lnTo>
                  <a:pt x="24384" y="45720"/>
                </a:lnTo>
                <a:lnTo>
                  <a:pt x="42672" y="48768"/>
                </a:lnTo>
                <a:lnTo>
                  <a:pt x="36576" y="51816"/>
                </a:lnTo>
                <a:lnTo>
                  <a:pt x="39624" y="42672"/>
                </a:lnTo>
                <a:lnTo>
                  <a:pt x="39624" y="39624"/>
                </a:lnTo>
                <a:lnTo>
                  <a:pt x="42672" y="33528"/>
                </a:lnTo>
                <a:lnTo>
                  <a:pt x="42672" y="33528"/>
                </a:lnTo>
                <a:lnTo>
                  <a:pt x="45719" y="30480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3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4007" y="36576"/>
                </a:lnTo>
                <a:lnTo>
                  <a:pt x="64007" y="45720"/>
                </a:lnTo>
                <a:lnTo>
                  <a:pt x="64007" y="48768"/>
                </a:lnTo>
                <a:lnTo>
                  <a:pt x="57912" y="60960"/>
                </a:lnTo>
                <a:lnTo>
                  <a:pt x="57912" y="60960"/>
                </a:lnTo>
                <a:lnTo>
                  <a:pt x="51816" y="70104"/>
                </a:lnTo>
                <a:lnTo>
                  <a:pt x="42672" y="82296"/>
                </a:lnTo>
                <a:lnTo>
                  <a:pt x="36576" y="91440"/>
                </a:lnTo>
                <a:lnTo>
                  <a:pt x="30480" y="100584"/>
                </a:lnTo>
                <a:lnTo>
                  <a:pt x="24384" y="109728"/>
                </a:lnTo>
                <a:lnTo>
                  <a:pt x="21336" y="115824"/>
                </a:lnTo>
                <a:lnTo>
                  <a:pt x="15240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60960" y="143256"/>
                </a:lnTo>
                <a:lnTo>
                  <a:pt x="57912" y="146304"/>
                </a:lnTo>
                <a:lnTo>
                  <a:pt x="64007" y="115824"/>
                </a:lnTo>
                <a:lnTo>
                  <a:pt x="67056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3528" y="112776"/>
                </a:lnTo>
                <a:lnTo>
                  <a:pt x="39624" y="103632"/>
                </a:lnTo>
                <a:lnTo>
                  <a:pt x="42672" y="100584"/>
                </a:lnTo>
                <a:lnTo>
                  <a:pt x="48768" y="94488"/>
                </a:lnTo>
                <a:lnTo>
                  <a:pt x="57912" y="79248"/>
                </a:lnTo>
                <a:lnTo>
                  <a:pt x="67056" y="67056"/>
                </a:lnTo>
                <a:lnTo>
                  <a:pt x="67056" y="67056"/>
                </a:lnTo>
                <a:lnTo>
                  <a:pt x="70104" y="57912"/>
                </a:lnTo>
                <a:lnTo>
                  <a:pt x="70104" y="57912"/>
                </a:lnTo>
                <a:lnTo>
                  <a:pt x="73151" y="45720"/>
                </a:lnTo>
                <a:lnTo>
                  <a:pt x="73151" y="33528"/>
                </a:lnTo>
                <a:lnTo>
                  <a:pt x="73151" y="33528"/>
                </a:lnTo>
                <a:lnTo>
                  <a:pt x="73151" y="24384"/>
                </a:lnTo>
                <a:lnTo>
                  <a:pt x="73151" y="24384"/>
                </a:lnTo>
                <a:lnTo>
                  <a:pt x="73151" y="15240"/>
                </a:lnTo>
                <a:lnTo>
                  <a:pt x="73151" y="18288"/>
                </a:lnTo>
                <a:lnTo>
                  <a:pt x="67056" y="12192"/>
                </a:lnTo>
                <a:lnTo>
                  <a:pt x="70104" y="12192"/>
                </a:lnTo>
                <a:lnTo>
                  <a:pt x="64007" y="9144"/>
                </a:lnTo>
                <a:lnTo>
                  <a:pt x="64007" y="9144"/>
                </a:lnTo>
                <a:lnTo>
                  <a:pt x="57912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8" name="object 1308"/>
          <p:cNvSpPr/>
          <p:nvPr/>
        </p:nvSpPr>
        <p:spPr>
          <a:xfrm>
            <a:off x="3276600" y="61722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4864" y="0"/>
                </a:moveTo>
                <a:cubicBezTo>
                  <a:pt x="60959" y="0"/>
                  <a:pt x="67056" y="3048"/>
                  <a:pt x="70103" y="6096"/>
                </a:cubicBezTo>
                <a:cubicBezTo>
                  <a:pt x="73152" y="9144"/>
                  <a:pt x="73152" y="15240"/>
                  <a:pt x="76200" y="21336"/>
                </a:cubicBezTo>
                <a:cubicBezTo>
                  <a:pt x="76200" y="27432"/>
                  <a:pt x="76200" y="33528"/>
                  <a:pt x="76200" y="42672"/>
                </a:cubicBezTo>
                <a:cubicBezTo>
                  <a:pt x="73152" y="51816"/>
                  <a:pt x="70103" y="57912"/>
                  <a:pt x="67056" y="67056"/>
                </a:cubicBezTo>
                <a:cubicBezTo>
                  <a:pt x="64008" y="73152"/>
                  <a:pt x="57912" y="82296"/>
                  <a:pt x="48768" y="91440"/>
                </a:cubicBezTo>
                <a:cubicBezTo>
                  <a:pt x="45720" y="97536"/>
                  <a:pt x="42671" y="100584"/>
                  <a:pt x="39624" y="103632"/>
                </a:cubicBezTo>
                <a:cubicBezTo>
                  <a:pt x="39624" y="106680"/>
                  <a:pt x="36576" y="109728"/>
                  <a:pt x="33528" y="112776"/>
                </a:cubicBezTo>
                <a:cubicBezTo>
                  <a:pt x="42671" y="112776"/>
                  <a:pt x="54864" y="112776"/>
                  <a:pt x="64008" y="112776"/>
                </a:cubicBezTo>
                <a:cubicBezTo>
                  <a:pt x="60959" y="121920"/>
                  <a:pt x="60959" y="134112"/>
                  <a:pt x="57912" y="143256"/>
                </a:cubicBezTo>
                <a:cubicBezTo>
                  <a:pt x="39624" y="143256"/>
                  <a:pt x="21336" y="143256"/>
                  <a:pt x="0" y="143256"/>
                </a:cubicBezTo>
                <a:cubicBezTo>
                  <a:pt x="3048" y="134112"/>
                  <a:pt x="9144" y="121920"/>
                  <a:pt x="12192" y="112776"/>
                </a:cubicBezTo>
                <a:cubicBezTo>
                  <a:pt x="18288" y="100584"/>
                  <a:pt x="27432" y="88392"/>
                  <a:pt x="36576" y="76200"/>
                </a:cubicBezTo>
                <a:cubicBezTo>
                  <a:pt x="45720" y="67056"/>
                  <a:pt x="48768" y="60960"/>
                  <a:pt x="51815" y="54864"/>
                </a:cubicBezTo>
                <a:cubicBezTo>
                  <a:pt x="54864" y="51816"/>
                  <a:pt x="54864" y="48768"/>
                  <a:pt x="54864" y="42672"/>
                </a:cubicBezTo>
                <a:cubicBezTo>
                  <a:pt x="57912" y="39624"/>
                  <a:pt x="54864" y="36576"/>
                  <a:pt x="54864" y="33528"/>
                </a:cubicBezTo>
                <a:cubicBezTo>
                  <a:pt x="54864" y="30480"/>
                  <a:pt x="51815" y="27432"/>
                  <a:pt x="48768" y="27432"/>
                </a:cubicBezTo>
                <a:cubicBezTo>
                  <a:pt x="48768" y="27432"/>
                  <a:pt x="45720" y="30480"/>
                  <a:pt x="42671" y="33528"/>
                </a:cubicBezTo>
                <a:cubicBezTo>
                  <a:pt x="42671" y="36576"/>
                  <a:pt x="39624" y="42672"/>
                  <a:pt x="36576" y="48768"/>
                </a:cubicBezTo>
                <a:cubicBezTo>
                  <a:pt x="30480" y="48768"/>
                  <a:pt x="24384" y="48768"/>
                  <a:pt x="18288" y="45720"/>
                </a:cubicBezTo>
                <a:cubicBezTo>
                  <a:pt x="21336" y="36576"/>
                  <a:pt x="24384" y="27432"/>
                  <a:pt x="27432" y="21336"/>
                </a:cubicBezTo>
                <a:cubicBezTo>
                  <a:pt x="30480" y="15240"/>
                  <a:pt x="33528" y="9144"/>
                  <a:pt x="39624" y="6096"/>
                </a:cubicBezTo>
                <a:cubicBezTo>
                  <a:pt x="42671" y="3048"/>
                  <a:pt x="48768" y="0"/>
                  <a:pt x="5486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9" name="object 1309"/>
          <p:cNvSpPr/>
          <p:nvPr/>
        </p:nvSpPr>
        <p:spPr>
          <a:xfrm>
            <a:off x="3273552" y="61691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7912" y="0"/>
                </a:moveTo>
                <a:lnTo>
                  <a:pt x="57912" y="0"/>
                </a:lnTo>
                <a:lnTo>
                  <a:pt x="67056" y="0"/>
                </a:lnTo>
                <a:lnTo>
                  <a:pt x="67056" y="3048"/>
                </a:lnTo>
                <a:lnTo>
                  <a:pt x="73151" y="6096"/>
                </a:lnTo>
                <a:lnTo>
                  <a:pt x="76200" y="6096"/>
                </a:lnTo>
                <a:lnTo>
                  <a:pt x="79248" y="12192"/>
                </a:lnTo>
                <a:lnTo>
                  <a:pt x="79248" y="15240"/>
                </a:lnTo>
                <a:lnTo>
                  <a:pt x="82296" y="21336"/>
                </a:lnTo>
                <a:lnTo>
                  <a:pt x="82296" y="24384"/>
                </a:lnTo>
                <a:lnTo>
                  <a:pt x="82296" y="33528"/>
                </a:lnTo>
                <a:lnTo>
                  <a:pt x="82296" y="33528"/>
                </a:lnTo>
                <a:lnTo>
                  <a:pt x="82296" y="45720"/>
                </a:lnTo>
                <a:lnTo>
                  <a:pt x="79248" y="57912"/>
                </a:lnTo>
                <a:lnTo>
                  <a:pt x="79248" y="60960"/>
                </a:lnTo>
                <a:lnTo>
                  <a:pt x="76200" y="73152"/>
                </a:lnTo>
                <a:lnTo>
                  <a:pt x="73151" y="73152"/>
                </a:lnTo>
                <a:lnTo>
                  <a:pt x="67056" y="85344"/>
                </a:lnTo>
                <a:lnTo>
                  <a:pt x="54863" y="97536"/>
                </a:lnTo>
                <a:lnTo>
                  <a:pt x="51816" y="106680"/>
                </a:lnTo>
                <a:lnTo>
                  <a:pt x="45719" y="109728"/>
                </a:lnTo>
                <a:lnTo>
                  <a:pt x="39624" y="118872"/>
                </a:lnTo>
                <a:lnTo>
                  <a:pt x="36576" y="109728"/>
                </a:lnTo>
                <a:lnTo>
                  <a:pt x="67056" y="109728"/>
                </a:lnTo>
                <a:lnTo>
                  <a:pt x="70104" y="112776"/>
                </a:lnTo>
                <a:lnTo>
                  <a:pt x="70104" y="115824"/>
                </a:lnTo>
                <a:lnTo>
                  <a:pt x="67056" y="149352"/>
                </a:lnTo>
                <a:lnTo>
                  <a:pt x="60960" y="152400"/>
                </a:lnTo>
                <a:lnTo>
                  <a:pt x="3048" y="152400"/>
                </a:lnTo>
                <a:lnTo>
                  <a:pt x="0" y="149352"/>
                </a:lnTo>
                <a:lnTo>
                  <a:pt x="0" y="146304"/>
                </a:lnTo>
                <a:lnTo>
                  <a:pt x="6096" y="128016"/>
                </a:lnTo>
                <a:lnTo>
                  <a:pt x="12192" y="112776"/>
                </a:lnTo>
                <a:lnTo>
                  <a:pt x="15240" y="103632"/>
                </a:lnTo>
                <a:lnTo>
                  <a:pt x="21336" y="94488"/>
                </a:lnTo>
                <a:lnTo>
                  <a:pt x="27432" y="85344"/>
                </a:lnTo>
                <a:lnTo>
                  <a:pt x="36576" y="76200"/>
                </a:lnTo>
                <a:lnTo>
                  <a:pt x="45719" y="64008"/>
                </a:lnTo>
                <a:lnTo>
                  <a:pt x="51816" y="57912"/>
                </a:lnTo>
                <a:lnTo>
                  <a:pt x="48768" y="57912"/>
                </a:lnTo>
                <a:lnTo>
                  <a:pt x="54863" y="45720"/>
                </a:lnTo>
                <a:lnTo>
                  <a:pt x="54863" y="45720"/>
                </a:lnTo>
                <a:lnTo>
                  <a:pt x="54863" y="36576"/>
                </a:lnTo>
                <a:lnTo>
                  <a:pt x="54863" y="39624"/>
                </a:lnTo>
                <a:lnTo>
                  <a:pt x="51816" y="33528"/>
                </a:lnTo>
                <a:lnTo>
                  <a:pt x="54863" y="36576"/>
                </a:lnTo>
                <a:lnTo>
                  <a:pt x="51816" y="36576"/>
                </a:lnTo>
                <a:lnTo>
                  <a:pt x="54863" y="36576"/>
                </a:lnTo>
                <a:lnTo>
                  <a:pt x="51816" y="36576"/>
                </a:lnTo>
                <a:lnTo>
                  <a:pt x="51816" y="36576"/>
                </a:lnTo>
                <a:lnTo>
                  <a:pt x="48768" y="39624"/>
                </a:lnTo>
                <a:lnTo>
                  <a:pt x="51816" y="36576"/>
                </a:lnTo>
                <a:lnTo>
                  <a:pt x="48768" y="45720"/>
                </a:lnTo>
                <a:lnTo>
                  <a:pt x="48768" y="42672"/>
                </a:lnTo>
                <a:lnTo>
                  <a:pt x="45719" y="54864"/>
                </a:lnTo>
                <a:lnTo>
                  <a:pt x="39624" y="57912"/>
                </a:lnTo>
                <a:lnTo>
                  <a:pt x="21336" y="54864"/>
                </a:lnTo>
                <a:lnTo>
                  <a:pt x="18288" y="51816"/>
                </a:lnTo>
                <a:lnTo>
                  <a:pt x="18288" y="48768"/>
                </a:lnTo>
                <a:lnTo>
                  <a:pt x="21336" y="33528"/>
                </a:lnTo>
                <a:lnTo>
                  <a:pt x="27432" y="21336"/>
                </a:lnTo>
                <a:lnTo>
                  <a:pt x="27432" y="21336"/>
                </a:lnTo>
                <a:lnTo>
                  <a:pt x="30480" y="12192"/>
                </a:lnTo>
                <a:lnTo>
                  <a:pt x="33528" y="12192"/>
                </a:lnTo>
                <a:lnTo>
                  <a:pt x="39624" y="6096"/>
                </a:lnTo>
                <a:lnTo>
                  <a:pt x="39624" y="6096"/>
                </a:lnTo>
                <a:lnTo>
                  <a:pt x="45719" y="3048"/>
                </a:lnTo>
                <a:lnTo>
                  <a:pt x="48768" y="0"/>
                </a:lnTo>
                <a:lnTo>
                  <a:pt x="57912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2672" y="12192"/>
                </a:lnTo>
                <a:lnTo>
                  <a:pt x="45719" y="12192"/>
                </a:lnTo>
                <a:lnTo>
                  <a:pt x="39624" y="18288"/>
                </a:lnTo>
                <a:lnTo>
                  <a:pt x="39624" y="18288"/>
                </a:lnTo>
                <a:lnTo>
                  <a:pt x="33528" y="27432"/>
                </a:lnTo>
                <a:lnTo>
                  <a:pt x="33528" y="24384"/>
                </a:lnTo>
                <a:lnTo>
                  <a:pt x="30480" y="36576"/>
                </a:lnTo>
                <a:lnTo>
                  <a:pt x="27432" y="51816"/>
                </a:lnTo>
                <a:lnTo>
                  <a:pt x="24384" y="45720"/>
                </a:lnTo>
                <a:lnTo>
                  <a:pt x="42672" y="48768"/>
                </a:lnTo>
                <a:lnTo>
                  <a:pt x="36576" y="51816"/>
                </a:lnTo>
                <a:lnTo>
                  <a:pt x="39624" y="42672"/>
                </a:lnTo>
                <a:lnTo>
                  <a:pt x="39624" y="39624"/>
                </a:lnTo>
                <a:lnTo>
                  <a:pt x="42672" y="33528"/>
                </a:lnTo>
                <a:lnTo>
                  <a:pt x="42672" y="33528"/>
                </a:lnTo>
                <a:lnTo>
                  <a:pt x="45719" y="30480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3" y="27432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3528"/>
                </a:lnTo>
                <a:lnTo>
                  <a:pt x="64007" y="36576"/>
                </a:lnTo>
                <a:lnTo>
                  <a:pt x="64007" y="45720"/>
                </a:lnTo>
                <a:lnTo>
                  <a:pt x="64007" y="48768"/>
                </a:lnTo>
                <a:lnTo>
                  <a:pt x="57912" y="60960"/>
                </a:lnTo>
                <a:lnTo>
                  <a:pt x="57912" y="60960"/>
                </a:lnTo>
                <a:lnTo>
                  <a:pt x="51816" y="70104"/>
                </a:lnTo>
                <a:lnTo>
                  <a:pt x="42672" y="82296"/>
                </a:lnTo>
                <a:lnTo>
                  <a:pt x="36576" y="91440"/>
                </a:lnTo>
                <a:lnTo>
                  <a:pt x="30480" y="100584"/>
                </a:lnTo>
                <a:lnTo>
                  <a:pt x="24384" y="109728"/>
                </a:lnTo>
                <a:lnTo>
                  <a:pt x="21336" y="115824"/>
                </a:lnTo>
                <a:lnTo>
                  <a:pt x="15240" y="131064"/>
                </a:lnTo>
                <a:lnTo>
                  <a:pt x="9144" y="149352"/>
                </a:lnTo>
                <a:lnTo>
                  <a:pt x="3048" y="143256"/>
                </a:lnTo>
                <a:lnTo>
                  <a:pt x="60960" y="143256"/>
                </a:lnTo>
                <a:lnTo>
                  <a:pt x="57912" y="146304"/>
                </a:lnTo>
                <a:lnTo>
                  <a:pt x="64007" y="115824"/>
                </a:lnTo>
                <a:lnTo>
                  <a:pt x="67056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3528" y="112776"/>
                </a:lnTo>
                <a:lnTo>
                  <a:pt x="39624" y="103632"/>
                </a:lnTo>
                <a:lnTo>
                  <a:pt x="42672" y="100584"/>
                </a:lnTo>
                <a:lnTo>
                  <a:pt x="48768" y="94488"/>
                </a:lnTo>
                <a:lnTo>
                  <a:pt x="57912" y="79248"/>
                </a:lnTo>
                <a:lnTo>
                  <a:pt x="67056" y="67056"/>
                </a:lnTo>
                <a:lnTo>
                  <a:pt x="67056" y="67056"/>
                </a:lnTo>
                <a:lnTo>
                  <a:pt x="70104" y="57912"/>
                </a:lnTo>
                <a:lnTo>
                  <a:pt x="70104" y="57912"/>
                </a:lnTo>
                <a:lnTo>
                  <a:pt x="73151" y="45720"/>
                </a:lnTo>
                <a:lnTo>
                  <a:pt x="73151" y="33528"/>
                </a:lnTo>
                <a:lnTo>
                  <a:pt x="73151" y="33528"/>
                </a:lnTo>
                <a:lnTo>
                  <a:pt x="73151" y="24384"/>
                </a:lnTo>
                <a:lnTo>
                  <a:pt x="73151" y="24384"/>
                </a:lnTo>
                <a:lnTo>
                  <a:pt x="73151" y="15240"/>
                </a:lnTo>
                <a:lnTo>
                  <a:pt x="73151" y="18288"/>
                </a:lnTo>
                <a:lnTo>
                  <a:pt x="67056" y="12192"/>
                </a:lnTo>
                <a:lnTo>
                  <a:pt x="70104" y="12192"/>
                </a:lnTo>
                <a:lnTo>
                  <a:pt x="64007" y="9144"/>
                </a:lnTo>
                <a:lnTo>
                  <a:pt x="64007" y="9144"/>
                </a:lnTo>
                <a:lnTo>
                  <a:pt x="57912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0" name="object 1310"/>
          <p:cNvSpPr/>
          <p:nvPr/>
        </p:nvSpPr>
        <p:spPr>
          <a:xfrm>
            <a:off x="3087624" y="51054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1" name="object 1311"/>
          <p:cNvSpPr/>
          <p:nvPr/>
        </p:nvSpPr>
        <p:spPr>
          <a:xfrm>
            <a:off x="3087624" y="5562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2" name="object 1312"/>
          <p:cNvSpPr/>
          <p:nvPr/>
        </p:nvSpPr>
        <p:spPr>
          <a:xfrm>
            <a:off x="3087624" y="5943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3" name="object 1313"/>
          <p:cNvSpPr/>
          <p:nvPr/>
        </p:nvSpPr>
        <p:spPr>
          <a:xfrm>
            <a:off x="3733800" y="48768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0"/>
                </a:moveTo>
                <a:cubicBezTo>
                  <a:pt x="64008" y="0"/>
                  <a:pt x="70103" y="6096"/>
                  <a:pt x="73152" y="12192"/>
                </a:cubicBezTo>
                <a:cubicBezTo>
                  <a:pt x="76200" y="18288"/>
                  <a:pt x="76200" y="27432"/>
                  <a:pt x="76200" y="36576"/>
                </a:cubicBezTo>
                <a:cubicBezTo>
                  <a:pt x="73152" y="42672"/>
                  <a:pt x="73152" y="48768"/>
                  <a:pt x="70103" y="51816"/>
                </a:cubicBezTo>
                <a:cubicBezTo>
                  <a:pt x="67056" y="57912"/>
                  <a:pt x="64008" y="60960"/>
                  <a:pt x="57912" y="67056"/>
                </a:cubicBezTo>
                <a:cubicBezTo>
                  <a:pt x="60959" y="67056"/>
                  <a:pt x="64008" y="70104"/>
                  <a:pt x="64008" y="70104"/>
                </a:cubicBezTo>
                <a:cubicBezTo>
                  <a:pt x="67056" y="73152"/>
                  <a:pt x="67056" y="76200"/>
                  <a:pt x="67056" y="82296"/>
                </a:cubicBezTo>
                <a:cubicBezTo>
                  <a:pt x="70103" y="85344"/>
                  <a:pt x="67056" y="91440"/>
                  <a:pt x="67056" y="97536"/>
                </a:cubicBezTo>
                <a:cubicBezTo>
                  <a:pt x="67056" y="106680"/>
                  <a:pt x="64008" y="112776"/>
                  <a:pt x="57912" y="121920"/>
                </a:cubicBezTo>
                <a:cubicBezTo>
                  <a:pt x="54864" y="128016"/>
                  <a:pt x="51815" y="134112"/>
                  <a:pt x="45720" y="137160"/>
                </a:cubicBezTo>
                <a:cubicBezTo>
                  <a:pt x="39624" y="143256"/>
                  <a:pt x="33528" y="143256"/>
                  <a:pt x="27432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4384" y="100584"/>
                </a:cubicBezTo>
                <a:cubicBezTo>
                  <a:pt x="24384" y="106680"/>
                  <a:pt x="24384" y="112776"/>
                  <a:pt x="24384" y="115824"/>
                </a:cubicBezTo>
                <a:cubicBezTo>
                  <a:pt x="27432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9624" y="115824"/>
                </a:cubicBezTo>
                <a:cubicBezTo>
                  <a:pt x="42671" y="112776"/>
                  <a:pt x="42671" y="106680"/>
                  <a:pt x="45720" y="100584"/>
                </a:cubicBezTo>
                <a:cubicBezTo>
                  <a:pt x="45720" y="94488"/>
                  <a:pt x="45720" y="88392"/>
                  <a:pt x="45720" y="85344"/>
                </a:cubicBezTo>
                <a:cubicBezTo>
                  <a:pt x="42671" y="82296"/>
                  <a:pt x="42671" y="79248"/>
                  <a:pt x="39624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3528" y="73152"/>
                  <a:pt x="36576" y="64008"/>
                  <a:pt x="36576" y="54864"/>
                </a:cubicBezTo>
                <a:cubicBezTo>
                  <a:pt x="39624" y="54864"/>
                  <a:pt x="39624" y="54864"/>
                  <a:pt x="39624" y="54864"/>
                </a:cubicBezTo>
                <a:cubicBezTo>
                  <a:pt x="42671" y="54864"/>
                  <a:pt x="45720" y="54864"/>
                  <a:pt x="48768" y="51816"/>
                </a:cubicBezTo>
                <a:cubicBezTo>
                  <a:pt x="51815" y="48768"/>
                  <a:pt x="51815" y="42672"/>
                  <a:pt x="51815" y="39624"/>
                </a:cubicBezTo>
                <a:cubicBezTo>
                  <a:pt x="54864" y="33528"/>
                  <a:pt x="54864" y="30480"/>
                  <a:pt x="51815" y="30480"/>
                </a:cubicBezTo>
                <a:cubicBezTo>
                  <a:pt x="51815" y="27432"/>
                  <a:pt x="51815" y="24384"/>
                  <a:pt x="48768" y="24384"/>
                </a:cubicBezTo>
                <a:cubicBezTo>
                  <a:pt x="45720" y="24384"/>
                  <a:pt x="42671" y="27432"/>
                  <a:pt x="39624" y="30480"/>
                </a:cubicBezTo>
                <a:cubicBezTo>
                  <a:pt x="39624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4" name="object 1314"/>
          <p:cNvSpPr/>
          <p:nvPr/>
        </p:nvSpPr>
        <p:spPr>
          <a:xfrm>
            <a:off x="3730752" y="48737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3" y="0"/>
                </a:moveTo>
                <a:lnTo>
                  <a:pt x="57912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6096"/>
                </a:lnTo>
                <a:lnTo>
                  <a:pt x="76200" y="9144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6200" y="57912"/>
                </a:lnTo>
                <a:lnTo>
                  <a:pt x="76200" y="57912"/>
                </a:lnTo>
                <a:lnTo>
                  <a:pt x="64007" y="73152"/>
                </a:lnTo>
                <a:lnTo>
                  <a:pt x="64007" y="64008"/>
                </a:lnTo>
                <a:lnTo>
                  <a:pt x="70104" y="70104"/>
                </a:lnTo>
                <a:lnTo>
                  <a:pt x="73151" y="70104"/>
                </a:lnTo>
                <a:lnTo>
                  <a:pt x="73151" y="76200"/>
                </a:lnTo>
                <a:lnTo>
                  <a:pt x="73151" y="76200"/>
                </a:lnTo>
                <a:lnTo>
                  <a:pt x="76200" y="82296"/>
                </a:lnTo>
                <a:lnTo>
                  <a:pt x="76200" y="85344"/>
                </a:lnTo>
                <a:lnTo>
                  <a:pt x="76200" y="91440"/>
                </a:lnTo>
                <a:lnTo>
                  <a:pt x="76200" y="91440"/>
                </a:lnTo>
                <a:lnTo>
                  <a:pt x="76200" y="100584"/>
                </a:lnTo>
                <a:lnTo>
                  <a:pt x="73151" y="112776"/>
                </a:lnTo>
                <a:lnTo>
                  <a:pt x="70104" y="115824"/>
                </a:lnTo>
                <a:lnTo>
                  <a:pt x="67056" y="124968"/>
                </a:lnTo>
                <a:lnTo>
                  <a:pt x="67056" y="128016"/>
                </a:lnTo>
                <a:lnTo>
                  <a:pt x="60960" y="137160"/>
                </a:lnTo>
                <a:lnTo>
                  <a:pt x="57912" y="137160"/>
                </a:lnTo>
                <a:lnTo>
                  <a:pt x="51816" y="143256"/>
                </a:lnTo>
                <a:lnTo>
                  <a:pt x="51816" y="146304"/>
                </a:lnTo>
                <a:lnTo>
                  <a:pt x="42672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30480" y="152400"/>
                </a:lnTo>
                <a:lnTo>
                  <a:pt x="21336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12192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7432" y="100584"/>
                </a:lnTo>
                <a:lnTo>
                  <a:pt x="30480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9624" y="115824"/>
                </a:lnTo>
                <a:lnTo>
                  <a:pt x="39624" y="115824"/>
                </a:lnTo>
                <a:lnTo>
                  <a:pt x="42672" y="109728"/>
                </a:lnTo>
                <a:lnTo>
                  <a:pt x="42672" y="109728"/>
                </a:lnTo>
                <a:lnTo>
                  <a:pt x="42672" y="103632"/>
                </a:lnTo>
                <a:lnTo>
                  <a:pt x="42672" y="103632"/>
                </a:lnTo>
                <a:lnTo>
                  <a:pt x="45719" y="94488"/>
                </a:lnTo>
                <a:lnTo>
                  <a:pt x="45719" y="94488"/>
                </a:lnTo>
                <a:lnTo>
                  <a:pt x="42672" y="88392"/>
                </a:lnTo>
                <a:lnTo>
                  <a:pt x="45719" y="91440"/>
                </a:lnTo>
                <a:lnTo>
                  <a:pt x="42672" y="88392"/>
                </a:lnTo>
                <a:lnTo>
                  <a:pt x="45719" y="88392"/>
                </a:lnTo>
                <a:lnTo>
                  <a:pt x="39624" y="88392"/>
                </a:lnTo>
                <a:lnTo>
                  <a:pt x="42672" y="88392"/>
                </a:lnTo>
                <a:lnTo>
                  <a:pt x="36576" y="88392"/>
                </a:lnTo>
                <a:lnTo>
                  <a:pt x="30480" y="88392"/>
                </a:lnTo>
                <a:lnTo>
                  <a:pt x="30480" y="85344"/>
                </a:lnTo>
                <a:lnTo>
                  <a:pt x="36576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2672" y="54864"/>
                </a:lnTo>
                <a:lnTo>
                  <a:pt x="45719" y="51816"/>
                </a:lnTo>
                <a:lnTo>
                  <a:pt x="45719" y="54864"/>
                </a:lnTo>
                <a:lnTo>
                  <a:pt x="48768" y="51816"/>
                </a:lnTo>
                <a:lnTo>
                  <a:pt x="48768" y="51816"/>
                </a:lnTo>
                <a:lnTo>
                  <a:pt x="51816" y="45720"/>
                </a:lnTo>
                <a:lnTo>
                  <a:pt x="48768" y="45720"/>
                </a:lnTo>
                <a:lnTo>
                  <a:pt x="51816" y="39624"/>
                </a:lnTo>
                <a:lnTo>
                  <a:pt x="51816" y="42672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9624"/>
                </a:lnTo>
                <a:lnTo>
                  <a:pt x="45719" y="39624"/>
                </a:lnTo>
                <a:lnTo>
                  <a:pt x="42672" y="48768"/>
                </a:lnTo>
                <a:lnTo>
                  <a:pt x="36576" y="51816"/>
                </a:lnTo>
                <a:lnTo>
                  <a:pt x="18288" y="45720"/>
                </a:lnTo>
                <a:lnTo>
                  <a:pt x="15240" y="42672"/>
                </a:lnTo>
                <a:lnTo>
                  <a:pt x="15240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30480" y="12192"/>
                </a:lnTo>
                <a:lnTo>
                  <a:pt x="30480" y="9144"/>
                </a:lnTo>
                <a:lnTo>
                  <a:pt x="42672" y="3048"/>
                </a:lnTo>
                <a:lnTo>
                  <a:pt x="42672" y="3048"/>
                </a:lnTo>
                <a:lnTo>
                  <a:pt x="48768" y="0"/>
                </a:lnTo>
                <a:lnTo>
                  <a:pt x="48768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5719" y="12192"/>
                </a:lnTo>
                <a:lnTo>
                  <a:pt x="45719" y="12192"/>
                </a:lnTo>
                <a:lnTo>
                  <a:pt x="36576" y="18288"/>
                </a:lnTo>
                <a:lnTo>
                  <a:pt x="36576" y="15240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42672"/>
                </a:lnTo>
                <a:lnTo>
                  <a:pt x="21336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3" y="24384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0480"/>
                </a:lnTo>
                <a:lnTo>
                  <a:pt x="60960" y="36576"/>
                </a:lnTo>
                <a:lnTo>
                  <a:pt x="60960" y="36576"/>
                </a:lnTo>
                <a:lnTo>
                  <a:pt x="60960" y="42672"/>
                </a:lnTo>
                <a:lnTo>
                  <a:pt x="60960" y="42672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3" y="54864"/>
                </a:lnTo>
                <a:lnTo>
                  <a:pt x="54863" y="57912"/>
                </a:lnTo>
                <a:lnTo>
                  <a:pt x="51816" y="60960"/>
                </a:lnTo>
                <a:lnTo>
                  <a:pt x="48768" y="60960"/>
                </a:lnTo>
                <a:lnTo>
                  <a:pt x="45719" y="64008"/>
                </a:lnTo>
                <a:lnTo>
                  <a:pt x="42672" y="64008"/>
                </a:lnTo>
                <a:lnTo>
                  <a:pt x="39624" y="64008"/>
                </a:lnTo>
                <a:lnTo>
                  <a:pt x="45719" y="57912"/>
                </a:lnTo>
                <a:lnTo>
                  <a:pt x="39624" y="85344"/>
                </a:lnTo>
                <a:lnTo>
                  <a:pt x="33528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45719" y="79248"/>
                </a:lnTo>
                <a:lnTo>
                  <a:pt x="48768" y="82296"/>
                </a:lnTo>
                <a:lnTo>
                  <a:pt x="51816" y="85344"/>
                </a:lnTo>
                <a:lnTo>
                  <a:pt x="51816" y="88392"/>
                </a:lnTo>
                <a:lnTo>
                  <a:pt x="54863" y="94488"/>
                </a:lnTo>
                <a:lnTo>
                  <a:pt x="54863" y="94488"/>
                </a:lnTo>
                <a:lnTo>
                  <a:pt x="51816" y="103632"/>
                </a:lnTo>
                <a:lnTo>
                  <a:pt x="51816" y="103632"/>
                </a:lnTo>
                <a:lnTo>
                  <a:pt x="51816" y="112776"/>
                </a:lnTo>
                <a:lnTo>
                  <a:pt x="48768" y="112776"/>
                </a:lnTo>
                <a:lnTo>
                  <a:pt x="45719" y="121920"/>
                </a:lnTo>
                <a:lnTo>
                  <a:pt x="45719" y="121920"/>
                </a:lnTo>
                <a:lnTo>
                  <a:pt x="42672" y="124968"/>
                </a:lnTo>
                <a:lnTo>
                  <a:pt x="39624" y="128016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9624" y="143256"/>
                </a:lnTo>
                <a:lnTo>
                  <a:pt x="45719" y="137160"/>
                </a:lnTo>
                <a:lnTo>
                  <a:pt x="45719" y="137160"/>
                </a:lnTo>
                <a:lnTo>
                  <a:pt x="51816" y="131064"/>
                </a:lnTo>
                <a:lnTo>
                  <a:pt x="51816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4007" y="112776"/>
                </a:lnTo>
                <a:lnTo>
                  <a:pt x="64007" y="112776"/>
                </a:lnTo>
                <a:lnTo>
                  <a:pt x="67056" y="100584"/>
                </a:lnTo>
                <a:lnTo>
                  <a:pt x="67056" y="91440"/>
                </a:lnTo>
                <a:lnTo>
                  <a:pt x="67056" y="91440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79248"/>
                </a:lnTo>
                <a:lnTo>
                  <a:pt x="67056" y="79248"/>
                </a:lnTo>
                <a:lnTo>
                  <a:pt x="64007" y="76200"/>
                </a:lnTo>
                <a:lnTo>
                  <a:pt x="64007" y="76200"/>
                </a:lnTo>
                <a:lnTo>
                  <a:pt x="57912" y="73152"/>
                </a:lnTo>
                <a:lnTo>
                  <a:pt x="57912" y="70104"/>
                </a:lnTo>
                <a:lnTo>
                  <a:pt x="57912" y="67056"/>
                </a:lnTo>
                <a:lnTo>
                  <a:pt x="70104" y="54864"/>
                </a:lnTo>
                <a:lnTo>
                  <a:pt x="67056" y="54864"/>
                </a:lnTo>
                <a:lnTo>
                  <a:pt x="73151" y="39624"/>
                </a:lnTo>
                <a:lnTo>
                  <a:pt x="73151" y="39624"/>
                </a:lnTo>
                <a:lnTo>
                  <a:pt x="73151" y="24384"/>
                </a:lnTo>
                <a:lnTo>
                  <a:pt x="76200" y="27432"/>
                </a:lnTo>
                <a:lnTo>
                  <a:pt x="73151" y="15240"/>
                </a:lnTo>
                <a:lnTo>
                  <a:pt x="73151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12192"/>
                </a:lnTo>
                <a:lnTo>
                  <a:pt x="67056" y="12192"/>
                </a:lnTo>
                <a:lnTo>
                  <a:pt x="60960" y="9144"/>
                </a:lnTo>
                <a:lnTo>
                  <a:pt x="64007" y="9144"/>
                </a:lnTo>
                <a:lnTo>
                  <a:pt x="54863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5" name="object 1315"/>
          <p:cNvSpPr/>
          <p:nvPr/>
        </p:nvSpPr>
        <p:spPr>
          <a:xfrm>
            <a:off x="3544824" y="46482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6" name="object 1316"/>
          <p:cNvSpPr/>
          <p:nvPr/>
        </p:nvSpPr>
        <p:spPr>
          <a:xfrm>
            <a:off x="4114800" y="48768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42672"/>
                </a:moveTo>
                <a:cubicBezTo>
                  <a:pt x="42671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1" y="88392"/>
                </a:cubicBezTo>
                <a:cubicBezTo>
                  <a:pt x="45720" y="73152"/>
                  <a:pt x="48768" y="57912"/>
                  <a:pt x="51815" y="42672"/>
                </a:cubicBezTo>
                <a:close/>
                <a:moveTo>
                  <a:pt x="57912" y="0"/>
                </a:moveTo>
                <a:cubicBezTo>
                  <a:pt x="64008" y="0"/>
                  <a:pt x="70103" y="0"/>
                  <a:pt x="76200" y="0"/>
                </a:cubicBezTo>
                <a:cubicBezTo>
                  <a:pt x="70103" y="30480"/>
                  <a:pt x="67056" y="57912"/>
                  <a:pt x="60959" y="88392"/>
                </a:cubicBezTo>
                <a:cubicBezTo>
                  <a:pt x="64008" y="88392"/>
                  <a:pt x="67056" y="88392"/>
                  <a:pt x="70103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59" y="118872"/>
                  <a:pt x="57912" y="118872"/>
                  <a:pt x="54864" y="118872"/>
                </a:cubicBezTo>
                <a:cubicBezTo>
                  <a:pt x="54864" y="128016"/>
                  <a:pt x="51815" y="134112"/>
                  <a:pt x="51815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1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7" name="object 1317"/>
          <p:cNvSpPr/>
          <p:nvPr/>
        </p:nvSpPr>
        <p:spPr>
          <a:xfrm>
            <a:off x="4111752" y="48737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19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19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3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7" y="85344"/>
                </a:lnTo>
                <a:lnTo>
                  <a:pt x="73151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1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7" y="121920"/>
                </a:lnTo>
                <a:lnTo>
                  <a:pt x="57912" y="149352"/>
                </a:lnTo>
                <a:lnTo>
                  <a:pt x="54863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19" y="118872"/>
                </a:lnTo>
                <a:lnTo>
                  <a:pt x="45719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3" y="143256"/>
                </a:lnTo>
                <a:lnTo>
                  <a:pt x="48768" y="146304"/>
                </a:lnTo>
                <a:lnTo>
                  <a:pt x="54863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7" y="121920"/>
                </a:lnTo>
                <a:lnTo>
                  <a:pt x="70104" y="91440"/>
                </a:lnTo>
                <a:lnTo>
                  <a:pt x="73151" y="94488"/>
                </a:lnTo>
                <a:lnTo>
                  <a:pt x="64007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8" name="object 1318"/>
          <p:cNvSpPr/>
          <p:nvPr/>
        </p:nvSpPr>
        <p:spPr>
          <a:xfrm>
            <a:off x="4572000" y="48768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42672"/>
                </a:moveTo>
                <a:cubicBezTo>
                  <a:pt x="42672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2" y="88392"/>
                </a:cubicBezTo>
                <a:cubicBezTo>
                  <a:pt x="45720" y="73152"/>
                  <a:pt x="48768" y="57912"/>
                  <a:pt x="51816" y="42672"/>
                </a:cubicBezTo>
                <a:close/>
                <a:moveTo>
                  <a:pt x="57912" y="0"/>
                </a:moveTo>
                <a:cubicBezTo>
                  <a:pt x="64008" y="0"/>
                  <a:pt x="70104" y="0"/>
                  <a:pt x="76200" y="0"/>
                </a:cubicBezTo>
                <a:cubicBezTo>
                  <a:pt x="70104" y="30480"/>
                  <a:pt x="67056" y="57912"/>
                  <a:pt x="60960" y="88392"/>
                </a:cubicBezTo>
                <a:cubicBezTo>
                  <a:pt x="64008" y="88392"/>
                  <a:pt x="67056" y="88392"/>
                  <a:pt x="70104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60" y="118872"/>
                  <a:pt x="57912" y="118872"/>
                  <a:pt x="54864" y="118872"/>
                </a:cubicBezTo>
                <a:cubicBezTo>
                  <a:pt x="54864" y="128016"/>
                  <a:pt x="51816" y="134112"/>
                  <a:pt x="51816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2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9" name="object 1319"/>
          <p:cNvSpPr/>
          <p:nvPr/>
        </p:nvSpPr>
        <p:spPr>
          <a:xfrm>
            <a:off x="4568952" y="48737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20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20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4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8" y="85344"/>
                </a:lnTo>
                <a:lnTo>
                  <a:pt x="73152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2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8" y="121920"/>
                </a:lnTo>
                <a:lnTo>
                  <a:pt x="57912" y="149352"/>
                </a:lnTo>
                <a:lnTo>
                  <a:pt x="54864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20" y="118872"/>
                </a:lnTo>
                <a:lnTo>
                  <a:pt x="45720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4" y="143256"/>
                </a:lnTo>
                <a:lnTo>
                  <a:pt x="48768" y="146304"/>
                </a:lnTo>
                <a:lnTo>
                  <a:pt x="54864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8" y="121920"/>
                </a:lnTo>
                <a:lnTo>
                  <a:pt x="70104" y="91440"/>
                </a:lnTo>
                <a:lnTo>
                  <a:pt x="73152" y="94488"/>
                </a:lnTo>
                <a:lnTo>
                  <a:pt x="64008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0" name="object 1320"/>
          <p:cNvSpPr/>
          <p:nvPr/>
        </p:nvSpPr>
        <p:spPr>
          <a:xfrm>
            <a:off x="5105400" y="48768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42672"/>
                </a:moveTo>
                <a:cubicBezTo>
                  <a:pt x="42672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2" y="88392"/>
                </a:cubicBezTo>
                <a:cubicBezTo>
                  <a:pt x="45720" y="73152"/>
                  <a:pt x="48768" y="57912"/>
                  <a:pt x="51816" y="42672"/>
                </a:cubicBezTo>
                <a:close/>
                <a:moveTo>
                  <a:pt x="57912" y="0"/>
                </a:moveTo>
                <a:cubicBezTo>
                  <a:pt x="64008" y="0"/>
                  <a:pt x="70104" y="0"/>
                  <a:pt x="76200" y="0"/>
                </a:cubicBezTo>
                <a:cubicBezTo>
                  <a:pt x="70104" y="30480"/>
                  <a:pt x="67056" y="57912"/>
                  <a:pt x="60960" y="88392"/>
                </a:cubicBezTo>
                <a:cubicBezTo>
                  <a:pt x="64008" y="88392"/>
                  <a:pt x="67056" y="88392"/>
                  <a:pt x="70104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60" y="118872"/>
                  <a:pt x="57912" y="118872"/>
                  <a:pt x="54864" y="118872"/>
                </a:cubicBezTo>
                <a:cubicBezTo>
                  <a:pt x="54864" y="128016"/>
                  <a:pt x="51816" y="134112"/>
                  <a:pt x="51816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2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1" name="object 1321"/>
          <p:cNvSpPr/>
          <p:nvPr/>
        </p:nvSpPr>
        <p:spPr>
          <a:xfrm>
            <a:off x="5102352" y="48737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20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20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4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8" y="85344"/>
                </a:lnTo>
                <a:lnTo>
                  <a:pt x="73152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2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8" y="121920"/>
                </a:lnTo>
                <a:lnTo>
                  <a:pt x="57912" y="149352"/>
                </a:lnTo>
                <a:lnTo>
                  <a:pt x="54864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20" y="118872"/>
                </a:lnTo>
                <a:lnTo>
                  <a:pt x="45720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4" y="143256"/>
                </a:lnTo>
                <a:lnTo>
                  <a:pt x="48768" y="146304"/>
                </a:lnTo>
                <a:lnTo>
                  <a:pt x="54864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8" y="121920"/>
                </a:lnTo>
                <a:lnTo>
                  <a:pt x="70104" y="91440"/>
                </a:lnTo>
                <a:lnTo>
                  <a:pt x="73152" y="94488"/>
                </a:lnTo>
                <a:lnTo>
                  <a:pt x="64008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2" name="object 1322"/>
          <p:cNvSpPr/>
          <p:nvPr/>
        </p:nvSpPr>
        <p:spPr>
          <a:xfrm>
            <a:off x="4343400" y="476402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3" name="object 1323"/>
          <p:cNvSpPr/>
          <p:nvPr/>
        </p:nvSpPr>
        <p:spPr>
          <a:xfrm>
            <a:off x="4724400" y="476402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4" name="object 1324"/>
          <p:cNvSpPr/>
          <p:nvPr/>
        </p:nvSpPr>
        <p:spPr>
          <a:xfrm>
            <a:off x="3733800" y="53340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0"/>
                </a:moveTo>
                <a:cubicBezTo>
                  <a:pt x="64008" y="0"/>
                  <a:pt x="70103" y="6096"/>
                  <a:pt x="73152" y="12192"/>
                </a:cubicBezTo>
                <a:cubicBezTo>
                  <a:pt x="76200" y="18288"/>
                  <a:pt x="76200" y="27432"/>
                  <a:pt x="76200" y="36576"/>
                </a:cubicBezTo>
                <a:cubicBezTo>
                  <a:pt x="73152" y="42672"/>
                  <a:pt x="73152" y="48768"/>
                  <a:pt x="70103" y="51816"/>
                </a:cubicBezTo>
                <a:cubicBezTo>
                  <a:pt x="67056" y="57912"/>
                  <a:pt x="64008" y="60960"/>
                  <a:pt x="57912" y="67056"/>
                </a:cubicBezTo>
                <a:cubicBezTo>
                  <a:pt x="60959" y="67056"/>
                  <a:pt x="64008" y="70104"/>
                  <a:pt x="64008" y="70104"/>
                </a:cubicBezTo>
                <a:cubicBezTo>
                  <a:pt x="67056" y="73152"/>
                  <a:pt x="67056" y="76200"/>
                  <a:pt x="67056" y="82296"/>
                </a:cubicBezTo>
                <a:cubicBezTo>
                  <a:pt x="70103" y="85344"/>
                  <a:pt x="67056" y="91440"/>
                  <a:pt x="67056" y="97536"/>
                </a:cubicBezTo>
                <a:cubicBezTo>
                  <a:pt x="67056" y="106680"/>
                  <a:pt x="64008" y="112776"/>
                  <a:pt x="57912" y="121920"/>
                </a:cubicBezTo>
                <a:cubicBezTo>
                  <a:pt x="54864" y="128016"/>
                  <a:pt x="51815" y="134112"/>
                  <a:pt x="45720" y="137160"/>
                </a:cubicBezTo>
                <a:cubicBezTo>
                  <a:pt x="39624" y="143256"/>
                  <a:pt x="33528" y="143256"/>
                  <a:pt x="27432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4384" y="100584"/>
                </a:cubicBezTo>
                <a:cubicBezTo>
                  <a:pt x="24384" y="106680"/>
                  <a:pt x="24384" y="112776"/>
                  <a:pt x="24384" y="115824"/>
                </a:cubicBezTo>
                <a:cubicBezTo>
                  <a:pt x="27432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9624" y="115824"/>
                </a:cubicBezTo>
                <a:cubicBezTo>
                  <a:pt x="42671" y="112776"/>
                  <a:pt x="42671" y="106680"/>
                  <a:pt x="45720" y="100584"/>
                </a:cubicBezTo>
                <a:cubicBezTo>
                  <a:pt x="45720" y="94488"/>
                  <a:pt x="45720" y="88392"/>
                  <a:pt x="45720" y="85344"/>
                </a:cubicBezTo>
                <a:cubicBezTo>
                  <a:pt x="42671" y="82296"/>
                  <a:pt x="42671" y="79248"/>
                  <a:pt x="39624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3528" y="73152"/>
                  <a:pt x="36576" y="64008"/>
                  <a:pt x="36576" y="54864"/>
                </a:cubicBezTo>
                <a:cubicBezTo>
                  <a:pt x="39624" y="54864"/>
                  <a:pt x="39624" y="54864"/>
                  <a:pt x="39624" y="54864"/>
                </a:cubicBezTo>
                <a:cubicBezTo>
                  <a:pt x="42671" y="54864"/>
                  <a:pt x="45720" y="54864"/>
                  <a:pt x="48768" y="51816"/>
                </a:cubicBezTo>
                <a:cubicBezTo>
                  <a:pt x="51815" y="48768"/>
                  <a:pt x="51815" y="42672"/>
                  <a:pt x="51815" y="39624"/>
                </a:cubicBezTo>
                <a:cubicBezTo>
                  <a:pt x="54864" y="33528"/>
                  <a:pt x="54864" y="30480"/>
                  <a:pt x="51815" y="30480"/>
                </a:cubicBezTo>
                <a:cubicBezTo>
                  <a:pt x="51815" y="27432"/>
                  <a:pt x="51815" y="24384"/>
                  <a:pt x="48768" y="24384"/>
                </a:cubicBezTo>
                <a:cubicBezTo>
                  <a:pt x="45720" y="24384"/>
                  <a:pt x="42671" y="27432"/>
                  <a:pt x="39624" y="30480"/>
                </a:cubicBezTo>
                <a:cubicBezTo>
                  <a:pt x="39624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5" name="object 1325"/>
          <p:cNvSpPr/>
          <p:nvPr/>
        </p:nvSpPr>
        <p:spPr>
          <a:xfrm>
            <a:off x="3730752" y="53309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3" y="0"/>
                </a:moveTo>
                <a:lnTo>
                  <a:pt x="57912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6096"/>
                </a:lnTo>
                <a:lnTo>
                  <a:pt x="76200" y="9144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6200" y="57912"/>
                </a:lnTo>
                <a:lnTo>
                  <a:pt x="76200" y="57912"/>
                </a:lnTo>
                <a:lnTo>
                  <a:pt x="64007" y="73152"/>
                </a:lnTo>
                <a:lnTo>
                  <a:pt x="64007" y="64008"/>
                </a:lnTo>
                <a:lnTo>
                  <a:pt x="70104" y="70104"/>
                </a:lnTo>
                <a:lnTo>
                  <a:pt x="73151" y="70104"/>
                </a:lnTo>
                <a:lnTo>
                  <a:pt x="73151" y="76200"/>
                </a:lnTo>
                <a:lnTo>
                  <a:pt x="73151" y="76200"/>
                </a:lnTo>
                <a:lnTo>
                  <a:pt x="76200" y="82296"/>
                </a:lnTo>
                <a:lnTo>
                  <a:pt x="76200" y="85344"/>
                </a:lnTo>
                <a:lnTo>
                  <a:pt x="76200" y="91440"/>
                </a:lnTo>
                <a:lnTo>
                  <a:pt x="76200" y="91440"/>
                </a:lnTo>
                <a:lnTo>
                  <a:pt x="76200" y="100584"/>
                </a:lnTo>
                <a:lnTo>
                  <a:pt x="73151" y="112776"/>
                </a:lnTo>
                <a:lnTo>
                  <a:pt x="70104" y="115824"/>
                </a:lnTo>
                <a:lnTo>
                  <a:pt x="67056" y="124968"/>
                </a:lnTo>
                <a:lnTo>
                  <a:pt x="67056" y="128016"/>
                </a:lnTo>
                <a:lnTo>
                  <a:pt x="60960" y="137160"/>
                </a:lnTo>
                <a:lnTo>
                  <a:pt x="57912" y="137160"/>
                </a:lnTo>
                <a:lnTo>
                  <a:pt x="51816" y="143256"/>
                </a:lnTo>
                <a:lnTo>
                  <a:pt x="51816" y="146304"/>
                </a:lnTo>
                <a:lnTo>
                  <a:pt x="42672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30480" y="152400"/>
                </a:lnTo>
                <a:lnTo>
                  <a:pt x="21336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12192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7432" y="100584"/>
                </a:lnTo>
                <a:lnTo>
                  <a:pt x="30480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9624" y="115824"/>
                </a:lnTo>
                <a:lnTo>
                  <a:pt x="39624" y="115824"/>
                </a:lnTo>
                <a:lnTo>
                  <a:pt x="42672" y="109728"/>
                </a:lnTo>
                <a:lnTo>
                  <a:pt x="42672" y="109728"/>
                </a:lnTo>
                <a:lnTo>
                  <a:pt x="42672" y="103632"/>
                </a:lnTo>
                <a:lnTo>
                  <a:pt x="42672" y="103632"/>
                </a:lnTo>
                <a:lnTo>
                  <a:pt x="45719" y="94488"/>
                </a:lnTo>
                <a:lnTo>
                  <a:pt x="45719" y="94488"/>
                </a:lnTo>
                <a:lnTo>
                  <a:pt x="42672" y="88392"/>
                </a:lnTo>
                <a:lnTo>
                  <a:pt x="45719" y="91440"/>
                </a:lnTo>
                <a:lnTo>
                  <a:pt x="42672" y="88392"/>
                </a:lnTo>
                <a:lnTo>
                  <a:pt x="45719" y="88392"/>
                </a:lnTo>
                <a:lnTo>
                  <a:pt x="39624" y="88392"/>
                </a:lnTo>
                <a:lnTo>
                  <a:pt x="42672" y="88392"/>
                </a:lnTo>
                <a:lnTo>
                  <a:pt x="36576" y="88392"/>
                </a:lnTo>
                <a:lnTo>
                  <a:pt x="30480" y="88392"/>
                </a:lnTo>
                <a:lnTo>
                  <a:pt x="30480" y="85344"/>
                </a:lnTo>
                <a:lnTo>
                  <a:pt x="36576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2672" y="54864"/>
                </a:lnTo>
                <a:lnTo>
                  <a:pt x="45719" y="51816"/>
                </a:lnTo>
                <a:lnTo>
                  <a:pt x="45719" y="54864"/>
                </a:lnTo>
                <a:lnTo>
                  <a:pt x="48768" y="51816"/>
                </a:lnTo>
                <a:lnTo>
                  <a:pt x="48768" y="51816"/>
                </a:lnTo>
                <a:lnTo>
                  <a:pt x="51816" y="45720"/>
                </a:lnTo>
                <a:lnTo>
                  <a:pt x="48768" y="45720"/>
                </a:lnTo>
                <a:lnTo>
                  <a:pt x="51816" y="39624"/>
                </a:lnTo>
                <a:lnTo>
                  <a:pt x="51816" y="42672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9624"/>
                </a:lnTo>
                <a:lnTo>
                  <a:pt x="45719" y="39624"/>
                </a:lnTo>
                <a:lnTo>
                  <a:pt x="42672" y="48768"/>
                </a:lnTo>
                <a:lnTo>
                  <a:pt x="36576" y="51816"/>
                </a:lnTo>
                <a:lnTo>
                  <a:pt x="18288" y="45720"/>
                </a:lnTo>
                <a:lnTo>
                  <a:pt x="15240" y="42672"/>
                </a:lnTo>
                <a:lnTo>
                  <a:pt x="15240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30480" y="12192"/>
                </a:lnTo>
                <a:lnTo>
                  <a:pt x="30480" y="9144"/>
                </a:lnTo>
                <a:lnTo>
                  <a:pt x="42672" y="3048"/>
                </a:lnTo>
                <a:lnTo>
                  <a:pt x="42672" y="3048"/>
                </a:lnTo>
                <a:lnTo>
                  <a:pt x="48768" y="0"/>
                </a:lnTo>
                <a:lnTo>
                  <a:pt x="48768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5719" y="12192"/>
                </a:lnTo>
                <a:lnTo>
                  <a:pt x="45719" y="12192"/>
                </a:lnTo>
                <a:lnTo>
                  <a:pt x="36576" y="18288"/>
                </a:lnTo>
                <a:lnTo>
                  <a:pt x="36576" y="15240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42672"/>
                </a:lnTo>
                <a:lnTo>
                  <a:pt x="21336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3" y="24384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0480"/>
                </a:lnTo>
                <a:lnTo>
                  <a:pt x="60960" y="36576"/>
                </a:lnTo>
                <a:lnTo>
                  <a:pt x="60960" y="36576"/>
                </a:lnTo>
                <a:lnTo>
                  <a:pt x="60960" y="42672"/>
                </a:lnTo>
                <a:lnTo>
                  <a:pt x="60960" y="42672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3" y="54864"/>
                </a:lnTo>
                <a:lnTo>
                  <a:pt x="54863" y="57912"/>
                </a:lnTo>
                <a:lnTo>
                  <a:pt x="51816" y="60960"/>
                </a:lnTo>
                <a:lnTo>
                  <a:pt x="48768" y="60960"/>
                </a:lnTo>
                <a:lnTo>
                  <a:pt x="45719" y="64008"/>
                </a:lnTo>
                <a:lnTo>
                  <a:pt x="42672" y="64008"/>
                </a:lnTo>
                <a:lnTo>
                  <a:pt x="39624" y="64008"/>
                </a:lnTo>
                <a:lnTo>
                  <a:pt x="45719" y="57912"/>
                </a:lnTo>
                <a:lnTo>
                  <a:pt x="39624" y="85344"/>
                </a:lnTo>
                <a:lnTo>
                  <a:pt x="33528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45719" y="79248"/>
                </a:lnTo>
                <a:lnTo>
                  <a:pt x="48768" y="82296"/>
                </a:lnTo>
                <a:lnTo>
                  <a:pt x="51816" y="85344"/>
                </a:lnTo>
                <a:lnTo>
                  <a:pt x="51816" y="88392"/>
                </a:lnTo>
                <a:lnTo>
                  <a:pt x="54863" y="94488"/>
                </a:lnTo>
                <a:lnTo>
                  <a:pt x="54863" y="94488"/>
                </a:lnTo>
                <a:lnTo>
                  <a:pt x="51816" y="103632"/>
                </a:lnTo>
                <a:lnTo>
                  <a:pt x="51816" y="103632"/>
                </a:lnTo>
                <a:lnTo>
                  <a:pt x="51816" y="112776"/>
                </a:lnTo>
                <a:lnTo>
                  <a:pt x="48768" y="112776"/>
                </a:lnTo>
                <a:lnTo>
                  <a:pt x="45719" y="121920"/>
                </a:lnTo>
                <a:lnTo>
                  <a:pt x="45719" y="121920"/>
                </a:lnTo>
                <a:lnTo>
                  <a:pt x="42672" y="124968"/>
                </a:lnTo>
                <a:lnTo>
                  <a:pt x="39624" y="128016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9624" y="143256"/>
                </a:lnTo>
                <a:lnTo>
                  <a:pt x="45719" y="137160"/>
                </a:lnTo>
                <a:lnTo>
                  <a:pt x="45719" y="137160"/>
                </a:lnTo>
                <a:lnTo>
                  <a:pt x="51816" y="131064"/>
                </a:lnTo>
                <a:lnTo>
                  <a:pt x="51816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4007" y="112776"/>
                </a:lnTo>
                <a:lnTo>
                  <a:pt x="64007" y="112776"/>
                </a:lnTo>
                <a:lnTo>
                  <a:pt x="67056" y="100584"/>
                </a:lnTo>
                <a:lnTo>
                  <a:pt x="67056" y="91440"/>
                </a:lnTo>
                <a:lnTo>
                  <a:pt x="67056" y="91440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79248"/>
                </a:lnTo>
                <a:lnTo>
                  <a:pt x="67056" y="79248"/>
                </a:lnTo>
                <a:lnTo>
                  <a:pt x="64007" y="76200"/>
                </a:lnTo>
                <a:lnTo>
                  <a:pt x="64007" y="76200"/>
                </a:lnTo>
                <a:lnTo>
                  <a:pt x="57912" y="73152"/>
                </a:lnTo>
                <a:lnTo>
                  <a:pt x="57912" y="70104"/>
                </a:lnTo>
                <a:lnTo>
                  <a:pt x="57912" y="67056"/>
                </a:lnTo>
                <a:lnTo>
                  <a:pt x="70104" y="54864"/>
                </a:lnTo>
                <a:lnTo>
                  <a:pt x="67056" y="54864"/>
                </a:lnTo>
                <a:lnTo>
                  <a:pt x="73151" y="39624"/>
                </a:lnTo>
                <a:lnTo>
                  <a:pt x="73151" y="39624"/>
                </a:lnTo>
                <a:lnTo>
                  <a:pt x="73151" y="24384"/>
                </a:lnTo>
                <a:lnTo>
                  <a:pt x="76200" y="27432"/>
                </a:lnTo>
                <a:lnTo>
                  <a:pt x="73151" y="15240"/>
                </a:lnTo>
                <a:lnTo>
                  <a:pt x="73151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12192"/>
                </a:lnTo>
                <a:lnTo>
                  <a:pt x="67056" y="12192"/>
                </a:lnTo>
                <a:lnTo>
                  <a:pt x="60960" y="9144"/>
                </a:lnTo>
                <a:lnTo>
                  <a:pt x="64007" y="9144"/>
                </a:lnTo>
                <a:lnTo>
                  <a:pt x="54863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6" name="object 1326"/>
          <p:cNvSpPr/>
          <p:nvPr/>
        </p:nvSpPr>
        <p:spPr>
          <a:xfrm>
            <a:off x="3544824" y="51054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7" name="object 1327"/>
          <p:cNvSpPr/>
          <p:nvPr/>
        </p:nvSpPr>
        <p:spPr>
          <a:xfrm>
            <a:off x="4114800" y="53340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42672"/>
                </a:moveTo>
                <a:cubicBezTo>
                  <a:pt x="42671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1" y="88392"/>
                </a:cubicBezTo>
                <a:cubicBezTo>
                  <a:pt x="45720" y="73152"/>
                  <a:pt x="48768" y="57912"/>
                  <a:pt x="51815" y="42672"/>
                </a:cubicBezTo>
                <a:close/>
                <a:moveTo>
                  <a:pt x="57912" y="0"/>
                </a:moveTo>
                <a:cubicBezTo>
                  <a:pt x="64008" y="0"/>
                  <a:pt x="70103" y="0"/>
                  <a:pt x="76200" y="0"/>
                </a:cubicBezTo>
                <a:cubicBezTo>
                  <a:pt x="70103" y="30480"/>
                  <a:pt x="67056" y="57912"/>
                  <a:pt x="60959" y="88392"/>
                </a:cubicBezTo>
                <a:cubicBezTo>
                  <a:pt x="64008" y="88392"/>
                  <a:pt x="67056" y="88392"/>
                  <a:pt x="70103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59" y="118872"/>
                  <a:pt x="57912" y="118872"/>
                  <a:pt x="54864" y="118872"/>
                </a:cubicBezTo>
                <a:cubicBezTo>
                  <a:pt x="54864" y="128016"/>
                  <a:pt x="51815" y="134112"/>
                  <a:pt x="51815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1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8" name="object 1328"/>
          <p:cNvSpPr/>
          <p:nvPr/>
        </p:nvSpPr>
        <p:spPr>
          <a:xfrm>
            <a:off x="4111752" y="53309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19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19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3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7" y="85344"/>
                </a:lnTo>
                <a:lnTo>
                  <a:pt x="73151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1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7" y="121920"/>
                </a:lnTo>
                <a:lnTo>
                  <a:pt x="57912" y="149352"/>
                </a:lnTo>
                <a:lnTo>
                  <a:pt x="54863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19" y="118872"/>
                </a:lnTo>
                <a:lnTo>
                  <a:pt x="45719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3" y="143256"/>
                </a:lnTo>
                <a:lnTo>
                  <a:pt x="48768" y="146304"/>
                </a:lnTo>
                <a:lnTo>
                  <a:pt x="54863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7" y="121920"/>
                </a:lnTo>
                <a:lnTo>
                  <a:pt x="70104" y="91440"/>
                </a:lnTo>
                <a:lnTo>
                  <a:pt x="73151" y="94488"/>
                </a:lnTo>
                <a:lnTo>
                  <a:pt x="64007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9" name="object 1329"/>
          <p:cNvSpPr/>
          <p:nvPr/>
        </p:nvSpPr>
        <p:spPr>
          <a:xfrm>
            <a:off x="4648200" y="53340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42672"/>
                </a:moveTo>
                <a:cubicBezTo>
                  <a:pt x="42672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2" y="88392"/>
                </a:cubicBezTo>
                <a:cubicBezTo>
                  <a:pt x="45720" y="73152"/>
                  <a:pt x="48768" y="57912"/>
                  <a:pt x="51816" y="42672"/>
                </a:cubicBezTo>
                <a:close/>
                <a:moveTo>
                  <a:pt x="57912" y="0"/>
                </a:moveTo>
                <a:cubicBezTo>
                  <a:pt x="64008" y="0"/>
                  <a:pt x="70104" y="0"/>
                  <a:pt x="76200" y="0"/>
                </a:cubicBezTo>
                <a:cubicBezTo>
                  <a:pt x="70104" y="30480"/>
                  <a:pt x="67056" y="57912"/>
                  <a:pt x="60960" y="88392"/>
                </a:cubicBezTo>
                <a:cubicBezTo>
                  <a:pt x="64008" y="88392"/>
                  <a:pt x="67056" y="88392"/>
                  <a:pt x="70104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60" y="118872"/>
                  <a:pt x="57912" y="118872"/>
                  <a:pt x="54864" y="118872"/>
                </a:cubicBezTo>
                <a:cubicBezTo>
                  <a:pt x="54864" y="128016"/>
                  <a:pt x="51816" y="134112"/>
                  <a:pt x="51816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2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0" name="object 1330"/>
          <p:cNvSpPr/>
          <p:nvPr/>
        </p:nvSpPr>
        <p:spPr>
          <a:xfrm>
            <a:off x="4645152" y="53309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20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20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4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8" y="85344"/>
                </a:lnTo>
                <a:lnTo>
                  <a:pt x="73152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2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8" y="121920"/>
                </a:lnTo>
                <a:lnTo>
                  <a:pt x="57912" y="149352"/>
                </a:lnTo>
                <a:lnTo>
                  <a:pt x="54864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20" y="118872"/>
                </a:lnTo>
                <a:lnTo>
                  <a:pt x="45720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4" y="143256"/>
                </a:lnTo>
                <a:lnTo>
                  <a:pt x="48768" y="146304"/>
                </a:lnTo>
                <a:lnTo>
                  <a:pt x="54864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8" y="121920"/>
                </a:lnTo>
                <a:lnTo>
                  <a:pt x="70104" y="91440"/>
                </a:lnTo>
                <a:lnTo>
                  <a:pt x="73152" y="94488"/>
                </a:lnTo>
                <a:lnTo>
                  <a:pt x="64008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1" name="object 1331"/>
          <p:cNvSpPr/>
          <p:nvPr/>
        </p:nvSpPr>
        <p:spPr>
          <a:xfrm>
            <a:off x="4459224" y="51054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2" name="object 1332"/>
          <p:cNvSpPr/>
          <p:nvPr/>
        </p:nvSpPr>
        <p:spPr>
          <a:xfrm>
            <a:off x="4916424" y="51054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3" name="object 1333"/>
          <p:cNvSpPr/>
          <p:nvPr/>
        </p:nvSpPr>
        <p:spPr>
          <a:xfrm>
            <a:off x="5029200" y="53340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42672"/>
                </a:moveTo>
                <a:cubicBezTo>
                  <a:pt x="42672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2" y="88392"/>
                </a:cubicBezTo>
                <a:cubicBezTo>
                  <a:pt x="45720" y="73152"/>
                  <a:pt x="48768" y="57912"/>
                  <a:pt x="51816" y="42672"/>
                </a:cubicBezTo>
                <a:close/>
                <a:moveTo>
                  <a:pt x="57912" y="0"/>
                </a:moveTo>
                <a:cubicBezTo>
                  <a:pt x="64008" y="0"/>
                  <a:pt x="70104" y="0"/>
                  <a:pt x="76200" y="0"/>
                </a:cubicBezTo>
                <a:cubicBezTo>
                  <a:pt x="70104" y="30480"/>
                  <a:pt x="67056" y="57912"/>
                  <a:pt x="60960" y="88392"/>
                </a:cubicBezTo>
                <a:cubicBezTo>
                  <a:pt x="64008" y="88392"/>
                  <a:pt x="67056" y="88392"/>
                  <a:pt x="70104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60" y="118872"/>
                  <a:pt x="57912" y="118872"/>
                  <a:pt x="54864" y="118872"/>
                </a:cubicBezTo>
                <a:cubicBezTo>
                  <a:pt x="54864" y="128016"/>
                  <a:pt x="51816" y="134112"/>
                  <a:pt x="51816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2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4" name="object 1334"/>
          <p:cNvSpPr/>
          <p:nvPr/>
        </p:nvSpPr>
        <p:spPr>
          <a:xfrm>
            <a:off x="5026152" y="53309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20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20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4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8" y="85344"/>
                </a:lnTo>
                <a:lnTo>
                  <a:pt x="73152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2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8" y="121920"/>
                </a:lnTo>
                <a:lnTo>
                  <a:pt x="57912" y="149352"/>
                </a:lnTo>
                <a:lnTo>
                  <a:pt x="54864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20" y="118872"/>
                </a:lnTo>
                <a:lnTo>
                  <a:pt x="45720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4" y="143256"/>
                </a:lnTo>
                <a:lnTo>
                  <a:pt x="48768" y="146304"/>
                </a:lnTo>
                <a:lnTo>
                  <a:pt x="54864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8" y="121920"/>
                </a:lnTo>
                <a:lnTo>
                  <a:pt x="70104" y="91440"/>
                </a:lnTo>
                <a:lnTo>
                  <a:pt x="73152" y="94488"/>
                </a:lnTo>
                <a:lnTo>
                  <a:pt x="64008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5" name="object 1335"/>
          <p:cNvSpPr/>
          <p:nvPr/>
        </p:nvSpPr>
        <p:spPr>
          <a:xfrm>
            <a:off x="3733800" y="57912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0"/>
                </a:moveTo>
                <a:cubicBezTo>
                  <a:pt x="64008" y="0"/>
                  <a:pt x="70103" y="6096"/>
                  <a:pt x="73152" y="12192"/>
                </a:cubicBezTo>
                <a:cubicBezTo>
                  <a:pt x="76200" y="18288"/>
                  <a:pt x="76200" y="27432"/>
                  <a:pt x="76200" y="36576"/>
                </a:cubicBezTo>
                <a:cubicBezTo>
                  <a:pt x="73152" y="42672"/>
                  <a:pt x="73152" y="48768"/>
                  <a:pt x="70103" y="51816"/>
                </a:cubicBezTo>
                <a:cubicBezTo>
                  <a:pt x="67056" y="57912"/>
                  <a:pt x="64008" y="60960"/>
                  <a:pt x="57912" y="67056"/>
                </a:cubicBezTo>
                <a:cubicBezTo>
                  <a:pt x="60959" y="67056"/>
                  <a:pt x="64008" y="70104"/>
                  <a:pt x="64008" y="70104"/>
                </a:cubicBezTo>
                <a:cubicBezTo>
                  <a:pt x="67056" y="73152"/>
                  <a:pt x="67056" y="76200"/>
                  <a:pt x="67056" y="82296"/>
                </a:cubicBezTo>
                <a:cubicBezTo>
                  <a:pt x="70103" y="85344"/>
                  <a:pt x="67056" y="91440"/>
                  <a:pt x="67056" y="97536"/>
                </a:cubicBezTo>
                <a:cubicBezTo>
                  <a:pt x="67056" y="106680"/>
                  <a:pt x="64008" y="112776"/>
                  <a:pt x="57912" y="121920"/>
                </a:cubicBezTo>
                <a:cubicBezTo>
                  <a:pt x="54864" y="128016"/>
                  <a:pt x="51815" y="134112"/>
                  <a:pt x="45720" y="137160"/>
                </a:cubicBezTo>
                <a:cubicBezTo>
                  <a:pt x="39624" y="143256"/>
                  <a:pt x="33528" y="143256"/>
                  <a:pt x="27432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4384" y="100584"/>
                </a:cubicBezTo>
                <a:cubicBezTo>
                  <a:pt x="24384" y="106680"/>
                  <a:pt x="24384" y="112776"/>
                  <a:pt x="24384" y="115824"/>
                </a:cubicBezTo>
                <a:cubicBezTo>
                  <a:pt x="27432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9624" y="115824"/>
                </a:cubicBezTo>
                <a:cubicBezTo>
                  <a:pt x="42671" y="112776"/>
                  <a:pt x="42671" y="106680"/>
                  <a:pt x="45720" y="100584"/>
                </a:cubicBezTo>
                <a:cubicBezTo>
                  <a:pt x="45720" y="94488"/>
                  <a:pt x="45720" y="88392"/>
                  <a:pt x="45720" y="85344"/>
                </a:cubicBezTo>
                <a:cubicBezTo>
                  <a:pt x="42671" y="82296"/>
                  <a:pt x="42671" y="79248"/>
                  <a:pt x="39624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3528" y="73152"/>
                  <a:pt x="36576" y="64008"/>
                  <a:pt x="36576" y="54864"/>
                </a:cubicBezTo>
                <a:cubicBezTo>
                  <a:pt x="39624" y="54864"/>
                  <a:pt x="39624" y="54864"/>
                  <a:pt x="39624" y="54864"/>
                </a:cubicBezTo>
                <a:cubicBezTo>
                  <a:pt x="42671" y="54864"/>
                  <a:pt x="45720" y="54864"/>
                  <a:pt x="48768" y="51816"/>
                </a:cubicBezTo>
                <a:cubicBezTo>
                  <a:pt x="51815" y="48768"/>
                  <a:pt x="51815" y="42672"/>
                  <a:pt x="51815" y="39624"/>
                </a:cubicBezTo>
                <a:cubicBezTo>
                  <a:pt x="54864" y="33528"/>
                  <a:pt x="54864" y="30480"/>
                  <a:pt x="51815" y="30480"/>
                </a:cubicBezTo>
                <a:cubicBezTo>
                  <a:pt x="51815" y="27432"/>
                  <a:pt x="51815" y="24384"/>
                  <a:pt x="48768" y="24384"/>
                </a:cubicBezTo>
                <a:cubicBezTo>
                  <a:pt x="45720" y="24384"/>
                  <a:pt x="42671" y="27432"/>
                  <a:pt x="39624" y="30480"/>
                </a:cubicBezTo>
                <a:cubicBezTo>
                  <a:pt x="39624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6" name="object 1336"/>
          <p:cNvSpPr/>
          <p:nvPr/>
        </p:nvSpPr>
        <p:spPr>
          <a:xfrm>
            <a:off x="3730752" y="57881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3" y="0"/>
                </a:moveTo>
                <a:lnTo>
                  <a:pt x="57912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6096"/>
                </a:lnTo>
                <a:lnTo>
                  <a:pt x="76200" y="9144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6200" y="57912"/>
                </a:lnTo>
                <a:lnTo>
                  <a:pt x="76200" y="57912"/>
                </a:lnTo>
                <a:lnTo>
                  <a:pt x="64007" y="73152"/>
                </a:lnTo>
                <a:lnTo>
                  <a:pt x="64007" y="64008"/>
                </a:lnTo>
                <a:lnTo>
                  <a:pt x="70104" y="70104"/>
                </a:lnTo>
                <a:lnTo>
                  <a:pt x="73151" y="70104"/>
                </a:lnTo>
                <a:lnTo>
                  <a:pt x="73151" y="76200"/>
                </a:lnTo>
                <a:lnTo>
                  <a:pt x="73151" y="76200"/>
                </a:lnTo>
                <a:lnTo>
                  <a:pt x="76200" y="82296"/>
                </a:lnTo>
                <a:lnTo>
                  <a:pt x="76200" y="85344"/>
                </a:lnTo>
                <a:lnTo>
                  <a:pt x="76200" y="91440"/>
                </a:lnTo>
                <a:lnTo>
                  <a:pt x="76200" y="91440"/>
                </a:lnTo>
                <a:lnTo>
                  <a:pt x="76200" y="100584"/>
                </a:lnTo>
                <a:lnTo>
                  <a:pt x="73151" y="112776"/>
                </a:lnTo>
                <a:lnTo>
                  <a:pt x="70104" y="115824"/>
                </a:lnTo>
                <a:lnTo>
                  <a:pt x="67056" y="124968"/>
                </a:lnTo>
                <a:lnTo>
                  <a:pt x="67056" y="128016"/>
                </a:lnTo>
                <a:lnTo>
                  <a:pt x="60960" y="137160"/>
                </a:lnTo>
                <a:lnTo>
                  <a:pt x="57912" y="137160"/>
                </a:lnTo>
                <a:lnTo>
                  <a:pt x="51816" y="143256"/>
                </a:lnTo>
                <a:lnTo>
                  <a:pt x="51816" y="146304"/>
                </a:lnTo>
                <a:lnTo>
                  <a:pt x="42672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30480" y="152400"/>
                </a:lnTo>
                <a:lnTo>
                  <a:pt x="21336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12192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7432" y="100584"/>
                </a:lnTo>
                <a:lnTo>
                  <a:pt x="30480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9624" y="115824"/>
                </a:lnTo>
                <a:lnTo>
                  <a:pt x="39624" y="115824"/>
                </a:lnTo>
                <a:lnTo>
                  <a:pt x="42672" y="109728"/>
                </a:lnTo>
                <a:lnTo>
                  <a:pt x="42672" y="109728"/>
                </a:lnTo>
                <a:lnTo>
                  <a:pt x="42672" y="103632"/>
                </a:lnTo>
                <a:lnTo>
                  <a:pt x="42672" y="103632"/>
                </a:lnTo>
                <a:lnTo>
                  <a:pt x="45719" y="94488"/>
                </a:lnTo>
                <a:lnTo>
                  <a:pt x="45719" y="94488"/>
                </a:lnTo>
                <a:lnTo>
                  <a:pt x="42672" y="88392"/>
                </a:lnTo>
                <a:lnTo>
                  <a:pt x="45719" y="91440"/>
                </a:lnTo>
                <a:lnTo>
                  <a:pt x="42672" y="88392"/>
                </a:lnTo>
                <a:lnTo>
                  <a:pt x="45719" y="88392"/>
                </a:lnTo>
                <a:lnTo>
                  <a:pt x="39624" y="88392"/>
                </a:lnTo>
                <a:lnTo>
                  <a:pt x="42672" y="88392"/>
                </a:lnTo>
                <a:lnTo>
                  <a:pt x="36576" y="88392"/>
                </a:lnTo>
                <a:lnTo>
                  <a:pt x="30480" y="88392"/>
                </a:lnTo>
                <a:lnTo>
                  <a:pt x="30480" y="85344"/>
                </a:lnTo>
                <a:lnTo>
                  <a:pt x="36576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2672" y="54864"/>
                </a:lnTo>
                <a:lnTo>
                  <a:pt x="45719" y="51816"/>
                </a:lnTo>
                <a:lnTo>
                  <a:pt x="45719" y="54864"/>
                </a:lnTo>
                <a:lnTo>
                  <a:pt x="48768" y="51816"/>
                </a:lnTo>
                <a:lnTo>
                  <a:pt x="48768" y="51816"/>
                </a:lnTo>
                <a:lnTo>
                  <a:pt x="51816" y="45720"/>
                </a:lnTo>
                <a:lnTo>
                  <a:pt x="48768" y="45720"/>
                </a:lnTo>
                <a:lnTo>
                  <a:pt x="51816" y="39624"/>
                </a:lnTo>
                <a:lnTo>
                  <a:pt x="51816" y="42672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9624"/>
                </a:lnTo>
                <a:lnTo>
                  <a:pt x="45719" y="39624"/>
                </a:lnTo>
                <a:lnTo>
                  <a:pt x="42672" y="48768"/>
                </a:lnTo>
                <a:lnTo>
                  <a:pt x="36576" y="51816"/>
                </a:lnTo>
                <a:lnTo>
                  <a:pt x="18288" y="45720"/>
                </a:lnTo>
                <a:lnTo>
                  <a:pt x="15240" y="42672"/>
                </a:lnTo>
                <a:lnTo>
                  <a:pt x="15240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30480" y="12192"/>
                </a:lnTo>
                <a:lnTo>
                  <a:pt x="30480" y="9144"/>
                </a:lnTo>
                <a:lnTo>
                  <a:pt x="42672" y="3048"/>
                </a:lnTo>
                <a:lnTo>
                  <a:pt x="42672" y="3048"/>
                </a:lnTo>
                <a:lnTo>
                  <a:pt x="48768" y="0"/>
                </a:lnTo>
                <a:lnTo>
                  <a:pt x="48768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5719" y="12192"/>
                </a:lnTo>
                <a:lnTo>
                  <a:pt x="45719" y="12192"/>
                </a:lnTo>
                <a:lnTo>
                  <a:pt x="36576" y="18288"/>
                </a:lnTo>
                <a:lnTo>
                  <a:pt x="36576" y="15240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42672"/>
                </a:lnTo>
                <a:lnTo>
                  <a:pt x="21336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3" y="24384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0480"/>
                </a:lnTo>
                <a:lnTo>
                  <a:pt x="60960" y="36576"/>
                </a:lnTo>
                <a:lnTo>
                  <a:pt x="60960" y="36576"/>
                </a:lnTo>
                <a:lnTo>
                  <a:pt x="60960" y="42672"/>
                </a:lnTo>
                <a:lnTo>
                  <a:pt x="60960" y="42672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3" y="54864"/>
                </a:lnTo>
                <a:lnTo>
                  <a:pt x="54863" y="57912"/>
                </a:lnTo>
                <a:lnTo>
                  <a:pt x="51816" y="60960"/>
                </a:lnTo>
                <a:lnTo>
                  <a:pt x="48768" y="60960"/>
                </a:lnTo>
                <a:lnTo>
                  <a:pt x="45719" y="64008"/>
                </a:lnTo>
                <a:lnTo>
                  <a:pt x="42672" y="64008"/>
                </a:lnTo>
                <a:lnTo>
                  <a:pt x="39624" y="64008"/>
                </a:lnTo>
                <a:lnTo>
                  <a:pt x="45719" y="57912"/>
                </a:lnTo>
                <a:lnTo>
                  <a:pt x="39624" y="85344"/>
                </a:lnTo>
                <a:lnTo>
                  <a:pt x="33528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45719" y="79248"/>
                </a:lnTo>
                <a:lnTo>
                  <a:pt x="48768" y="82296"/>
                </a:lnTo>
                <a:lnTo>
                  <a:pt x="51816" y="85344"/>
                </a:lnTo>
                <a:lnTo>
                  <a:pt x="51816" y="88392"/>
                </a:lnTo>
                <a:lnTo>
                  <a:pt x="54863" y="94488"/>
                </a:lnTo>
                <a:lnTo>
                  <a:pt x="54863" y="94488"/>
                </a:lnTo>
                <a:lnTo>
                  <a:pt x="51816" y="103632"/>
                </a:lnTo>
                <a:lnTo>
                  <a:pt x="51816" y="103632"/>
                </a:lnTo>
                <a:lnTo>
                  <a:pt x="51816" y="112776"/>
                </a:lnTo>
                <a:lnTo>
                  <a:pt x="48768" y="112776"/>
                </a:lnTo>
                <a:lnTo>
                  <a:pt x="45719" y="121920"/>
                </a:lnTo>
                <a:lnTo>
                  <a:pt x="45719" y="121920"/>
                </a:lnTo>
                <a:lnTo>
                  <a:pt x="42672" y="124968"/>
                </a:lnTo>
                <a:lnTo>
                  <a:pt x="39624" y="128016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9624" y="143256"/>
                </a:lnTo>
                <a:lnTo>
                  <a:pt x="45719" y="137160"/>
                </a:lnTo>
                <a:lnTo>
                  <a:pt x="45719" y="137160"/>
                </a:lnTo>
                <a:lnTo>
                  <a:pt x="51816" y="131064"/>
                </a:lnTo>
                <a:lnTo>
                  <a:pt x="51816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4007" y="112776"/>
                </a:lnTo>
                <a:lnTo>
                  <a:pt x="64007" y="112776"/>
                </a:lnTo>
                <a:lnTo>
                  <a:pt x="67056" y="100584"/>
                </a:lnTo>
                <a:lnTo>
                  <a:pt x="67056" y="91440"/>
                </a:lnTo>
                <a:lnTo>
                  <a:pt x="67056" y="91440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79248"/>
                </a:lnTo>
                <a:lnTo>
                  <a:pt x="67056" y="79248"/>
                </a:lnTo>
                <a:lnTo>
                  <a:pt x="64007" y="76200"/>
                </a:lnTo>
                <a:lnTo>
                  <a:pt x="64007" y="76200"/>
                </a:lnTo>
                <a:lnTo>
                  <a:pt x="57912" y="73152"/>
                </a:lnTo>
                <a:lnTo>
                  <a:pt x="57912" y="70104"/>
                </a:lnTo>
                <a:lnTo>
                  <a:pt x="57912" y="67056"/>
                </a:lnTo>
                <a:lnTo>
                  <a:pt x="70104" y="54864"/>
                </a:lnTo>
                <a:lnTo>
                  <a:pt x="67056" y="54864"/>
                </a:lnTo>
                <a:lnTo>
                  <a:pt x="73151" y="39624"/>
                </a:lnTo>
                <a:lnTo>
                  <a:pt x="73151" y="39624"/>
                </a:lnTo>
                <a:lnTo>
                  <a:pt x="73151" y="24384"/>
                </a:lnTo>
                <a:lnTo>
                  <a:pt x="76200" y="27432"/>
                </a:lnTo>
                <a:lnTo>
                  <a:pt x="73151" y="15240"/>
                </a:lnTo>
                <a:lnTo>
                  <a:pt x="73151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12192"/>
                </a:lnTo>
                <a:lnTo>
                  <a:pt x="67056" y="12192"/>
                </a:lnTo>
                <a:lnTo>
                  <a:pt x="60960" y="9144"/>
                </a:lnTo>
                <a:lnTo>
                  <a:pt x="64007" y="9144"/>
                </a:lnTo>
                <a:lnTo>
                  <a:pt x="54863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7" name="object 1337"/>
          <p:cNvSpPr/>
          <p:nvPr/>
        </p:nvSpPr>
        <p:spPr>
          <a:xfrm>
            <a:off x="3544824" y="5562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8" name="object 1338"/>
          <p:cNvSpPr/>
          <p:nvPr/>
        </p:nvSpPr>
        <p:spPr>
          <a:xfrm>
            <a:off x="4191000" y="57912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6" y="42672"/>
                </a:moveTo>
                <a:cubicBezTo>
                  <a:pt x="42672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2" y="88392"/>
                </a:cubicBezTo>
                <a:cubicBezTo>
                  <a:pt x="45720" y="73152"/>
                  <a:pt x="48768" y="57912"/>
                  <a:pt x="51816" y="42672"/>
                </a:cubicBezTo>
                <a:close/>
                <a:moveTo>
                  <a:pt x="57912" y="0"/>
                </a:moveTo>
                <a:cubicBezTo>
                  <a:pt x="64008" y="0"/>
                  <a:pt x="70104" y="0"/>
                  <a:pt x="76200" y="0"/>
                </a:cubicBezTo>
                <a:cubicBezTo>
                  <a:pt x="70104" y="30480"/>
                  <a:pt x="67056" y="57912"/>
                  <a:pt x="60960" y="88392"/>
                </a:cubicBezTo>
                <a:cubicBezTo>
                  <a:pt x="64008" y="88392"/>
                  <a:pt x="67056" y="88392"/>
                  <a:pt x="70104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60" y="118872"/>
                  <a:pt x="57912" y="118872"/>
                  <a:pt x="54864" y="118872"/>
                </a:cubicBezTo>
                <a:cubicBezTo>
                  <a:pt x="54864" y="128016"/>
                  <a:pt x="51816" y="134112"/>
                  <a:pt x="51816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2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9" name="object 1339"/>
          <p:cNvSpPr/>
          <p:nvPr/>
        </p:nvSpPr>
        <p:spPr>
          <a:xfrm>
            <a:off x="4187952" y="57881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20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20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4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8" y="85344"/>
                </a:lnTo>
                <a:lnTo>
                  <a:pt x="73152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2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8" y="121920"/>
                </a:lnTo>
                <a:lnTo>
                  <a:pt x="57912" y="149352"/>
                </a:lnTo>
                <a:lnTo>
                  <a:pt x="54864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20" y="118872"/>
                </a:lnTo>
                <a:lnTo>
                  <a:pt x="45720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4" y="143256"/>
                </a:lnTo>
                <a:lnTo>
                  <a:pt x="48768" y="146304"/>
                </a:lnTo>
                <a:lnTo>
                  <a:pt x="54864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8" y="121920"/>
                </a:lnTo>
                <a:lnTo>
                  <a:pt x="70104" y="91440"/>
                </a:lnTo>
                <a:lnTo>
                  <a:pt x="73152" y="94488"/>
                </a:lnTo>
                <a:lnTo>
                  <a:pt x="64008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0" name="object 1340"/>
          <p:cNvSpPr/>
          <p:nvPr/>
        </p:nvSpPr>
        <p:spPr>
          <a:xfrm>
            <a:off x="4002024" y="5562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1" name="object 1341"/>
          <p:cNvSpPr/>
          <p:nvPr/>
        </p:nvSpPr>
        <p:spPr>
          <a:xfrm>
            <a:off x="3657600" y="61722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0"/>
                </a:moveTo>
                <a:cubicBezTo>
                  <a:pt x="64008" y="0"/>
                  <a:pt x="70103" y="6096"/>
                  <a:pt x="73152" y="12192"/>
                </a:cubicBezTo>
                <a:cubicBezTo>
                  <a:pt x="76200" y="18288"/>
                  <a:pt x="76200" y="27432"/>
                  <a:pt x="76200" y="36576"/>
                </a:cubicBezTo>
                <a:cubicBezTo>
                  <a:pt x="73152" y="42672"/>
                  <a:pt x="73152" y="48768"/>
                  <a:pt x="70103" y="51816"/>
                </a:cubicBezTo>
                <a:cubicBezTo>
                  <a:pt x="67056" y="57912"/>
                  <a:pt x="64008" y="60960"/>
                  <a:pt x="57912" y="67056"/>
                </a:cubicBezTo>
                <a:cubicBezTo>
                  <a:pt x="60959" y="67056"/>
                  <a:pt x="64008" y="70104"/>
                  <a:pt x="64008" y="70104"/>
                </a:cubicBezTo>
                <a:cubicBezTo>
                  <a:pt x="67056" y="73152"/>
                  <a:pt x="67056" y="76200"/>
                  <a:pt x="67056" y="82296"/>
                </a:cubicBezTo>
                <a:cubicBezTo>
                  <a:pt x="70103" y="85344"/>
                  <a:pt x="67056" y="91440"/>
                  <a:pt x="67056" y="97536"/>
                </a:cubicBezTo>
                <a:cubicBezTo>
                  <a:pt x="67056" y="106680"/>
                  <a:pt x="64008" y="112776"/>
                  <a:pt x="57912" y="121920"/>
                </a:cubicBezTo>
                <a:cubicBezTo>
                  <a:pt x="54864" y="128016"/>
                  <a:pt x="51815" y="134112"/>
                  <a:pt x="45720" y="137160"/>
                </a:cubicBezTo>
                <a:cubicBezTo>
                  <a:pt x="39624" y="143256"/>
                  <a:pt x="33528" y="143256"/>
                  <a:pt x="27432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6096" y="137160"/>
                  <a:pt x="6096" y="134112"/>
                  <a:pt x="3048" y="128016"/>
                </a:cubicBezTo>
                <a:cubicBezTo>
                  <a:pt x="3048" y="121920"/>
                  <a:pt x="0" y="112776"/>
                  <a:pt x="0" y="106680"/>
                </a:cubicBezTo>
                <a:cubicBezTo>
                  <a:pt x="9144" y="103632"/>
                  <a:pt x="15240" y="100584"/>
                  <a:pt x="24384" y="100584"/>
                </a:cubicBezTo>
                <a:cubicBezTo>
                  <a:pt x="24384" y="106680"/>
                  <a:pt x="24384" y="112776"/>
                  <a:pt x="24384" y="115824"/>
                </a:cubicBezTo>
                <a:cubicBezTo>
                  <a:pt x="27432" y="118872"/>
                  <a:pt x="27432" y="121920"/>
                  <a:pt x="30480" y="121920"/>
                </a:cubicBezTo>
                <a:cubicBezTo>
                  <a:pt x="33528" y="121920"/>
                  <a:pt x="36576" y="118872"/>
                  <a:pt x="39624" y="115824"/>
                </a:cubicBezTo>
                <a:cubicBezTo>
                  <a:pt x="42671" y="112776"/>
                  <a:pt x="42671" y="106680"/>
                  <a:pt x="45720" y="100584"/>
                </a:cubicBezTo>
                <a:cubicBezTo>
                  <a:pt x="45720" y="94488"/>
                  <a:pt x="45720" y="88392"/>
                  <a:pt x="45720" y="85344"/>
                </a:cubicBezTo>
                <a:cubicBezTo>
                  <a:pt x="42671" y="82296"/>
                  <a:pt x="42671" y="79248"/>
                  <a:pt x="39624" y="79248"/>
                </a:cubicBezTo>
                <a:cubicBezTo>
                  <a:pt x="36576" y="79248"/>
                  <a:pt x="33528" y="82296"/>
                  <a:pt x="30480" y="82296"/>
                </a:cubicBezTo>
                <a:cubicBezTo>
                  <a:pt x="33528" y="73152"/>
                  <a:pt x="36576" y="64008"/>
                  <a:pt x="36576" y="54864"/>
                </a:cubicBezTo>
                <a:cubicBezTo>
                  <a:pt x="39624" y="54864"/>
                  <a:pt x="39624" y="54864"/>
                  <a:pt x="39624" y="54864"/>
                </a:cubicBezTo>
                <a:cubicBezTo>
                  <a:pt x="42671" y="54864"/>
                  <a:pt x="45720" y="54864"/>
                  <a:pt x="48768" y="51816"/>
                </a:cubicBezTo>
                <a:cubicBezTo>
                  <a:pt x="51815" y="48768"/>
                  <a:pt x="51815" y="42672"/>
                  <a:pt x="51815" y="39624"/>
                </a:cubicBezTo>
                <a:cubicBezTo>
                  <a:pt x="54864" y="33528"/>
                  <a:pt x="54864" y="30480"/>
                  <a:pt x="51815" y="30480"/>
                </a:cubicBezTo>
                <a:cubicBezTo>
                  <a:pt x="51815" y="27432"/>
                  <a:pt x="51815" y="24384"/>
                  <a:pt x="48768" y="24384"/>
                </a:cubicBezTo>
                <a:cubicBezTo>
                  <a:pt x="45720" y="24384"/>
                  <a:pt x="42671" y="27432"/>
                  <a:pt x="39624" y="30480"/>
                </a:cubicBezTo>
                <a:cubicBezTo>
                  <a:pt x="39624" y="33528"/>
                  <a:pt x="36576" y="36576"/>
                  <a:pt x="33528" y="42672"/>
                </a:cubicBezTo>
                <a:cubicBezTo>
                  <a:pt x="27432" y="42672"/>
                  <a:pt x="21336" y="39624"/>
                  <a:pt x="15240" y="36576"/>
                </a:cubicBezTo>
                <a:cubicBezTo>
                  <a:pt x="18288" y="24384"/>
                  <a:pt x="24384" y="18288"/>
                  <a:pt x="30480" y="9144"/>
                </a:cubicBezTo>
                <a:cubicBezTo>
                  <a:pt x="36576" y="3048"/>
                  <a:pt x="42671" y="0"/>
                  <a:pt x="5181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2" name="object 1342"/>
          <p:cNvSpPr/>
          <p:nvPr/>
        </p:nvSpPr>
        <p:spPr>
          <a:xfrm>
            <a:off x="3654552" y="61691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54863" y="0"/>
                </a:moveTo>
                <a:lnTo>
                  <a:pt x="57912" y="0"/>
                </a:lnTo>
                <a:lnTo>
                  <a:pt x="64007" y="0"/>
                </a:lnTo>
                <a:lnTo>
                  <a:pt x="64007" y="0"/>
                </a:lnTo>
                <a:lnTo>
                  <a:pt x="70104" y="3048"/>
                </a:lnTo>
                <a:lnTo>
                  <a:pt x="70104" y="3048"/>
                </a:lnTo>
                <a:lnTo>
                  <a:pt x="76200" y="6096"/>
                </a:lnTo>
                <a:lnTo>
                  <a:pt x="76200" y="9144"/>
                </a:lnTo>
                <a:lnTo>
                  <a:pt x="79248" y="12192"/>
                </a:lnTo>
                <a:lnTo>
                  <a:pt x="79248" y="12192"/>
                </a:lnTo>
                <a:lnTo>
                  <a:pt x="82296" y="24384"/>
                </a:lnTo>
                <a:lnTo>
                  <a:pt x="82296" y="27432"/>
                </a:lnTo>
                <a:lnTo>
                  <a:pt x="82296" y="39624"/>
                </a:lnTo>
                <a:lnTo>
                  <a:pt x="82296" y="42672"/>
                </a:lnTo>
                <a:lnTo>
                  <a:pt x="76200" y="57912"/>
                </a:lnTo>
                <a:lnTo>
                  <a:pt x="76200" y="57912"/>
                </a:lnTo>
                <a:lnTo>
                  <a:pt x="64007" y="73152"/>
                </a:lnTo>
                <a:lnTo>
                  <a:pt x="64007" y="64008"/>
                </a:lnTo>
                <a:lnTo>
                  <a:pt x="70104" y="70104"/>
                </a:lnTo>
                <a:lnTo>
                  <a:pt x="73151" y="70104"/>
                </a:lnTo>
                <a:lnTo>
                  <a:pt x="73151" y="76200"/>
                </a:lnTo>
                <a:lnTo>
                  <a:pt x="73151" y="76200"/>
                </a:lnTo>
                <a:lnTo>
                  <a:pt x="76200" y="82296"/>
                </a:lnTo>
                <a:lnTo>
                  <a:pt x="76200" y="85344"/>
                </a:lnTo>
                <a:lnTo>
                  <a:pt x="76200" y="91440"/>
                </a:lnTo>
                <a:lnTo>
                  <a:pt x="76200" y="91440"/>
                </a:lnTo>
                <a:lnTo>
                  <a:pt x="76200" y="100584"/>
                </a:lnTo>
                <a:lnTo>
                  <a:pt x="73151" y="112776"/>
                </a:lnTo>
                <a:lnTo>
                  <a:pt x="70104" y="115824"/>
                </a:lnTo>
                <a:lnTo>
                  <a:pt x="67056" y="124968"/>
                </a:lnTo>
                <a:lnTo>
                  <a:pt x="67056" y="128016"/>
                </a:lnTo>
                <a:lnTo>
                  <a:pt x="60960" y="137160"/>
                </a:lnTo>
                <a:lnTo>
                  <a:pt x="57912" y="137160"/>
                </a:lnTo>
                <a:lnTo>
                  <a:pt x="51816" y="143256"/>
                </a:lnTo>
                <a:lnTo>
                  <a:pt x="51816" y="146304"/>
                </a:lnTo>
                <a:lnTo>
                  <a:pt x="42672" y="149352"/>
                </a:lnTo>
                <a:lnTo>
                  <a:pt x="39624" y="149352"/>
                </a:lnTo>
                <a:lnTo>
                  <a:pt x="30480" y="152400"/>
                </a:lnTo>
                <a:lnTo>
                  <a:pt x="30480" y="152400"/>
                </a:lnTo>
                <a:lnTo>
                  <a:pt x="21336" y="152400"/>
                </a:lnTo>
                <a:lnTo>
                  <a:pt x="18288" y="149352"/>
                </a:lnTo>
                <a:lnTo>
                  <a:pt x="12192" y="146304"/>
                </a:lnTo>
                <a:lnTo>
                  <a:pt x="12192" y="146304"/>
                </a:lnTo>
                <a:lnTo>
                  <a:pt x="6096" y="140208"/>
                </a:lnTo>
                <a:lnTo>
                  <a:pt x="6096" y="140208"/>
                </a:lnTo>
                <a:lnTo>
                  <a:pt x="3048" y="131064"/>
                </a:lnTo>
                <a:lnTo>
                  <a:pt x="3048" y="131064"/>
                </a:lnTo>
                <a:lnTo>
                  <a:pt x="0" y="121920"/>
                </a:lnTo>
                <a:lnTo>
                  <a:pt x="0" y="121920"/>
                </a:lnTo>
                <a:lnTo>
                  <a:pt x="0" y="109728"/>
                </a:lnTo>
                <a:lnTo>
                  <a:pt x="3048" y="103632"/>
                </a:lnTo>
                <a:lnTo>
                  <a:pt x="27432" y="100584"/>
                </a:lnTo>
                <a:lnTo>
                  <a:pt x="30480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3528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6576" y="118872"/>
                </a:lnTo>
                <a:lnTo>
                  <a:pt x="33528" y="118872"/>
                </a:lnTo>
                <a:lnTo>
                  <a:pt x="39624" y="115824"/>
                </a:lnTo>
                <a:lnTo>
                  <a:pt x="39624" y="115824"/>
                </a:lnTo>
                <a:lnTo>
                  <a:pt x="42672" y="109728"/>
                </a:lnTo>
                <a:lnTo>
                  <a:pt x="42672" y="109728"/>
                </a:lnTo>
                <a:lnTo>
                  <a:pt x="42672" y="103632"/>
                </a:lnTo>
                <a:lnTo>
                  <a:pt x="42672" y="103632"/>
                </a:lnTo>
                <a:lnTo>
                  <a:pt x="45719" y="94488"/>
                </a:lnTo>
                <a:lnTo>
                  <a:pt x="45719" y="94488"/>
                </a:lnTo>
                <a:lnTo>
                  <a:pt x="42672" y="88392"/>
                </a:lnTo>
                <a:lnTo>
                  <a:pt x="45719" y="91440"/>
                </a:lnTo>
                <a:lnTo>
                  <a:pt x="42672" y="88392"/>
                </a:lnTo>
                <a:lnTo>
                  <a:pt x="45719" y="88392"/>
                </a:lnTo>
                <a:lnTo>
                  <a:pt x="39624" y="88392"/>
                </a:lnTo>
                <a:lnTo>
                  <a:pt x="42672" y="88392"/>
                </a:lnTo>
                <a:lnTo>
                  <a:pt x="36576" y="88392"/>
                </a:lnTo>
                <a:lnTo>
                  <a:pt x="30480" y="88392"/>
                </a:lnTo>
                <a:lnTo>
                  <a:pt x="30480" y="85344"/>
                </a:lnTo>
                <a:lnTo>
                  <a:pt x="36576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2672" y="54864"/>
                </a:lnTo>
                <a:lnTo>
                  <a:pt x="45719" y="51816"/>
                </a:lnTo>
                <a:lnTo>
                  <a:pt x="45719" y="54864"/>
                </a:lnTo>
                <a:lnTo>
                  <a:pt x="48768" y="51816"/>
                </a:lnTo>
                <a:lnTo>
                  <a:pt x="48768" y="51816"/>
                </a:lnTo>
                <a:lnTo>
                  <a:pt x="51816" y="45720"/>
                </a:lnTo>
                <a:lnTo>
                  <a:pt x="48768" y="45720"/>
                </a:lnTo>
                <a:lnTo>
                  <a:pt x="51816" y="39624"/>
                </a:lnTo>
                <a:lnTo>
                  <a:pt x="51816" y="42672"/>
                </a:lnTo>
                <a:lnTo>
                  <a:pt x="51816" y="36576"/>
                </a:lnTo>
                <a:lnTo>
                  <a:pt x="51816" y="36576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3528"/>
                </a:lnTo>
                <a:lnTo>
                  <a:pt x="51816" y="33528"/>
                </a:lnTo>
                <a:lnTo>
                  <a:pt x="48768" y="36576"/>
                </a:lnTo>
                <a:lnTo>
                  <a:pt x="48768" y="33528"/>
                </a:lnTo>
                <a:lnTo>
                  <a:pt x="45719" y="39624"/>
                </a:lnTo>
                <a:lnTo>
                  <a:pt x="45719" y="39624"/>
                </a:lnTo>
                <a:lnTo>
                  <a:pt x="42672" y="48768"/>
                </a:lnTo>
                <a:lnTo>
                  <a:pt x="36576" y="51816"/>
                </a:lnTo>
                <a:lnTo>
                  <a:pt x="18288" y="45720"/>
                </a:lnTo>
                <a:lnTo>
                  <a:pt x="15240" y="42672"/>
                </a:lnTo>
                <a:lnTo>
                  <a:pt x="15240" y="39624"/>
                </a:lnTo>
                <a:lnTo>
                  <a:pt x="21336" y="24384"/>
                </a:lnTo>
                <a:lnTo>
                  <a:pt x="21336" y="21336"/>
                </a:lnTo>
                <a:lnTo>
                  <a:pt x="30480" y="12192"/>
                </a:lnTo>
                <a:lnTo>
                  <a:pt x="30480" y="9144"/>
                </a:lnTo>
                <a:lnTo>
                  <a:pt x="42672" y="3048"/>
                </a:lnTo>
                <a:lnTo>
                  <a:pt x="42672" y="3048"/>
                </a:lnTo>
                <a:lnTo>
                  <a:pt x="48768" y="0"/>
                </a:lnTo>
                <a:lnTo>
                  <a:pt x="48768" y="0"/>
                </a:lnTo>
                <a:lnTo>
                  <a:pt x="54863" y="0"/>
                </a:lnTo>
                <a:close/>
                <a:moveTo>
                  <a:pt x="48768" y="9144"/>
                </a:moveTo>
                <a:lnTo>
                  <a:pt x="51816" y="9144"/>
                </a:lnTo>
                <a:lnTo>
                  <a:pt x="45719" y="12192"/>
                </a:lnTo>
                <a:lnTo>
                  <a:pt x="45719" y="12192"/>
                </a:lnTo>
                <a:lnTo>
                  <a:pt x="36576" y="18288"/>
                </a:lnTo>
                <a:lnTo>
                  <a:pt x="36576" y="15240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42672"/>
                </a:lnTo>
                <a:lnTo>
                  <a:pt x="21336" y="36576"/>
                </a:lnTo>
                <a:lnTo>
                  <a:pt x="39624" y="42672"/>
                </a:lnTo>
                <a:lnTo>
                  <a:pt x="33528" y="45720"/>
                </a:lnTo>
                <a:lnTo>
                  <a:pt x="36576" y="36576"/>
                </a:lnTo>
                <a:lnTo>
                  <a:pt x="36576" y="36576"/>
                </a:lnTo>
                <a:lnTo>
                  <a:pt x="39624" y="30480"/>
                </a:lnTo>
                <a:lnTo>
                  <a:pt x="39624" y="30480"/>
                </a:lnTo>
                <a:lnTo>
                  <a:pt x="45719" y="27432"/>
                </a:lnTo>
                <a:lnTo>
                  <a:pt x="45719" y="24384"/>
                </a:lnTo>
                <a:lnTo>
                  <a:pt x="48768" y="24384"/>
                </a:lnTo>
                <a:lnTo>
                  <a:pt x="51816" y="24384"/>
                </a:lnTo>
                <a:lnTo>
                  <a:pt x="54863" y="24384"/>
                </a:lnTo>
                <a:lnTo>
                  <a:pt x="57912" y="27432"/>
                </a:lnTo>
                <a:lnTo>
                  <a:pt x="60960" y="30480"/>
                </a:lnTo>
                <a:lnTo>
                  <a:pt x="60960" y="30480"/>
                </a:lnTo>
                <a:lnTo>
                  <a:pt x="60960" y="36576"/>
                </a:lnTo>
                <a:lnTo>
                  <a:pt x="60960" y="36576"/>
                </a:lnTo>
                <a:lnTo>
                  <a:pt x="60960" y="42672"/>
                </a:lnTo>
                <a:lnTo>
                  <a:pt x="60960" y="42672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3" y="54864"/>
                </a:lnTo>
                <a:lnTo>
                  <a:pt x="54863" y="57912"/>
                </a:lnTo>
                <a:lnTo>
                  <a:pt x="51816" y="60960"/>
                </a:lnTo>
                <a:lnTo>
                  <a:pt x="48768" y="60960"/>
                </a:lnTo>
                <a:lnTo>
                  <a:pt x="45719" y="64008"/>
                </a:lnTo>
                <a:lnTo>
                  <a:pt x="42672" y="64008"/>
                </a:lnTo>
                <a:lnTo>
                  <a:pt x="39624" y="64008"/>
                </a:lnTo>
                <a:lnTo>
                  <a:pt x="45719" y="57912"/>
                </a:lnTo>
                <a:lnTo>
                  <a:pt x="39624" y="85344"/>
                </a:lnTo>
                <a:lnTo>
                  <a:pt x="33528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45719" y="79248"/>
                </a:lnTo>
                <a:lnTo>
                  <a:pt x="48768" y="82296"/>
                </a:lnTo>
                <a:lnTo>
                  <a:pt x="51816" y="85344"/>
                </a:lnTo>
                <a:lnTo>
                  <a:pt x="51816" y="88392"/>
                </a:lnTo>
                <a:lnTo>
                  <a:pt x="54863" y="94488"/>
                </a:lnTo>
                <a:lnTo>
                  <a:pt x="54863" y="94488"/>
                </a:lnTo>
                <a:lnTo>
                  <a:pt x="51816" y="103632"/>
                </a:lnTo>
                <a:lnTo>
                  <a:pt x="51816" y="103632"/>
                </a:lnTo>
                <a:lnTo>
                  <a:pt x="51816" y="112776"/>
                </a:lnTo>
                <a:lnTo>
                  <a:pt x="48768" y="112776"/>
                </a:lnTo>
                <a:lnTo>
                  <a:pt x="45719" y="121920"/>
                </a:lnTo>
                <a:lnTo>
                  <a:pt x="45719" y="121920"/>
                </a:lnTo>
                <a:lnTo>
                  <a:pt x="42672" y="124968"/>
                </a:lnTo>
                <a:lnTo>
                  <a:pt x="39624" y="128016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4968"/>
                </a:lnTo>
                <a:lnTo>
                  <a:pt x="24384" y="121920"/>
                </a:lnTo>
                <a:lnTo>
                  <a:pt x="24384" y="121920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6680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18872"/>
                </a:lnTo>
                <a:lnTo>
                  <a:pt x="12192" y="128016"/>
                </a:lnTo>
                <a:lnTo>
                  <a:pt x="12192" y="128016"/>
                </a:lnTo>
                <a:lnTo>
                  <a:pt x="15240" y="137160"/>
                </a:lnTo>
                <a:lnTo>
                  <a:pt x="12192" y="134112"/>
                </a:lnTo>
                <a:lnTo>
                  <a:pt x="18288" y="140208"/>
                </a:lnTo>
                <a:lnTo>
                  <a:pt x="15240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30480" y="143256"/>
                </a:lnTo>
                <a:lnTo>
                  <a:pt x="30480" y="143256"/>
                </a:lnTo>
                <a:lnTo>
                  <a:pt x="39624" y="140208"/>
                </a:lnTo>
                <a:lnTo>
                  <a:pt x="39624" y="143256"/>
                </a:lnTo>
                <a:lnTo>
                  <a:pt x="45719" y="137160"/>
                </a:lnTo>
                <a:lnTo>
                  <a:pt x="45719" y="137160"/>
                </a:lnTo>
                <a:lnTo>
                  <a:pt x="51816" y="131064"/>
                </a:lnTo>
                <a:lnTo>
                  <a:pt x="51816" y="131064"/>
                </a:lnTo>
                <a:lnTo>
                  <a:pt x="57912" y="121920"/>
                </a:lnTo>
                <a:lnTo>
                  <a:pt x="57912" y="121920"/>
                </a:lnTo>
                <a:lnTo>
                  <a:pt x="64007" y="112776"/>
                </a:lnTo>
                <a:lnTo>
                  <a:pt x="64007" y="112776"/>
                </a:lnTo>
                <a:lnTo>
                  <a:pt x="67056" y="100584"/>
                </a:lnTo>
                <a:lnTo>
                  <a:pt x="67056" y="91440"/>
                </a:lnTo>
                <a:lnTo>
                  <a:pt x="67056" y="91440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79248"/>
                </a:lnTo>
                <a:lnTo>
                  <a:pt x="67056" y="79248"/>
                </a:lnTo>
                <a:lnTo>
                  <a:pt x="64007" y="76200"/>
                </a:lnTo>
                <a:lnTo>
                  <a:pt x="64007" y="76200"/>
                </a:lnTo>
                <a:lnTo>
                  <a:pt x="57912" y="73152"/>
                </a:lnTo>
                <a:lnTo>
                  <a:pt x="57912" y="70104"/>
                </a:lnTo>
                <a:lnTo>
                  <a:pt x="57912" y="67056"/>
                </a:lnTo>
                <a:lnTo>
                  <a:pt x="70104" y="54864"/>
                </a:lnTo>
                <a:lnTo>
                  <a:pt x="67056" y="54864"/>
                </a:lnTo>
                <a:lnTo>
                  <a:pt x="73151" y="39624"/>
                </a:lnTo>
                <a:lnTo>
                  <a:pt x="73151" y="39624"/>
                </a:lnTo>
                <a:lnTo>
                  <a:pt x="73151" y="24384"/>
                </a:lnTo>
                <a:lnTo>
                  <a:pt x="76200" y="27432"/>
                </a:lnTo>
                <a:lnTo>
                  <a:pt x="73151" y="15240"/>
                </a:lnTo>
                <a:lnTo>
                  <a:pt x="73151" y="18288"/>
                </a:lnTo>
                <a:lnTo>
                  <a:pt x="70104" y="12192"/>
                </a:lnTo>
                <a:lnTo>
                  <a:pt x="70104" y="15240"/>
                </a:lnTo>
                <a:lnTo>
                  <a:pt x="67056" y="12192"/>
                </a:lnTo>
                <a:lnTo>
                  <a:pt x="67056" y="12192"/>
                </a:lnTo>
                <a:lnTo>
                  <a:pt x="60960" y="9144"/>
                </a:lnTo>
                <a:lnTo>
                  <a:pt x="64007" y="9144"/>
                </a:lnTo>
                <a:lnTo>
                  <a:pt x="54863" y="9144"/>
                </a:lnTo>
                <a:lnTo>
                  <a:pt x="57912" y="9144"/>
                </a:lnTo>
                <a:lnTo>
                  <a:pt x="48768" y="91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3" name="object 1343"/>
          <p:cNvSpPr/>
          <p:nvPr/>
        </p:nvSpPr>
        <p:spPr>
          <a:xfrm>
            <a:off x="3544824" y="6019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4" name="object 1344"/>
          <p:cNvSpPr/>
          <p:nvPr/>
        </p:nvSpPr>
        <p:spPr>
          <a:xfrm>
            <a:off x="4114800" y="61722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51815" y="42672"/>
                </a:moveTo>
                <a:cubicBezTo>
                  <a:pt x="42671" y="57912"/>
                  <a:pt x="33528" y="73152"/>
                  <a:pt x="24384" y="88392"/>
                </a:cubicBezTo>
                <a:cubicBezTo>
                  <a:pt x="30480" y="88392"/>
                  <a:pt x="36576" y="88392"/>
                  <a:pt x="42671" y="88392"/>
                </a:cubicBezTo>
                <a:cubicBezTo>
                  <a:pt x="45720" y="73152"/>
                  <a:pt x="48768" y="57912"/>
                  <a:pt x="51815" y="42672"/>
                </a:cubicBezTo>
                <a:close/>
                <a:moveTo>
                  <a:pt x="57912" y="0"/>
                </a:moveTo>
                <a:cubicBezTo>
                  <a:pt x="64008" y="0"/>
                  <a:pt x="70103" y="0"/>
                  <a:pt x="76200" y="0"/>
                </a:cubicBezTo>
                <a:cubicBezTo>
                  <a:pt x="70103" y="30480"/>
                  <a:pt x="67056" y="57912"/>
                  <a:pt x="60959" y="88392"/>
                </a:cubicBezTo>
                <a:cubicBezTo>
                  <a:pt x="64008" y="88392"/>
                  <a:pt x="67056" y="88392"/>
                  <a:pt x="70103" y="88392"/>
                </a:cubicBezTo>
                <a:cubicBezTo>
                  <a:pt x="67056" y="97536"/>
                  <a:pt x="67056" y="106680"/>
                  <a:pt x="64008" y="118872"/>
                </a:cubicBezTo>
                <a:cubicBezTo>
                  <a:pt x="60959" y="118872"/>
                  <a:pt x="57912" y="118872"/>
                  <a:pt x="54864" y="118872"/>
                </a:cubicBezTo>
                <a:cubicBezTo>
                  <a:pt x="54864" y="128016"/>
                  <a:pt x="51815" y="134112"/>
                  <a:pt x="51815" y="143256"/>
                </a:cubicBezTo>
                <a:cubicBezTo>
                  <a:pt x="45720" y="143256"/>
                  <a:pt x="39624" y="143256"/>
                  <a:pt x="33528" y="143256"/>
                </a:cubicBezTo>
                <a:cubicBezTo>
                  <a:pt x="33528" y="134112"/>
                  <a:pt x="36576" y="128016"/>
                  <a:pt x="36576" y="118872"/>
                </a:cubicBezTo>
                <a:cubicBezTo>
                  <a:pt x="24384" y="118872"/>
                  <a:pt x="12192" y="118872"/>
                  <a:pt x="0" y="118872"/>
                </a:cubicBezTo>
                <a:cubicBezTo>
                  <a:pt x="3048" y="106680"/>
                  <a:pt x="6096" y="97536"/>
                  <a:pt x="6096" y="85344"/>
                </a:cubicBezTo>
                <a:cubicBezTo>
                  <a:pt x="24384" y="57912"/>
                  <a:pt x="42671" y="30480"/>
                  <a:pt x="5791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5" name="object 1345"/>
          <p:cNvSpPr/>
          <p:nvPr/>
        </p:nvSpPr>
        <p:spPr>
          <a:xfrm>
            <a:off x="4111752" y="61691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48768" y="45720"/>
                </a:moveTo>
                <a:lnTo>
                  <a:pt x="57912" y="48768"/>
                </a:lnTo>
                <a:lnTo>
                  <a:pt x="30480" y="94488"/>
                </a:lnTo>
                <a:lnTo>
                  <a:pt x="27432" y="85344"/>
                </a:lnTo>
                <a:lnTo>
                  <a:pt x="45719" y="85344"/>
                </a:lnTo>
                <a:lnTo>
                  <a:pt x="42672" y="91440"/>
                </a:lnTo>
                <a:lnTo>
                  <a:pt x="48768" y="45720"/>
                </a:lnTo>
                <a:close/>
                <a:moveTo>
                  <a:pt x="51816" y="91440"/>
                </a:moveTo>
                <a:lnTo>
                  <a:pt x="45719" y="94488"/>
                </a:lnTo>
                <a:lnTo>
                  <a:pt x="27432" y="94488"/>
                </a:lnTo>
                <a:lnTo>
                  <a:pt x="24384" y="94488"/>
                </a:lnTo>
                <a:lnTo>
                  <a:pt x="24384" y="88392"/>
                </a:lnTo>
                <a:lnTo>
                  <a:pt x="51816" y="45720"/>
                </a:lnTo>
                <a:lnTo>
                  <a:pt x="54863" y="42672"/>
                </a:lnTo>
                <a:lnTo>
                  <a:pt x="57912" y="48768"/>
                </a:lnTo>
                <a:lnTo>
                  <a:pt x="51816" y="91440"/>
                </a:lnTo>
                <a:close/>
                <a:moveTo>
                  <a:pt x="57912" y="3048"/>
                </a:moveTo>
                <a:lnTo>
                  <a:pt x="6096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0104" y="91440"/>
                </a:lnTo>
                <a:lnTo>
                  <a:pt x="64007" y="85344"/>
                </a:lnTo>
                <a:lnTo>
                  <a:pt x="73151" y="85344"/>
                </a:lnTo>
                <a:lnTo>
                  <a:pt x="76200" y="88392"/>
                </a:lnTo>
                <a:lnTo>
                  <a:pt x="76200" y="91440"/>
                </a:lnTo>
                <a:lnTo>
                  <a:pt x="73151" y="121920"/>
                </a:lnTo>
                <a:lnTo>
                  <a:pt x="67056" y="124968"/>
                </a:lnTo>
                <a:lnTo>
                  <a:pt x="57912" y="124968"/>
                </a:lnTo>
                <a:lnTo>
                  <a:pt x="64007" y="121920"/>
                </a:lnTo>
                <a:lnTo>
                  <a:pt x="57912" y="149352"/>
                </a:lnTo>
                <a:lnTo>
                  <a:pt x="54863" y="152400"/>
                </a:lnTo>
                <a:lnTo>
                  <a:pt x="36576" y="152400"/>
                </a:lnTo>
                <a:lnTo>
                  <a:pt x="33528" y="149352"/>
                </a:lnTo>
                <a:lnTo>
                  <a:pt x="33528" y="146304"/>
                </a:lnTo>
                <a:lnTo>
                  <a:pt x="36576" y="121920"/>
                </a:lnTo>
                <a:lnTo>
                  <a:pt x="42672" y="124968"/>
                </a:lnTo>
                <a:lnTo>
                  <a:pt x="3048" y="124968"/>
                </a:lnTo>
                <a:lnTo>
                  <a:pt x="0" y="124968"/>
                </a:lnTo>
                <a:lnTo>
                  <a:pt x="0" y="121920"/>
                </a:lnTo>
                <a:lnTo>
                  <a:pt x="6096" y="88392"/>
                </a:lnTo>
                <a:lnTo>
                  <a:pt x="6096" y="85344"/>
                </a:lnTo>
                <a:lnTo>
                  <a:pt x="57912" y="3048"/>
                </a:lnTo>
                <a:close/>
                <a:moveTo>
                  <a:pt x="15240" y="91440"/>
                </a:moveTo>
                <a:lnTo>
                  <a:pt x="15240" y="91440"/>
                </a:lnTo>
                <a:lnTo>
                  <a:pt x="9144" y="121920"/>
                </a:lnTo>
                <a:lnTo>
                  <a:pt x="3048" y="115824"/>
                </a:lnTo>
                <a:lnTo>
                  <a:pt x="42672" y="115824"/>
                </a:lnTo>
                <a:lnTo>
                  <a:pt x="45719" y="118872"/>
                </a:lnTo>
                <a:lnTo>
                  <a:pt x="45719" y="121920"/>
                </a:lnTo>
                <a:lnTo>
                  <a:pt x="42672" y="149352"/>
                </a:lnTo>
                <a:lnTo>
                  <a:pt x="36576" y="143256"/>
                </a:lnTo>
                <a:lnTo>
                  <a:pt x="54863" y="143256"/>
                </a:lnTo>
                <a:lnTo>
                  <a:pt x="48768" y="146304"/>
                </a:lnTo>
                <a:lnTo>
                  <a:pt x="54863" y="121920"/>
                </a:lnTo>
                <a:lnTo>
                  <a:pt x="57912" y="115824"/>
                </a:lnTo>
                <a:lnTo>
                  <a:pt x="67056" y="115824"/>
                </a:lnTo>
                <a:lnTo>
                  <a:pt x="64007" y="121920"/>
                </a:lnTo>
                <a:lnTo>
                  <a:pt x="70104" y="91440"/>
                </a:lnTo>
                <a:lnTo>
                  <a:pt x="73151" y="94488"/>
                </a:lnTo>
                <a:lnTo>
                  <a:pt x="64007" y="94488"/>
                </a:lnTo>
                <a:lnTo>
                  <a:pt x="60960" y="94488"/>
                </a:lnTo>
                <a:lnTo>
                  <a:pt x="60960" y="91440"/>
                </a:lnTo>
                <a:lnTo>
                  <a:pt x="76200" y="3048"/>
                </a:lnTo>
                <a:lnTo>
                  <a:pt x="79248" y="9144"/>
                </a:lnTo>
                <a:lnTo>
                  <a:pt x="60960" y="9144"/>
                </a:lnTo>
                <a:lnTo>
                  <a:pt x="67056" y="6096"/>
                </a:lnTo>
                <a:lnTo>
                  <a:pt x="15240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6" name="object 1346"/>
          <p:cNvSpPr/>
          <p:nvPr/>
        </p:nvSpPr>
        <p:spPr>
          <a:xfrm>
            <a:off x="4572000" y="57912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27432" y="0"/>
                </a:moveTo>
                <a:cubicBezTo>
                  <a:pt x="45720" y="0"/>
                  <a:pt x="60960" y="0"/>
                  <a:pt x="76200" y="0"/>
                </a:cubicBezTo>
                <a:cubicBezTo>
                  <a:pt x="73152" y="12192"/>
                  <a:pt x="73152" y="21336"/>
                  <a:pt x="70104" y="33528"/>
                </a:cubicBezTo>
                <a:cubicBezTo>
                  <a:pt x="60960" y="33528"/>
                  <a:pt x="48768" y="33528"/>
                  <a:pt x="39624" y="33528"/>
                </a:cubicBezTo>
                <a:cubicBezTo>
                  <a:pt x="36576" y="39624"/>
                  <a:pt x="33528" y="45720"/>
                  <a:pt x="33528" y="54864"/>
                </a:cubicBezTo>
                <a:cubicBezTo>
                  <a:pt x="36576" y="51816"/>
                  <a:pt x="39624" y="48768"/>
                  <a:pt x="39624" y="48768"/>
                </a:cubicBezTo>
                <a:cubicBezTo>
                  <a:pt x="42672" y="48768"/>
                  <a:pt x="45720" y="48768"/>
                  <a:pt x="45720" y="48768"/>
                </a:cubicBezTo>
                <a:cubicBezTo>
                  <a:pt x="54864" y="48768"/>
                  <a:pt x="60960" y="51816"/>
                  <a:pt x="64008" y="60960"/>
                </a:cubicBezTo>
                <a:cubicBezTo>
                  <a:pt x="64008" y="70104"/>
                  <a:pt x="67056" y="79248"/>
                  <a:pt x="64008" y="91440"/>
                </a:cubicBezTo>
                <a:cubicBezTo>
                  <a:pt x="60960" y="100584"/>
                  <a:pt x="57912" y="109728"/>
                  <a:pt x="54864" y="118872"/>
                </a:cubicBezTo>
                <a:cubicBezTo>
                  <a:pt x="51816" y="128016"/>
                  <a:pt x="48768" y="134112"/>
                  <a:pt x="42672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9144" y="140208"/>
                  <a:pt x="9144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8872"/>
                  <a:pt x="0" y="112776"/>
                  <a:pt x="0" y="106680"/>
                </a:cubicBezTo>
                <a:cubicBezTo>
                  <a:pt x="9144" y="103632"/>
                  <a:pt x="15240" y="103632"/>
                  <a:pt x="21336" y="100584"/>
                </a:cubicBezTo>
                <a:cubicBezTo>
                  <a:pt x="21336" y="106680"/>
                  <a:pt x="21336" y="112776"/>
                  <a:pt x="24384" y="115824"/>
                </a:cubicBezTo>
                <a:cubicBezTo>
                  <a:pt x="24384" y="118872"/>
                  <a:pt x="27432" y="121920"/>
                  <a:pt x="30480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9624" y="109728"/>
                  <a:pt x="42672" y="103632"/>
                  <a:pt x="42672" y="94488"/>
                </a:cubicBezTo>
                <a:cubicBezTo>
                  <a:pt x="45720" y="88392"/>
                  <a:pt x="45720" y="82296"/>
                  <a:pt x="42672" y="76200"/>
                </a:cubicBezTo>
                <a:cubicBezTo>
                  <a:pt x="42672" y="73152"/>
                  <a:pt x="39624" y="73152"/>
                  <a:pt x="36576" y="73152"/>
                </a:cubicBezTo>
                <a:cubicBezTo>
                  <a:pt x="36576" y="73152"/>
                  <a:pt x="33528" y="73152"/>
                  <a:pt x="30480" y="73152"/>
                </a:cubicBezTo>
                <a:cubicBezTo>
                  <a:pt x="30480" y="76200"/>
                  <a:pt x="27432" y="79248"/>
                  <a:pt x="24384" y="82296"/>
                </a:cubicBezTo>
                <a:cubicBezTo>
                  <a:pt x="21336" y="79248"/>
                  <a:pt x="15240" y="79248"/>
                  <a:pt x="9144" y="76200"/>
                </a:cubicBezTo>
                <a:cubicBezTo>
                  <a:pt x="15240" y="51816"/>
                  <a:pt x="21336" y="27432"/>
                  <a:pt x="2743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7" name="object 1347"/>
          <p:cNvSpPr/>
          <p:nvPr/>
        </p:nvSpPr>
        <p:spPr>
          <a:xfrm>
            <a:off x="4568952" y="57881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27432" y="3048"/>
                </a:moveTo>
                <a:lnTo>
                  <a:pt x="3048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9248" y="36576"/>
                </a:lnTo>
                <a:lnTo>
                  <a:pt x="73152" y="39624"/>
                </a:lnTo>
                <a:lnTo>
                  <a:pt x="42672" y="39624"/>
                </a:lnTo>
                <a:lnTo>
                  <a:pt x="45720" y="36576"/>
                </a:lnTo>
                <a:lnTo>
                  <a:pt x="39624" y="57912"/>
                </a:lnTo>
                <a:lnTo>
                  <a:pt x="33528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8768" y="45720"/>
                </a:lnTo>
                <a:lnTo>
                  <a:pt x="51816" y="45720"/>
                </a:lnTo>
                <a:lnTo>
                  <a:pt x="54864" y="45720"/>
                </a:lnTo>
                <a:lnTo>
                  <a:pt x="57912" y="48768"/>
                </a:lnTo>
                <a:lnTo>
                  <a:pt x="60960" y="48768"/>
                </a:lnTo>
                <a:lnTo>
                  <a:pt x="64008" y="51816"/>
                </a:lnTo>
                <a:lnTo>
                  <a:pt x="67056" y="54864"/>
                </a:lnTo>
                <a:lnTo>
                  <a:pt x="67056" y="54864"/>
                </a:lnTo>
                <a:lnTo>
                  <a:pt x="70104" y="60960"/>
                </a:lnTo>
                <a:lnTo>
                  <a:pt x="70104" y="64008"/>
                </a:lnTo>
                <a:lnTo>
                  <a:pt x="73152" y="76200"/>
                </a:lnTo>
                <a:lnTo>
                  <a:pt x="73152" y="79248"/>
                </a:lnTo>
                <a:lnTo>
                  <a:pt x="70104" y="94488"/>
                </a:lnTo>
                <a:lnTo>
                  <a:pt x="67056" y="109728"/>
                </a:lnTo>
                <a:lnTo>
                  <a:pt x="67056" y="109728"/>
                </a:lnTo>
                <a:lnTo>
                  <a:pt x="64008" y="121920"/>
                </a:lnTo>
                <a:lnTo>
                  <a:pt x="57912" y="134112"/>
                </a:lnTo>
                <a:lnTo>
                  <a:pt x="54864" y="137160"/>
                </a:lnTo>
                <a:lnTo>
                  <a:pt x="48768" y="143256"/>
                </a:lnTo>
                <a:lnTo>
                  <a:pt x="48768" y="146304"/>
                </a:lnTo>
                <a:lnTo>
                  <a:pt x="39624" y="149352"/>
                </a:lnTo>
                <a:lnTo>
                  <a:pt x="39624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21336" y="152400"/>
                </a:lnTo>
                <a:lnTo>
                  <a:pt x="21336" y="152400"/>
                </a:lnTo>
                <a:lnTo>
                  <a:pt x="15240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5824"/>
                </a:lnTo>
                <a:lnTo>
                  <a:pt x="36576" y="115824"/>
                </a:lnTo>
                <a:lnTo>
                  <a:pt x="39624" y="106680"/>
                </a:lnTo>
                <a:lnTo>
                  <a:pt x="39624" y="109728"/>
                </a:lnTo>
                <a:lnTo>
                  <a:pt x="42672" y="97536"/>
                </a:lnTo>
                <a:lnTo>
                  <a:pt x="42672" y="88392"/>
                </a:lnTo>
                <a:lnTo>
                  <a:pt x="42672" y="88392"/>
                </a:lnTo>
                <a:lnTo>
                  <a:pt x="42672" y="82296"/>
                </a:lnTo>
                <a:lnTo>
                  <a:pt x="42672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39624" y="79248"/>
                </a:ln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6576" y="82296"/>
                </a:lnTo>
                <a:lnTo>
                  <a:pt x="33528" y="88392"/>
                </a:lnTo>
                <a:lnTo>
                  <a:pt x="27432" y="88392"/>
                </a:lnTo>
                <a:lnTo>
                  <a:pt x="12192" y="85344"/>
                </a:lnTo>
                <a:lnTo>
                  <a:pt x="9144" y="79248"/>
                </a:lnTo>
                <a:lnTo>
                  <a:pt x="27432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30480" y="79248"/>
                </a:lnTo>
                <a:lnTo>
                  <a:pt x="24384" y="82296"/>
                </a:lnTo>
                <a:lnTo>
                  <a:pt x="27432" y="76200"/>
                </a:lnTo>
                <a:lnTo>
                  <a:pt x="30480" y="76200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20" y="73152"/>
                </a:lnTo>
                <a:lnTo>
                  <a:pt x="48768" y="73152"/>
                </a:lnTo>
                <a:lnTo>
                  <a:pt x="51816" y="79248"/>
                </a:lnTo>
                <a:lnTo>
                  <a:pt x="51816" y="79248"/>
                </a:lnTo>
                <a:lnTo>
                  <a:pt x="51816" y="88392"/>
                </a:lnTo>
                <a:lnTo>
                  <a:pt x="51816" y="88392"/>
                </a:lnTo>
                <a:lnTo>
                  <a:pt x="51816" y="100584"/>
                </a:lnTo>
                <a:lnTo>
                  <a:pt x="48768" y="109728"/>
                </a:lnTo>
                <a:lnTo>
                  <a:pt x="48768" y="112776"/>
                </a:lnTo>
                <a:lnTo>
                  <a:pt x="45720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6576" y="143256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8768" y="131064"/>
                </a:lnTo>
                <a:lnTo>
                  <a:pt x="54864" y="118872"/>
                </a:lnTo>
                <a:lnTo>
                  <a:pt x="60960" y="106680"/>
                </a:lnTo>
                <a:lnTo>
                  <a:pt x="57912" y="106680"/>
                </a:lnTo>
                <a:lnTo>
                  <a:pt x="60960" y="94488"/>
                </a:lnTo>
                <a:lnTo>
                  <a:pt x="64008" y="76200"/>
                </a:lnTo>
                <a:lnTo>
                  <a:pt x="64008" y="79248"/>
                </a:lnTo>
                <a:lnTo>
                  <a:pt x="60960" y="64008"/>
                </a:lnTo>
                <a:lnTo>
                  <a:pt x="60960" y="64008"/>
                </a:lnTo>
                <a:lnTo>
                  <a:pt x="57912" y="60960"/>
                </a:lnTo>
                <a:lnTo>
                  <a:pt x="60960" y="60960"/>
                </a:lnTo>
                <a:lnTo>
                  <a:pt x="54864" y="57912"/>
                </a:lnTo>
                <a:lnTo>
                  <a:pt x="57912" y="57912"/>
                </a:lnTo>
                <a:lnTo>
                  <a:pt x="51816" y="54864"/>
                </a:lnTo>
                <a:lnTo>
                  <a:pt x="54864" y="54864"/>
                </a:lnTo>
                <a:lnTo>
                  <a:pt x="48768" y="54864"/>
                </a:lnTo>
                <a:lnTo>
                  <a:pt x="51816" y="54864"/>
                </a:lnTo>
                <a:lnTo>
                  <a:pt x="45720" y="57912"/>
                </a:lnTo>
                <a:lnTo>
                  <a:pt x="45720" y="54864"/>
                </a:lnTo>
                <a:lnTo>
                  <a:pt x="39624" y="60960"/>
                </a:lnTo>
                <a:lnTo>
                  <a:pt x="33528" y="60960"/>
                </a:lnTo>
                <a:lnTo>
                  <a:pt x="30480" y="54864"/>
                </a:lnTo>
                <a:lnTo>
                  <a:pt x="36576" y="33528"/>
                </a:lnTo>
                <a:lnTo>
                  <a:pt x="42672" y="30480"/>
                </a:lnTo>
                <a:lnTo>
                  <a:pt x="73152" y="30480"/>
                </a:lnTo>
                <a:lnTo>
                  <a:pt x="70104" y="33528"/>
                </a:lnTo>
                <a:lnTo>
                  <a:pt x="76200" y="3048"/>
                </a:lnTo>
                <a:lnTo>
                  <a:pt x="79248" y="9144"/>
                </a:lnTo>
                <a:lnTo>
                  <a:pt x="30480" y="9144"/>
                </a:lnTo>
                <a:lnTo>
                  <a:pt x="36576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8" name="object 1348"/>
          <p:cNvSpPr/>
          <p:nvPr/>
        </p:nvSpPr>
        <p:spPr>
          <a:xfrm>
            <a:off x="5029200" y="57912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27432" y="0"/>
                </a:moveTo>
                <a:cubicBezTo>
                  <a:pt x="45720" y="0"/>
                  <a:pt x="60960" y="0"/>
                  <a:pt x="76200" y="0"/>
                </a:cubicBezTo>
                <a:cubicBezTo>
                  <a:pt x="73152" y="12192"/>
                  <a:pt x="73152" y="21336"/>
                  <a:pt x="70104" y="33528"/>
                </a:cubicBezTo>
                <a:cubicBezTo>
                  <a:pt x="60960" y="33528"/>
                  <a:pt x="48768" y="33528"/>
                  <a:pt x="39624" y="33528"/>
                </a:cubicBezTo>
                <a:cubicBezTo>
                  <a:pt x="36576" y="39624"/>
                  <a:pt x="33528" y="45720"/>
                  <a:pt x="33528" y="54864"/>
                </a:cubicBezTo>
                <a:cubicBezTo>
                  <a:pt x="36576" y="51816"/>
                  <a:pt x="39624" y="48768"/>
                  <a:pt x="39624" y="48768"/>
                </a:cubicBezTo>
                <a:cubicBezTo>
                  <a:pt x="42672" y="48768"/>
                  <a:pt x="45720" y="48768"/>
                  <a:pt x="45720" y="48768"/>
                </a:cubicBezTo>
                <a:cubicBezTo>
                  <a:pt x="54864" y="48768"/>
                  <a:pt x="60960" y="51816"/>
                  <a:pt x="64008" y="60960"/>
                </a:cubicBezTo>
                <a:cubicBezTo>
                  <a:pt x="64008" y="70104"/>
                  <a:pt x="67056" y="79248"/>
                  <a:pt x="64008" y="91440"/>
                </a:cubicBezTo>
                <a:cubicBezTo>
                  <a:pt x="60960" y="100584"/>
                  <a:pt x="57912" y="109728"/>
                  <a:pt x="54864" y="118872"/>
                </a:cubicBezTo>
                <a:cubicBezTo>
                  <a:pt x="51816" y="128016"/>
                  <a:pt x="48768" y="134112"/>
                  <a:pt x="42672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9144" y="140208"/>
                  <a:pt x="9144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8872"/>
                  <a:pt x="0" y="112776"/>
                  <a:pt x="0" y="106680"/>
                </a:cubicBezTo>
                <a:cubicBezTo>
                  <a:pt x="9144" y="103632"/>
                  <a:pt x="15240" y="103632"/>
                  <a:pt x="21336" y="100584"/>
                </a:cubicBezTo>
                <a:cubicBezTo>
                  <a:pt x="21336" y="106680"/>
                  <a:pt x="21336" y="112776"/>
                  <a:pt x="24384" y="115824"/>
                </a:cubicBezTo>
                <a:cubicBezTo>
                  <a:pt x="24384" y="118872"/>
                  <a:pt x="27432" y="121920"/>
                  <a:pt x="30480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9624" y="109728"/>
                  <a:pt x="42672" y="103632"/>
                  <a:pt x="42672" y="94488"/>
                </a:cubicBezTo>
                <a:cubicBezTo>
                  <a:pt x="45720" y="88392"/>
                  <a:pt x="45720" y="82296"/>
                  <a:pt x="42672" y="76200"/>
                </a:cubicBezTo>
                <a:cubicBezTo>
                  <a:pt x="42672" y="73152"/>
                  <a:pt x="39624" y="73152"/>
                  <a:pt x="36576" y="73152"/>
                </a:cubicBezTo>
                <a:cubicBezTo>
                  <a:pt x="36576" y="73152"/>
                  <a:pt x="33528" y="73152"/>
                  <a:pt x="30480" y="73152"/>
                </a:cubicBezTo>
                <a:cubicBezTo>
                  <a:pt x="30480" y="76200"/>
                  <a:pt x="27432" y="79248"/>
                  <a:pt x="24384" y="82296"/>
                </a:cubicBezTo>
                <a:cubicBezTo>
                  <a:pt x="21336" y="79248"/>
                  <a:pt x="15240" y="79248"/>
                  <a:pt x="9144" y="76200"/>
                </a:cubicBezTo>
                <a:cubicBezTo>
                  <a:pt x="15240" y="51816"/>
                  <a:pt x="21336" y="27432"/>
                  <a:pt x="2743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9" name="object 1349"/>
          <p:cNvSpPr/>
          <p:nvPr/>
        </p:nvSpPr>
        <p:spPr>
          <a:xfrm>
            <a:off x="5026152" y="57881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27432" y="3048"/>
                </a:moveTo>
                <a:lnTo>
                  <a:pt x="3048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9248" y="36576"/>
                </a:lnTo>
                <a:lnTo>
                  <a:pt x="73152" y="39624"/>
                </a:lnTo>
                <a:lnTo>
                  <a:pt x="42672" y="39624"/>
                </a:lnTo>
                <a:lnTo>
                  <a:pt x="45720" y="36576"/>
                </a:lnTo>
                <a:lnTo>
                  <a:pt x="39624" y="57912"/>
                </a:lnTo>
                <a:lnTo>
                  <a:pt x="33528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8768" y="45720"/>
                </a:lnTo>
                <a:lnTo>
                  <a:pt x="51816" y="45720"/>
                </a:lnTo>
                <a:lnTo>
                  <a:pt x="54864" y="45720"/>
                </a:lnTo>
                <a:lnTo>
                  <a:pt x="57912" y="48768"/>
                </a:lnTo>
                <a:lnTo>
                  <a:pt x="60960" y="48768"/>
                </a:lnTo>
                <a:lnTo>
                  <a:pt x="64008" y="51816"/>
                </a:lnTo>
                <a:lnTo>
                  <a:pt x="67056" y="54864"/>
                </a:lnTo>
                <a:lnTo>
                  <a:pt x="67056" y="54864"/>
                </a:lnTo>
                <a:lnTo>
                  <a:pt x="70104" y="60960"/>
                </a:lnTo>
                <a:lnTo>
                  <a:pt x="70104" y="64008"/>
                </a:lnTo>
                <a:lnTo>
                  <a:pt x="73152" y="76200"/>
                </a:lnTo>
                <a:lnTo>
                  <a:pt x="73152" y="79248"/>
                </a:lnTo>
                <a:lnTo>
                  <a:pt x="70104" y="94488"/>
                </a:lnTo>
                <a:lnTo>
                  <a:pt x="67056" y="109728"/>
                </a:lnTo>
                <a:lnTo>
                  <a:pt x="67056" y="109728"/>
                </a:lnTo>
                <a:lnTo>
                  <a:pt x="64008" y="121920"/>
                </a:lnTo>
                <a:lnTo>
                  <a:pt x="57912" y="134112"/>
                </a:lnTo>
                <a:lnTo>
                  <a:pt x="54864" y="137160"/>
                </a:lnTo>
                <a:lnTo>
                  <a:pt x="48768" y="143256"/>
                </a:lnTo>
                <a:lnTo>
                  <a:pt x="48768" y="146304"/>
                </a:lnTo>
                <a:lnTo>
                  <a:pt x="39624" y="149352"/>
                </a:lnTo>
                <a:lnTo>
                  <a:pt x="39624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21336" y="152400"/>
                </a:lnTo>
                <a:lnTo>
                  <a:pt x="21336" y="152400"/>
                </a:lnTo>
                <a:lnTo>
                  <a:pt x="15240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5824"/>
                </a:lnTo>
                <a:lnTo>
                  <a:pt x="36576" y="115824"/>
                </a:lnTo>
                <a:lnTo>
                  <a:pt x="39624" y="106680"/>
                </a:lnTo>
                <a:lnTo>
                  <a:pt x="39624" y="109728"/>
                </a:lnTo>
                <a:lnTo>
                  <a:pt x="42672" y="97536"/>
                </a:lnTo>
                <a:lnTo>
                  <a:pt x="42672" y="88392"/>
                </a:lnTo>
                <a:lnTo>
                  <a:pt x="42672" y="88392"/>
                </a:lnTo>
                <a:lnTo>
                  <a:pt x="42672" y="82296"/>
                </a:lnTo>
                <a:lnTo>
                  <a:pt x="42672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39624" y="79248"/>
                </a:ln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6576" y="82296"/>
                </a:lnTo>
                <a:lnTo>
                  <a:pt x="33528" y="88392"/>
                </a:lnTo>
                <a:lnTo>
                  <a:pt x="27432" y="88392"/>
                </a:lnTo>
                <a:lnTo>
                  <a:pt x="12192" y="85344"/>
                </a:lnTo>
                <a:lnTo>
                  <a:pt x="9144" y="79248"/>
                </a:lnTo>
                <a:lnTo>
                  <a:pt x="27432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30480" y="79248"/>
                </a:lnTo>
                <a:lnTo>
                  <a:pt x="24384" y="82296"/>
                </a:lnTo>
                <a:lnTo>
                  <a:pt x="27432" y="76200"/>
                </a:lnTo>
                <a:lnTo>
                  <a:pt x="30480" y="76200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20" y="73152"/>
                </a:lnTo>
                <a:lnTo>
                  <a:pt x="48768" y="73152"/>
                </a:lnTo>
                <a:lnTo>
                  <a:pt x="51816" y="79248"/>
                </a:lnTo>
                <a:lnTo>
                  <a:pt x="51816" y="79248"/>
                </a:lnTo>
                <a:lnTo>
                  <a:pt x="51816" y="88392"/>
                </a:lnTo>
                <a:lnTo>
                  <a:pt x="51816" y="88392"/>
                </a:lnTo>
                <a:lnTo>
                  <a:pt x="51816" y="100584"/>
                </a:lnTo>
                <a:lnTo>
                  <a:pt x="48768" y="109728"/>
                </a:lnTo>
                <a:lnTo>
                  <a:pt x="48768" y="112776"/>
                </a:lnTo>
                <a:lnTo>
                  <a:pt x="45720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6576" y="143256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8768" y="131064"/>
                </a:lnTo>
                <a:lnTo>
                  <a:pt x="54864" y="118872"/>
                </a:lnTo>
                <a:lnTo>
                  <a:pt x="60960" y="106680"/>
                </a:lnTo>
                <a:lnTo>
                  <a:pt x="57912" y="106680"/>
                </a:lnTo>
                <a:lnTo>
                  <a:pt x="60960" y="94488"/>
                </a:lnTo>
                <a:lnTo>
                  <a:pt x="64008" y="76200"/>
                </a:lnTo>
                <a:lnTo>
                  <a:pt x="64008" y="79248"/>
                </a:lnTo>
                <a:lnTo>
                  <a:pt x="60960" y="64008"/>
                </a:lnTo>
                <a:lnTo>
                  <a:pt x="60960" y="64008"/>
                </a:lnTo>
                <a:lnTo>
                  <a:pt x="57912" y="60960"/>
                </a:lnTo>
                <a:lnTo>
                  <a:pt x="60960" y="60960"/>
                </a:lnTo>
                <a:lnTo>
                  <a:pt x="54864" y="57912"/>
                </a:lnTo>
                <a:lnTo>
                  <a:pt x="57912" y="57912"/>
                </a:lnTo>
                <a:lnTo>
                  <a:pt x="51816" y="54864"/>
                </a:lnTo>
                <a:lnTo>
                  <a:pt x="54864" y="54864"/>
                </a:lnTo>
                <a:lnTo>
                  <a:pt x="48768" y="54864"/>
                </a:lnTo>
                <a:lnTo>
                  <a:pt x="51816" y="54864"/>
                </a:lnTo>
                <a:lnTo>
                  <a:pt x="45720" y="57912"/>
                </a:lnTo>
                <a:lnTo>
                  <a:pt x="45720" y="54864"/>
                </a:lnTo>
                <a:lnTo>
                  <a:pt x="39624" y="60960"/>
                </a:lnTo>
                <a:lnTo>
                  <a:pt x="33528" y="60960"/>
                </a:lnTo>
                <a:lnTo>
                  <a:pt x="30480" y="54864"/>
                </a:lnTo>
                <a:lnTo>
                  <a:pt x="36576" y="33528"/>
                </a:lnTo>
                <a:lnTo>
                  <a:pt x="42672" y="30480"/>
                </a:lnTo>
                <a:lnTo>
                  <a:pt x="73152" y="30480"/>
                </a:lnTo>
                <a:lnTo>
                  <a:pt x="70104" y="33528"/>
                </a:lnTo>
                <a:lnTo>
                  <a:pt x="76200" y="3048"/>
                </a:lnTo>
                <a:lnTo>
                  <a:pt x="79248" y="9144"/>
                </a:lnTo>
                <a:lnTo>
                  <a:pt x="30480" y="9144"/>
                </a:lnTo>
                <a:lnTo>
                  <a:pt x="36576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0" name="object 1350"/>
          <p:cNvSpPr/>
          <p:nvPr/>
        </p:nvSpPr>
        <p:spPr>
          <a:xfrm>
            <a:off x="4572000" y="6248400"/>
            <a:ext cx="76200" cy="143256"/>
          </a:xfrm>
          <a:custGeom>
            <a:avLst/>
            <a:gdLst/>
            <a:ahLst/>
            <a:cxnLst/>
            <a:rect l="l" t="t" r="r" b="b"/>
            <a:pathLst>
              <a:path w="76200" h="143256">
                <a:moveTo>
                  <a:pt x="27432" y="0"/>
                </a:moveTo>
                <a:cubicBezTo>
                  <a:pt x="45720" y="0"/>
                  <a:pt x="60960" y="0"/>
                  <a:pt x="76200" y="0"/>
                </a:cubicBezTo>
                <a:cubicBezTo>
                  <a:pt x="73152" y="12192"/>
                  <a:pt x="73152" y="21336"/>
                  <a:pt x="70104" y="33528"/>
                </a:cubicBezTo>
                <a:cubicBezTo>
                  <a:pt x="60960" y="33528"/>
                  <a:pt x="48768" y="33528"/>
                  <a:pt x="39624" y="33528"/>
                </a:cubicBezTo>
                <a:cubicBezTo>
                  <a:pt x="36576" y="39624"/>
                  <a:pt x="33528" y="45720"/>
                  <a:pt x="33528" y="54864"/>
                </a:cubicBezTo>
                <a:cubicBezTo>
                  <a:pt x="36576" y="51816"/>
                  <a:pt x="39624" y="48768"/>
                  <a:pt x="39624" y="48768"/>
                </a:cubicBezTo>
                <a:cubicBezTo>
                  <a:pt x="42672" y="48768"/>
                  <a:pt x="45720" y="48768"/>
                  <a:pt x="45720" y="48768"/>
                </a:cubicBezTo>
                <a:cubicBezTo>
                  <a:pt x="54864" y="48768"/>
                  <a:pt x="60960" y="51816"/>
                  <a:pt x="64008" y="60960"/>
                </a:cubicBezTo>
                <a:cubicBezTo>
                  <a:pt x="64008" y="70104"/>
                  <a:pt x="67056" y="79248"/>
                  <a:pt x="64008" y="91440"/>
                </a:cubicBezTo>
                <a:cubicBezTo>
                  <a:pt x="60960" y="100584"/>
                  <a:pt x="57912" y="109728"/>
                  <a:pt x="54864" y="118872"/>
                </a:cubicBezTo>
                <a:cubicBezTo>
                  <a:pt x="51816" y="128016"/>
                  <a:pt x="48768" y="134112"/>
                  <a:pt x="42672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21336" y="143256"/>
                  <a:pt x="15240" y="143256"/>
                  <a:pt x="12192" y="140208"/>
                </a:cubicBezTo>
                <a:cubicBezTo>
                  <a:pt x="9144" y="140208"/>
                  <a:pt x="9144" y="137160"/>
                  <a:pt x="6096" y="134112"/>
                </a:cubicBezTo>
                <a:cubicBezTo>
                  <a:pt x="3048" y="131064"/>
                  <a:pt x="3048" y="124968"/>
                  <a:pt x="3048" y="121920"/>
                </a:cubicBezTo>
                <a:cubicBezTo>
                  <a:pt x="3048" y="118872"/>
                  <a:pt x="0" y="112776"/>
                  <a:pt x="0" y="106680"/>
                </a:cubicBezTo>
                <a:cubicBezTo>
                  <a:pt x="9144" y="103632"/>
                  <a:pt x="15240" y="103632"/>
                  <a:pt x="21336" y="100584"/>
                </a:cubicBezTo>
                <a:cubicBezTo>
                  <a:pt x="21336" y="106680"/>
                  <a:pt x="21336" y="112776"/>
                  <a:pt x="24384" y="115824"/>
                </a:cubicBezTo>
                <a:cubicBezTo>
                  <a:pt x="24384" y="118872"/>
                  <a:pt x="27432" y="121920"/>
                  <a:pt x="30480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9624" y="109728"/>
                  <a:pt x="42672" y="103632"/>
                  <a:pt x="42672" y="94488"/>
                </a:cubicBezTo>
                <a:cubicBezTo>
                  <a:pt x="45720" y="88392"/>
                  <a:pt x="45720" y="82296"/>
                  <a:pt x="42672" y="76200"/>
                </a:cubicBezTo>
                <a:cubicBezTo>
                  <a:pt x="42672" y="73152"/>
                  <a:pt x="39624" y="73152"/>
                  <a:pt x="36576" y="73152"/>
                </a:cubicBezTo>
                <a:cubicBezTo>
                  <a:pt x="36576" y="73152"/>
                  <a:pt x="33528" y="73152"/>
                  <a:pt x="30480" y="73152"/>
                </a:cubicBezTo>
                <a:cubicBezTo>
                  <a:pt x="30480" y="76200"/>
                  <a:pt x="27432" y="79248"/>
                  <a:pt x="24384" y="82296"/>
                </a:cubicBezTo>
                <a:cubicBezTo>
                  <a:pt x="21336" y="79248"/>
                  <a:pt x="15240" y="79248"/>
                  <a:pt x="9144" y="76200"/>
                </a:cubicBezTo>
                <a:cubicBezTo>
                  <a:pt x="15240" y="51816"/>
                  <a:pt x="21336" y="27432"/>
                  <a:pt x="2743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1" name="object 1351"/>
          <p:cNvSpPr/>
          <p:nvPr/>
        </p:nvSpPr>
        <p:spPr>
          <a:xfrm>
            <a:off x="4568952" y="62453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27432" y="3048"/>
                </a:moveTo>
                <a:lnTo>
                  <a:pt x="30480" y="0"/>
                </a:lnTo>
                <a:lnTo>
                  <a:pt x="79248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9248" y="36576"/>
                </a:lnTo>
                <a:lnTo>
                  <a:pt x="73152" y="39624"/>
                </a:lnTo>
                <a:lnTo>
                  <a:pt x="42672" y="39624"/>
                </a:lnTo>
                <a:lnTo>
                  <a:pt x="45720" y="36576"/>
                </a:lnTo>
                <a:lnTo>
                  <a:pt x="39624" y="57912"/>
                </a:lnTo>
                <a:lnTo>
                  <a:pt x="33528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8768" y="45720"/>
                </a:lnTo>
                <a:lnTo>
                  <a:pt x="51816" y="45720"/>
                </a:lnTo>
                <a:lnTo>
                  <a:pt x="54864" y="45720"/>
                </a:lnTo>
                <a:lnTo>
                  <a:pt x="57912" y="48768"/>
                </a:lnTo>
                <a:lnTo>
                  <a:pt x="60960" y="48768"/>
                </a:lnTo>
                <a:lnTo>
                  <a:pt x="64008" y="51816"/>
                </a:lnTo>
                <a:lnTo>
                  <a:pt x="67056" y="54864"/>
                </a:lnTo>
                <a:lnTo>
                  <a:pt x="67056" y="54864"/>
                </a:lnTo>
                <a:lnTo>
                  <a:pt x="70104" y="60960"/>
                </a:lnTo>
                <a:lnTo>
                  <a:pt x="70104" y="64008"/>
                </a:lnTo>
                <a:lnTo>
                  <a:pt x="73152" y="76200"/>
                </a:lnTo>
                <a:lnTo>
                  <a:pt x="73152" y="79248"/>
                </a:lnTo>
                <a:lnTo>
                  <a:pt x="70104" y="94488"/>
                </a:lnTo>
                <a:lnTo>
                  <a:pt x="67056" y="109728"/>
                </a:lnTo>
                <a:lnTo>
                  <a:pt x="67056" y="109728"/>
                </a:lnTo>
                <a:lnTo>
                  <a:pt x="64008" y="121920"/>
                </a:lnTo>
                <a:lnTo>
                  <a:pt x="57912" y="134112"/>
                </a:lnTo>
                <a:lnTo>
                  <a:pt x="54864" y="137160"/>
                </a:lnTo>
                <a:lnTo>
                  <a:pt x="48768" y="143256"/>
                </a:lnTo>
                <a:lnTo>
                  <a:pt x="48768" y="146304"/>
                </a:lnTo>
                <a:lnTo>
                  <a:pt x="39624" y="149352"/>
                </a:lnTo>
                <a:lnTo>
                  <a:pt x="39624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21336" y="152400"/>
                </a:lnTo>
                <a:lnTo>
                  <a:pt x="21336" y="152400"/>
                </a:lnTo>
                <a:lnTo>
                  <a:pt x="15240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9144" y="143256"/>
                </a:lnTo>
                <a:lnTo>
                  <a:pt x="6096" y="140208"/>
                </a:lnTo>
                <a:lnTo>
                  <a:pt x="6096" y="137160"/>
                </a:lnTo>
                <a:lnTo>
                  <a:pt x="0" y="124968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30480" y="103632"/>
                </a:lnTo>
                <a:lnTo>
                  <a:pt x="30480" y="112776"/>
                </a:lnTo>
                <a:lnTo>
                  <a:pt x="30480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5824"/>
                </a:lnTo>
                <a:lnTo>
                  <a:pt x="36576" y="115824"/>
                </a:lnTo>
                <a:lnTo>
                  <a:pt x="39624" y="106680"/>
                </a:lnTo>
                <a:lnTo>
                  <a:pt x="39624" y="109728"/>
                </a:lnTo>
                <a:lnTo>
                  <a:pt x="42672" y="97536"/>
                </a:lnTo>
                <a:lnTo>
                  <a:pt x="42672" y="88392"/>
                </a:lnTo>
                <a:lnTo>
                  <a:pt x="42672" y="88392"/>
                </a:lnTo>
                <a:lnTo>
                  <a:pt x="42672" y="82296"/>
                </a:lnTo>
                <a:lnTo>
                  <a:pt x="42672" y="82296"/>
                </a:lnTo>
                <a:lnTo>
                  <a:pt x="39624" y="79248"/>
                </a:lnTo>
                <a:lnTo>
                  <a:pt x="42672" y="79248"/>
                </a:lnTo>
                <a:lnTo>
                  <a:pt x="39624" y="79248"/>
                </a:lnTo>
                <a:lnTo>
                  <a:pt x="42672" y="79248"/>
                </a:lnTo>
                <a:lnTo>
                  <a:pt x="39624" y="79248"/>
                </a:ln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6576" y="82296"/>
                </a:lnTo>
                <a:lnTo>
                  <a:pt x="33528" y="88392"/>
                </a:lnTo>
                <a:lnTo>
                  <a:pt x="27432" y="88392"/>
                </a:lnTo>
                <a:lnTo>
                  <a:pt x="12192" y="85344"/>
                </a:lnTo>
                <a:lnTo>
                  <a:pt x="9144" y="79248"/>
                </a:lnTo>
                <a:lnTo>
                  <a:pt x="27432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30480" y="79248"/>
                </a:lnTo>
                <a:lnTo>
                  <a:pt x="24384" y="82296"/>
                </a:lnTo>
                <a:lnTo>
                  <a:pt x="27432" y="76200"/>
                </a:lnTo>
                <a:lnTo>
                  <a:pt x="30480" y="76200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0104"/>
                </a:lnTo>
                <a:lnTo>
                  <a:pt x="39624" y="70104"/>
                </a:lnTo>
                <a:lnTo>
                  <a:pt x="42672" y="70104"/>
                </a:lnTo>
                <a:lnTo>
                  <a:pt x="45720" y="73152"/>
                </a:lnTo>
                <a:lnTo>
                  <a:pt x="48768" y="73152"/>
                </a:lnTo>
                <a:lnTo>
                  <a:pt x="51816" y="79248"/>
                </a:lnTo>
                <a:lnTo>
                  <a:pt x="51816" y="79248"/>
                </a:lnTo>
                <a:lnTo>
                  <a:pt x="51816" y="88392"/>
                </a:lnTo>
                <a:lnTo>
                  <a:pt x="51816" y="88392"/>
                </a:lnTo>
                <a:lnTo>
                  <a:pt x="51816" y="100584"/>
                </a:lnTo>
                <a:lnTo>
                  <a:pt x="48768" y="109728"/>
                </a:lnTo>
                <a:lnTo>
                  <a:pt x="48768" y="112776"/>
                </a:lnTo>
                <a:lnTo>
                  <a:pt x="45720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30480" y="128016"/>
                </a:lnTo>
                <a:lnTo>
                  <a:pt x="27432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12776"/>
                </a:lnTo>
                <a:lnTo>
                  <a:pt x="21336" y="112776"/>
                </a:lnTo>
                <a:lnTo>
                  <a:pt x="21336" y="103632"/>
                </a:lnTo>
                <a:lnTo>
                  <a:pt x="27432" y="109728"/>
                </a:lnTo>
                <a:lnTo>
                  <a:pt x="6096" y="112776"/>
                </a:lnTo>
                <a:lnTo>
                  <a:pt x="9144" y="109728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8288" y="140208"/>
                </a:lnTo>
                <a:lnTo>
                  <a:pt x="24384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6576" y="143256"/>
                </a:lnTo>
                <a:lnTo>
                  <a:pt x="42672" y="137160"/>
                </a:lnTo>
                <a:lnTo>
                  <a:pt x="42672" y="137160"/>
                </a:lnTo>
                <a:lnTo>
                  <a:pt x="48768" y="131064"/>
                </a:lnTo>
                <a:lnTo>
                  <a:pt x="48768" y="131064"/>
                </a:lnTo>
                <a:lnTo>
                  <a:pt x="54864" y="118872"/>
                </a:lnTo>
                <a:lnTo>
                  <a:pt x="60960" y="106680"/>
                </a:lnTo>
                <a:lnTo>
                  <a:pt x="57912" y="106680"/>
                </a:lnTo>
                <a:lnTo>
                  <a:pt x="60960" y="94488"/>
                </a:lnTo>
                <a:lnTo>
                  <a:pt x="64008" y="76200"/>
                </a:lnTo>
                <a:lnTo>
                  <a:pt x="64008" y="79248"/>
                </a:lnTo>
                <a:lnTo>
                  <a:pt x="60960" y="64008"/>
                </a:lnTo>
                <a:lnTo>
                  <a:pt x="60960" y="64008"/>
                </a:lnTo>
                <a:lnTo>
                  <a:pt x="57912" y="60960"/>
                </a:lnTo>
                <a:lnTo>
                  <a:pt x="60960" y="60960"/>
                </a:lnTo>
                <a:lnTo>
                  <a:pt x="54864" y="57912"/>
                </a:lnTo>
                <a:lnTo>
                  <a:pt x="57912" y="57912"/>
                </a:lnTo>
                <a:lnTo>
                  <a:pt x="51816" y="54864"/>
                </a:lnTo>
                <a:lnTo>
                  <a:pt x="54864" y="54864"/>
                </a:lnTo>
                <a:lnTo>
                  <a:pt x="48768" y="54864"/>
                </a:lnTo>
                <a:lnTo>
                  <a:pt x="51816" y="54864"/>
                </a:lnTo>
                <a:lnTo>
                  <a:pt x="45720" y="57912"/>
                </a:lnTo>
                <a:lnTo>
                  <a:pt x="45720" y="54864"/>
                </a:lnTo>
                <a:lnTo>
                  <a:pt x="39624" y="60960"/>
                </a:lnTo>
                <a:lnTo>
                  <a:pt x="33528" y="60960"/>
                </a:lnTo>
                <a:lnTo>
                  <a:pt x="30480" y="54864"/>
                </a:lnTo>
                <a:lnTo>
                  <a:pt x="36576" y="33528"/>
                </a:lnTo>
                <a:lnTo>
                  <a:pt x="42672" y="30480"/>
                </a:lnTo>
                <a:lnTo>
                  <a:pt x="73152" y="30480"/>
                </a:lnTo>
                <a:lnTo>
                  <a:pt x="70104" y="33528"/>
                </a:lnTo>
                <a:lnTo>
                  <a:pt x="76200" y="3048"/>
                </a:lnTo>
                <a:lnTo>
                  <a:pt x="79248" y="9144"/>
                </a:lnTo>
                <a:lnTo>
                  <a:pt x="30480" y="9144"/>
                </a:lnTo>
                <a:lnTo>
                  <a:pt x="36576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2" name="object 1352"/>
          <p:cNvSpPr/>
          <p:nvPr/>
        </p:nvSpPr>
        <p:spPr>
          <a:xfrm>
            <a:off x="5108448" y="6248400"/>
            <a:ext cx="73152" cy="143256"/>
          </a:xfrm>
          <a:custGeom>
            <a:avLst/>
            <a:gdLst/>
            <a:ahLst/>
            <a:cxnLst/>
            <a:rect l="l" t="t" r="r" b="b"/>
            <a:pathLst>
              <a:path w="73152" h="143256">
                <a:moveTo>
                  <a:pt x="27432" y="0"/>
                </a:moveTo>
                <a:cubicBezTo>
                  <a:pt x="42672" y="0"/>
                  <a:pt x="57912" y="0"/>
                  <a:pt x="73152" y="0"/>
                </a:cubicBezTo>
                <a:cubicBezTo>
                  <a:pt x="73152" y="12192"/>
                  <a:pt x="70104" y="21336"/>
                  <a:pt x="70104" y="33528"/>
                </a:cubicBezTo>
                <a:cubicBezTo>
                  <a:pt x="57912" y="33528"/>
                  <a:pt x="48768" y="33528"/>
                  <a:pt x="36576" y="33528"/>
                </a:cubicBezTo>
                <a:cubicBezTo>
                  <a:pt x="36576" y="39624"/>
                  <a:pt x="33528" y="45720"/>
                  <a:pt x="30480" y="54864"/>
                </a:cubicBezTo>
                <a:cubicBezTo>
                  <a:pt x="33528" y="51816"/>
                  <a:pt x="36576" y="48768"/>
                  <a:pt x="39624" y="48768"/>
                </a:cubicBezTo>
                <a:cubicBezTo>
                  <a:pt x="42672" y="48768"/>
                  <a:pt x="42672" y="48768"/>
                  <a:pt x="45720" y="48768"/>
                </a:cubicBezTo>
                <a:cubicBezTo>
                  <a:pt x="51816" y="48768"/>
                  <a:pt x="57912" y="51816"/>
                  <a:pt x="60960" y="60960"/>
                </a:cubicBezTo>
                <a:cubicBezTo>
                  <a:pt x="64008" y="70104"/>
                  <a:pt x="64008" y="79248"/>
                  <a:pt x="60960" y="91440"/>
                </a:cubicBezTo>
                <a:cubicBezTo>
                  <a:pt x="60960" y="100584"/>
                  <a:pt x="57912" y="109728"/>
                  <a:pt x="54864" y="118872"/>
                </a:cubicBezTo>
                <a:cubicBezTo>
                  <a:pt x="51816" y="128016"/>
                  <a:pt x="45720" y="134112"/>
                  <a:pt x="39624" y="137160"/>
                </a:cubicBezTo>
                <a:cubicBezTo>
                  <a:pt x="36576" y="143256"/>
                  <a:pt x="30480" y="143256"/>
                  <a:pt x="24384" y="143256"/>
                </a:cubicBezTo>
                <a:cubicBezTo>
                  <a:pt x="18288" y="143256"/>
                  <a:pt x="15240" y="143256"/>
                  <a:pt x="12192" y="140208"/>
                </a:cubicBezTo>
                <a:cubicBezTo>
                  <a:pt x="9144" y="140208"/>
                  <a:pt x="6096" y="137160"/>
                  <a:pt x="3048" y="134112"/>
                </a:cubicBezTo>
                <a:cubicBezTo>
                  <a:pt x="3048" y="131064"/>
                  <a:pt x="3048" y="124968"/>
                  <a:pt x="0" y="121920"/>
                </a:cubicBezTo>
                <a:cubicBezTo>
                  <a:pt x="0" y="118872"/>
                  <a:pt x="0" y="112776"/>
                  <a:pt x="0" y="106680"/>
                </a:cubicBezTo>
                <a:cubicBezTo>
                  <a:pt x="6096" y="103632"/>
                  <a:pt x="15240" y="103632"/>
                  <a:pt x="21336" y="100584"/>
                </a:cubicBezTo>
                <a:cubicBezTo>
                  <a:pt x="21336" y="106680"/>
                  <a:pt x="21336" y="112776"/>
                  <a:pt x="21336" y="115824"/>
                </a:cubicBezTo>
                <a:cubicBezTo>
                  <a:pt x="24384" y="118872"/>
                  <a:pt x="24384" y="121920"/>
                  <a:pt x="27432" y="121920"/>
                </a:cubicBezTo>
                <a:cubicBezTo>
                  <a:pt x="30480" y="121920"/>
                  <a:pt x="33528" y="118872"/>
                  <a:pt x="36576" y="115824"/>
                </a:cubicBezTo>
                <a:cubicBezTo>
                  <a:pt x="36576" y="109728"/>
                  <a:pt x="39624" y="103632"/>
                  <a:pt x="42672" y="94488"/>
                </a:cubicBezTo>
                <a:cubicBezTo>
                  <a:pt x="42672" y="88392"/>
                  <a:pt x="42672" y="82296"/>
                  <a:pt x="42672" y="76200"/>
                </a:cubicBezTo>
                <a:cubicBezTo>
                  <a:pt x="39624" y="73152"/>
                  <a:pt x="39624" y="73152"/>
                  <a:pt x="36576" y="73152"/>
                </a:cubicBezTo>
                <a:cubicBezTo>
                  <a:pt x="33528" y="73152"/>
                  <a:pt x="30480" y="73152"/>
                  <a:pt x="30480" y="73152"/>
                </a:cubicBezTo>
                <a:cubicBezTo>
                  <a:pt x="27432" y="76200"/>
                  <a:pt x="27432" y="79248"/>
                  <a:pt x="24384" y="82296"/>
                </a:cubicBezTo>
                <a:cubicBezTo>
                  <a:pt x="18288" y="79248"/>
                  <a:pt x="12192" y="79248"/>
                  <a:pt x="6096" y="76200"/>
                </a:cubicBezTo>
                <a:cubicBezTo>
                  <a:pt x="15240" y="51816"/>
                  <a:pt x="21336" y="27432"/>
                  <a:pt x="2743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3" name="object 1353"/>
          <p:cNvSpPr/>
          <p:nvPr/>
        </p:nvSpPr>
        <p:spPr>
          <a:xfrm>
            <a:off x="5105400" y="6245352"/>
            <a:ext cx="82296" cy="152400"/>
          </a:xfrm>
          <a:custGeom>
            <a:avLst/>
            <a:gdLst/>
            <a:ahLst/>
            <a:cxnLst/>
            <a:rect l="l" t="t" r="r" b="b"/>
            <a:pathLst>
              <a:path w="82296" h="152400">
                <a:moveTo>
                  <a:pt x="24384" y="3048"/>
                </a:moveTo>
                <a:lnTo>
                  <a:pt x="30480" y="0"/>
                </a:lnTo>
                <a:lnTo>
                  <a:pt x="76200" y="0"/>
                </a:lnTo>
                <a:lnTo>
                  <a:pt x="82296" y="3048"/>
                </a:lnTo>
                <a:lnTo>
                  <a:pt x="82296" y="6096"/>
                </a:lnTo>
                <a:lnTo>
                  <a:pt x="76200" y="36576"/>
                </a:lnTo>
                <a:lnTo>
                  <a:pt x="73152" y="39624"/>
                </a:lnTo>
                <a:lnTo>
                  <a:pt x="39624" y="39624"/>
                </a:lnTo>
                <a:lnTo>
                  <a:pt x="45720" y="36576"/>
                </a:lnTo>
                <a:lnTo>
                  <a:pt x="39624" y="57912"/>
                </a:lnTo>
                <a:lnTo>
                  <a:pt x="33528" y="51816"/>
                </a:lnTo>
                <a:lnTo>
                  <a:pt x="39624" y="48768"/>
                </a:lnTo>
                <a:lnTo>
                  <a:pt x="42672" y="48768"/>
                </a:lnTo>
                <a:lnTo>
                  <a:pt x="48768" y="45720"/>
                </a:lnTo>
                <a:lnTo>
                  <a:pt x="48768" y="45720"/>
                </a:lnTo>
                <a:lnTo>
                  <a:pt x="54864" y="45720"/>
                </a:lnTo>
                <a:lnTo>
                  <a:pt x="54864" y="48768"/>
                </a:lnTo>
                <a:lnTo>
                  <a:pt x="60960" y="48768"/>
                </a:lnTo>
                <a:lnTo>
                  <a:pt x="60960" y="51816"/>
                </a:lnTo>
                <a:lnTo>
                  <a:pt x="64008" y="54864"/>
                </a:lnTo>
                <a:lnTo>
                  <a:pt x="67056" y="54864"/>
                </a:lnTo>
                <a:lnTo>
                  <a:pt x="67056" y="60960"/>
                </a:lnTo>
                <a:lnTo>
                  <a:pt x="70104" y="64008"/>
                </a:lnTo>
                <a:lnTo>
                  <a:pt x="70104" y="76200"/>
                </a:lnTo>
                <a:lnTo>
                  <a:pt x="70104" y="79248"/>
                </a:lnTo>
                <a:lnTo>
                  <a:pt x="70104" y="94488"/>
                </a:lnTo>
                <a:lnTo>
                  <a:pt x="67056" y="109728"/>
                </a:lnTo>
                <a:lnTo>
                  <a:pt x="67056" y="109728"/>
                </a:lnTo>
                <a:lnTo>
                  <a:pt x="60960" y="121920"/>
                </a:lnTo>
                <a:lnTo>
                  <a:pt x="54864" y="134112"/>
                </a:lnTo>
                <a:lnTo>
                  <a:pt x="54864" y="137160"/>
                </a:lnTo>
                <a:lnTo>
                  <a:pt x="48768" y="143256"/>
                </a:lnTo>
                <a:lnTo>
                  <a:pt x="45720" y="146304"/>
                </a:lnTo>
                <a:lnTo>
                  <a:pt x="39624" y="149352"/>
                </a:lnTo>
                <a:lnTo>
                  <a:pt x="3657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21336" y="152400"/>
                </a:lnTo>
                <a:lnTo>
                  <a:pt x="18288" y="152400"/>
                </a:lnTo>
                <a:lnTo>
                  <a:pt x="12192" y="149352"/>
                </a:lnTo>
                <a:lnTo>
                  <a:pt x="12192" y="149352"/>
                </a:lnTo>
                <a:lnTo>
                  <a:pt x="9144" y="146304"/>
                </a:lnTo>
                <a:lnTo>
                  <a:pt x="6096" y="143256"/>
                </a:lnTo>
                <a:lnTo>
                  <a:pt x="3048" y="140208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24968"/>
                </a:lnTo>
                <a:lnTo>
                  <a:pt x="0" y="118872"/>
                </a:lnTo>
                <a:lnTo>
                  <a:pt x="0" y="109728"/>
                </a:lnTo>
                <a:lnTo>
                  <a:pt x="3048" y="103632"/>
                </a:lnTo>
                <a:lnTo>
                  <a:pt x="24384" y="100584"/>
                </a:lnTo>
                <a:lnTo>
                  <a:pt x="27432" y="100584"/>
                </a:lnTo>
                <a:lnTo>
                  <a:pt x="27432" y="103632"/>
                </a:lnTo>
                <a:lnTo>
                  <a:pt x="27432" y="112776"/>
                </a:lnTo>
                <a:lnTo>
                  <a:pt x="27432" y="112776"/>
                </a:lnTo>
                <a:lnTo>
                  <a:pt x="30480" y="118872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3528" y="118872"/>
                </a:lnTo>
                <a:lnTo>
                  <a:pt x="30480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9728"/>
                </a:lnTo>
                <a:lnTo>
                  <a:pt x="39624" y="97536"/>
                </a:lnTo>
                <a:lnTo>
                  <a:pt x="42672" y="88392"/>
                </a:lnTo>
                <a:lnTo>
                  <a:pt x="42672" y="88392"/>
                </a:lnTo>
                <a:lnTo>
                  <a:pt x="39624" y="82296"/>
                </a:lnTo>
                <a:lnTo>
                  <a:pt x="39624" y="82296"/>
                </a:lnTo>
                <a:lnTo>
                  <a:pt x="39624" y="79248"/>
                </a:lnTo>
                <a:lnTo>
                  <a:pt x="39624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36576" y="79248"/>
                </a:lnTo>
                <a:lnTo>
                  <a:pt x="39624" y="79248"/>
                </a:lnTo>
                <a:lnTo>
                  <a:pt x="36576" y="82296"/>
                </a:lnTo>
                <a:lnTo>
                  <a:pt x="36576" y="79248"/>
                </a:lnTo>
                <a:lnTo>
                  <a:pt x="33528" y="82296"/>
                </a:lnTo>
                <a:lnTo>
                  <a:pt x="30480" y="88392"/>
                </a:lnTo>
                <a:lnTo>
                  <a:pt x="24384" y="88392"/>
                </a:lnTo>
                <a:lnTo>
                  <a:pt x="9144" y="85344"/>
                </a:lnTo>
                <a:lnTo>
                  <a:pt x="6096" y="79248"/>
                </a:lnTo>
                <a:lnTo>
                  <a:pt x="24384" y="3048"/>
                </a:lnTo>
                <a:close/>
                <a:moveTo>
                  <a:pt x="15240" y="82296"/>
                </a:moveTo>
                <a:lnTo>
                  <a:pt x="12192" y="76200"/>
                </a:lnTo>
                <a:lnTo>
                  <a:pt x="27432" y="79248"/>
                </a:lnTo>
                <a:lnTo>
                  <a:pt x="24384" y="82296"/>
                </a:lnTo>
                <a:lnTo>
                  <a:pt x="27432" y="76200"/>
                </a:lnTo>
                <a:lnTo>
                  <a:pt x="30480" y="76200"/>
                </a:lnTo>
                <a:lnTo>
                  <a:pt x="30480" y="73152"/>
                </a:lnTo>
                <a:lnTo>
                  <a:pt x="33528" y="73152"/>
                </a:lnTo>
                <a:lnTo>
                  <a:pt x="33528" y="70104"/>
                </a:lnTo>
                <a:lnTo>
                  <a:pt x="36576" y="70104"/>
                </a:lnTo>
                <a:lnTo>
                  <a:pt x="39624" y="70104"/>
                </a:lnTo>
                <a:lnTo>
                  <a:pt x="45720" y="73152"/>
                </a:lnTo>
                <a:lnTo>
                  <a:pt x="45720" y="73152"/>
                </a:lnTo>
                <a:lnTo>
                  <a:pt x="48768" y="79248"/>
                </a:lnTo>
                <a:lnTo>
                  <a:pt x="48768" y="79248"/>
                </a:lnTo>
                <a:lnTo>
                  <a:pt x="51816" y="88392"/>
                </a:lnTo>
                <a:lnTo>
                  <a:pt x="51816" y="88392"/>
                </a:lnTo>
                <a:lnTo>
                  <a:pt x="48768" y="100584"/>
                </a:lnTo>
                <a:lnTo>
                  <a:pt x="45720" y="109728"/>
                </a:lnTo>
                <a:lnTo>
                  <a:pt x="45720" y="112776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28016"/>
                </a:lnTo>
                <a:lnTo>
                  <a:pt x="27432" y="128016"/>
                </a:lnTo>
                <a:lnTo>
                  <a:pt x="24384" y="128016"/>
                </a:lnTo>
                <a:lnTo>
                  <a:pt x="24384" y="124968"/>
                </a:lnTo>
                <a:lnTo>
                  <a:pt x="21336" y="121920"/>
                </a:lnTo>
                <a:lnTo>
                  <a:pt x="21336" y="118872"/>
                </a:lnTo>
                <a:lnTo>
                  <a:pt x="18288" y="112776"/>
                </a:lnTo>
                <a:lnTo>
                  <a:pt x="18288" y="112776"/>
                </a:lnTo>
                <a:lnTo>
                  <a:pt x="18288" y="103632"/>
                </a:lnTo>
                <a:lnTo>
                  <a:pt x="24384" y="109728"/>
                </a:lnTo>
                <a:lnTo>
                  <a:pt x="3048" y="112776"/>
                </a:lnTo>
                <a:lnTo>
                  <a:pt x="9144" y="109728"/>
                </a:lnTo>
                <a:lnTo>
                  <a:pt x="9144" y="118872"/>
                </a:lnTo>
                <a:lnTo>
                  <a:pt x="9144" y="124968"/>
                </a:lnTo>
                <a:lnTo>
                  <a:pt x="9144" y="124968"/>
                </a:lnTo>
                <a:lnTo>
                  <a:pt x="12192" y="134112"/>
                </a:lnTo>
                <a:lnTo>
                  <a:pt x="12192" y="134112"/>
                </a:lnTo>
                <a:lnTo>
                  <a:pt x="15240" y="140208"/>
                </a:lnTo>
                <a:lnTo>
                  <a:pt x="15240" y="137160"/>
                </a:lnTo>
                <a:lnTo>
                  <a:pt x="18288" y="140208"/>
                </a:lnTo>
                <a:lnTo>
                  <a:pt x="15240" y="140208"/>
                </a:lnTo>
                <a:lnTo>
                  <a:pt x="21336" y="143256"/>
                </a:lnTo>
                <a:lnTo>
                  <a:pt x="21336" y="143256"/>
                </a:lnTo>
                <a:lnTo>
                  <a:pt x="27432" y="143256"/>
                </a:lnTo>
                <a:lnTo>
                  <a:pt x="27432" y="143256"/>
                </a:lnTo>
                <a:lnTo>
                  <a:pt x="36576" y="140208"/>
                </a:lnTo>
                <a:lnTo>
                  <a:pt x="33528" y="143256"/>
                </a:lnTo>
                <a:lnTo>
                  <a:pt x="42672" y="137160"/>
                </a:lnTo>
                <a:lnTo>
                  <a:pt x="39624" y="137160"/>
                </a:lnTo>
                <a:lnTo>
                  <a:pt x="48768" y="131064"/>
                </a:lnTo>
                <a:lnTo>
                  <a:pt x="45720" y="131064"/>
                </a:lnTo>
                <a:lnTo>
                  <a:pt x="51816" y="118872"/>
                </a:lnTo>
                <a:lnTo>
                  <a:pt x="57912" y="106680"/>
                </a:lnTo>
                <a:lnTo>
                  <a:pt x="57912" y="106680"/>
                </a:lnTo>
                <a:lnTo>
                  <a:pt x="60960" y="94488"/>
                </a:lnTo>
                <a:lnTo>
                  <a:pt x="60960" y="76200"/>
                </a:lnTo>
                <a:lnTo>
                  <a:pt x="60960" y="79248"/>
                </a:lnTo>
                <a:lnTo>
                  <a:pt x="60960" y="64008"/>
                </a:lnTo>
                <a:lnTo>
                  <a:pt x="60960" y="64008"/>
                </a:lnTo>
                <a:lnTo>
                  <a:pt x="57912" y="60960"/>
                </a:lnTo>
                <a:lnTo>
                  <a:pt x="57912" y="60960"/>
                </a:lnTo>
                <a:lnTo>
                  <a:pt x="54864" y="57912"/>
                </a:lnTo>
                <a:lnTo>
                  <a:pt x="54864" y="57912"/>
                </a:lnTo>
                <a:lnTo>
                  <a:pt x="51816" y="54864"/>
                </a:lnTo>
                <a:lnTo>
                  <a:pt x="51816" y="54864"/>
                </a:lnTo>
                <a:lnTo>
                  <a:pt x="48768" y="54864"/>
                </a:lnTo>
                <a:lnTo>
                  <a:pt x="48768" y="54864"/>
                </a:lnTo>
                <a:lnTo>
                  <a:pt x="42672" y="57912"/>
                </a:lnTo>
                <a:lnTo>
                  <a:pt x="45720" y="54864"/>
                </a:lnTo>
                <a:lnTo>
                  <a:pt x="36576" y="60960"/>
                </a:lnTo>
                <a:lnTo>
                  <a:pt x="33528" y="60960"/>
                </a:lnTo>
                <a:lnTo>
                  <a:pt x="30480" y="54864"/>
                </a:lnTo>
                <a:lnTo>
                  <a:pt x="36576" y="33528"/>
                </a:lnTo>
                <a:lnTo>
                  <a:pt x="39624" y="30480"/>
                </a:lnTo>
                <a:lnTo>
                  <a:pt x="73152" y="30480"/>
                </a:lnTo>
                <a:lnTo>
                  <a:pt x="67056" y="33528"/>
                </a:lnTo>
                <a:lnTo>
                  <a:pt x="73152" y="3048"/>
                </a:lnTo>
                <a:lnTo>
                  <a:pt x="76200" y="9144"/>
                </a:lnTo>
                <a:lnTo>
                  <a:pt x="30480" y="9144"/>
                </a:lnTo>
                <a:lnTo>
                  <a:pt x="33528" y="6096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4" name="object 1354"/>
          <p:cNvSpPr/>
          <p:nvPr/>
        </p:nvSpPr>
        <p:spPr>
          <a:xfrm>
            <a:off x="4800600" y="567842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5" name="object 1355"/>
          <p:cNvSpPr/>
          <p:nvPr/>
        </p:nvSpPr>
        <p:spPr>
          <a:xfrm>
            <a:off x="4383024" y="6019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6" name="object 1356"/>
          <p:cNvSpPr/>
          <p:nvPr/>
        </p:nvSpPr>
        <p:spPr>
          <a:xfrm>
            <a:off x="4916424" y="60198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528" y="3048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04800"/>
                </a:lnTo>
                <a:lnTo>
                  <a:pt x="33528" y="3048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object 1357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8" name="object 1358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7446253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Alignment: Dynamic Programming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86840" y="2892171"/>
            <a:ext cx="29641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78864" y="3099465"/>
            <a:ext cx="25045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i,j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28800" y="2892171"/>
            <a:ext cx="168859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=           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13759" y="3099465"/>
            <a:ext cx="77182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i-1, j-1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14800" y="2892171"/>
            <a:ext cx="190157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+1 </a:t>
            </a:r>
            <a:r>
              <a:rPr sz="3000" spc="10" dirty="0">
                <a:latin typeface="Arial"/>
                <a:cs typeface="Arial"/>
              </a:rPr>
              <a:t>if </a:t>
            </a:r>
            <a:r>
              <a:rPr sz="3000" i="1" spc="10" dirty="0">
                <a:latin typeface="Arial"/>
                <a:cs typeface="Arial"/>
              </a:rPr>
              <a:t>v = 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45024" y="3099465"/>
            <a:ext cx="12649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10072" y="3099465"/>
            <a:ext cx="12649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41576" y="3785265"/>
            <a:ext cx="205957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max              </a:t>
            </a:r>
            <a:r>
              <a:rPr sz="2000" i="1" spc="10" dirty="0">
                <a:latin typeface="Arial"/>
                <a:cs typeface="Arial"/>
              </a:rPr>
              <a:t>i-1, 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61359" y="3577971"/>
            <a:ext cx="29641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97936" y="4263771"/>
            <a:ext cx="29641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89959" y="4471065"/>
            <a:ext cx="54626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i, j-1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59" name="object 1359"/>
          <p:cNvSpPr/>
          <p:nvPr/>
        </p:nvSpPr>
        <p:spPr>
          <a:xfrm>
            <a:off x="2508504" y="2971800"/>
            <a:ext cx="134112" cy="1716024"/>
          </a:xfrm>
          <a:custGeom>
            <a:avLst/>
            <a:gdLst/>
            <a:ahLst/>
            <a:cxnLst/>
            <a:rect l="l" t="t" r="r" b="b"/>
            <a:pathLst>
              <a:path w="134112" h="1716024">
                <a:moveTo>
                  <a:pt x="124968" y="0"/>
                </a:moveTo>
                <a:cubicBezTo>
                  <a:pt x="128016" y="0"/>
                  <a:pt x="131064" y="0"/>
                  <a:pt x="134112" y="0"/>
                </a:cubicBezTo>
                <a:cubicBezTo>
                  <a:pt x="134112" y="48768"/>
                  <a:pt x="131064" y="94488"/>
                  <a:pt x="128016" y="140208"/>
                </a:cubicBezTo>
                <a:cubicBezTo>
                  <a:pt x="128016" y="140208"/>
                  <a:pt x="124968" y="140208"/>
                  <a:pt x="124968" y="140208"/>
                </a:cubicBezTo>
                <a:cubicBezTo>
                  <a:pt x="115824" y="140208"/>
                  <a:pt x="106680" y="146304"/>
                  <a:pt x="103632" y="158496"/>
                </a:cubicBezTo>
                <a:cubicBezTo>
                  <a:pt x="100584" y="167640"/>
                  <a:pt x="97536" y="185928"/>
                  <a:pt x="94488" y="210312"/>
                </a:cubicBezTo>
                <a:cubicBezTo>
                  <a:pt x="91440" y="237744"/>
                  <a:pt x="88392" y="295656"/>
                  <a:pt x="85344" y="390144"/>
                </a:cubicBezTo>
                <a:cubicBezTo>
                  <a:pt x="79248" y="515112"/>
                  <a:pt x="76200" y="603504"/>
                  <a:pt x="70104" y="655320"/>
                </a:cubicBezTo>
                <a:cubicBezTo>
                  <a:pt x="67056" y="707136"/>
                  <a:pt x="60960" y="746759"/>
                  <a:pt x="54864" y="777240"/>
                </a:cubicBezTo>
                <a:cubicBezTo>
                  <a:pt x="48768" y="804671"/>
                  <a:pt x="42672" y="832103"/>
                  <a:pt x="30480" y="856488"/>
                </a:cubicBezTo>
                <a:cubicBezTo>
                  <a:pt x="45720" y="896112"/>
                  <a:pt x="54864" y="963168"/>
                  <a:pt x="54864" y="1060703"/>
                </a:cubicBezTo>
                <a:cubicBezTo>
                  <a:pt x="54864" y="1115568"/>
                  <a:pt x="51816" y="1225296"/>
                  <a:pt x="45720" y="1389888"/>
                </a:cubicBezTo>
                <a:cubicBezTo>
                  <a:pt x="42672" y="1432560"/>
                  <a:pt x="42672" y="1469136"/>
                  <a:pt x="42672" y="1493520"/>
                </a:cubicBezTo>
                <a:cubicBezTo>
                  <a:pt x="42672" y="1524000"/>
                  <a:pt x="42672" y="1545336"/>
                  <a:pt x="45720" y="1557528"/>
                </a:cubicBezTo>
                <a:cubicBezTo>
                  <a:pt x="48768" y="1569720"/>
                  <a:pt x="54864" y="1575816"/>
                  <a:pt x="67056" y="1575816"/>
                </a:cubicBezTo>
                <a:cubicBezTo>
                  <a:pt x="67056" y="1575816"/>
                  <a:pt x="70104" y="1575816"/>
                  <a:pt x="70104" y="1575816"/>
                </a:cubicBezTo>
                <a:cubicBezTo>
                  <a:pt x="70104" y="1621536"/>
                  <a:pt x="67056" y="1667256"/>
                  <a:pt x="64008" y="1716024"/>
                </a:cubicBezTo>
                <a:cubicBezTo>
                  <a:pt x="60960" y="1716024"/>
                  <a:pt x="57912" y="1716024"/>
                  <a:pt x="54864" y="1716024"/>
                </a:cubicBezTo>
                <a:cubicBezTo>
                  <a:pt x="45720" y="1716024"/>
                  <a:pt x="36576" y="1709928"/>
                  <a:pt x="30480" y="1697736"/>
                </a:cubicBezTo>
                <a:cubicBezTo>
                  <a:pt x="24384" y="1685544"/>
                  <a:pt x="21336" y="1664208"/>
                  <a:pt x="18288" y="1636776"/>
                </a:cubicBezTo>
                <a:cubicBezTo>
                  <a:pt x="15240" y="1609344"/>
                  <a:pt x="12192" y="1575816"/>
                  <a:pt x="12192" y="1536192"/>
                </a:cubicBezTo>
                <a:cubicBezTo>
                  <a:pt x="12192" y="1493520"/>
                  <a:pt x="15240" y="1405128"/>
                  <a:pt x="21336" y="1277112"/>
                </a:cubicBezTo>
                <a:cubicBezTo>
                  <a:pt x="24384" y="1179576"/>
                  <a:pt x="27432" y="1112520"/>
                  <a:pt x="27432" y="1078992"/>
                </a:cubicBezTo>
                <a:cubicBezTo>
                  <a:pt x="27432" y="1033271"/>
                  <a:pt x="24384" y="993648"/>
                  <a:pt x="18288" y="966215"/>
                </a:cubicBezTo>
                <a:cubicBezTo>
                  <a:pt x="15240" y="941832"/>
                  <a:pt x="9144" y="932688"/>
                  <a:pt x="0" y="929640"/>
                </a:cubicBezTo>
                <a:cubicBezTo>
                  <a:pt x="3048" y="880871"/>
                  <a:pt x="3048" y="832103"/>
                  <a:pt x="6096" y="783336"/>
                </a:cubicBezTo>
                <a:cubicBezTo>
                  <a:pt x="12192" y="783336"/>
                  <a:pt x="21336" y="774192"/>
                  <a:pt x="27432" y="752856"/>
                </a:cubicBezTo>
                <a:cubicBezTo>
                  <a:pt x="33528" y="734568"/>
                  <a:pt x="36576" y="704088"/>
                  <a:pt x="42672" y="664464"/>
                </a:cubicBezTo>
                <a:cubicBezTo>
                  <a:pt x="45720" y="624840"/>
                  <a:pt x="48768" y="548640"/>
                  <a:pt x="54864" y="438912"/>
                </a:cubicBezTo>
                <a:cubicBezTo>
                  <a:pt x="57912" y="332232"/>
                  <a:pt x="60960" y="259080"/>
                  <a:pt x="64008" y="222504"/>
                </a:cubicBezTo>
                <a:cubicBezTo>
                  <a:pt x="67056" y="167640"/>
                  <a:pt x="73152" y="118872"/>
                  <a:pt x="79248" y="79248"/>
                </a:cubicBezTo>
                <a:cubicBezTo>
                  <a:pt x="85344" y="51816"/>
                  <a:pt x="91440" y="30480"/>
                  <a:pt x="97536" y="18288"/>
                </a:cubicBezTo>
                <a:cubicBezTo>
                  <a:pt x="106680" y="6096"/>
                  <a:pt x="115824" y="0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0" name="object 1360"/>
          <p:cNvSpPr/>
          <p:nvPr/>
        </p:nvSpPr>
        <p:spPr>
          <a:xfrm>
            <a:off x="2502408" y="2968752"/>
            <a:ext cx="146304" cy="1722120"/>
          </a:xfrm>
          <a:custGeom>
            <a:avLst/>
            <a:gdLst/>
            <a:ahLst/>
            <a:cxnLst/>
            <a:rect l="l" t="t" r="r" b="b"/>
            <a:pathLst>
              <a:path w="146304" h="1722120">
                <a:moveTo>
                  <a:pt x="131064" y="0"/>
                </a:moveTo>
                <a:lnTo>
                  <a:pt x="131064" y="0"/>
                </a:lnTo>
                <a:lnTo>
                  <a:pt x="140208" y="0"/>
                </a:lnTo>
                <a:lnTo>
                  <a:pt x="143256" y="0"/>
                </a:lnTo>
                <a:lnTo>
                  <a:pt x="146304" y="3048"/>
                </a:lnTo>
                <a:lnTo>
                  <a:pt x="140208" y="143256"/>
                </a:lnTo>
                <a:lnTo>
                  <a:pt x="134112" y="149352"/>
                </a:lnTo>
                <a:lnTo>
                  <a:pt x="131064" y="149352"/>
                </a:lnTo>
                <a:lnTo>
                  <a:pt x="131064" y="149352"/>
                </a:lnTo>
                <a:lnTo>
                  <a:pt x="124968" y="149352"/>
                </a:lnTo>
                <a:lnTo>
                  <a:pt x="124968" y="149352"/>
                </a:lnTo>
                <a:lnTo>
                  <a:pt x="118872" y="152400"/>
                </a:lnTo>
                <a:lnTo>
                  <a:pt x="121920" y="152400"/>
                </a:lnTo>
                <a:lnTo>
                  <a:pt x="115824" y="155448"/>
                </a:lnTo>
                <a:lnTo>
                  <a:pt x="118872" y="155448"/>
                </a:lnTo>
                <a:lnTo>
                  <a:pt x="112776" y="161544"/>
                </a:lnTo>
                <a:lnTo>
                  <a:pt x="112776" y="170688"/>
                </a:lnTo>
                <a:lnTo>
                  <a:pt x="109728" y="182880"/>
                </a:lnTo>
                <a:lnTo>
                  <a:pt x="106680" y="198120"/>
                </a:lnTo>
                <a:lnTo>
                  <a:pt x="103632" y="216408"/>
                </a:lnTo>
                <a:lnTo>
                  <a:pt x="103632" y="225552"/>
                </a:lnTo>
                <a:lnTo>
                  <a:pt x="103632" y="240792"/>
                </a:lnTo>
                <a:lnTo>
                  <a:pt x="100584" y="259080"/>
                </a:lnTo>
                <a:lnTo>
                  <a:pt x="100584" y="277368"/>
                </a:lnTo>
                <a:lnTo>
                  <a:pt x="100584" y="301752"/>
                </a:lnTo>
                <a:lnTo>
                  <a:pt x="97536" y="329184"/>
                </a:lnTo>
                <a:lnTo>
                  <a:pt x="97536" y="359664"/>
                </a:lnTo>
                <a:lnTo>
                  <a:pt x="94488" y="393192"/>
                </a:lnTo>
                <a:lnTo>
                  <a:pt x="94488" y="438912"/>
                </a:lnTo>
                <a:lnTo>
                  <a:pt x="91440" y="481584"/>
                </a:lnTo>
                <a:lnTo>
                  <a:pt x="91440" y="518160"/>
                </a:lnTo>
                <a:lnTo>
                  <a:pt x="88392" y="554736"/>
                </a:lnTo>
                <a:lnTo>
                  <a:pt x="85344" y="585216"/>
                </a:lnTo>
                <a:lnTo>
                  <a:pt x="85344" y="612648"/>
                </a:lnTo>
                <a:lnTo>
                  <a:pt x="82296" y="637032"/>
                </a:lnTo>
                <a:lnTo>
                  <a:pt x="82296" y="658368"/>
                </a:lnTo>
                <a:lnTo>
                  <a:pt x="79248" y="694944"/>
                </a:lnTo>
                <a:lnTo>
                  <a:pt x="73152" y="728472"/>
                </a:lnTo>
                <a:lnTo>
                  <a:pt x="70104" y="755904"/>
                </a:lnTo>
                <a:lnTo>
                  <a:pt x="67056" y="780288"/>
                </a:lnTo>
                <a:lnTo>
                  <a:pt x="54864" y="822960"/>
                </a:lnTo>
                <a:lnTo>
                  <a:pt x="42672" y="862584"/>
                </a:lnTo>
                <a:lnTo>
                  <a:pt x="42672" y="859536"/>
                </a:lnTo>
                <a:lnTo>
                  <a:pt x="45720" y="874776"/>
                </a:lnTo>
                <a:lnTo>
                  <a:pt x="51816" y="893063"/>
                </a:lnTo>
                <a:lnTo>
                  <a:pt x="54864" y="914400"/>
                </a:lnTo>
                <a:lnTo>
                  <a:pt x="57912" y="938784"/>
                </a:lnTo>
                <a:lnTo>
                  <a:pt x="60960" y="966216"/>
                </a:lnTo>
                <a:lnTo>
                  <a:pt x="64008" y="996696"/>
                </a:lnTo>
                <a:lnTo>
                  <a:pt x="64008" y="1030224"/>
                </a:lnTo>
                <a:lnTo>
                  <a:pt x="64008" y="1063751"/>
                </a:lnTo>
                <a:lnTo>
                  <a:pt x="64008" y="1075944"/>
                </a:lnTo>
                <a:lnTo>
                  <a:pt x="64008" y="1088136"/>
                </a:lnTo>
                <a:lnTo>
                  <a:pt x="64008" y="1100328"/>
                </a:lnTo>
                <a:lnTo>
                  <a:pt x="64008" y="1115568"/>
                </a:lnTo>
                <a:lnTo>
                  <a:pt x="64008" y="1130807"/>
                </a:lnTo>
                <a:lnTo>
                  <a:pt x="64008" y="1149096"/>
                </a:lnTo>
                <a:lnTo>
                  <a:pt x="64008" y="1167384"/>
                </a:lnTo>
                <a:lnTo>
                  <a:pt x="64008" y="1188719"/>
                </a:lnTo>
                <a:lnTo>
                  <a:pt x="60960" y="1207007"/>
                </a:lnTo>
                <a:lnTo>
                  <a:pt x="60960" y="1231392"/>
                </a:lnTo>
                <a:lnTo>
                  <a:pt x="60960" y="1255776"/>
                </a:lnTo>
                <a:lnTo>
                  <a:pt x="60960" y="1280160"/>
                </a:lnTo>
                <a:lnTo>
                  <a:pt x="57912" y="1307592"/>
                </a:lnTo>
                <a:lnTo>
                  <a:pt x="57912" y="1335024"/>
                </a:lnTo>
                <a:lnTo>
                  <a:pt x="54864" y="1362456"/>
                </a:lnTo>
                <a:lnTo>
                  <a:pt x="54864" y="1392936"/>
                </a:lnTo>
                <a:lnTo>
                  <a:pt x="54864" y="1423416"/>
                </a:lnTo>
                <a:lnTo>
                  <a:pt x="51816" y="1450848"/>
                </a:lnTo>
                <a:lnTo>
                  <a:pt x="51816" y="1478280"/>
                </a:lnTo>
                <a:lnTo>
                  <a:pt x="51816" y="1496568"/>
                </a:lnTo>
                <a:lnTo>
                  <a:pt x="51816" y="1517904"/>
                </a:lnTo>
                <a:lnTo>
                  <a:pt x="54864" y="1536192"/>
                </a:lnTo>
                <a:lnTo>
                  <a:pt x="54864" y="1548384"/>
                </a:lnTo>
                <a:lnTo>
                  <a:pt x="57912" y="1557528"/>
                </a:lnTo>
                <a:lnTo>
                  <a:pt x="57912" y="1557528"/>
                </a:lnTo>
                <a:lnTo>
                  <a:pt x="60960" y="1566672"/>
                </a:lnTo>
                <a:lnTo>
                  <a:pt x="57912" y="1563624"/>
                </a:lnTo>
                <a:lnTo>
                  <a:pt x="64008" y="1569720"/>
                </a:lnTo>
                <a:lnTo>
                  <a:pt x="64008" y="1569720"/>
                </a:lnTo>
                <a:lnTo>
                  <a:pt x="67056" y="1572768"/>
                </a:lnTo>
                <a:lnTo>
                  <a:pt x="67056" y="1572768"/>
                </a:lnTo>
                <a:lnTo>
                  <a:pt x="73152" y="1572768"/>
                </a:lnTo>
                <a:lnTo>
                  <a:pt x="73152" y="1572768"/>
                </a:lnTo>
                <a:lnTo>
                  <a:pt x="76200" y="1572768"/>
                </a:lnTo>
                <a:lnTo>
                  <a:pt x="79248" y="1575816"/>
                </a:lnTo>
                <a:lnTo>
                  <a:pt x="82296" y="1578864"/>
                </a:lnTo>
                <a:lnTo>
                  <a:pt x="76200" y="1719072"/>
                </a:lnTo>
                <a:lnTo>
                  <a:pt x="70104" y="1722120"/>
                </a:lnTo>
                <a:lnTo>
                  <a:pt x="60960" y="1722120"/>
                </a:lnTo>
                <a:lnTo>
                  <a:pt x="60960" y="1722120"/>
                </a:lnTo>
                <a:lnTo>
                  <a:pt x="54864" y="1722120"/>
                </a:lnTo>
                <a:lnTo>
                  <a:pt x="51816" y="1722120"/>
                </a:lnTo>
                <a:lnTo>
                  <a:pt x="45720" y="1719072"/>
                </a:lnTo>
                <a:lnTo>
                  <a:pt x="42672" y="1716024"/>
                </a:lnTo>
                <a:lnTo>
                  <a:pt x="39624" y="1709928"/>
                </a:lnTo>
                <a:lnTo>
                  <a:pt x="36576" y="1709928"/>
                </a:lnTo>
                <a:lnTo>
                  <a:pt x="33528" y="1700784"/>
                </a:lnTo>
                <a:lnTo>
                  <a:pt x="33528" y="1700784"/>
                </a:lnTo>
                <a:lnTo>
                  <a:pt x="30480" y="1691640"/>
                </a:lnTo>
                <a:lnTo>
                  <a:pt x="24384" y="1676400"/>
                </a:lnTo>
                <a:lnTo>
                  <a:pt x="21336" y="1661160"/>
                </a:lnTo>
                <a:lnTo>
                  <a:pt x="18288" y="1639824"/>
                </a:lnTo>
                <a:lnTo>
                  <a:pt x="18288" y="1618488"/>
                </a:lnTo>
                <a:lnTo>
                  <a:pt x="15240" y="1594104"/>
                </a:lnTo>
                <a:lnTo>
                  <a:pt x="15240" y="1569720"/>
                </a:lnTo>
                <a:lnTo>
                  <a:pt x="15240" y="1539240"/>
                </a:lnTo>
                <a:lnTo>
                  <a:pt x="15240" y="1520952"/>
                </a:lnTo>
                <a:lnTo>
                  <a:pt x="15240" y="1499616"/>
                </a:lnTo>
                <a:lnTo>
                  <a:pt x="15240" y="1472184"/>
                </a:lnTo>
                <a:lnTo>
                  <a:pt x="15240" y="1441704"/>
                </a:lnTo>
                <a:lnTo>
                  <a:pt x="18288" y="1405128"/>
                </a:lnTo>
                <a:lnTo>
                  <a:pt x="18288" y="1368552"/>
                </a:lnTo>
                <a:lnTo>
                  <a:pt x="21336" y="1325880"/>
                </a:lnTo>
                <a:lnTo>
                  <a:pt x="21336" y="1280160"/>
                </a:lnTo>
                <a:lnTo>
                  <a:pt x="24384" y="1243584"/>
                </a:lnTo>
                <a:lnTo>
                  <a:pt x="24384" y="1213104"/>
                </a:lnTo>
                <a:lnTo>
                  <a:pt x="24384" y="1182624"/>
                </a:lnTo>
                <a:lnTo>
                  <a:pt x="27432" y="1155192"/>
                </a:lnTo>
                <a:lnTo>
                  <a:pt x="27432" y="1133856"/>
                </a:lnTo>
                <a:lnTo>
                  <a:pt x="27432" y="1112519"/>
                </a:lnTo>
                <a:lnTo>
                  <a:pt x="27432" y="1097280"/>
                </a:lnTo>
                <a:lnTo>
                  <a:pt x="27432" y="1082040"/>
                </a:lnTo>
                <a:lnTo>
                  <a:pt x="27432" y="1048512"/>
                </a:lnTo>
                <a:lnTo>
                  <a:pt x="27432" y="1018032"/>
                </a:lnTo>
                <a:lnTo>
                  <a:pt x="24384" y="993648"/>
                </a:lnTo>
                <a:lnTo>
                  <a:pt x="21336" y="969263"/>
                </a:lnTo>
                <a:lnTo>
                  <a:pt x="18288" y="954024"/>
                </a:lnTo>
                <a:lnTo>
                  <a:pt x="18288" y="954024"/>
                </a:lnTo>
                <a:lnTo>
                  <a:pt x="12192" y="944880"/>
                </a:lnTo>
                <a:lnTo>
                  <a:pt x="12192" y="944880"/>
                </a:lnTo>
                <a:lnTo>
                  <a:pt x="9144" y="938784"/>
                </a:lnTo>
                <a:lnTo>
                  <a:pt x="9144" y="941832"/>
                </a:lnTo>
                <a:lnTo>
                  <a:pt x="3048" y="938784"/>
                </a:lnTo>
                <a:lnTo>
                  <a:pt x="0" y="932688"/>
                </a:lnTo>
                <a:lnTo>
                  <a:pt x="6096" y="786384"/>
                </a:lnTo>
                <a:lnTo>
                  <a:pt x="9144" y="783336"/>
                </a:lnTo>
                <a:lnTo>
                  <a:pt x="15240" y="780288"/>
                </a:lnTo>
                <a:lnTo>
                  <a:pt x="15240" y="783336"/>
                </a:lnTo>
                <a:lnTo>
                  <a:pt x="18288" y="777240"/>
                </a:lnTo>
                <a:lnTo>
                  <a:pt x="18288" y="777240"/>
                </a:lnTo>
                <a:lnTo>
                  <a:pt x="24384" y="768096"/>
                </a:lnTo>
                <a:lnTo>
                  <a:pt x="27432" y="755904"/>
                </a:lnTo>
                <a:lnTo>
                  <a:pt x="33528" y="737616"/>
                </a:lnTo>
                <a:lnTo>
                  <a:pt x="36576" y="719328"/>
                </a:lnTo>
                <a:lnTo>
                  <a:pt x="39624" y="694944"/>
                </a:lnTo>
                <a:lnTo>
                  <a:pt x="42672" y="667512"/>
                </a:lnTo>
                <a:lnTo>
                  <a:pt x="45720" y="649224"/>
                </a:lnTo>
                <a:lnTo>
                  <a:pt x="45720" y="630936"/>
                </a:lnTo>
                <a:lnTo>
                  <a:pt x="48768" y="606552"/>
                </a:lnTo>
                <a:lnTo>
                  <a:pt x="48768" y="582168"/>
                </a:lnTo>
                <a:lnTo>
                  <a:pt x="51816" y="551688"/>
                </a:lnTo>
                <a:lnTo>
                  <a:pt x="51816" y="518160"/>
                </a:lnTo>
                <a:lnTo>
                  <a:pt x="54864" y="481584"/>
                </a:lnTo>
                <a:lnTo>
                  <a:pt x="54864" y="441960"/>
                </a:lnTo>
                <a:lnTo>
                  <a:pt x="57912" y="402336"/>
                </a:lnTo>
                <a:lnTo>
                  <a:pt x="57912" y="368808"/>
                </a:lnTo>
                <a:lnTo>
                  <a:pt x="60960" y="335280"/>
                </a:lnTo>
                <a:lnTo>
                  <a:pt x="60960" y="307848"/>
                </a:lnTo>
                <a:lnTo>
                  <a:pt x="64008" y="283464"/>
                </a:lnTo>
                <a:lnTo>
                  <a:pt x="64008" y="259080"/>
                </a:lnTo>
                <a:lnTo>
                  <a:pt x="64008" y="240792"/>
                </a:lnTo>
                <a:lnTo>
                  <a:pt x="67056" y="225552"/>
                </a:lnTo>
                <a:lnTo>
                  <a:pt x="70104" y="185928"/>
                </a:lnTo>
                <a:lnTo>
                  <a:pt x="73152" y="146304"/>
                </a:lnTo>
                <a:lnTo>
                  <a:pt x="76200" y="112776"/>
                </a:lnTo>
                <a:lnTo>
                  <a:pt x="82296" y="82296"/>
                </a:lnTo>
                <a:lnTo>
                  <a:pt x="85344" y="64008"/>
                </a:lnTo>
                <a:lnTo>
                  <a:pt x="91440" y="45720"/>
                </a:lnTo>
                <a:lnTo>
                  <a:pt x="94488" y="30480"/>
                </a:lnTo>
                <a:lnTo>
                  <a:pt x="100584" y="21336"/>
                </a:lnTo>
                <a:lnTo>
                  <a:pt x="100584" y="21336"/>
                </a:lnTo>
                <a:lnTo>
                  <a:pt x="106680" y="12192"/>
                </a:lnTo>
                <a:lnTo>
                  <a:pt x="106680" y="12192"/>
                </a:lnTo>
                <a:lnTo>
                  <a:pt x="112776" y="6096"/>
                </a:lnTo>
                <a:lnTo>
                  <a:pt x="115824" y="6096"/>
                </a:lnTo>
                <a:lnTo>
                  <a:pt x="121920" y="0"/>
                </a:lnTo>
                <a:lnTo>
                  <a:pt x="121920" y="0"/>
                </a:lnTo>
                <a:lnTo>
                  <a:pt x="131064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18872" y="12192"/>
                </a:lnTo>
                <a:lnTo>
                  <a:pt x="118872" y="12192"/>
                </a:lnTo>
                <a:lnTo>
                  <a:pt x="112776" y="18288"/>
                </a:lnTo>
                <a:lnTo>
                  <a:pt x="112776" y="18288"/>
                </a:lnTo>
                <a:lnTo>
                  <a:pt x="109728" y="24384"/>
                </a:lnTo>
                <a:lnTo>
                  <a:pt x="109728" y="24384"/>
                </a:lnTo>
                <a:lnTo>
                  <a:pt x="103632" y="33528"/>
                </a:lnTo>
                <a:lnTo>
                  <a:pt x="100584" y="48768"/>
                </a:lnTo>
                <a:lnTo>
                  <a:pt x="94488" y="64008"/>
                </a:lnTo>
                <a:lnTo>
                  <a:pt x="91440" y="85344"/>
                </a:lnTo>
                <a:lnTo>
                  <a:pt x="85344" y="115824"/>
                </a:lnTo>
                <a:lnTo>
                  <a:pt x="82296" y="149352"/>
                </a:lnTo>
                <a:lnTo>
                  <a:pt x="79248" y="185928"/>
                </a:lnTo>
                <a:lnTo>
                  <a:pt x="76200" y="228600"/>
                </a:lnTo>
                <a:lnTo>
                  <a:pt x="73152" y="243840"/>
                </a:lnTo>
                <a:lnTo>
                  <a:pt x="73152" y="262128"/>
                </a:lnTo>
                <a:lnTo>
                  <a:pt x="73152" y="283464"/>
                </a:lnTo>
                <a:lnTo>
                  <a:pt x="70104" y="307848"/>
                </a:lnTo>
                <a:lnTo>
                  <a:pt x="70104" y="335280"/>
                </a:lnTo>
                <a:lnTo>
                  <a:pt x="67056" y="368808"/>
                </a:lnTo>
                <a:lnTo>
                  <a:pt x="67056" y="405384"/>
                </a:lnTo>
                <a:lnTo>
                  <a:pt x="64008" y="441960"/>
                </a:lnTo>
                <a:lnTo>
                  <a:pt x="64008" y="481584"/>
                </a:lnTo>
                <a:lnTo>
                  <a:pt x="60960" y="518160"/>
                </a:lnTo>
                <a:lnTo>
                  <a:pt x="60960" y="551688"/>
                </a:lnTo>
                <a:lnTo>
                  <a:pt x="57912" y="582168"/>
                </a:lnTo>
                <a:lnTo>
                  <a:pt x="57912" y="609600"/>
                </a:lnTo>
                <a:lnTo>
                  <a:pt x="54864" y="630936"/>
                </a:lnTo>
                <a:lnTo>
                  <a:pt x="54864" y="652272"/>
                </a:lnTo>
                <a:lnTo>
                  <a:pt x="51816" y="667512"/>
                </a:lnTo>
                <a:lnTo>
                  <a:pt x="48768" y="694944"/>
                </a:lnTo>
                <a:lnTo>
                  <a:pt x="45720" y="719328"/>
                </a:lnTo>
                <a:lnTo>
                  <a:pt x="42672" y="740663"/>
                </a:lnTo>
                <a:lnTo>
                  <a:pt x="36576" y="758951"/>
                </a:lnTo>
                <a:lnTo>
                  <a:pt x="33528" y="771144"/>
                </a:lnTo>
                <a:lnTo>
                  <a:pt x="27432" y="783336"/>
                </a:lnTo>
                <a:lnTo>
                  <a:pt x="27432" y="783336"/>
                </a:lnTo>
                <a:lnTo>
                  <a:pt x="21336" y="789432"/>
                </a:lnTo>
                <a:lnTo>
                  <a:pt x="18288" y="789432"/>
                </a:lnTo>
                <a:lnTo>
                  <a:pt x="15240" y="792480"/>
                </a:lnTo>
                <a:lnTo>
                  <a:pt x="15240" y="789432"/>
                </a:lnTo>
                <a:lnTo>
                  <a:pt x="9144" y="932688"/>
                </a:lnTo>
                <a:lnTo>
                  <a:pt x="9144" y="929640"/>
                </a:lnTo>
                <a:lnTo>
                  <a:pt x="15240" y="932688"/>
                </a:lnTo>
                <a:lnTo>
                  <a:pt x="15240" y="932688"/>
                </a:lnTo>
                <a:lnTo>
                  <a:pt x="21336" y="938784"/>
                </a:lnTo>
                <a:lnTo>
                  <a:pt x="21336" y="941832"/>
                </a:lnTo>
                <a:lnTo>
                  <a:pt x="24384" y="950976"/>
                </a:lnTo>
                <a:lnTo>
                  <a:pt x="24384" y="954024"/>
                </a:lnTo>
                <a:lnTo>
                  <a:pt x="30480" y="966216"/>
                </a:lnTo>
                <a:lnTo>
                  <a:pt x="33528" y="990600"/>
                </a:lnTo>
                <a:lnTo>
                  <a:pt x="36576" y="1018032"/>
                </a:lnTo>
                <a:lnTo>
                  <a:pt x="36576" y="1048512"/>
                </a:lnTo>
                <a:lnTo>
                  <a:pt x="36576" y="1082040"/>
                </a:lnTo>
                <a:lnTo>
                  <a:pt x="36576" y="1097280"/>
                </a:lnTo>
                <a:lnTo>
                  <a:pt x="36576" y="1112519"/>
                </a:lnTo>
                <a:lnTo>
                  <a:pt x="36576" y="1133856"/>
                </a:lnTo>
                <a:lnTo>
                  <a:pt x="36576" y="1158240"/>
                </a:lnTo>
                <a:lnTo>
                  <a:pt x="33528" y="1182624"/>
                </a:lnTo>
                <a:lnTo>
                  <a:pt x="33528" y="1213104"/>
                </a:lnTo>
                <a:lnTo>
                  <a:pt x="33528" y="1243584"/>
                </a:lnTo>
                <a:lnTo>
                  <a:pt x="30480" y="1280160"/>
                </a:lnTo>
                <a:lnTo>
                  <a:pt x="30480" y="1325880"/>
                </a:lnTo>
                <a:lnTo>
                  <a:pt x="27432" y="1368552"/>
                </a:lnTo>
                <a:lnTo>
                  <a:pt x="27432" y="1408176"/>
                </a:lnTo>
                <a:lnTo>
                  <a:pt x="24384" y="1441704"/>
                </a:lnTo>
                <a:lnTo>
                  <a:pt x="24384" y="1472184"/>
                </a:lnTo>
                <a:lnTo>
                  <a:pt x="24384" y="1499616"/>
                </a:lnTo>
                <a:lnTo>
                  <a:pt x="24384" y="1520952"/>
                </a:lnTo>
                <a:lnTo>
                  <a:pt x="24384" y="1539240"/>
                </a:lnTo>
                <a:lnTo>
                  <a:pt x="24384" y="1569720"/>
                </a:lnTo>
                <a:lnTo>
                  <a:pt x="24384" y="1594104"/>
                </a:lnTo>
                <a:lnTo>
                  <a:pt x="27432" y="1618488"/>
                </a:lnTo>
                <a:lnTo>
                  <a:pt x="27432" y="1639824"/>
                </a:lnTo>
                <a:lnTo>
                  <a:pt x="30480" y="1658112"/>
                </a:lnTo>
                <a:lnTo>
                  <a:pt x="33528" y="1673352"/>
                </a:lnTo>
                <a:lnTo>
                  <a:pt x="36576" y="1688592"/>
                </a:lnTo>
                <a:lnTo>
                  <a:pt x="42672" y="1697736"/>
                </a:lnTo>
                <a:lnTo>
                  <a:pt x="39624" y="1697736"/>
                </a:lnTo>
                <a:lnTo>
                  <a:pt x="45720" y="1706880"/>
                </a:lnTo>
                <a:lnTo>
                  <a:pt x="45720" y="1703832"/>
                </a:lnTo>
                <a:lnTo>
                  <a:pt x="51816" y="1709928"/>
                </a:lnTo>
                <a:lnTo>
                  <a:pt x="48768" y="1709928"/>
                </a:lnTo>
                <a:lnTo>
                  <a:pt x="54864" y="1712976"/>
                </a:lnTo>
                <a:lnTo>
                  <a:pt x="54864" y="1712976"/>
                </a:lnTo>
                <a:lnTo>
                  <a:pt x="64008" y="1712976"/>
                </a:lnTo>
                <a:lnTo>
                  <a:pt x="60960" y="1712976"/>
                </a:lnTo>
                <a:lnTo>
                  <a:pt x="70104" y="1712976"/>
                </a:lnTo>
                <a:lnTo>
                  <a:pt x="67056" y="1719072"/>
                </a:lnTo>
                <a:lnTo>
                  <a:pt x="73152" y="1578864"/>
                </a:lnTo>
                <a:lnTo>
                  <a:pt x="76200" y="1581912"/>
                </a:lnTo>
                <a:lnTo>
                  <a:pt x="73152" y="1581912"/>
                </a:lnTo>
                <a:lnTo>
                  <a:pt x="70104" y="1581912"/>
                </a:lnTo>
                <a:lnTo>
                  <a:pt x="64008" y="1581912"/>
                </a:lnTo>
                <a:lnTo>
                  <a:pt x="64008" y="1581912"/>
                </a:lnTo>
                <a:lnTo>
                  <a:pt x="57912" y="1578864"/>
                </a:lnTo>
                <a:lnTo>
                  <a:pt x="57912" y="1575816"/>
                </a:lnTo>
                <a:lnTo>
                  <a:pt x="51816" y="1569720"/>
                </a:lnTo>
                <a:lnTo>
                  <a:pt x="51816" y="1569720"/>
                </a:lnTo>
                <a:lnTo>
                  <a:pt x="48768" y="1560576"/>
                </a:lnTo>
                <a:lnTo>
                  <a:pt x="48768" y="1560576"/>
                </a:lnTo>
                <a:lnTo>
                  <a:pt x="45720" y="1548384"/>
                </a:lnTo>
                <a:lnTo>
                  <a:pt x="45720" y="1536192"/>
                </a:lnTo>
                <a:lnTo>
                  <a:pt x="42672" y="1517904"/>
                </a:lnTo>
                <a:lnTo>
                  <a:pt x="42672" y="1496568"/>
                </a:lnTo>
                <a:lnTo>
                  <a:pt x="42672" y="1475232"/>
                </a:lnTo>
                <a:lnTo>
                  <a:pt x="42672" y="1450848"/>
                </a:lnTo>
                <a:lnTo>
                  <a:pt x="45720" y="1423416"/>
                </a:lnTo>
                <a:lnTo>
                  <a:pt x="45720" y="1392936"/>
                </a:lnTo>
                <a:lnTo>
                  <a:pt x="45720" y="1362456"/>
                </a:lnTo>
                <a:lnTo>
                  <a:pt x="48768" y="1335024"/>
                </a:lnTo>
                <a:lnTo>
                  <a:pt x="48768" y="1307592"/>
                </a:lnTo>
                <a:lnTo>
                  <a:pt x="51816" y="1280160"/>
                </a:lnTo>
                <a:lnTo>
                  <a:pt x="51816" y="1255776"/>
                </a:lnTo>
                <a:lnTo>
                  <a:pt x="51816" y="1231392"/>
                </a:lnTo>
                <a:lnTo>
                  <a:pt x="51816" y="1207007"/>
                </a:lnTo>
                <a:lnTo>
                  <a:pt x="54864" y="1185672"/>
                </a:lnTo>
                <a:lnTo>
                  <a:pt x="54864" y="1167384"/>
                </a:lnTo>
                <a:lnTo>
                  <a:pt x="54864" y="1149096"/>
                </a:lnTo>
                <a:lnTo>
                  <a:pt x="54864" y="1130807"/>
                </a:lnTo>
                <a:lnTo>
                  <a:pt x="54864" y="1115568"/>
                </a:lnTo>
                <a:lnTo>
                  <a:pt x="54864" y="1100328"/>
                </a:lnTo>
                <a:lnTo>
                  <a:pt x="54864" y="1088136"/>
                </a:lnTo>
                <a:lnTo>
                  <a:pt x="54864" y="1075944"/>
                </a:lnTo>
                <a:lnTo>
                  <a:pt x="54864" y="1063751"/>
                </a:lnTo>
                <a:lnTo>
                  <a:pt x="54864" y="1030224"/>
                </a:lnTo>
                <a:lnTo>
                  <a:pt x="54864" y="996696"/>
                </a:lnTo>
                <a:lnTo>
                  <a:pt x="51816" y="969263"/>
                </a:lnTo>
                <a:lnTo>
                  <a:pt x="51816" y="941832"/>
                </a:lnTo>
                <a:lnTo>
                  <a:pt x="45720" y="917448"/>
                </a:lnTo>
                <a:lnTo>
                  <a:pt x="42672" y="896112"/>
                </a:lnTo>
                <a:lnTo>
                  <a:pt x="39624" y="877824"/>
                </a:lnTo>
                <a:lnTo>
                  <a:pt x="33528" y="862584"/>
                </a:lnTo>
                <a:lnTo>
                  <a:pt x="33528" y="859536"/>
                </a:lnTo>
                <a:lnTo>
                  <a:pt x="45720" y="819912"/>
                </a:lnTo>
                <a:lnTo>
                  <a:pt x="57912" y="777240"/>
                </a:lnTo>
                <a:lnTo>
                  <a:pt x="60960" y="752856"/>
                </a:lnTo>
                <a:lnTo>
                  <a:pt x="67056" y="725424"/>
                </a:lnTo>
                <a:lnTo>
                  <a:pt x="70104" y="694944"/>
                </a:lnTo>
                <a:lnTo>
                  <a:pt x="73152" y="658368"/>
                </a:lnTo>
                <a:lnTo>
                  <a:pt x="73152" y="637032"/>
                </a:lnTo>
                <a:lnTo>
                  <a:pt x="76200" y="612648"/>
                </a:lnTo>
                <a:lnTo>
                  <a:pt x="76200" y="585216"/>
                </a:lnTo>
                <a:lnTo>
                  <a:pt x="79248" y="554736"/>
                </a:lnTo>
                <a:lnTo>
                  <a:pt x="82296" y="518160"/>
                </a:lnTo>
                <a:lnTo>
                  <a:pt x="82296" y="481584"/>
                </a:lnTo>
                <a:lnTo>
                  <a:pt x="85344" y="438912"/>
                </a:lnTo>
                <a:lnTo>
                  <a:pt x="85344" y="393192"/>
                </a:lnTo>
                <a:lnTo>
                  <a:pt x="88392" y="359664"/>
                </a:lnTo>
                <a:lnTo>
                  <a:pt x="88392" y="329184"/>
                </a:lnTo>
                <a:lnTo>
                  <a:pt x="91440" y="301752"/>
                </a:lnTo>
                <a:lnTo>
                  <a:pt x="91440" y="277368"/>
                </a:lnTo>
                <a:lnTo>
                  <a:pt x="91440" y="256032"/>
                </a:lnTo>
                <a:lnTo>
                  <a:pt x="94488" y="240792"/>
                </a:lnTo>
                <a:lnTo>
                  <a:pt x="94488" y="225552"/>
                </a:lnTo>
                <a:lnTo>
                  <a:pt x="94488" y="213360"/>
                </a:lnTo>
                <a:lnTo>
                  <a:pt x="97536" y="198120"/>
                </a:lnTo>
                <a:lnTo>
                  <a:pt x="100584" y="182880"/>
                </a:lnTo>
                <a:lnTo>
                  <a:pt x="103632" y="167640"/>
                </a:lnTo>
                <a:lnTo>
                  <a:pt x="106680" y="158496"/>
                </a:lnTo>
                <a:lnTo>
                  <a:pt x="109728" y="152400"/>
                </a:lnTo>
                <a:lnTo>
                  <a:pt x="109728" y="149352"/>
                </a:lnTo>
                <a:lnTo>
                  <a:pt x="115824" y="146304"/>
                </a:lnTo>
                <a:lnTo>
                  <a:pt x="115824" y="143256"/>
                </a:lnTo>
                <a:lnTo>
                  <a:pt x="121920" y="140208"/>
                </a:lnTo>
                <a:lnTo>
                  <a:pt x="121920" y="140208"/>
                </a:lnTo>
                <a:lnTo>
                  <a:pt x="128016" y="140208"/>
                </a:lnTo>
                <a:lnTo>
                  <a:pt x="131064" y="140208"/>
                </a:lnTo>
                <a:lnTo>
                  <a:pt x="134112" y="140208"/>
                </a:lnTo>
                <a:lnTo>
                  <a:pt x="131064" y="143256"/>
                </a:lnTo>
                <a:lnTo>
                  <a:pt x="137160" y="3048"/>
                </a:lnTo>
                <a:lnTo>
                  <a:pt x="140208" y="9144"/>
                </a:lnTo>
                <a:lnTo>
                  <a:pt x="131064" y="9144"/>
                </a:lnTo>
                <a:lnTo>
                  <a:pt x="131064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1" name="object 1361"/>
          <p:cNvSpPr/>
          <p:nvPr/>
        </p:nvSpPr>
        <p:spPr>
          <a:xfrm>
            <a:off x="6397752" y="3044952"/>
            <a:ext cx="307848" cy="307848"/>
          </a:xfrm>
          <a:custGeom>
            <a:avLst/>
            <a:gdLst/>
            <a:ahLst/>
            <a:cxnLst/>
            <a:rect l="l" t="t" r="r" b="b"/>
            <a:pathLst>
              <a:path w="307848" h="307848">
                <a:moveTo>
                  <a:pt x="9144" y="0"/>
                </a:moveTo>
                <a:lnTo>
                  <a:pt x="268224" y="262128"/>
                </a:lnTo>
                <a:lnTo>
                  <a:pt x="262128" y="2682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283464" y="228600"/>
                </a:moveTo>
                <a:lnTo>
                  <a:pt x="307848" y="307848"/>
                </a:lnTo>
                <a:lnTo>
                  <a:pt x="228600" y="283464"/>
                </a:lnTo>
                <a:lnTo>
                  <a:pt x="283464" y="2286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2" name="object 1362"/>
          <p:cNvSpPr/>
          <p:nvPr/>
        </p:nvSpPr>
        <p:spPr>
          <a:xfrm>
            <a:off x="4267200" y="45354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3" name="object 1363"/>
          <p:cNvSpPr/>
          <p:nvPr/>
        </p:nvSpPr>
        <p:spPr>
          <a:xfrm>
            <a:off x="4383024" y="3581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6240"/>
                </a:lnTo>
                <a:lnTo>
                  <a:pt x="33528" y="3962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object 136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5" name="object 136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5284"/>
            <a:ext cx="7446253" cy="6443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Alignment: Dynamic Programming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86840" y="2892171"/>
            <a:ext cx="29641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78864" y="3099465"/>
            <a:ext cx="25045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i,j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28800" y="2892171"/>
            <a:ext cx="168859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=           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13759" y="3099465"/>
            <a:ext cx="77182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i-1, j-1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14800" y="2892171"/>
            <a:ext cx="190157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+1 </a:t>
            </a:r>
            <a:r>
              <a:rPr sz="3000" spc="10" dirty="0">
                <a:latin typeface="Arial"/>
                <a:cs typeface="Arial"/>
              </a:rPr>
              <a:t>if </a:t>
            </a:r>
            <a:r>
              <a:rPr sz="3000" i="1" spc="10" dirty="0">
                <a:latin typeface="Arial"/>
                <a:cs typeface="Arial"/>
              </a:rPr>
              <a:t>v = 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45024" y="3099465"/>
            <a:ext cx="12649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10072" y="3099465"/>
            <a:ext cx="12649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41576" y="3785265"/>
            <a:ext cx="205957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max              </a:t>
            </a:r>
            <a:r>
              <a:rPr sz="2000" i="1" spc="10" dirty="0">
                <a:latin typeface="Arial"/>
                <a:cs typeface="Arial"/>
              </a:rPr>
              <a:t>i-1, 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61359" y="3577971"/>
            <a:ext cx="29641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28871" y="3577971"/>
            <a:ext cx="54025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+0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97936" y="4263771"/>
            <a:ext cx="29641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89959" y="4471065"/>
            <a:ext cx="54626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i, j-1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65448" y="4263771"/>
            <a:ext cx="54025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+0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66" name="object 1366"/>
          <p:cNvSpPr/>
          <p:nvPr/>
        </p:nvSpPr>
        <p:spPr>
          <a:xfrm>
            <a:off x="2508504" y="2971800"/>
            <a:ext cx="134112" cy="1716024"/>
          </a:xfrm>
          <a:custGeom>
            <a:avLst/>
            <a:gdLst/>
            <a:ahLst/>
            <a:cxnLst/>
            <a:rect l="l" t="t" r="r" b="b"/>
            <a:pathLst>
              <a:path w="134112" h="1716024">
                <a:moveTo>
                  <a:pt x="124968" y="0"/>
                </a:moveTo>
                <a:cubicBezTo>
                  <a:pt x="128016" y="0"/>
                  <a:pt x="131064" y="0"/>
                  <a:pt x="134112" y="0"/>
                </a:cubicBezTo>
                <a:cubicBezTo>
                  <a:pt x="134112" y="48768"/>
                  <a:pt x="131064" y="94488"/>
                  <a:pt x="128016" y="140208"/>
                </a:cubicBezTo>
                <a:cubicBezTo>
                  <a:pt x="128016" y="140208"/>
                  <a:pt x="124968" y="140208"/>
                  <a:pt x="124968" y="140208"/>
                </a:cubicBezTo>
                <a:cubicBezTo>
                  <a:pt x="115824" y="140208"/>
                  <a:pt x="106680" y="146304"/>
                  <a:pt x="103632" y="158496"/>
                </a:cubicBezTo>
                <a:cubicBezTo>
                  <a:pt x="100584" y="167640"/>
                  <a:pt x="97536" y="185928"/>
                  <a:pt x="94488" y="210312"/>
                </a:cubicBezTo>
                <a:cubicBezTo>
                  <a:pt x="91440" y="237744"/>
                  <a:pt x="88392" y="295656"/>
                  <a:pt x="85344" y="390144"/>
                </a:cubicBezTo>
                <a:cubicBezTo>
                  <a:pt x="79248" y="515112"/>
                  <a:pt x="76200" y="603504"/>
                  <a:pt x="70104" y="655320"/>
                </a:cubicBezTo>
                <a:cubicBezTo>
                  <a:pt x="67056" y="707136"/>
                  <a:pt x="60960" y="746759"/>
                  <a:pt x="54864" y="777240"/>
                </a:cubicBezTo>
                <a:cubicBezTo>
                  <a:pt x="48768" y="804671"/>
                  <a:pt x="42672" y="832103"/>
                  <a:pt x="30480" y="856488"/>
                </a:cubicBezTo>
                <a:cubicBezTo>
                  <a:pt x="45720" y="896112"/>
                  <a:pt x="54864" y="963168"/>
                  <a:pt x="54864" y="1060703"/>
                </a:cubicBezTo>
                <a:cubicBezTo>
                  <a:pt x="54864" y="1115568"/>
                  <a:pt x="51816" y="1225296"/>
                  <a:pt x="45720" y="1389888"/>
                </a:cubicBezTo>
                <a:cubicBezTo>
                  <a:pt x="42672" y="1432560"/>
                  <a:pt x="42672" y="1469136"/>
                  <a:pt x="42672" y="1493520"/>
                </a:cubicBezTo>
                <a:cubicBezTo>
                  <a:pt x="42672" y="1524000"/>
                  <a:pt x="42672" y="1545336"/>
                  <a:pt x="45720" y="1557528"/>
                </a:cubicBezTo>
                <a:cubicBezTo>
                  <a:pt x="48768" y="1569720"/>
                  <a:pt x="54864" y="1575816"/>
                  <a:pt x="67056" y="1575816"/>
                </a:cubicBezTo>
                <a:cubicBezTo>
                  <a:pt x="67056" y="1575816"/>
                  <a:pt x="70104" y="1575816"/>
                  <a:pt x="70104" y="1575816"/>
                </a:cubicBezTo>
                <a:cubicBezTo>
                  <a:pt x="70104" y="1621536"/>
                  <a:pt x="67056" y="1667256"/>
                  <a:pt x="64008" y="1716024"/>
                </a:cubicBezTo>
                <a:cubicBezTo>
                  <a:pt x="60960" y="1716024"/>
                  <a:pt x="57912" y="1716024"/>
                  <a:pt x="54864" y="1716024"/>
                </a:cubicBezTo>
                <a:cubicBezTo>
                  <a:pt x="45720" y="1716024"/>
                  <a:pt x="36576" y="1709928"/>
                  <a:pt x="30480" y="1697736"/>
                </a:cubicBezTo>
                <a:cubicBezTo>
                  <a:pt x="24384" y="1685544"/>
                  <a:pt x="21336" y="1664208"/>
                  <a:pt x="18288" y="1636776"/>
                </a:cubicBezTo>
                <a:cubicBezTo>
                  <a:pt x="15240" y="1609344"/>
                  <a:pt x="12192" y="1575816"/>
                  <a:pt x="12192" y="1536192"/>
                </a:cubicBezTo>
                <a:cubicBezTo>
                  <a:pt x="12192" y="1493520"/>
                  <a:pt x="15240" y="1405128"/>
                  <a:pt x="21336" y="1277112"/>
                </a:cubicBezTo>
                <a:cubicBezTo>
                  <a:pt x="24384" y="1179576"/>
                  <a:pt x="27432" y="1112520"/>
                  <a:pt x="27432" y="1078992"/>
                </a:cubicBezTo>
                <a:cubicBezTo>
                  <a:pt x="27432" y="1033271"/>
                  <a:pt x="24384" y="993648"/>
                  <a:pt x="18288" y="966215"/>
                </a:cubicBezTo>
                <a:cubicBezTo>
                  <a:pt x="15240" y="941832"/>
                  <a:pt x="9144" y="932688"/>
                  <a:pt x="0" y="929640"/>
                </a:cubicBezTo>
                <a:cubicBezTo>
                  <a:pt x="3048" y="880871"/>
                  <a:pt x="3048" y="832103"/>
                  <a:pt x="6096" y="783336"/>
                </a:cubicBezTo>
                <a:cubicBezTo>
                  <a:pt x="12192" y="783336"/>
                  <a:pt x="21336" y="774192"/>
                  <a:pt x="27432" y="752856"/>
                </a:cubicBezTo>
                <a:cubicBezTo>
                  <a:pt x="33528" y="734568"/>
                  <a:pt x="36576" y="704088"/>
                  <a:pt x="42672" y="664464"/>
                </a:cubicBezTo>
                <a:cubicBezTo>
                  <a:pt x="45720" y="624840"/>
                  <a:pt x="48768" y="548640"/>
                  <a:pt x="54864" y="438912"/>
                </a:cubicBezTo>
                <a:cubicBezTo>
                  <a:pt x="57912" y="332232"/>
                  <a:pt x="60960" y="259080"/>
                  <a:pt x="64008" y="222504"/>
                </a:cubicBezTo>
                <a:cubicBezTo>
                  <a:pt x="67056" y="167640"/>
                  <a:pt x="73152" y="118872"/>
                  <a:pt x="79248" y="79248"/>
                </a:cubicBezTo>
                <a:cubicBezTo>
                  <a:pt x="85344" y="51816"/>
                  <a:pt x="91440" y="30480"/>
                  <a:pt x="97536" y="18288"/>
                </a:cubicBezTo>
                <a:cubicBezTo>
                  <a:pt x="106680" y="6096"/>
                  <a:pt x="115824" y="0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7" name="object 1367"/>
          <p:cNvSpPr/>
          <p:nvPr/>
        </p:nvSpPr>
        <p:spPr>
          <a:xfrm>
            <a:off x="2502408" y="2968752"/>
            <a:ext cx="146304" cy="1722120"/>
          </a:xfrm>
          <a:custGeom>
            <a:avLst/>
            <a:gdLst/>
            <a:ahLst/>
            <a:cxnLst/>
            <a:rect l="l" t="t" r="r" b="b"/>
            <a:pathLst>
              <a:path w="146304" h="1722120">
                <a:moveTo>
                  <a:pt x="131064" y="0"/>
                </a:moveTo>
                <a:lnTo>
                  <a:pt x="131064" y="0"/>
                </a:lnTo>
                <a:lnTo>
                  <a:pt x="140208" y="0"/>
                </a:lnTo>
                <a:lnTo>
                  <a:pt x="143256" y="0"/>
                </a:lnTo>
                <a:lnTo>
                  <a:pt x="146304" y="3048"/>
                </a:lnTo>
                <a:lnTo>
                  <a:pt x="140208" y="143256"/>
                </a:lnTo>
                <a:lnTo>
                  <a:pt x="134112" y="149352"/>
                </a:lnTo>
                <a:lnTo>
                  <a:pt x="131064" y="149352"/>
                </a:lnTo>
                <a:lnTo>
                  <a:pt x="131064" y="149352"/>
                </a:lnTo>
                <a:lnTo>
                  <a:pt x="124968" y="149352"/>
                </a:lnTo>
                <a:lnTo>
                  <a:pt x="124968" y="149352"/>
                </a:lnTo>
                <a:lnTo>
                  <a:pt x="118872" y="152400"/>
                </a:lnTo>
                <a:lnTo>
                  <a:pt x="121920" y="152400"/>
                </a:lnTo>
                <a:lnTo>
                  <a:pt x="115824" y="155448"/>
                </a:lnTo>
                <a:lnTo>
                  <a:pt x="118872" y="155448"/>
                </a:lnTo>
                <a:lnTo>
                  <a:pt x="112776" y="161544"/>
                </a:lnTo>
                <a:lnTo>
                  <a:pt x="112776" y="170688"/>
                </a:lnTo>
                <a:lnTo>
                  <a:pt x="109728" y="182880"/>
                </a:lnTo>
                <a:lnTo>
                  <a:pt x="106680" y="198120"/>
                </a:lnTo>
                <a:lnTo>
                  <a:pt x="103632" y="216408"/>
                </a:lnTo>
                <a:lnTo>
                  <a:pt x="103632" y="225552"/>
                </a:lnTo>
                <a:lnTo>
                  <a:pt x="103632" y="240792"/>
                </a:lnTo>
                <a:lnTo>
                  <a:pt x="100584" y="259080"/>
                </a:lnTo>
                <a:lnTo>
                  <a:pt x="100584" y="277368"/>
                </a:lnTo>
                <a:lnTo>
                  <a:pt x="100584" y="301752"/>
                </a:lnTo>
                <a:lnTo>
                  <a:pt x="97536" y="329184"/>
                </a:lnTo>
                <a:lnTo>
                  <a:pt x="97536" y="359664"/>
                </a:lnTo>
                <a:lnTo>
                  <a:pt x="94488" y="393192"/>
                </a:lnTo>
                <a:lnTo>
                  <a:pt x="94488" y="438912"/>
                </a:lnTo>
                <a:lnTo>
                  <a:pt x="91440" y="481584"/>
                </a:lnTo>
                <a:lnTo>
                  <a:pt x="91440" y="518160"/>
                </a:lnTo>
                <a:lnTo>
                  <a:pt x="88392" y="554736"/>
                </a:lnTo>
                <a:lnTo>
                  <a:pt x="85344" y="585216"/>
                </a:lnTo>
                <a:lnTo>
                  <a:pt x="85344" y="612648"/>
                </a:lnTo>
                <a:lnTo>
                  <a:pt x="82296" y="637032"/>
                </a:lnTo>
                <a:lnTo>
                  <a:pt x="82296" y="658368"/>
                </a:lnTo>
                <a:lnTo>
                  <a:pt x="79248" y="694944"/>
                </a:lnTo>
                <a:lnTo>
                  <a:pt x="73152" y="728472"/>
                </a:lnTo>
                <a:lnTo>
                  <a:pt x="70104" y="755904"/>
                </a:lnTo>
                <a:lnTo>
                  <a:pt x="67056" y="780288"/>
                </a:lnTo>
                <a:lnTo>
                  <a:pt x="54864" y="822960"/>
                </a:lnTo>
                <a:lnTo>
                  <a:pt x="42672" y="862584"/>
                </a:lnTo>
                <a:lnTo>
                  <a:pt x="42672" y="859536"/>
                </a:lnTo>
                <a:lnTo>
                  <a:pt x="45720" y="874776"/>
                </a:lnTo>
                <a:lnTo>
                  <a:pt x="51816" y="893063"/>
                </a:lnTo>
                <a:lnTo>
                  <a:pt x="54864" y="914400"/>
                </a:lnTo>
                <a:lnTo>
                  <a:pt x="57912" y="938784"/>
                </a:lnTo>
                <a:lnTo>
                  <a:pt x="60960" y="966216"/>
                </a:lnTo>
                <a:lnTo>
                  <a:pt x="64008" y="996696"/>
                </a:lnTo>
                <a:lnTo>
                  <a:pt x="64008" y="1030224"/>
                </a:lnTo>
                <a:lnTo>
                  <a:pt x="64008" y="1063751"/>
                </a:lnTo>
                <a:lnTo>
                  <a:pt x="64008" y="1075944"/>
                </a:lnTo>
                <a:lnTo>
                  <a:pt x="64008" y="1088136"/>
                </a:lnTo>
                <a:lnTo>
                  <a:pt x="64008" y="1100328"/>
                </a:lnTo>
                <a:lnTo>
                  <a:pt x="64008" y="1115568"/>
                </a:lnTo>
                <a:lnTo>
                  <a:pt x="64008" y="1130807"/>
                </a:lnTo>
                <a:lnTo>
                  <a:pt x="64008" y="1149096"/>
                </a:lnTo>
                <a:lnTo>
                  <a:pt x="64008" y="1167384"/>
                </a:lnTo>
                <a:lnTo>
                  <a:pt x="64008" y="1188719"/>
                </a:lnTo>
                <a:lnTo>
                  <a:pt x="60960" y="1207007"/>
                </a:lnTo>
                <a:lnTo>
                  <a:pt x="60960" y="1231392"/>
                </a:lnTo>
                <a:lnTo>
                  <a:pt x="60960" y="1255776"/>
                </a:lnTo>
                <a:lnTo>
                  <a:pt x="60960" y="1280160"/>
                </a:lnTo>
                <a:lnTo>
                  <a:pt x="57912" y="1307592"/>
                </a:lnTo>
                <a:lnTo>
                  <a:pt x="57912" y="1335024"/>
                </a:lnTo>
                <a:lnTo>
                  <a:pt x="54864" y="1362456"/>
                </a:lnTo>
                <a:lnTo>
                  <a:pt x="54864" y="1392936"/>
                </a:lnTo>
                <a:lnTo>
                  <a:pt x="54864" y="1423416"/>
                </a:lnTo>
                <a:lnTo>
                  <a:pt x="51816" y="1450848"/>
                </a:lnTo>
                <a:lnTo>
                  <a:pt x="51816" y="1478280"/>
                </a:lnTo>
                <a:lnTo>
                  <a:pt x="51816" y="1496568"/>
                </a:lnTo>
                <a:lnTo>
                  <a:pt x="51816" y="1517904"/>
                </a:lnTo>
                <a:lnTo>
                  <a:pt x="54864" y="1536192"/>
                </a:lnTo>
                <a:lnTo>
                  <a:pt x="54864" y="1548384"/>
                </a:lnTo>
                <a:lnTo>
                  <a:pt x="57912" y="1557528"/>
                </a:lnTo>
                <a:lnTo>
                  <a:pt x="57912" y="1557528"/>
                </a:lnTo>
                <a:lnTo>
                  <a:pt x="60960" y="1566672"/>
                </a:lnTo>
                <a:lnTo>
                  <a:pt x="57912" y="1563624"/>
                </a:lnTo>
                <a:lnTo>
                  <a:pt x="64008" y="1569720"/>
                </a:lnTo>
                <a:lnTo>
                  <a:pt x="64008" y="1569720"/>
                </a:lnTo>
                <a:lnTo>
                  <a:pt x="67056" y="1572768"/>
                </a:lnTo>
                <a:lnTo>
                  <a:pt x="67056" y="1572768"/>
                </a:lnTo>
                <a:lnTo>
                  <a:pt x="73152" y="1572768"/>
                </a:lnTo>
                <a:lnTo>
                  <a:pt x="73152" y="1572768"/>
                </a:lnTo>
                <a:lnTo>
                  <a:pt x="76200" y="1572768"/>
                </a:lnTo>
                <a:lnTo>
                  <a:pt x="79248" y="1575816"/>
                </a:lnTo>
                <a:lnTo>
                  <a:pt x="82296" y="1578864"/>
                </a:lnTo>
                <a:lnTo>
                  <a:pt x="76200" y="1719072"/>
                </a:lnTo>
                <a:lnTo>
                  <a:pt x="70104" y="1722120"/>
                </a:lnTo>
                <a:lnTo>
                  <a:pt x="60960" y="1722120"/>
                </a:lnTo>
                <a:lnTo>
                  <a:pt x="60960" y="1722120"/>
                </a:lnTo>
                <a:lnTo>
                  <a:pt x="54864" y="1722120"/>
                </a:lnTo>
                <a:lnTo>
                  <a:pt x="51816" y="1722120"/>
                </a:lnTo>
                <a:lnTo>
                  <a:pt x="45720" y="1719072"/>
                </a:lnTo>
                <a:lnTo>
                  <a:pt x="42672" y="1716024"/>
                </a:lnTo>
                <a:lnTo>
                  <a:pt x="39624" y="1709928"/>
                </a:lnTo>
                <a:lnTo>
                  <a:pt x="36576" y="1709928"/>
                </a:lnTo>
                <a:lnTo>
                  <a:pt x="33528" y="1700784"/>
                </a:lnTo>
                <a:lnTo>
                  <a:pt x="33528" y="1700784"/>
                </a:lnTo>
                <a:lnTo>
                  <a:pt x="30480" y="1691640"/>
                </a:lnTo>
                <a:lnTo>
                  <a:pt x="24384" y="1676400"/>
                </a:lnTo>
                <a:lnTo>
                  <a:pt x="21336" y="1661160"/>
                </a:lnTo>
                <a:lnTo>
                  <a:pt x="18288" y="1639824"/>
                </a:lnTo>
                <a:lnTo>
                  <a:pt x="18288" y="1618488"/>
                </a:lnTo>
                <a:lnTo>
                  <a:pt x="15240" y="1594104"/>
                </a:lnTo>
                <a:lnTo>
                  <a:pt x="15240" y="1569720"/>
                </a:lnTo>
                <a:lnTo>
                  <a:pt x="15240" y="1539240"/>
                </a:lnTo>
                <a:lnTo>
                  <a:pt x="15240" y="1520952"/>
                </a:lnTo>
                <a:lnTo>
                  <a:pt x="15240" y="1499616"/>
                </a:lnTo>
                <a:lnTo>
                  <a:pt x="15240" y="1472184"/>
                </a:lnTo>
                <a:lnTo>
                  <a:pt x="15240" y="1441704"/>
                </a:lnTo>
                <a:lnTo>
                  <a:pt x="18288" y="1405128"/>
                </a:lnTo>
                <a:lnTo>
                  <a:pt x="18288" y="1368552"/>
                </a:lnTo>
                <a:lnTo>
                  <a:pt x="21336" y="1325880"/>
                </a:lnTo>
                <a:lnTo>
                  <a:pt x="21336" y="1280160"/>
                </a:lnTo>
                <a:lnTo>
                  <a:pt x="24384" y="1243584"/>
                </a:lnTo>
                <a:lnTo>
                  <a:pt x="24384" y="1213104"/>
                </a:lnTo>
                <a:lnTo>
                  <a:pt x="24384" y="1182624"/>
                </a:lnTo>
                <a:lnTo>
                  <a:pt x="27432" y="1155192"/>
                </a:lnTo>
                <a:lnTo>
                  <a:pt x="27432" y="1133856"/>
                </a:lnTo>
                <a:lnTo>
                  <a:pt x="27432" y="1112519"/>
                </a:lnTo>
                <a:lnTo>
                  <a:pt x="27432" y="1097280"/>
                </a:lnTo>
                <a:lnTo>
                  <a:pt x="27432" y="1082040"/>
                </a:lnTo>
                <a:lnTo>
                  <a:pt x="27432" y="1048512"/>
                </a:lnTo>
                <a:lnTo>
                  <a:pt x="27432" y="1018032"/>
                </a:lnTo>
                <a:lnTo>
                  <a:pt x="24384" y="993648"/>
                </a:lnTo>
                <a:lnTo>
                  <a:pt x="21336" y="969263"/>
                </a:lnTo>
                <a:lnTo>
                  <a:pt x="18288" y="954024"/>
                </a:lnTo>
                <a:lnTo>
                  <a:pt x="18288" y="954024"/>
                </a:lnTo>
                <a:lnTo>
                  <a:pt x="12192" y="944880"/>
                </a:lnTo>
                <a:lnTo>
                  <a:pt x="12192" y="944880"/>
                </a:lnTo>
                <a:lnTo>
                  <a:pt x="9144" y="938784"/>
                </a:lnTo>
                <a:lnTo>
                  <a:pt x="9144" y="941832"/>
                </a:lnTo>
                <a:lnTo>
                  <a:pt x="3048" y="938784"/>
                </a:lnTo>
                <a:lnTo>
                  <a:pt x="0" y="932688"/>
                </a:lnTo>
                <a:lnTo>
                  <a:pt x="6096" y="786384"/>
                </a:lnTo>
                <a:lnTo>
                  <a:pt x="9144" y="783336"/>
                </a:lnTo>
                <a:lnTo>
                  <a:pt x="15240" y="780288"/>
                </a:lnTo>
                <a:lnTo>
                  <a:pt x="15240" y="783336"/>
                </a:lnTo>
                <a:lnTo>
                  <a:pt x="18288" y="777240"/>
                </a:lnTo>
                <a:lnTo>
                  <a:pt x="18288" y="777240"/>
                </a:lnTo>
                <a:lnTo>
                  <a:pt x="24384" y="768096"/>
                </a:lnTo>
                <a:lnTo>
                  <a:pt x="27432" y="755904"/>
                </a:lnTo>
                <a:lnTo>
                  <a:pt x="33528" y="737616"/>
                </a:lnTo>
                <a:lnTo>
                  <a:pt x="36576" y="719328"/>
                </a:lnTo>
                <a:lnTo>
                  <a:pt x="39624" y="694944"/>
                </a:lnTo>
                <a:lnTo>
                  <a:pt x="42672" y="667512"/>
                </a:lnTo>
                <a:lnTo>
                  <a:pt x="45720" y="649224"/>
                </a:lnTo>
                <a:lnTo>
                  <a:pt x="45720" y="630936"/>
                </a:lnTo>
                <a:lnTo>
                  <a:pt x="48768" y="606552"/>
                </a:lnTo>
                <a:lnTo>
                  <a:pt x="48768" y="582168"/>
                </a:lnTo>
                <a:lnTo>
                  <a:pt x="51816" y="551688"/>
                </a:lnTo>
                <a:lnTo>
                  <a:pt x="51816" y="518160"/>
                </a:lnTo>
                <a:lnTo>
                  <a:pt x="54864" y="481584"/>
                </a:lnTo>
                <a:lnTo>
                  <a:pt x="54864" y="441960"/>
                </a:lnTo>
                <a:lnTo>
                  <a:pt x="57912" y="402336"/>
                </a:lnTo>
                <a:lnTo>
                  <a:pt x="57912" y="368808"/>
                </a:lnTo>
                <a:lnTo>
                  <a:pt x="60960" y="335280"/>
                </a:lnTo>
                <a:lnTo>
                  <a:pt x="60960" y="307848"/>
                </a:lnTo>
                <a:lnTo>
                  <a:pt x="64008" y="283464"/>
                </a:lnTo>
                <a:lnTo>
                  <a:pt x="64008" y="259080"/>
                </a:lnTo>
                <a:lnTo>
                  <a:pt x="64008" y="240792"/>
                </a:lnTo>
                <a:lnTo>
                  <a:pt x="67056" y="225552"/>
                </a:lnTo>
                <a:lnTo>
                  <a:pt x="70104" y="185928"/>
                </a:lnTo>
                <a:lnTo>
                  <a:pt x="73152" y="146304"/>
                </a:lnTo>
                <a:lnTo>
                  <a:pt x="76200" y="112776"/>
                </a:lnTo>
                <a:lnTo>
                  <a:pt x="82296" y="82296"/>
                </a:lnTo>
                <a:lnTo>
                  <a:pt x="85344" y="64008"/>
                </a:lnTo>
                <a:lnTo>
                  <a:pt x="91440" y="45720"/>
                </a:lnTo>
                <a:lnTo>
                  <a:pt x="94488" y="30480"/>
                </a:lnTo>
                <a:lnTo>
                  <a:pt x="100584" y="21336"/>
                </a:lnTo>
                <a:lnTo>
                  <a:pt x="100584" y="21336"/>
                </a:lnTo>
                <a:lnTo>
                  <a:pt x="106680" y="12192"/>
                </a:lnTo>
                <a:lnTo>
                  <a:pt x="106680" y="12192"/>
                </a:lnTo>
                <a:lnTo>
                  <a:pt x="112776" y="6096"/>
                </a:lnTo>
                <a:lnTo>
                  <a:pt x="115824" y="6096"/>
                </a:lnTo>
                <a:lnTo>
                  <a:pt x="121920" y="0"/>
                </a:lnTo>
                <a:lnTo>
                  <a:pt x="121920" y="0"/>
                </a:lnTo>
                <a:lnTo>
                  <a:pt x="131064" y="0"/>
                </a:lnTo>
                <a:close/>
                <a:moveTo>
                  <a:pt x="124968" y="9144"/>
                </a:moveTo>
                <a:lnTo>
                  <a:pt x="124968" y="9144"/>
                </a:lnTo>
                <a:lnTo>
                  <a:pt x="118872" y="12192"/>
                </a:lnTo>
                <a:lnTo>
                  <a:pt x="118872" y="12192"/>
                </a:lnTo>
                <a:lnTo>
                  <a:pt x="112776" y="18288"/>
                </a:lnTo>
                <a:lnTo>
                  <a:pt x="112776" y="18288"/>
                </a:lnTo>
                <a:lnTo>
                  <a:pt x="109728" y="24384"/>
                </a:lnTo>
                <a:lnTo>
                  <a:pt x="109728" y="24384"/>
                </a:lnTo>
                <a:lnTo>
                  <a:pt x="103632" y="33528"/>
                </a:lnTo>
                <a:lnTo>
                  <a:pt x="100584" y="48768"/>
                </a:lnTo>
                <a:lnTo>
                  <a:pt x="94488" y="64008"/>
                </a:lnTo>
                <a:lnTo>
                  <a:pt x="91440" y="85344"/>
                </a:lnTo>
                <a:lnTo>
                  <a:pt x="85344" y="115824"/>
                </a:lnTo>
                <a:lnTo>
                  <a:pt x="82296" y="149352"/>
                </a:lnTo>
                <a:lnTo>
                  <a:pt x="79248" y="185928"/>
                </a:lnTo>
                <a:lnTo>
                  <a:pt x="76200" y="228600"/>
                </a:lnTo>
                <a:lnTo>
                  <a:pt x="73152" y="243840"/>
                </a:lnTo>
                <a:lnTo>
                  <a:pt x="73152" y="262128"/>
                </a:lnTo>
                <a:lnTo>
                  <a:pt x="73152" y="283464"/>
                </a:lnTo>
                <a:lnTo>
                  <a:pt x="70104" y="307848"/>
                </a:lnTo>
                <a:lnTo>
                  <a:pt x="70104" y="335280"/>
                </a:lnTo>
                <a:lnTo>
                  <a:pt x="67056" y="368808"/>
                </a:lnTo>
                <a:lnTo>
                  <a:pt x="67056" y="405384"/>
                </a:lnTo>
                <a:lnTo>
                  <a:pt x="64008" y="441960"/>
                </a:lnTo>
                <a:lnTo>
                  <a:pt x="64008" y="481584"/>
                </a:lnTo>
                <a:lnTo>
                  <a:pt x="60960" y="518160"/>
                </a:lnTo>
                <a:lnTo>
                  <a:pt x="60960" y="551688"/>
                </a:lnTo>
                <a:lnTo>
                  <a:pt x="57912" y="582168"/>
                </a:lnTo>
                <a:lnTo>
                  <a:pt x="57912" y="609600"/>
                </a:lnTo>
                <a:lnTo>
                  <a:pt x="54864" y="630936"/>
                </a:lnTo>
                <a:lnTo>
                  <a:pt x="54864" y="652272"/>
                </a:lnTo>
                <a:lnTo>
                  <a:pt x="51816" y="667512"/>
                </a:lnTo>
                <a:lnTo>
                  <a:pt x="48768" y="694944"/>
                </a:lnTo>
                <a:lnTo>
                  <a:pt x="45720" y="719328"/>
                </a:lnTo>
                <a:lnTo>
                  <a:pt x="42672" y="740663"/>
                </a:lnTo>
                <a:lnTo>
                  <a:pt x="36576" y="758951"/>
                </a:lnTo>
                <a:lnTo>
                  <a:pt x="33528" y="771144"/>
                </a:lnTo>
                <a:lnTo>
                  <a:pt x="27432" y="783336"/>
                </a:lnTo>
                <a:lnTo>
                  <a:pt x="27432" y="783336"/>
                </a:lnTo>
                <a:lnTo>
                  <a:pt x="21336" y="789432"/>
                </a:lnTo>
                <a:lnTo>
                  <a:pt x="18288" y="789432"/>
                </a:lnTo>
                <a:lnTo>
                  <a:pt x="15240" y="792480"/>
                </a:lnTo>
                <a:lnTo>
                  <a:pt x="15240" y="789432"/>
                </a:lnTo>
                <a:lnTo>
                  <a:pt x="9144" y="932688"/>
                </a:lnTo>
                <a:lnTo>
                  <a:pt x="9144" y="929640"/>
                </a:lnTo>
                <a:lnTo>
                  <a:pt x="15240" y="932688"/>
                </a:lnTo>
                <a:lnTo>
                  <a:pt x="15240" y="932688"/>
                </a:lnTo>
                <a:lnTo>
                  <a:pt x="21336" y="938784"/>
                </a:lnTo>
                <a:lnTo>
                  <a:pt x="21336" y="941832"/>
                </a:lnTo>
                <a:lnTo>
                  <a:pt x="24384" y="950976"/>
                </a:lnTo>
                <a:lnTo>
                  <a:pt x="24384" y="954024"/>
                </a:lnTo>
                <a:lnTo>
                  <a:pt x="30480" y="966216"/>
                </a:lnTo>
                <a:lnTo>
                  <a:pt x="33528" y="990600"/>
                </a:lnTo>
                <a:lnTo>
                  <a:pt x="36576" y="1018032"/>
                </a:lnTo>
                <a:lnTo>
                  <a:pt x="36576" y="1048512"/>
                </a:lnTo>
                <a:lnTo>
                  <a:pt x="36576" y="1082040"/>
                </a:lnTo>
                <a:lnTo>
                  <a:pt x="36576" y="1097280"/>
                </a:lnTo>
                <a:lnTo>
                  <a:pt x="36576" y="1112519"/>
                </a:lnTo>
                <a:lnTo>
                  <a:pt x="36576" y="1133856"/>
                </a:lnTo>
                <a:lnTo>
                  <a:pt x="36576" y="1158240"/>
                </a:lnTo>
                <a:lnTo>
                  <a:pt x="33528" y="1182624"/>
                </a:lnTo>
                <a:lnTo>
                  <a:pt x="33528" y="1213104"/>
                </a:lnTo>
                <a:lnTo>
                  <a:pt x="33528" y="1243584"/>
                </a:lnTo>
                <a:lnTo>
                  <a:pt x="30480" y="1280160"/>
                </a:lnTo>
                <a:lnTo>
                  <a:pt x="30480" y="1325880"/>
                </a:lnTo>
                <a:lnTo>
                  <a:pt x="27432" y="1368552"/>
                </a:lnTo>
                <a:lnTo>
                  <a:pt x="27432" y="1408176"/>
                </a:lnTo>
                <a:lnTo>
                  <a:pt x="24384" y="1441704"/>
                </a:lnTo>
                <a:lnTo>
                  <a:pt x="24384" y="1472184"/>
                </a:lnTo>
                <a:lnTo>
                  <a:pt x="24384" y="1499616"/>
                </a:lnTo>
                <a:lnTo>
                  <a:pt x="24384" y="1520952"/>
                </a:lnTo>
                <a:lnTo>
                  <a:pt x="24384" y="1539240"/>
                </a:lnTo>
                <a:lnTo>
                  <a:pt x="24384" y="1569720"/>
                </a:lnTo>
                <a:lnTo>
                  <a:pt x="24384" y="1594104"/>
                </a:lnTo>
                <a:lnTo>
                  <a:pt x="27432" y="1618488"/>
                </a:lnTo>
                <a:lnTo>
                  <a:pt x="27432" y="1639824"/>
                </a:lnTo>
                <a:lnTo>
                  <a:pt x="30480" y="1658112"/>
                </a:lnTo>
                <a:lnTo>
                  <a:pt x="33528" y="1673352"/>
                </a:lnTo>
                <a:lnTo>
                  <a:pt x="36576" y="1688592"/>
                </a:lnTo>
                <a:lnTo>
                  <a:pt x="42672" y="1697736"/>
                </a:lnTo>
                <a:lnTo>
                  <a:pt x="39624" y="1697736"/>
                </a:lnTo>
                <a:lnTo>
                  <a:pt x="45720" y="1706880"/>
                </a:lnTo>
                <a:lnTo>
                  <a:pt x="45720" y="1703832"/>
                </a:lnTo>
                <a:lnTo>
                  <a:pt x="51816" y="1709928"/>
                </a:lnTo>
                <a:lnTo>
                  <a:pt x="48768" y="1709928"/>
                </a:lnTo>
                <a:lnTo>
                  <a:pt x="54864" y="1712976"/>
                </a:lnTo>
                <a:lnTo>
                  <a:pt x="54864" y="1712976"/>
                </a:lnTo>
                <a:lnTo>
                  <a:pt x="64008" y="1712976"/>
                </a:lnTo>
                <a:lnTo>
                  <a:pt x="60960" y="1712976"/>
                </a:lnTo>
                <a:lnTo>
                  <a:pt x="70104" y="1712976"/>
                </a:lnTo>
                <a:lnTo>
                  <a:pt x="67056" y="1719072"/>
                </a:lnTo>
                <a:lnTo>
                  <a:pt x="73152" y="1578864"/>
                </a:lnTo>
                <a:lnTo>
                  <a:pt x="76200" y="1581912"/>
                </a:lnTo>
                <a:lnTo>
                  <a:pt x="73152" y="1581912"/>
                </a:lnTo>
                <a:lnTo>
                  <a:pt x="70104" y="1581912"/>
                </a:lnTo>
                <a:lnTo>
                  <a:pt x="64008" y="1581912"/>
                </a:lnTo>
                <a:lnTo>
                  <a:pt x="64008" y="1581912"/>
                </a:lnTo>
                <a:lnTo>
                  <a:pt x="57912" y="1578864"/>
                </a:lnTo>
                <a:lnTo>
                  <a:pt x="57912" y="1575816"/>
                </a:lnTo>
                <a:lnTo>
                  <a:pt x="51816" y="1569720"/>
                </a:lnTo>
                <a:lnTo>
                  <a:pt x="51816" y="1569720"/>
                </a:lnTo>
                <a:lnTo>
                  <a:pt x="48768" y="1560576"/>
                </a:lnTo>
                <a:lnTo>
                  <a:pt x="48768" y="1560576"/>
                </a:lnTo>
                <a:lnTo>
                  <a:pt x="45720" y="1548384"/>
                </a:lnTo>
                <a:lnTo>
                  <a:pt x="45720" y="1536192"/>
                </a:lnTo>
                <a:lnTo>
                  <a:pt x="42672" y="1517904"/>
                </a:lnTo>
                <a:lnTo>
                  <a:pt x="42672" y="1496568"/>
                </a:lnTo>
                <a:lnTo>
                  <a:pt x="42672" y="1475232"/>
                </a:lnTo>
                <a:lnTo>
                  <a:pt x="42672" y="1450848"/>
                </a:lnTo>
                <a:lnTo>
                  <a:pt x="45720" y="1423416"/>
                </a:lnTo>
                <a:lnTo>
                  <a:pt x="45720" y="1392936"/>
                </a:lnTo>
                <a:lnTo>
                  <a:pt x="45720" y="1362456"/>
                </a:lnTo>
                <a:lnTo>
                  <a:pt x="48768" y="1335024"/>
                </a:lnTo>
                <a:lnTo>
                  <a:pt x="48768" y="1307592"/>
                </a:lnTo>
                <a:lnTo>
                  <a:pt x="51816" y="1280160"/>
                </a:lnTo>
                <a:lnTo>
                  <a:pt x="51816" y="1255776"/>
                </a:lnTo>
                <a:lnTo>
                  <a:pt x="51816" y="1231392"/>
                </a:lnTo>
                <a:lnTo>
                  <a:pt x="51816" y="1207007"/>
                </a:lnTo>
                <a:lnTo>
                  <a:pt x="54864" y="1185672"/>
                </a:lnTo>
                <a:lnTo>
                  <a:pt x="54864" y="1167384"/>
                </a:lnTo>
                <a:lnTo>
                  <a:pt x="54864" y="1149096"/>
                </a:lnTo>
                <a:lnTo>
                  <a:pt x="54864" y="1130807"/>
                </a:lnTo>
                <a:lnTo>
                  <a:pt x="54864" y="1115568"/>
                </a:lnTo>
                <a:lnTo>
                  <a:pt x="54864" y="1100328"/>
                </a:lnTo>
                <a:lnTo>
                  <a:pt x="54864" y="1088136"/>
                </a:lnTo>
                <a:lnTo>
                  <a:pt x="54864" y="1075944"/>
                </a:lnTo>
                <a:lnTo>
                  <a:pt x="54864" y="1063751"/>
                </a:lnTo>
                <a:lnTo>
                  <a:pt x="54864" y="1030224"/>
                </a:lnTo>
                <a:lnTo>
                  <a:pt x="54864" y="996696"/>
                </a:lnTo>
                <a:lnTo>
                  <a:pt x="51816" y="969263"/>
                </a:lnTo>
                <a:lnTo>
                  <a:pt x="51816" y="941832"/>
                </a:lnTo>
                <a:lnTo>
                  <a:pt x="45720" y="917448"/>
                </a:lnTo>
                <a:lnTo>
                  <a:pt x="42672" y="896112"/>
                </a:lnTo>
                <a:lnTo>
                  <a:pt x="39624" y="877824"/>
                </a:lnTo>
                <a:lnTo>
                  <a:pt x="33528" y="862584"/>
                </a:lnTo>
                <a:lnTo>
                  <a:pt x="33528" y="859536"/>
                </a:lnTo>
                <a:lnTo>
                  <a:pt x="45720" y="819912"/>
                </a:lnTo>
                <a:lnTo>
                  <a:pt x="57912" y="777240"/>
                </a:lnTo>
                <a:lnTo>
                  <a:pt x="60960" y="752856"/>
                </a:lnTo>
                <a:lnTo>
                  <a:pt x="67056" y="725424"/>
                </a:lnTo>
                <a:lnTo>
                  <a:pt x="70104" y="694944"/>
                </a:lnTo>
                <a:lnTo>
                  <a:pt x="73152" y="658368"/>
                </a:lnTo>
                <a:lnTo>
                  <a:pt x="73152" y="637032"/>
                </a:lnTo>
                <a:lnTo>
                  <a:pt x="76200" y="612648"/>
                </a:lnTo>
                <a:lnTo>
                  <a:pt x="76200" y="585216"/>
                </a:lnTo>
                <a:lnTo>
                  <a:pt x="79248" y="554736"/>
                </a:lnTo>
                <a:lnTo>
                  <a:pt x="82296" y="518160"/>
                </a:lnTo>
                <a:lnTo>
                  <a:pt x="82296" y="481584"/>
                </a:lnTo>
                <a:lnTo>
                  <a:pt x="85344" y="438912"/>
                </a:lnTo>
                <a:lnTo>
                  <a:pt x="85344" y="393192"/>
                </a:lnTo>
                <a:lnTo>
                  <a:pt x="88392" y="359664"/>
                </a:lnTo>
                <a:lnTo>
                  <a:pt x="88392" y="329184"/>
                </a:lnTo>
                <a:lnTo>
                  <a:pt x="91440" y="301752"/>
                </a:lnTo>
                <a:lnTo>
                  <a:pt x="91440" y="277368"/>
                </a:lnTo>
                <a:lnTo>
                  <a:pt x="91440" y="256032"/>
                </a:lnTo>
                <a:lnTo>
                  <a:pt x="94488" y="240792"/>
                </a:lnTo>
                <a:lnTo>
                  <a:pt x="94488" y="225552"/>
                </a:lnTo>
                <a:lnTo>
                  <a:pt x="94488" y="213360"/>
                </a:lnTo>
                <a:lnTo>
                  <a:pt x="97536" y="198120"/>
                </a:lnTo>
                <a:lnTo>
                  <a:pt x="100584" y="182880"/>
                </a:lnTo>
                <a:lnTo>
                  <a:pt x="103632" y="167640"/>
                </a:lnTo>
                <a:lnTo>
                  <a:pt x="106680" y="158496"/>
                </a:lnTo>
                <a:lnTo>
                  <a:pt x="109728" y="152400"/>
                </a:lnTo>
                <a:lnTo>
                  <a:pt x="109728" y="149352"/>
                </a:lnTo>
                <a:lnTo>
                  <a:pt x="115824" y="146304"/>
                </a:lnTo>
                <a:lnTo>
                  <a:pt x="115824" y="143256"/>
                </a:lnTo>
                <a:lnTo>
                  <a:pt x="121920" y="140208"/>
                </a:lnTo>
                <a:lnTo>
                  <a:pt x="121920" y="140208"/>
                </a:lnTo>
                <a:lnTo>
                  <a:pt x="128016" y="140208"/>
                </a:lnTo>
                <a:lnTo>
                  <a:pt x="131064" y="140208"/>
                </a:lnTo>
                <a:lnTo>
                  <a:pt x="134112" y="140208"/>
                </a:lnTo>
                <a:lnTo>
                  <a:pt x="131064" y="143256"/>
                </a:lnTo>
                <a:lnTo>
                  <a:pt x="137160" y="3048"/>
                </a:lnTo>
                <a:lnTo>
                  <a:pt x="140208" y="9144"/>
                </a:lnTo>
                <a:lnTo>
                  <a:pt x="131064" y="9144"/>
                </a:lnTo>
                <a:lnTo>
                  <a:pt x="131064" y="9144"/>
                </a:lnTo>
                <a:lnTo>
                  <a:pt x="1249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8" name="object 1368"/>
          <p:cNvSpPr/>
          <p:nvPr/>
        </p:nvSpPr>
        <p:spPr>
          <a:xfrm>
            <a:off x="6397752" y="3044952"/>
            <a:ext cx="307848" cy="307848"/>
          </a:xfrm>
          <a:custGeom>
            <a:avLst/>
            <a:gdLst/>
            <a:ahLst/>
            <a:cxnLst/>
            <a:rect l="l" t="t" r="r" b="b"/>
            <a:pathLst>
              <a:path w="307848" h="307848">
                <a:moveTo>
                  <a:pt x="9144" y="0"/>
                </a:moveTo>
                <a:lnTo>
                  <a:pt x="268224" y="262128"/>
                </a:lnTo>
                <a:lnTo>
                  <a:pt x="262128" y="268224"/>
                </a:lnTo>
                <a:lnTo>
                  <a:pt x="0" y="9144"/>
                </a:lnTo>
                <a:lnTo>
                  <a:pt x="9144" y="0"/>
                </a:lnTo>
                <a:close/>
                <a:moveTo>
                  <a:pt x="283464" y="228600"/>
                </a:moveTo>
                <a:lnTo>
                  <a:pt x="307848" y="307848"/>
                </a:lnTo>
                <a:lnTo>
                  <a:pt x="228600" y="283464"/>
                </a:lnTo>
                <a:lnTo>
                  <a:pt x="283464" y="2286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9" name="object 1369"/>
          <p:cNvSpPr/>
          <p:nvPr/>
        </p:nvSpPr>
        <p:spPr>
          <a:xfrm>
            <a:off x="4648200" y="445922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528"/>
                </a:moveTo>
                <a:lnTo>
                  <a:pt x="396240" y="33528"/>
                </a:lnTo>
                <a:lnTo>
                  <a:pt x="3962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381000" y="0"/>
                </a:moveTo>
                <a:lnTo>
                  <a:pt x="457200" y="36576"/>
                </a:lnTo>
                <a:lnTo>
                  <a:pt x="381000" y="76200"/>
                </a:lnTo>
                <a:lnTo>
                  <a:pt x="3810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0" name="object 1370"/>
          <p:cNvSpPr/>
          <p:nvPr/>
        </p:nvSpPr>
        <p:spPr>
          <a:xfrm>
            <a:off x="4687824" y="35814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672" y="0"/>
                </a:moveTo>
                <a:lnTo>
                  <a:pt x="42672" y="396240"/>
                </a:lnTo>
                <a:lnTo>
                  <a:pt x="33528" y="3962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381000"/>
                </a:moveTo>
                <a:lnTo>
                  <a:pt x="36576" y="457200"/>
                </a:lnTo>
                <a:lnTo>
                  <a:pt x="0" y="3810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386840" y="5551932"/>
            <a:ext cx="7323735" cy="107167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i="1" spc="10" dirty="0">
                <a:latin typeface="Arial"/>
                <a:cs typeface="Arial"/>
              </a:rPr>
              <a:t>This recurrence corresponds to the Manhattan Tourist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problem (three incoming edges into a  vertex) with all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horizontal and vertical edges weighted by zero.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object 137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2" name="object 1372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3582847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LCS Algorithm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932081"/>
            <a:ext cx="179356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c9900"/>
                </a:solidFill>
                <a:latin typeface="Arial"/>
                <a:cs typeface="Arial"/>
              </a:rPr>
              <a:t>1.  </a:t>
            </a:r>
            <a:r>
              <a:rPr sz="2000" b="1" spc="10" dirty="0">
                <a:latin typeface="Arial"/>
                <a:cs typeface="Arial"/>
              </a:rPr>
              <a:t>LCS(v,w)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73" name="object 1373"/>
          <p:cNvSpPr/>
          <p:nvPr/>
        </p:nvSpPr>
        <p:spPr>
          <a:xfrm>
            <a:off x="1426464" y="2185416"/>
            <a:ext cx="1219200" cy="12192"/>
          </a:xfrm>
          <a:custGeom>
            <a:avLst/>
            <a:gdLst/>
            <a:ahLst/>
            <a:cxnLst/>
            <a:rect l="l" t="t" r="r" b="b"/>
            <a:pathLst>
              <a:path w="1219200" h="12192">
                <a:moveTo>
                  <a:pt x="0" y="12192"/>
                </a:moveTo>
                <a:lnTo>
                  <a:pt x="0" y="0"/>
                </a:lnTo>
                <a:lnTo>
                  <a:pt x="1219200" y="0"/>
                </a:lnTo>
                <a:lnTo>
                  <a:pt x="1219200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005839" y="2267361"/>
            <a:ext cx="310621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2.  </a:t>
            </a:r>
            <a:r>
              <a:rPr sz="2000" b="1" spc="10" dirty="0">
                <a:latin typeface="Arial"/>
                <a:cs typeface="Arial"/>
              </a:rPr>
              <a:t>for  </a:t>
            </a:r>
            <a:r>
              <a:rPr sz="2000" i="1" spc="10" dirty="0">
                <a:latin typeface="Arial"/>
                <a:cs typeface="Arial"/>
              </a:rPr>
              <a:t>i  </a:t>
            </a:r>
            <a:r>
              <a:rPr sz="2050" spc="10" dirty="0">
                <a:latin typeface="Arial"/>
                <a:cs typeface="Arial"/>
              </a:rPr>
              <a:t>  </a:t>
            </a:r>
            <a:r>
              <a:rPr sz="2000" i="1" spc="10" dirty="0">
                <a:latin typeface="Arial"/>
                <a:cs typeface="Arial"/>
              </a:rPr>
              <a:t>1  </a:t>
            </a:r>
            <a:r>
              <a:rPr sz="2000" spc="10" dirty="0">
                <a:latin typeface="Lucida Console"/>
                <a:cs typeface="Lucida Console"/>
              </a:rPr>
              <a:t>to </a:t>
            </a:r>
            <a:r>
              <a:rPr sz="2000" i="1" spc="1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631987"/>
            <a:ext cx="45764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3.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33016" y="260264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85416" y="2738080"/>
            <a:ext cx="413747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90800" y="2602641"/>
            <a:ext cx="70743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  </a:t>
            </a:r>
            <a:r>
              <a:rPr sz="2000" i="1" spc="1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937921"/>
            <a:ext cx="310621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4.  </a:t>
            </a:r>
            <a:r>
              <a:rPr sz="2000" b="1" spc="10" dirty="0">
                <a:latin typeface="Arial"/>
                <a:cs typeface="Arial"/>
              </a:rPr>
              <a:t>for  </a:t>
            </a:r>
            <a:r>
              <a:rPr sz="2000" spc="10" dirty="0">
                <a:latin typeface="Lucida Console"/>
                <a:cs typeface="Lucida Console"/>
              </a:rPr>
              <a:t>j </a:t>
            </a:r>
            <a:r>
              <a:rPr sz="2000" spc="10" dirty="0">
                <a:latin typeface="Arial"/>
                <a:cs typeface="Arial"/>
              </a:rPr>
              <a:t>  </a:t>
            </a:r>
            <a:r>
              <a:rPr sz="2000" spc="10" dirty="0">
                <a:latin typeface="Lucida Console"/>
                <a:cs typeface="Lucida Console"/>
              </a:rPr>
              <a:t>1 to </a:t>
            </a:r>
            <a:r>
              <a:rPr sz="2000" i="1" spc="1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302547"/>
            <a:ext cx="45764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5.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33016" y="3273202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85416" y="3408639"/>
            <a:ext cx="413747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0,j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90800" y="3273202"/>
            <a:ext cx="70743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  </a:t>
            </a:r>
            <a:r>
              <a:rPr sz="2000" i="1" spc="1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608481"/>
            <a:ext cx="310621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6.  </a:t>
            </a:r>
            <a:r>
              <a:rPr sz="2000" b="1" spc="10" dirty="0">
                <a:latin typeface="Arial"/>
                <a:cs typeface="Arial"/>
              </a:rPr>
              <a:t>for  </a:t>
            </a:r>
            <a:r>
              <a:rPr sz="2000" i="1" spc="10" dirty="0">
                <a:latin typeface="Arial"/>
                <a:cs typeface="Arial"/>
              </a:rPr>
              <a:t>i  </a:t>
            </a:r>
            <a:r>
              <a:rPr sz="2050" spc="10" dirty="0">
                <a:latin typeface="Arial"/>
                <a:cs typeface="Arial"/>
              </a:rPr>
              <a:t>  </a:t>
            </a:r>
            <a:r>
              <a:rPr sz="2000" i="1" spc="10" dirty="0">
                <a:latin typeface="Arial"/>
                <a:cs typeface="Arial"/>
              </a:rPr>
              <a:t>1  </a:t>
            </a:r>
            <a:r>
              <a:rPr sz="2000" spc="10" dirty="0">
                <a:latin typeface="Lucida Console"/>
                <a:cs typeface="Lucida Console"/>
              </a:rPr>
              <a:t>to </a:t>
            </a:r>
            <a:r>
              <a:rPr sz="2000" i="1" spc="1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973107"/>
            <a:ext cx="45764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7.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33016" y="3943761"/>
            <a:ext cx="61576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42616" y="394376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47416" y="3943761"/>
            <a:ext cx="70743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  </a:t>
            </a:r>
            <a:r>
              <a:rPr sz="2000" i="1" spc="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54552" y="3943761"/>
            <a:ext cx="7622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Lucida Console"/>
                <a:cs typeface="Lucida Console"/>
              </a:rPr>
              <a:t>to </a:t>
            </a:r>
            <a:r>
              <a:rPr sz="2000" i="1" spc="10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308387"/>
            <a:ext cx="45764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8.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22064" y="427904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474464" y="4414479"/>
            <a:ext cx="614379" cy="1904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i-1,j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643668"/>
            <a:ext cx="45764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9.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74392" y="4614321"/>
            <a:ext cx="223143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     </a:t>
            </a:r>
            <a:r>
              <a:rPr sz="2000" spc="10" dirty="0">
                <a:latin typeface="Arial"/>
                <a:cs typeface="Arial"/>
              </a:rPr>
              <a:t>  </a:t>
            </a:r>
            <a:r>
              <a:rPr sz="2000" spc="10" dirty="0">
                <a:latin typeface="Lucida Console"/>
                <a:cs typeface="Lucida Console"/>
              </a:rPr>
              <a:t>max   </a:t>
            </a: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26792" y="4749759"/>
            <a:ext cx="413065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453128" y="4749759"/>
            <a:ext cx="620377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i,j-1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978948"/>
            <a:ext cx="610197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10.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58640" y="494960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11040" y="5085039"/>
            <a:ext cx="815449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i-1,j-1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76672" y="494960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i="1" spc="10" dirty="0">
                <a:latin typeface="Arial"/>
                <a:cs typeface="Arial"/>
              </a:rPr>
              <a:t>+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81770" y="494960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33872" y="4949601"/>
            <a:ext cx="106710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Lucida Console"/>
                <a:cs typeface="Lucida Console"/>
              </a:rPr>
              <a:t>, if </a:t>
            </a:r>
            <a:r>
              <a:rPr sz="2000" i="1" spc="1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48272" y="5085039"/>
            <a:ext cx="205849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04304" y="494960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i="1" spc="10" dirty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309403" y="494960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90" i="1" spc="10" dirty="0">
                <a:latin typeface="Arial"/>
                <a:cs typeface="Arial"/>
              </a:rPr>
              <a:t>w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58456" y="5085039"/>
            <a:ext cx="205849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314228"/>
            <a:ext cx="610197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11.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53840" y="5284881"/>
            <a:ext cx="2136946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Lucida Console"/>
                <a:cs typeface="Lucida Console"/>
              </a:rPr>
              <a:t>“   “   </a:t>
            </a:r>
            <a:r>
              <a:rPr sz="2000" b="1" spc="10" dirty="0">
                <a:latin typeface="Arial"/>
                <a:cs typeface="Arial"/>
              </a:rPr>
              <a:t>if   </a:t>
            </a: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35040" y="5420319"/>
            <a:ext cx="407944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43472" y="528488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i="1" spc="10" dirty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48571" y="528488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00672" y="5420319"/>
            <a:ext cx="611330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i-1,j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649508"/>
            <a:ext cx="30509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•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37816" y="562016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490216" y="5755599"/>
            <a:ext cx="413065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47416" y="5654061"/>
            <a:ext cx="374163" cy="246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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11752" y="5620161"/>
            <a:ext cx="26916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Lucida Console"/>
                <a:cs typeface="Lucida Console"/>
              </a:rPr>
              <a:t>“   “   </a:t>
            </a:r>
            <a:r>
              <a:rPr sz="2000" b="1" spc="10" dirty="0">
                <a:latin typeface="Arial"/>
                <a:cs typeface="Arial"/>
              </a:rPr>
              <a:t>if   </a:t>
            </a:r>
            <a:r>
              <a:rPr sz="2000" i="1" spc="10" dirty="0">
                <a:latin typeface="Arial"/>
                <a:cs typeface="Arial"/>
              </a:rPr>
              <a:t>s    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92952" y="5755599"/>
            <a:ext cx="413747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03435" y="562016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955536" y="5755599"/>
            <a:ext cx="620377" cy="1904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i,j-1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984787"/>
            <a:ext cx="30509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•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72712" y="5955441"/>
            <a:ext cx="26916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Lucida Console"/>
                <a:cs typeface="Lucida Console"/>
              </a:rPr>
              <a:t>“   “   </a:t>
            </a:r>
            <a:r>
              <a:rPr sz="2000" b="1" spc="10" dirty="0">
                <a:latin typeface="Arial"/>
                <a:cs typeface="Arial"/>
              </a:rPr>
              <a:t>if   </a:t>
            </a:r>
            <a:r>
              <a:rPr sz="2000" i="1" spc="10" dirty="0">
                <a:latin typeface="Arial"/>
                <a:cs typeface="Arial"/>
              </a:rPr>
              <a:t>s    =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50864" y="6090879"/>
            <a:ext cx="407944" cy="1904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i,j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64395" y="595544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16496" y="6090879"/>
            <a:ext cx="815449" cy="1904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i-1,j-1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882128" y="595544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i="1" spc="10" dirty="0">
                <a:latin typeface="Arial"/>
                <a:cs typeface="Arial"/>
              </a:rPr>
              <a:t>+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187227" y="5955441"/>
            <a:ext cx="30509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6320067"/>
            <a:ext cx="30509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cc9900"/>
                </a:solidFill>
                <a:latin typeface="Lucida Console"/>
                <a:cs typeface="Lucida Console"/>
              </a:rPr>
              <a:t>•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83664" y="6290721"/>
            <a:ext cx="1067845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53512" y="6290721"/>
            <a:ext cx="4574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Lucida Console"/>
                <a:cs typeface="Lucida Console"/>
              </a:rPr>
              <a:t>(</a:t>
            </a:r>
            <a:r>
              <a:rPr sz="2000" i="1" spc="1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55264" y="6426159"/>
            <a:ext cx="410163" cy="1904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i="1" spc="10" dirty="0">
                <a:latin typeface="Arial"/>
                <a:cs typeface="Arial"/>
              </a:rPr>
              <a:t>n,m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63112" y="629072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64864" y="6290721"/>
            <a:ext cx="30509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30" b="1" i="1" spc="10" dirty="0">
                <a:latin typeface="Arial"/>
                <a:cs typeface="Arial"/>
              </a:rPr>
              <a:t>b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20312" y="6320067"/>
            <a:ext cx="305098" cy="252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Lucida Console"/>
                <a:cs typeface="Lucida Console"/>
              </a:rPr>
              <a:t>)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374" name="object 1374"/>
          <p:cNvSpPr/>
          <p:nvPr/>
        </p:nvSpPr>
        <p:spPr>
          <a:xfrm>
            <a:off x="3886200" y="44196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76200" y="0"/>
                </a:moveTo>
                <a:cubicBezTo>
                  <a:pt x="76200" y="6096"/>
                  <a:pt x="76200" y="12192"/>
                  <a:pt x="76200" y="18288"/>
                </a:cubicBezTo>
                <a:cubicBezTo>
                  <a:pt x="57912" y="33528"/>
                  <a:pt x="45720" y="67056"/>
                  <a:pt x="45720" y="121920"/>
                </a:cubicBezTo>
                <a:cubicBezTo>
                  <a:pt x="45720" y="137160"/>
                  <a:pt x="45720" y="164592"/>
                  <a:pt x="48768" y="198120"/>
                </a:cubicBezTo>
                <a:cubicBezTo>
                  <a:pt x="51815" y="231648"/>
                  <a:pt x="51815" y="252984"/>
                  <a:pt x="51815" y="265176"/>
                </a:cubicBezTo>
                <a:cubicBezTo>
                  <a:pt x="51815" y="332232"/>
                  <a:pt x="39624" y="384048"/>
                  <a:pt x="12192" y="420624"/>
                </a:cubicBezTo>
                <a:cubicBezTo>
                  <a:pt x="39624" y="457200"/>
                  <a:pt x="51815" y="509016"/>
                  <a:pt x="51815" y="576072"/>
                </a:cubicBezTo>
                <a:cubicBezTo>
                  <a:pt x="51815" y="588264"/>
                  <a:pt x="51815" y="609600"/>
                  <a:pt x="48768" y="643128"/>
                </a:cubicBezTo>
                <a:cubicBezTo>
                  <a:pt x="45720" y="676656"/>
                  <a:pt x="45720" y="704088"/>
                  <a:pt x="45720" y="719328"/>
                </a:cubicBezTo>
                <a:cubicBezTo>
                  <a:pt x="45720" y="771144"/>
                  <a:pt x="57912" y="807720"/>
                  <a:pt x="76200" y="822960"/>
                </a:cubicBezTo>
                <a:cubicBezTo>
                  <a:pt x="76200" y="829056"/>
                  <a:pt x="76200" y="835152"/>
                  <a:pt x="76200" y="838200"/>
                </a:cubicBezTo>
                <a:cubicBezTo>
                  <a:pt x="60959" y="829056"/>
                  <a:pt x="48768" y="807720"/>
                  <a:pt x="42671" y="777240"/>
                </a:cubicBezTo>
                <a:cubicBezTo>
                  <a:pt x="33528" y="743712"/>
                  <a:pt x="27432" y="710184"/>
                  <a:pt x="27432" y="667512"/>
                </a:cubicBezTo>
                <a:cubicBezTo>
                  <a:pt x="27432" y="646176"/>
                  <a:pt x="30480" y="618744"/>
                  <a:pt x="30480" y="594360"/>
                </a:cubicBezTo>
                <a:cubicBezTo>
                  <a:pt x="33528" y="566928"/>
                  <a:pt x="33528" y="545592"/>
                  <a:pt x="33528" y="536448"/>
                </a:cubicBezTo>
                <a:cubicBezTo>
                  <a:pt x="33528" y="509016"/>
                  <a:pt x="30480" y="487680"/>
                  <a:pt x="24384" y="466344"/>
                </a:cubicBezTo>
                <a:cubicBezTo>
                  <a:pt x="18288" y="448056"/>
                  <a:pt x="12192" y="435864"/>
                  <a:pt x="0" y="429768"/>
                </a:cubicBezTo>
                <a:cubicBezTo>
                  <a:pt x="0" y="423672"/>
                  <a:pt x="0" y="417576"/>
                  <a:pt x="0" y="411480"/>
                </a:cubicBezTo>
                <a:cubicBezTo>
                  <a:pt x="12192" y="405384"/>
                  <a:pt x="18288" y="393192"/>
                  <a:pt x="24384" y="374904"/>
                </a:cubicBezTo>
                <a:cubicBezTo>
                  <a:pt x="30480" y="353568"/>
                  <a:pt x="33528" y="332232"/>
                  <a:pt x="33528" y="304800"/>
                </a:cubicBezTo>
                <a:cubicBezTo>
                  <a:pt x="33528" y="292608"/>
                  <a:pt x="33528" y="274320"/>
                  <a:pt x="30480" y="246888"/>
                </a:cubicBezTo>
                <a:cubicBezTo>
                  <a:pt x="30480" y="219456"/>
                  <a:pt x="27432" y="195072"/>
                  <a:pt x="27432" y="173736"/>
                </a:cubicBezTo>
                <a:cubicBezTo>
                  <a:pt x="27432" y="131064"/>
                  <a:pt x="33528" y="94488"/>
                  <a:pt x="42671" y="64008"/>
                </a:cubicBezTo>
                <a:cubicBezTo>
                  <a:pt x="48768" y="30480"/>
                  <a:pt x="60959" y="12192"/>
                  <a:pt x="7620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5" name="object 1375"/>
          <p:cNvSpPr/>
          <p:nvPr/>
        </p:nvSpPr>
        <p:spPr>
          <a:xfrm>
            <a:off x="3883152" y="4416552"/>
            <a:ext cx="85344" cy="847344"/>
          </a:xfrm>
          <a:custGeom>
            <a:avLst/>
            <a:gdLst/>
            <a:ahLst/>
            <a:cxnLst/>
            <a:rect l="l" t="t" r="r" b="b"/>
            <a:pathLst>
              <a:path w="85344" h="847344">
                <a:moveTo>
                  <a:pt x="76200" y="0"/>
                </a:moveTo>
                <a:lnTo>
                  <a:pt x="82296" y="0"/>
                </a:lnTo>
                <a:lnTo>
                  <a:pt x="85344" y="3048"/>
                </a:lnTo>
                <a:lnTo>
                  <a:pt x="85344" y="21336"/>
                </a:lnTo>
                <a:lnTo>
                  <a:pt x="85344" y="24384"/>
                </a:lnTo>
                <a:lnTo>
                  <a:pt x="76200" y="30480"/>
                </a:lnTo>
                <a:lnTo>
                  <a:pt x="76200" y="30480"/>
                </a:lnTo>
                <a:lnTo>
                  <a:pt x="70104" y="39624"/>
                </a:lnTo>
                <a:lnTo>
                  <a:pt x="70104" y="39624"/>
                </a:lnTo>
                <a:lnTo>
                  <a:pt x="67056" y="48768"/>
                </a:lnTo>
                <a:lnTo>
                  <a:pt x="60960" y="60960"/>
                </a:lnTo>
                <a:lnTo>
                  <a:pt x="57912" y="73152"/>
                </a:lnTo>
                <a:lnTo>
                  <a:pt x="54863" y="88392"/>
                </a:lnTo>
                <a:lnTo>
                  <a:pt x="54863" y="106680"/>
                </a:lnTo>
                <a:lnTo>
                  <a:pt x="54863" y="124968"/>
                </a:lnTo>
                <a:lnTo>
                  <a:pt x="54863" y="137160"/>
                </a:lnTo>
                <a:lnTo>
                  <a:pt x="54863" y="155448"/>
                </a:lnTo>
                <a:lnTo>
                  <a:pt x="54863" y="176784"/>
                </a:lnTo>
                <a:lnTo>
                  <a:pt x="57912" y="201168"/>
                </a:lnTo>
                <a:lnTo>
                  <a:pt x="57912" y="222504"/>
                </a:lnTo>
                <a:lnTo>
                  <a:pt x="57912" y="243840"/>
                </a:lnTo>
                <a:lnTo>
                  <a:pt x="60960" y="256032"/>
                </a:lnTo>
                <a:lnTo>
                  <a:pt x="60960" y="268224"/>
                </a:lnTo>
                <a:lnTo>
                  <a:pt x="57912" y="292608"/>
                </a:lnTo>
                <a:lnTo>
                  <a:pt x="57912" y="316992"/>
                </a:lnTo>
                <a:lnTo>
                  <a:pt x="54863" y="338328"/>
                </a:lnTo>
                <a:lnTo>
                  <a:pt x="48768" y="359664"/>
                </a:lnTo>
                <a:lnTo>
                  <a:pt x="45719" y="377952"/>
                </a:lnTo>
                <a:lnTo>
                  <a:pt x="36576" y="396240"/>
                </a:lnTo>
                <a:lnTo>
                  <a:pt x="30480" y="411480"/>
                </a:lnTo>
                <a:lnTo>
                  <a:pt x="18288" y="426720"/>
                </a:lnTo>
                <a:lnTo>
                  <a:pt x="18288" y="420624"/>
                </a:lnTo>
                <a:lnTo>
                  <a:pt x="30480" y="435864"/>
                </a:lnTo>
                <a:lnTo>
                  <a:pt x="36576" y="451104"/>
                </a:lnTo>
                <a:lnTo>
                  <a:pt x="45719" y="469392"/>
                </a:lnTo>
                <a:lnTo>
                  <a:pt x="48768" y="487680"/>
                </a:lnTo>
                <a:lnTo>
                  <a:pt x="54863" y="509016"/>
                </a:lnTo>
                <a:lnTo>
                  <a:pt x="57912" y="530352"/>
                </a:lnTo>
                <a:lnTo>
                  <a:pt x="57912" y="554736"/>
                </a:lnTo>
                <a:lnTo>
                  <a:pt x="60960" y="579120"/>
                </a:lnTo>
                <a:lnTo>
                  <a:pt x="60960" y="591312"/>
                </a:lnTo>
                <a:lnTo>
                  <a:pt x="57912" y="603504"/>
                </a:lnTo>
                <a:lnTo>
                  <a:pt x="57912" y="624840"/>
                </a:lnTo>
                <a:lnTo>
                  <a:pt x="57912" y="646176"/>
                </a:lnTo>
                <a:lnTo>
                  <a:pt x="54863" y="670560"/>
                </a:lnTo>
                <a:lnTo>
                  <a:pt x="54863" y="691896"/>
                </a:lnTo>
                <a:lnTo>
                  <a:pt x="54863" y="710184"/>
                </a:lnTo>
                <a:lnTo>
                  <a:pt x="54863" y="722376"/>
                </a:lnTo>
                <a:lnTo>
                  <a:pt x="54863" y="740664"/>
                </a:lnTo>
                <a:lnTo>
                  <a:pt x="54863" y="758952"/>
                </a:lnTo>
                <a:lnTo>
                  <a:pt x="57912" y="774192"/>
                </a:lnTo>
                <a:lnTo>
                  <a:pt x="60960" y="786384"/>
                </a:lnTo>
                <a:lnTo>
                  <a:pt x="67056" y="798576"/>
                </a:lnTo>
                <a:lnTo>
                  <a:pt x="70104" y="807720"/>
                </a:lnTo>
                <a:lnTo>
                  <a:pt x="70104" y="807720"/>
                </a:lnTo>
                <a:lnTo>
                  <a:pt x="76200" y="816864"/>
                </a:lnTo>
                <a:lnTo>
                  <a:pt x="76200" y="816864"/>
                </a:lnTo>
                <a:lnTo>
                  <a:pt x="85344" y="822960"/>
                </a:lnTo>
                <a:lnTo>
                  <a:pt x="85344" y="826008"/>
                </a:lnTo>
                <a:lnTo>
                  <a:pt x="85344" y="844296"/>
                </a:lnTo>
                <a:lnTo>
                  <a:pt x="82296" y="847344"/>
                </a:lnTo>
                <a:lnTo>
                  <a:pt x="76200" y="847344"/>
                </a:lnTo>
                <a:lnTo>
                  <a:pt x="67056" y="838200"/>
                </a:lnTo>
                <a:lnTo>
                  <a:pt x="67056" y="835152"/>
                </a:lnTo>
                <a:lnTo>
                  <a:pt x="54863" y="822960"/>
                </a:lnTo>
                <a:lnTo>
                  <a:pt x="54863" y="822960"/>
                </a:lnTo>
                <a:lnTo>
                  <a:pt x="48768" y="804672"/>
                </a:lnTo>
                <a:lnTo>
                  <a:pt x="39624" y="780288"/>
                </a:lnTo>
                <a:lnTo>
                  <a:pt x="33528" y="755904"/>
                </a:lnTo>
                <a:lnTo>
                  <a:pt x="30480" y="728472"/>
                </a:lnTo>
                <a:lnTo>
                  <a:pt x="27432" y="701040"/>
                </a:lnTo>
                <a:lnTo>
                  <a:pt x="27432" y="670560"/>
                </a:lnTo>
                <a:lnTo>
                  <a:pt x="27432" y="637032"/>
                </a:lnTo>
                <a:lnTo>
                  <a:pt x="30480" y="597408"/>
                </a:lnTo>
                <a:lnTo>
                  <a:pt x="30480" y="576072"/>
                </a:lnTo>
                <a:lnTo>
                  <a:pt x="33528" y="560832"/>
                </a:lnTo>
                <a:lnTo>
                  <a:pt x="33528" y="548640"/>
                </a:lnTo>
                <a:lnTo>
                  <a:pt x="33528" y="539496"/>
                </a:lnTo>
                <a:lnTo>
                  <a:pt x="33528" y="521208"/>
                </a:lnTo>
                <a:lnTo>
                  <a:pt x="30480" y="502920"/>
                </a:lnTo>
                <a:lnTo>
                  <a:pt x="27432" y="487680"/>
                </a:lnTo>
                <a:lnTo>
                  <a:pt x="24384" y="472440"/>
                </a:lnTo>
                <a:lnTo>
                  <a:pt x="18288" y="460248"/>
                </a:lnTo>
                <a:lnTo>
                  <a:pt x="21336" y="460248"/>
                </a:lnTo>
                <a:lnTo>
                  <a:pt x="15240" y="448056"/>
                </a:lnTo>
                <a:lnTo>
                  <a:pt x="15240" y="448056"/>
                </a:lnTo>
                <a:lnTo>
                  <a:pt x="9144" y="441960"/>
                </a:lnTo>
                <a:lnTo>
                  <a:pt x="9144" y="441960"/>
                </a:lnTo>
                <a:lnTo>
                  <a:pt x="3048" y="435864"/>
                </a:lnTo>
                <a:lnTo>
                  <a:pt x="0" y="432816"/>
                </a:lnTo>
                <a:lnTo>
                  <a:pt x="0" y="414528"/>
                </a:lnTo>
                <a:lnTo>
                  <a:pt x="3048" y="408432"/>
                </a:lnTo>
                <a:lnTo>
                  <a:pt x="9144" y="405384"/>
                </a:lnTo>
                <a:lnTo>
                  <a:pt x="9144" y="405384"/>
                </a:lnTo>
                <a:lnTo>
                  <a:pt x="15240" y="396240"/>
                </a:lnTo>
                <a:lnTo>
                  <a:pt x="15240" y="399288"/>
                </a:lnTo>
                <a:lnTo>
                  <a:pt x="21336" y="387096"/>
                </a:lnTo>
                <a:lnTo>
                  <a:pt x="18288" y="387096"/>
                </a:lnTo>
                <a:lnTo>
                  <a:pt x="24384" y="374904"/>
                </a:lnTo>
                <a:lnTo>
                  <a:pt x="27432" y="359664"/>
                </a:lnTo>
                <a:lnTo>
                  <a:pt x="30480" y="344424"/>
                </a:lnTo>
                <a:lnTo>
                  <a:pt x="33528" y="326136"/>
                </a:lnTo>
                <a:lnTo>
                  <a:pt x="33528" y="307848"/>
                </a:lnTo>
                <a:lnTo>
                  <a:pt x="33528" y="298704"/>
                </a:lnTo>
                <a:lnTo>
                  <a:pt x="33528" y="283464"/>
                </a:lnTo>
                <a:lnTo>
                  <a:pt x="30480" y="268224"/>
                </a:lnTo>
                <a:lnTo>
                  <a:pt x="30480" y="249936"/>
                </a:lnTo>
                <a:lnTo>
                  <a:pt x="27432" y="210312"/>
                </a:lnTo>
                <a:lnTo>
                  <a:pt x="27432" y="176784"/>
                </a:lnTo>
                <a:lnTo>
                  <a:pt x="27432" y="146304"/>
                </a:lnTo>
                <a:lnTo>
                  <a:pt x="30480" y="118872"/>
                </a:lnTo>
                <a:lnTo>
                  <a:pt x="33528" y="91440"/>
                </a:lnTo>
                <a:lnTo>
                  <a:pt x="39624" y="67056"/>
                </a:lnTo>
                <a:lnTo>
                  <a:pt x="48768" y="42672"/>
                </a:lnTo>
                <a:lnTo>
                  <a:pt x="54863" y="24384"/>
                </a:lnTo>
                <a:lnTo>
                  <a:pt x="54863" y="24384"/>
                </a:lnTo>
                <a:lnTo>
                  <a:pt x="67056" y="12192"/>
                </a:lnTo>
                <a:lnTo>
                  <a:pt x="67056" y="9144"/>
                </a:lnTo>
                <a:lnTo>
                  <a:pt x="76200" y="0"/>
                </a:lnTo>
                <a:close/>
                <a:moveTo>
                  <a:pt x="73151" y="18288"/>
                </a:moveTo>
                <a:lnTo>
                  <a:pt x="73151" y="15240"/>
                </a:lnTo>
                <a:lnTo>
                  <a:pt x="64007" y="30480"/>
                </a:lnTo>
                <a:lnTo>
                  <a:pt x="64007" y="30480"/>
                </a:lnTo>
                <a:lnTo>
                  <a:pt x="54863" y="45720"/>
                </a:lnTo>
                <a:lnTo>
                  <a:pt x="48768" y="67056"/>
                </a:lnTo>
                <a:lnTo>
                  <a:pt x="42672" y="91440"/>
                </a:lnTo>
                <a:lnTo>
                  <a:pt x="39624" y="118872"/>
                </a:lnTo>
                <a:lnTo>
                  <a:pt x="36576" y="146304"/>
                </a:lnTo>
                <a:lnTo>
                  <a:pt x="36576" y="176784"/>
                </a:lnTo>
                <a:lnTo>
                  <a:pt x="36576" y="210312"/>
                </a:lnTo>
                <a:lnTo>
                  <a:pt x="39624" y="249936"/>
                </a:lnTo>
                <a:lnTo>
                  <a:pt x="39624" y="268224"/>
                </a:lnTo>
                <a:lnTo>
                  <a:pt x="42672" y="283464"/>
                </a:lnTo>
                <a:lnTo>
                  <a:pt x="42672" y="298704"/>
                </a:lnTo>
                <a:lnTo>
                  <a:pt x="42672" y="307848"/>
                </a:lnTo>
                <a:lnTo>
                  <a:pt x="42672" y="329184"/>
                </a:lnTo>
                <a:lnTo>
                  <a:pt x="39624" y="347472"/>
                </a:lnTo>
                <a:lnTo>
                  <a:pt x="36576" y="362712"/>
                </a:lnTo>
                <a:lnTo>
                  <a:pt x="33528" y="377952"/>
                </a:lnTo>
                <a:lnTo>
                  <a:pt x="27432" y="390144"/>
                </a:lnTo>
                <a:lnTo>
                  <a:pt x="27432" y="393192"/>
                </a:lnTo>
                <a:lnTo>
                  <a:pt x="21336" y="402336"/>
                </a:lnTo>
                <a:lnTo>
                  <a:pt x="21336" y="402336"/>
                </a:lnTo>
                <a:lnTo>
                  <a:pt x="15240" y="411480"/>
                </a:lnTo>
                <a:lnTo>
                  <a:pt x="15240" y="411480"/>
                </a:lnTo>
                <a:lnTo>
                  <a:pt x="6096" y="417576"/>
                </a:lnTo>
                <a:lnTo>
                  <a:pt x="9144" y="414528"/>
                </a:lnTo>
                <a:lnTo>
                  <a:pt x="9144" y="432816"/>
                </a:lnTo>
                <a:lnTo>
                  <a:pt x="6096" y="429768"/>
                </a:lnTo>
                <a:lnTo>
                  <a:pt x="15240" y="435864"/>
                </a:lnTo>
                <a:lnTo>
                  <a:pt x="15240" y="435864"/>
                </a:lnTo>
                <a:lnTo>
                  <a:pt x="21336" y="445008"/>
                </a:lnTo>
                <a:lnTo>
                  <a:pt x="21336" y="445008"/>
                </a:lnTo>
                <a:lnTo>
                  <a:pt x="27432" y="454152"/>
                </a:lnTo>
                <a:lnTo>
                  <a:pt x="27432" y="454152"/>
                </a:lnTo>
                <a:lnTo>
                  <a:pt x="33528" y="469392"/>
                </a:lnTo>
                <a:lnTo>
                  <a:pt x="36576" y="484632"/>
                </a:lnTo>
                <a:lnTo>
                  <a:pt x="39624" y="502920"/>
                </a:lnTo>
                <a:lnTo>
                  <a:pt x="42672" y="518160"/>
                </a:lnTo>
                <a:lnTo>
                  <a:pt x="42672" y="539496"/>
                </a:lnTo>
                <a:lnTo>
                  <a:pt x="42672" y="548640"/>
                </a:lnTo>
                <a:lnTo>
                  <a:pt x="42672" y="560832"/>
                </a:lnTo>
                <a:lnTo>
                  <a:pt x="39624" y="579120"/>
                </a:lnTo>
                <a:lnTo>
                  <a:pt x="39624" y="597408"/>
                </a:lnTo>
                <a:lnTo>
                  <a:pt x="36576" y="637032"/>
                </a:lnTo>
                <a:lnTo>
                  <a:pt x="36576" y="670560"/>
                </a:lnTo>
                <a:lnTo>
                  <a:pt x="36576" y="701040"/>
                </a:lnTo>
                <a:lnTo>
                  <a:pt x="39624" y="728472"/>
                </a:lnTo>
                <a:lnTo>
                  <a:pt x="42672" y="755904"/>
                </a:lnTo>
                <a:lnTo>
                  <a:pt x="48768" y="780288"/>
                </a:lnTo>
                <a:lnTo>
                  <a:pt x="54863" y="801624"/>
                </a:lnTo>
                <a:lnTo>
                  <a:pt x="64007" y="816864"/>
                </a:lnTo>
                <a:lnTo>
                  <a:pt x="64007" y="816864"/>
                </a:lnTo>
                <a:lnTo>
                  <a:pt x="73151" y="832104"/>
                </a:lnTo>
                <a:lnTo>
                  <a:pt x="73151" y="829056"/>
                </a:lnTo>
                <a:lnTo>
                  <a:pt x="82296" y="838200"/>
                </a:lnTo>
                <a:lnTo>
                  <a:pt x="76200" y="841248"/>
                </a:lnTo>
                <a:lnTo>
                  <a:pt x="76200" y="826008"/>
                </a:lnTo>
                <a:lnTo>
                  <a:pt x="76200" y="829056"/>
                </a:lnTo>
                <a:lnTo>
                  <a:pt x="70104" y="822960"/>
                </a:lnTo>
                <a:lnTo>
                  <a:pt x="70104" y="822960"/>
                </a:lnTo>
                <a:lnTo>
                  <a:pt x="64007" y="813816"/>
                </a:lnTo>
                <a:lnTo>
                  <a:pt x="64007" y="813816"/>
                </a:lnTo>
                <a:lnTo>
                  <a:pt x="57912" y="801624"/>
                </a:lnTo>
                <a:lnTo>
                  <a:pt x="51816" y="789432"/>
                </a:lnTo>
                <a:lnTo>
                  <a:pt x="48768" y="774192"/>
                </a:lnTo>
                <a:lnTo>
                  <a:pt x="45719" y="758952"/>
                </a:lnTo>
                <a:lnTo>
                  <a:pt x="45719" y="740664"/>
                </a:lnTo>
                <a:lnTo>
                  <a:pt x="45719" y="722376"/>
                </a:lnTo>
                <a:lnTo>
                  <a:pt x="45719" y="707136"/>
                </a:lnTo>
                <a:lnTo>
                  <a:pt x="45719" y="691896"/>
                </a:lnTo>
                <a:lnTo>
                  <a:pt x="45719" y="670560"/>
                </a:lnTo>
                <a:lnTo>
                  <a:pt x="48768" y="646176"/>
                </a:lnTo>
                <a:lnTo>
                  <a:pt x="48768" y="621792"/>
                </a:lnTo>
                <a:lnTo>
                  <a:pt x="48768" y="603504"/>
                </a:lnTo>
                <a:lnTo>
                  <a:pt x="51816" y="591312"/>
                </a:lnTo>
                <a:lnTo>
                  <a:pt x="51816" y="579120"/>
                </a:lnTo>
                <a:lnTo>
                  <a:pt x="48768" y="554736"/>
                </a:lnTo>
                <a:lnTo>
                  <a:pt x="48768" y="533400"/>
                </a:lnTo>
                <a:lnTo>
                  <a:pt x="45719" y="512064"/>
                </a:lnTo>
                <a:lnTo>
                  <a:pt x="39624" y="490728"/>
                </a:lnTo>
                <a:lnTo>
                  <a:pt x="36576" y="472440"/>
                </a:lnTo>
                <a:lnTo>
                  <a:pt x="30480" y="454152"/>
                </a:lnTo>
                <a:lnTo>
                  <a:pt x="21336" y="438912"/>
                </a:lnTo>
                <a:lnTo>
                  <a:pt x="12192" y="426720"/>
                </a:lnTo>
                <a:lnTo>
                  <a:pt x="12192" y="420624"/>
                </a:lnTo>
                <a:lnTo>
                  <a:pt x="21336" y="408432"/>
                </a:lnTo>
                <a:lnTo>
                  <a:pt x="30480" y="393192"/>
                </a:lnTo>
                <a:lnTo>
                  <a:pt x="36576" y="374904"/>
                </a:lnTo>
                <a:lnTo>
                  <a:pt x="39624" y="356616"/>
                </a:lnTo>
                <a:lnTo>
                  <a:pt x="45719" y="338328"/>
                </a:lnTo>
                <a:lnTo>
                  <a:pt x="48768" y="313944"/>
                </a:lnTo>
                <a:lnTo>
                  <a:pt x="48768" y="292608"/>
                </a:lnTo>
                <a:lnTo>
                  <a:pt x="51816" y="268224"/>
                </a:lnTo>
                <a:lnTo>
                  <a:pt x="51816" y="259080"/>
                </a:lnTo>
                <a:lnTo>
                  <a:pt x="48768" y="243840"/>
                </a:lnTo>
                <a:lnTo>
                  <a:pt x="48768" y="225552"/>
                </a:lnTo>
                <a:lnTo>
                  <a:pt x="48768" y="201168"/>
                </a:lnTo>
                <a:lnTo>
                  <a:pt x="45719" y="176784"/>
                </a:lnTo>
                <a:lnTo>
                  <a:pt x="45719" y="155448"/>
                </a:lnTo>
                <a:lnTo>
                  <a:pt x="45719" y="137160"/>
                </a:lnTo>
                <a:lnTo>
                  <a:pt x="45719" y="124968"/>
                </a:lnTo>
                <a:lnTo>
                  <a:pt x="45719" y="103632"/>
                </a:lnTo>
                <a:lnTo>
                  <a:pt x="45719" y="88392"/>
                </a:lnTo>
                <a:lnTo>
                  <a:pt x="48768" y="73152"/>
                </a:lnTo>
                <a:lnTo>
                  <a:pt x="51816" y="57912"/>
                </a:lnTo>
                <a:lnTo>
                  <a:pt x="57912" y="45720"/>
                </a:lnTo>
                <a:lnTo>
                  <a:pt x="64007" y="33528"/>
                </a:lnTo>
                <a:lnTo>
                  <a:pt x="64007" y="33528"/>
                </a:lnTo>
                <a:lnTo>
                  <a:pt x="70104" y="24384"/>
                </a:lnTo>
                <a:lnTo>
                  <a:pt x="70104" y="24384"/>
                </a:lnTo>
                <a:lnTo>
                  <a:pt x="76200" y="18288"/>
                </a:lnTo>
                <a:lnTo>
                  <a:pt x="76200" y="21336"/>
                </a:lnTo>
                <a:lnTo>
                  <a:pt x="76200" y="6096"/>
                </a:lnTo>
                <a:lnTo>
                  <a:pt x="82296" y="9144"/>
                </a:lnTo>
                <a:lnTo>
                  <a:pt x="73151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6" name="object 1376"/>
          <p:cNvSpPr/>
          <p:nvPr/>
        </p:nvSpPr>
        <p:spPr>
          <a:xfrm>
            <a:off x="3886200" y="53340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76200" y="0"/>
                </a:moveTo>
                <a:cubicBezTo>
                  <a:pt x="76200" y="6096"/>
                  <a:pt x="76200" y="12192"/>
                  <a:pt x="76200" y="18288"/>
                </a:cubicBezTo>
                <a:cubicBezTo>
                  <a:pt x="57912" y="33528"/>
                  <a:pt x="45720" y="67056"/>
                  <a:pt x="45720" y="121920"/>
                </a:cubicBezTo>
                <a:cubicBezTo>
                  <a:pt x="45720" y="137160"/>
                  <a:pt x="45720" y="164592"/>
                  <a:pt x="48768" y="198120"/>
                </a:cubicBezTo>
                <a:cubicBezTo>
                  <a:pt x="51815" y="231648"/>
                  <a:pt x="51815" y="252984"/>
                  <a:pt x="51815" y="265176"/>
                </a:cubicBezTo>
                <a:cubicBezTo>
                  <a:pt x="51815" y="332232"/>
                  <a:pt x="39624" y="384048"/>
                  <a:pt x="12192" y="420624"/>
                </a:cubicBezTo>
                <a:cubicBezTo>
                  <a:pt x="39624" y="457200"/>
                  <a:pt x="51815" y="509016"/>
                  <a:pt x="51815" y="576072"/>
                </a:cubicBezTo>
                <a:cubicBezTo>
                  <a:pt x="51815" y="588264"/>
                  <a:pt x="51815" y="609600"/>
                  <a:pt x="48768" y="643128"/>
                </a:cubicBezTo>
                <a:cubicBezTo>
                  <a:pt x="45720" y="676656"/>
                  <a:pt x="45720" y="704088"/>
                  <a:pt x="45720" y="719328"/>
                </a:cubicBezTo>
                <a:cubicBezTo>
                  <a:pt x="45720" y="771144"/>
                  <a:pt x="57912" y="807720"/>
                  <a:pt x="76200" y="822960"/>
                </a:cubicBezTo>
                <a:cubicBezTo>
                  <a:pt x="76200" y="829056"/>
                  <a:pt x="76200" y="835152"/>
                  <a:pt x="76200" y="838200"/>
                </a:cubicBezTo>
                <a:cubicBezTo>
                  <a:pt x="60959" y="829056"/>
                  <a:pt x="48768" y="807720"/>
                  <a:pt x="42671" y="777240"/>
                </a:cubicBezTo>
                <a:cubicBezTo>
                  <a:pt x="33528" y="743712"/>
                  <a:pt x="27432" y="710184"/>
                  <a:pt x="27432" y="667512"/>
                </a:cubicBezTo>
                <a:cubicBezTo>
                  <a:pt x="27432" y="646176"/>
                  <a:pt x="30480" y="618744"/>
                  <a:pt x="30480" y="594360"/>
                </a:cubicBezTo>
                <a:cubicBezTo>
                  <a:pt x="33528" y="566928"/>
                  <a:pt x="33528" y="545592"/>
                  <a:pt x="33528" y="536448"/>
                </a:cubicBezTo>
                <a:cubicBezTo>
                  <a:pt x="33528" y="509016"/>
                  <a:pt x="30480" y="487680"/>
                  <a:pt x="24384" y="466344"/>
                </a:cubicBezTo>
                <a:cubicBezTo>
                  <a:pt x="18288" y="448056"/>
                  <a:pt x="12192" y="435864"/>
                  <a:pt x="0" y="429768"/>
                </a:cubicBezTo>
                <a:cubicBezTo>
                  <a:pt x="0" y="423672"/>
                  <a:pt x="0" y="417576"/>
                  <a:pt x="0" y="411480"/>
                </a:cubicBezTo>
                <a:cubicBezTo>
                  <a:pt x="12192" y="405384"/>
                  <a:pt x="18288" y="393192"/>
                  <a:pt x="24384" y="374904"/>
                </a:cubicBezTo>
                <a:cubicBezTo>
                  <a:pt x="30480" y="353568"/>
                  <a:pt x="33528" y="332232"/>
                  <a:pt x="33528" y="304800"/>
                </a:cubicBezTo>
                <a:cubicBezTo>
                  <a:pt x="33528" y="292608"/>
                  <a:pt x="33528" y="274320"/>
                  <a:pt x="30480" y="246888"/>
                </a:cubicBezTo>
                <a:cubicBezTo>
                  <a:pt x="30480" y="219456"/>
                  <a:pt x="27432" y="195072"/>
                  <a:pt x="27432" y="173736"/>
                </a:cubicBezTo>
                <a:cubicBezTo>
                  <a:pt x="27432" y="131064"/>
                  <a:pt x="33528" y="94488"/>
                  <a:pt x="42671" y="64008"/>
                </a:cubicBezTo>
                <a:cubicBezTo>
                  <a:pt x="48768" y="30480"/>
                  <a:pt x="60959" y="12192"/>
                  <a:pt x="7620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7" name="object 1377"/>
          <p:cNvSpPr/>
          <p:nvPr/>
        </p:nvSpPr>
        <p:spPr>
          <a:xfrm>
            <a:off x="3883152" y="5330952"/>
            <a:ext cx="85344" cy="847344"/>
          </a:xfrm>
          <a:custGeom>
            <a:avLst/>
            <a:gdLst/>
            <a:ahLst/>
            <a:cxnLst/>
            <a:rect l="l" t="t" r="r" b="b"/>
            <a:pathLst>
              <a:path w="85344" h="847344">
                <a:moveTo>
                  <a:pt x="76200" y="0"/>
                </a:moveTo>
                <a:lnTo>
                  <a:pt x="82296" y="0"/>
                </a:lnTo>
                <a:lnTo>
                  <a:pt x="85344" y="3048"/>
                </a:lnTo>
                <a:lnTo>
                  <a:pt x="85344" y="21336"/>
                </a:lnTo>
                <a:lnTo>
                  <a:pt x="85344" y="24384"/>
                </a:lnTo>
                <a:lnTo>
                  <a:pt x="76200" y="30480"/>
                </a:lnTo>
                <a:lnTo>
                  <a:pt x="76200" y="30480"/>
                </a:lnTo>
                <a:lnTo>
                  <a:pt x="70104" y="39624"/>
                </a:lnTo>
                <a:lnTo>
                  <a:pt x="70104" y="39624"/>
                </a:lnTo>
                <a:lnTo>
                  <a:pt x="67056" y="48768"/>
                </a:lnTo>
                <a:lnTo>
                  <a:pt x="60960" y="60960"/>
                </a:lnTo>
                <a:lnTo>
                  <a:pt x="57912" y="73152"/>
                </a:lnTo>
                <a:lnTo>
                  <a:pt x="54863" y="88392"/>
                </a:lnTo>
                <a:lnTo>
                  <a:pt x="54863" y="106680"/>
                </a:lnTo>
                <a:lnTo>
                  <a:pt x="54863" y="124968"/>
                </a:lnTo>
                <a:lnTo>
                  <a:pt x="54863" y="137160"/>
                </a:lnTo>
                <a:lnTo>
                  <a:pt x="54863" y="155448"/>
                </a:lnTo>
                <a:lnTo>
                  <a:pt x="54863" y="176784"/>
                </a:lnTo>
                <a:lnTo>
                  <a:pt x="57912" y="201168"/>
                </a:lnTo>
                <a:lnTo>
                  <a:pt x="57912" y="222504"/>
                </a:lnTo>
                <a:lnTo>
                  <a:pt x="57912" y="243840"/>
                </a:lnTo>
                <a:lnTo>
                  <a:pt x="60960" y="256032"/>
                </a:lnTo>
                <a:lnTo>
                  <a:pt x="60960" y="268224"/>
                </a:lnTo>
                <a:lnTo>
                  <a:pt x="57912" y="292608"/>
                </a:lnTo>
                <a:lnTo>
                  <a:pt x="57912" y="316992"/>
                </a:lnTo>
                <a:lnTo>
                  <a:pt x="54863" y="338328"/>
                </a:lnTo>
                <a:lnTo>
                  <a:pt x="48768" y="359664"/>
                </a:lnTo>
                <a:lnTo>
                  <a:pt x="45719" y="377952"/>
                </a:lnTo>
                <a:lnTo>
                  <a:pt x="36576" y="396240"/>
                </a:lnTo>
                <a:lnTo>
                  <a:pt x="30480" y="411480"/>
                </a:lnTo>
                <a:lnTo>
                  <a:pt x="18288" y="426720"/>
                </a:lnTo>
                <a:lnTo>
                  <a:pt x="18288" y="420624"/>
                </a:lnTo>
                <a:lnTo>
                  <a:pt x="30480" y="435864"/>
                </a:lnTo>
                <a:lnTo>
                  <a:pt x="36576" y="451104"/>
                </a:lnTo>
                <a:lnTo>
                  <a:pt x="45719" y="469392"/>
                </a:lnTo>
                <a:lnTo>
                  <a:pt x="48768" y="487680"/>
                </a:lnTo>
                <a:lnTo>
                  <a:pt x="54863" y="509016"/>
                </a:lnTo>
                <a:lnTo>
                  <a:pt x="57912" y="530352"/>
                </a:lnTo>
                <a:lnTo>
                  <a:pt x="57912" y="554736"/>
                </a:lnTo>
                <a:lnTo>
                  <a:pt x="60960" y="579120"/>
                </a:lnTo>
                <a:lnTo>
                  <a:pt x="60960" y="591312"/>
                </a:lnTo>
                <a:lnTo>
                  <a:pt x="57912" y="603504"/>
                </a:lnTo>
                <a:lnTo>
                  <a:pt x="57912" y="624840"/>
                </a:lnTo>
                <a:lnTo>
                  <a:pt x="57912" y="646176"/>
                </a:lnTo>
                <a:lnTo>
                  <a:pt x="54863" y="670560"/>
                </a:lnTo>
                <a:lnTo>
                  <a:pt x="54863" y="691896"/>
                </a:lnTo>
                <a:lnTo>
                  <a:pt x="54863" y="710184"/>
                </a:lnTo>
                <a:lnTo>
                  <a:pt x="54863" y="722376"/>
                </a:lnTo>
                <a:lnTo>
                  <a:pt x="54863" y="740664"/>
                </a:lnTo>
                <a:lnTo>
                  <a:pt x="54863" y="758952"/>
                </a:lnTo>
                <a:lnTo>
                  <a:pt x="57912" y="774192"/>
                </a:lnTo>
                <a:lnTo>
                  <a:pt x="60960" y="786384"/>
                </a:lnTo>
                <a:lnTo>
                  <a:pt x="67056" y="798576"/>
                </a:lnTo>
                <a:lnTo>
                  <a:pt x="70104" y="807720"/>
                </a:lnTo>
                <a:lnTo>
                  <a:pt x="70104" y="807720"/>
                </a:lnTo>
                <a:lnTo>
                  <a:pt x="76200" y="816864"/>
                </a:lnTo>
                <a:lnTo>
                  <a:pt x="76200" y="816864"/>
                </a:lnTo>
                <a:lnTo>
                  <a:pt x="85344" y="822960"/>
                </a:lnTo>
                <a:lnTo>
                  <a:pt x="85344" y="826008"/>
                </a:lnTo>
                <a:lnTo>
                  <a:pt x="85344" y="844296"/>
                </a:lnTo>
                <a:lnTo>
                  <a:pt x="82296" y="847344"/>
                </a:lnTo>
                <a:lnTo>
                  <a:pt x="76200" y="847344"/>
                </a:lnTo>
                <a:lnTo>
                  <a:pt x="67056" y="838200"/>
                </a:lnTo>
                <a:lnTo>
                  <a:pt x="67056" y="835152"/>
                </a:lnTo>
                <a:lnTo>
                  <a:pt x="54863" y="822960"/>
                </a:lnTo>
                <a:lnTo>
                  <a:pt x="54863" y="822960"/>
                </a:lnTo>
                <a:lnTo>
                  <a:pt x="48768" y="804672"/>
                </a:lnTo>
                <a:lnTo>
                  <a:pt x="39624" y="780288"/>
                </a:lnTo>
                <a:lnTo>
                  <a:pt x="33528" y="755904"/>
                </a:lnTo>
                <a:lnTo>
                  <a:pt x="30480" y="728472"/>
                </a:lnTo>
                <a:lnTo>
                  <a:pt x="27432" y="701040"/>
                </a:lnTo>
                <a:lnTo>
                  <a:pt x="27432" y="670560"/>
                </a:lnTo>
                <a:lnTo>
                  <a:pt x="27432" y="637032"/>
                </a:lnTo>
                <a:lnTo>
                  <a:pt x="30480" y="597408"/>
                </a:lnTo>
                <a:lnTo>
                  <a:pt x="30480" y="576072"/>
                </a:lnTo>
                <a:lnTo>
                  <a:pt x="33528" y="560832"/>
                </a:lnTo>
                <a:lnTo>
                  <a:pt x="33528" y="548640"/>
                </a:lnTo>
                <a:lnTo>
                  <a:pt x="33528" y="539496"/>
                </a:lnTo>
                <a:lnTo>
                  <a:pt x="33528" y="521208"/>
                </a:lnTo>
                <a:lnTo>
                  <a:pt x="30480" y="502920"/>
                </a:lnTo>
                <a:lnTo>
                  <a:pt x="27432" y="487680"/>
                </a:lnTo>
                <a:lnTo>
                  <a:pt x="24384" y="472440"/>
                </a:lnTo>
                <a:lnTo>
                  <a:pt x="18288" y="460248"/>
                </a:lnTo>
                <a:lnTo>
                  <a:pt x="21336" y="460248"/>
                </a:lnTo>
                <a:lnTo>
                  <a:pt x="15240" y="448056"/>
                </a:lnTo>
                <a:lnTo>
                  <a:pt x="15240" y="448056"/>
                </a:lnTo>
                <a:lnTo>
                  <a:pt x="9144" y="441960"/>
                </a:lnTo>
                <a:lnTo>
                  <a:pt x="9144" y="441960"/>
                </a:lnTo>
                <a:lnTo>
                  <a:pt x="3048" y="435864"/>
                </a:lnTo>
                <a:lnTo>
                  <a:pt x="0" y="432816"/>
                </a:lnTo>
                <a:lnTo>
                  <a:pt x="0" y="414528"/>
                </a:lnTo>
                <a:lnTo>
                  <a:pt x="3048" y="408432"/>
                </a:lnTo>
                <a:lnTo>
                  <a:pt x="9144" y="405384"/>
                </a:lnTo>
                <a:lnTo>
                  <a:pt x="9144" y="405384"/>
                </a:lnTo>
                <a:lnTo>
                  <a:pt x="15240" y="396240"/>
                </a:lnTo>
                <a:lnTo>
                  <a:pt x="15240" y="399288"/>
                </a:lnTo>
                <a:lnTo>
                  <a:pt x="21336" y="387096"/>
                </a:lnTo>
                <a:lnTo>
                  <a:pt x="18288" y="387096"/>
                </a:lnTo>
                <a:lnTo>
                  <a:pt x="24384" y="374904"/>
                </a:lnTo>
                <a:lnTo>
                  <a:pt x="27432" y="359664"/>
                </a:lnTo>
                <a:lnTo>
                  <a:pt x="30480" y="344424"/>
                </a:lnTo>
                <a:lnTo>
                  <a:pt x="33528" y="326136"/>
                </a:lnTo>
                <a:lnTo>
                  <a:pt x="33528" y="307848"/>
                </a:lnTo>
                <a:lnTo>
                  <a:pt x="33528" y="298704"/>
                </a:lnTo>
                <a:lnTo>
                  <a:pt x="33528" y="283464"/>
                </a:lnTo>
                <a:lnTo>
                  <a:pt x="30480" y="268224"/>
                </a:lnTo>
                <a:lnTo>
                  <a:pt x="30480" y="249936"/>
                </a:lnTo>
                <a:lnTo>
                  <a:pt x="27432" y="210312"/>
                </a:lnTo>
                <a:lnTo>
                  <a:pt x="27432" y="176784"/>
                </a:lnTo>
                <a:lnTo>
                  <a:pt x="27432" y="146304"/>
                </a:lnTo>
                <a:lnTo>
                  <a:pt x="30480" y="118872"/>
                </a:lnTo>
                <a:lnTo>
                  <a:pt x="33528" y="91440"/>
                </a:lnTo>
                <a:lnTo>
                  <a:pt x="39624" y="67056"/>
                </a:lnTo>
                <a:lnTo>
                  <a:pt x="48768" y="42672"/>
                </a:lnTo>
                <a:lnTo>
                  <a:pt x="54863" y="24384"/>
                </a:lnTo>
                <a:lnTo>
                  <a:pt x="54863" y="24384"/>
                </a:lnTo>
                <a:lnTo>
                  <a:pt x="67056" y="12192"/>
                </a:lnTo>
                <a:lnTo>
                  <a:pt x="67056" y="9144"/>
                </a:lnTo>
                <a:lnTo>
                  <a:pt x="76200" y="0"/>
                </a:lnTo>
                <a:close/>
                <a:moveTo>
                  <a:pt x="73151" y="18288"/>
                </a:moveTo>
                <a:lnTo>
                  <a:pt x="73151" y="15240"/>
                </a:lnTo>
                <a:lnTo>
                  <a:pt x="64007" y="30480"/>
                </a:lnTo>
                <a:lnTo>
                  <a:pt x="64007" y="30480"/>
                </a:lnTo>
                <a:lnTo>
                  <a:pt x="54863" y="45720"/>
                </a:lnTo>
                <a:lnTo>
                  <a:pt x="48768" y="67056"/>
                </a:lnTo>
                <a:lnTo>
                  <a:pt x="42672" y="91440"/>
                </a:lnTo>
                <a:lnTo>
                  <a:pt x="39624" y="118872"/>
                </a:lnTo>
                <a:lnTo>
                  <a:pt x="36576" y="146304"/>
                </a:lnTo>
                <a:lnTo>
                  <a:pt x="36576" y="176784"/>
                </a:lnTo>
                <a:lnTo>
                  <a:pt x="36576" y="210312"/>
                </a:lnTo>
                <a:lnTo>
                  <a:pt x="39624" y="249936"/>
                </a:lnTo>
                <a:lnTo>
                  <a:pt x="39624" y="268224"/>
                </a:lnTo>
                <a:lnTo>
                  <a:pt x="42672" y="283464"/>
                </a:lnTo>
                <a:lnTo>
                  <a:pt x="42672" y="298704"/>
                </a:lnTo>
                <a:lnTo>
                  <a:pt x="42672" y="307848"/>
                </a:lnTo>
                <a:lnTo>
                  <a:pt x="42672" y="329184"/>
                </a:lnTo>
                <a:lnTo>
                  <a:pt x="39624" y="347472"/>
                </a:lnTo>
                <a:lnTo>
                  <a:pt x="36576" y="362712"/>
                </a:lnTo>
                <a:lnTo>
                  <a:pt x="33528" y="377952"/>
                </a:lnTo>
                <a:lnTo>
                  <a:pt x="27432" y="390144"/>
                </a:lnTo>
                <a:lnTo>
                  <a:pt x="27432" y="393192"/>
                </a:lnTo>
                <a:lnTo>
                  <a:pt x="21336" y="402336"/>
                </a:lnTo>
                <a:lnTo>
                  <a:pt x="21336" y="402336"/>
                </a:lnTo>
                <a:lnTo>
                  <a:pt x="15240" y="411480"/>
                </a:lnTo>
                <a:lnTo>
                  <a:pt x="15240" y="411480"/>
                </a:lnTo>
                <a:lnTo>
                  <a:pt x="6096" y="417576"/>
                </a:lnTo>
                <a:lnTo>
                  <a:pt x="9144" y="414528"/>
                </a:lnTo>
                <a:lnTo>
                  <a:pt x="9144" y="432816"/>
                </a:lnTo>
                <a:lnTo>
                  <a:pt x="6096" y="429768"/>
                </a:lnTo>
                <a:lnTo>
                  <a:pt x="15240" y="435864"/>
                </a:lnTo>
                <a:lnTo>
                  <a:pt x="15240" y="435864"/>
                </a:lnTo>
                <a:lnTo>
                  <a:pt x="21336" y="445008"/>
                </a:lnTo>
                <a:lnTo>
                  <a:pt x="21336" y="445008"/>
                </a:lnTo>
                <a:lnTo>
                  <a:pt x="27432" y="454152"/>
                </a:lnTo>
                <a:lnTo>
                  <a:pt x="27432" y="454152"/>
                </a:lnTo>
                <a:lnTo>
                  <a:pt x="33528" y="469392"/>
                </a:lnTo>
                <a:lnTo>
                  <a:pt x="36576" y="484632"/>
                </a:lnTo>
                <a:lnTo>
                  <a:pt x="39624" y="502920"/>
                </a:lnTo>
                <a:lnTo>
                  <a:pt x="42672" y="518160"/>
                </a:lnTo>
                <a:lnTo>
                  <a:pt x="42672" y="539496"/>
                </a:lnTo>
                <a:lnTo>
                  <a:pt x="42672" y="548640"/>
                </a:lnTo>
                <a:lnTo>
                  <a:pt x="42672" y="560832"/>
                </a:lnTo>
                <a:lnTo>
                  <a:pt x="39624" y="579120"/>
                </a:lnTo>
                <a:lnTo>
                  <a:pt x="39624" y="597408"/>
                </a:lnTo>
                <a:lnTo>
                  <a:pt x="36576" y="637032"/>
                </a:lnTo>
                <a:lnTo>
                  <a:pt x="36576" y="670560"/>
                </a:lnTo>
                <a:lnTo>
                  <a:pt x="36576" y="701040"/>
                </a:lnTo>
                <a:lnTo>
                  <a:pt x="39624" y="728472"/>
                </a:lnTo>
                <a:lnTo>
                  <a:pt x="42672" y="755904"/>
                </a:lnTo>
                <a:lnTo>
                  <a:pt x="48768" y="780288"/>
                </a:lnTo>
                <a:lnTo>
                  <a:pt x="54863" y="801624"/>
                </a:lnTo>
                <a:lnTo>
                  <a:pt x="64007" y="816864"/>
                </a:lnTo>
                <a:lnTo>
                  <a:pt x="64007" y="816864"/>
                </a:lnTo>
                <a:lnTo>
                  <a:pt x="73151" y="832104"/>
                </a:lnTo>
                <a:lnTo>
                  <a:pt x="73151" y="829056"/>
                </a:lnTo>
                <a:lnTo>
                  <a:pt x="82296" y="838200"/>
                </a:lnTo>
                <a:lnTo>
                  <a:pt x="76200" y="841248"/>
                </a:lnTo>
                <a:lnTo>
                  <a:pt x="76200" y="826008"/>
                </a:lnTo>
                <a:lnTo>
                  <a:pt x="76200" y="829056"/>
                </a:lnTo>
                <a:lnTo>
                  <a:pt x="70104" y="822960"/>
                </a:lnTo>
                <a:lnTo>
                  <a:pt x="70104" y="822960"/>
                </a:lnTo>
                <a:lnTo>
                  <a:pt x="64007" y="813816"/>
                </a:lnTo>
                <a:lnTo>
                  <a:pt x="64007" y="813816"/>
                </a:lnTo>
                <a:lnTo>
                  <a:pt x="57912" y="801624"/>
                </a:lnTo>
                <a:lnTo>
                  <a:pt x="51816" y="789432"/>
                </a:lnTo>
                <a:lnTo>
                  <a:pt x="48768" y="774192"/>
                </a:lnTo>
                <a:lnTo>
                  <a:pt x="45719" y="758952"/>
                </a:lnTo>
                <a:lnTo>
                  <a:pt x="45719" y="740664"/>
                </a:lnTo>
                <a:lnTo>
                  <a:pt x="45719" y="722376"/>
                </a:lnTo>
                <a:lnTo>
                  <a:pt x="45719" y="707136"/>
                </a:lnTo>
                <a:lnTo>
                  <a:pt x="45719" y="691896"/>
                </a:lnTo>
                <a:lnTo>
                  <a:pt x="45719" y="670560"/>
                </a:lnTo>
                <a:lnTo>
                  <a:pt x="48768" y="646176"/>
                </a:lnTo>
                <a:lnTo>
                  <a:pt x="48768" y="621792"/>
                </a:lnTo>
                <a:lnTo>
                  <a:pt x="48768" y="603504"/>
                </a:lnTo>
                <a:lnTo>
                  <a:pt x="51816" y="591312"/>
                </a:lnTo>
                <a:lnTo>
                  <a:pt x="51816" y="579120"/>
                </a:lnTo>
                <a:lnTo>
                  <a:pt x="48768" y="554736"/>
                </a:lnTo>
                <a:lnTo>
                  <a:pt x="48768" y="533400"/>
                </a:lnTo>
                <a:lnTo>
                  <a:pt x="45719" y="512064"/>
                </a:lnTo>
                <a:lnTo>
                  <a:pt x="39624" y="490728"/>
                </a:lnTo>
                <a:lnTo>
                  <a:pt x="36576" y="472440"/>
                </a:lnTo>
                <a:lnTo>
                  <a:pt x="30480" y="454152"/>
                </a:lnTo>
                <a:lnTo>
                  <a:pt x="21336" y="438912"/>
                </a:lnTo>
                <a:lnTo>
                  <a:pt x="12192" y="426720"/>
                </a:lnTo>
                <a:lnTo>
                  <a:pt x="12192" y="420624"/>
                </a:lnTo>
                <a:lnTo>
                  <a:pt x="21336" y="408432"/>
                </a:lnTo>
                <a:lnTo>
                  <a:pt x="30480" y="393192"/>
                </a:lnTo>
                <a:lnTo>
                  <a:pt x="36576" y="374904"/>
                </a:lnTo>
                <a:lnTo>
                  <a:pt x="39624" y="356616"/>
                </a:lnTo>
                <a:lnTo>
                  <a:pt x="45719" y="338328"/>
                </a:lnTo>
                <a:lnTo>
                  <a:pt x="48768" y="313944"/>
                </a:lnTo>
                <a:lnTo>
                  <a:pt x="48768" y="292608"/>
                </a:lnTo>
                <a:lnTo>
                  <a:pt x="51816" y="268224"/>
                </a:lnTo>
                <a:lnTo>
                  <a:pt x="51816" y="259080"/>
                </a:lnTo>
                <a:lnTo>
                  <a:pt x="48768" y="243840"/>
                </a:lnTo>
                <a:lnTo>
                  <a:pt x="48768" y="225552"/>
                </a:lnTo>
                <a:lnTo>
                  <a:pt x="48768" y="201168"/>
                </a:lnTo>
                <a:lnTo>
                  <a:pt x="45719" y="176784"/>
                </a:lnTo>
                <a:lnTo>
                  <a:pt x="45719" y="155448"/>
                </a:lnTo>
                <a:lnTo>
                  <a:pt x="45719" y="137160"/>
                </a:lnTo>
                <a:lnTo>
                  <a:pt x="45719" y="124968"/>
                </a:lnTo>
                <a:lnTo>
                  <a:pt x="45719" y="103632"/>
                </a:lnTo>
                <a:lnTo>
                  <a:pt x="45719" y="88392"/>
                </a:lnTo>
                <a:lnTo>
                  <a:pt x="48768" y="73152"/>
                </a:lnTo>
                <a:lnTo>
                  <a:pt x="51816" y="57912"/>
                </a:lnTo>
                <a:lnTo>
                  <a:pt x="57912" y="45720"/>
                </a:lnTo>
                <a:lnTo>
                  <a:pt x="64007" y="33528"/>
                </a:lnTo>
                <a:lnTo>
                  <a:pt x="64007" y="33528"/>
                </a:lnTo>
                <a:lnTo>
                  <a:pt x="70104" y="24384"/>
                </a:lnTo>
                <a:lnTo>
                  <a:pt x="70104" y="24384"/>
                </a:lnTo>
                <a:lnTo>
                  <a:pt x="76200" y="18288"/>
                </a:lnTo>
                <a:lnTo>
                  <a:pt x="76200" y="21336"/>
                </a:lnTo>
                <a:lnTo>
                  <a:pt x="76200" y="6096"/>
                </a:lnTo>
                <a:lnTo>
                  <a:pt x="82296" y="9144"/>
                </a:lnTo>
                <a:lnTo>
                  <a:pt x="73151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8" name="object 1378"/>
          <p:cNvSpPr/>
          <p:nvPr/>
        </p:nvSpPr>
        <p:spPr>
          <a:xfrm>
            <a:off x="4383024" y="53340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3528" y="2286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228600"/>
                </a:lnTo>
                <a:lnTo>
                  <a:pt x="33528" y="2286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9" name="object 1379"/>
          <p:cNvSpPr/>
          <p:nvPr/>
        </p:nvSpPr>
        <p:spPr>
          <a:xfrm>
            <a:off x="4419600" y="567842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228600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228600" y="33528"/>
                </a:lnTo>
                <a:lnTo>
                  <a:pt x="228600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0" name="object 1380"/>
          <p:cNvSpPr/>
          <p:nvPr/>
        </p:nvSpPr>
        <p:spPr>
          <a:xfrm>
            <a:off x="4419600" y="5867400"/>
            <a:ext cx="158496" cy="158496"/>
          </a:xfrm>
          <a:custGeom>
            <a:avLst/>
            <a:gdLst/>
            <a:ahLst/>
            <a:cxnLst/>
            <a:rect l="l" t="t" r="r" b="b"/>
            <a:pathLst>
              <a:path w="158496" h="158496">
                <a:moveTo>
                  <a:pt x="149352" y="158496"/>
                </a:moveTo>
                <a:lnTo>
                  <a:pt x="42672" y="48768"/>
                </a:lnTo>
                <a:lnTo>
                  <a:pt x="48768" y="42672"/>
                </a:lnTo>
                <a:lnTo>
                  <a:pt x="158496" y="149352"/>
                </a:lnTo>
                <a:lnTo>
                  <a:pt x="149352" y="1584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004755"/>
            <a:ext cx="7318124" cy="68106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Alignment: 2 row representation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86840" y="4035171"/>
            <a:ext cx="6371463" cy="425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Alignment :  2 * </a:t>
            </a:r>
            <a:r>
              <a:rPr sz="3000" b="1" i="1" spc="10" dirty="0">
                <a:latin typeface="Arial"/>
                <a:cs typeface="Arial"/>
              </a:rPr>
              <a:t>k </a:t>
            </a:r>
            <a:r>
              <a:rPr sz="3000" spc="10" dirty="0">
                <a:latin typeface="Arial"/>
                <a:cs typeface="Arial"/>
              </a:rPr>
              <a:t>matrix ( </a:t>
            </a:r>
            <a:r>
              <a:rPr sz="3000" b="1" i="1" spc="10" dirty="0">
                <a:latin typeface="Arial"/>
                <a:cs typeface="Arial"/>
              </a:rPr>
              <a:t>k </a:t>
            </a:r>
            <a:r>
              <a:rPr sz="3000" spc="10" dirty="0">
                <a:latin typeface="Arial"/>
                <a:cs typeface="Arial"/>
              </a:rPr>
              <a:t>&gt;= </a:t>
            </a:r>
            <a:r>
              <a:rPr sz="3000" b="1" i="1" spc="10" dirty="0">
                <a:latin typeface="Arial"/>
                <a:cs typeface="Arial"/>
              </a:rPr>
              <a:t>m</a:t>
            </a:r>
            <a:r>
              <a:rPr sz="3000" spc="10" dirty="0">
                <a:latin typeface="Arial"/>
                <a:cs typeface="Arial"/>
              </a:rPr>
              <a:t>, </a:t>
            </a:r>
            <a:r>
              <a:rPr sz="3000" b="1" i="1" spc="10" dirty="0">
                <a:latin typeface="Arial"/>
                <a:cs typeface="Arial"/>
              </a:rPr>
              <a:t>n 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42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1211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1242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1211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6576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6545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6576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6545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1910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1879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1910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1879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7244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7213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7244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7213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7912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7881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7912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7881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3246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3215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3246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3215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580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549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580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549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3914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3883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3914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3883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291840" y="492521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5240" y="4925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58640" y="49252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4925217"/>
            <a:ext cx="26715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58840" y="4925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92240" y="4925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4925217"/>
            <a:ext cx="22490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59040" y="49252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91840" y="545861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5240" y="54586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58640" y="54586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5458617"/>
            <a:ext cx="26715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58840" y="54586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92240" y="54586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54586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59040" y="54586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4850892"/>
            <a:ext cx="1503883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letters of </a:t>
            </a:r>
            <a:r>
              <a:rPr sz="2400" b="1" i="1" spc="10" dirty="0">
                <a:solidFill>
                  <a:srgbClr val="006633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5399532"/>
            <a:ext cx="1571548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letters of </a:t>
            </a:r>
            <a:r>
              <a:rPr sz="2400" b="1" i="1" spc="10" dirty="0">
                <a:solidFill>
                  <a:srgbClr val="006633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2578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2547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2578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2547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425440" y="4925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54586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582320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Given 2 DNA sequences </a:t>
            </a:r>
            <a:r>
              <a:rPr sz="3000" b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and </a:t>
            </a:r>
            <a:r>
              <a:rPr sz="3000" b="1" spc="10" dirty="0">
                <a:latin typeface="Arial"/>
                <a:cs typeface="Arial"/>
              </a:rPr>
              <a:t>w</a:t>
            </a:r>
            <a:r>
              <a:rPr sz="3000" spc="1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63040" y="2724531"/>
            <a:ext cx="3005709" cy="44043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6633"/>
                </a:solidFill>
                <a:latin typeface="Arial"/>
                <a:cs typeface="Arial"/>
              </a:rPr>
              <a:t>v  </a:t>
            </a: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: 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cc9900"/>
                </a:solidFill>
                <a:latin typeface="Arial"/>
                <a:cs typeface="Arial"/>
              </a:rPr>
              <a:t>G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01240" y="3105531"/>
            <a:ext cx="2209800" cy="44043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C </a:t>
            </a:r>
            <a:r>
              <a:rPr sz="3000" b="1" spc="10" dirty="0">
                <a:solidFill>
                  <a:srgbClr val="cc9900"/>
                </a:solidFill>
                <a:latin typeface="Arial"/>
                <a:cs typeface="Arial"/>
              </a:rPr>
              <a:t>G</a:t>
            </a:r>
            <a:r>
              <a:rPr sz="3000" b="1" spc="10" dirty="0">
                <a:solidFill>
                  <a:srgbClr val="996633"/>
                </a:solidFill>
                <a:latin typeface="Arial"/>
                <a:cs typeface="Arial"/>
              </a:rPr>
              <a:t>T </a:t>
            </a:r>
            <a:r>
              <a:rPr sz="3000" b="1" spc="1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C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63040" y="3105531"/>
            <a:ext cx="61112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i="1" spc="10" dirty="0">
                <a:solidFill>
                  <a:srgbClr val="006633"/>
                </a:solidFill>
                <a:latin typeface="Arial"/>
                <a:cs typeface="Arial"/>
              </a:rPr>
              <a:t>w </a:t>
            </a: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2739771"/>
            <a:ext cx="1069086" cy="7909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n  = 7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006633"/>
                </a:solidFill>
                <a:latin typeface="Arial"/>
                <a:cs typeface="Arial"/>
              </a:rPr>
              <a:t>m = 7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object 138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2" name="object 1382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2902228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Now What?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639" y="2084451"/>
            <a:ext cx="4024502" cy="836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LCS(v,w) created the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alignment grid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639" y="3501771"/>
            <a:ext cx="3936492" cy="1248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Now we need a way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to read the best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alignment of v and 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639" y="5330571"/>
            <a:ext cx="3919727" cy="836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Follow the arrows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backwards from sink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20512" y="2602992"/>
            <a:ext cx="3681984" cy="3880104"/>
          </a:xfrm>
          <a:prstGeom prst="rect">
            <a:avLst/>
          </a:prstGeom>
        </p:spPr>
      </p:pic>
      <p:sp>
        <p:nvSpPr>
          <p:cNvPr id="1383" name="object 1383"/>
          <p:cNvSpPr/>
          <p:nvPr/>
        </p:nvSpPr>
        <p:spPr>
          <a:xfrm>
            <a:off x="5471160" y="3319272"/>
            <a:ext cx="67056" cy="152400"/>
          </a:xfrm>
          <a:custGeom>
            <a:avLst/>
            <a:gdLst/>
            <a:ahLst/>
            <a:cxnLst/>
            <a:rect l="l" t="t" r="r" b="b"/>
            <a:pathLst>
              <a:path w="67056" h="152400">
                <a:moveTo>
                  <a:pt x="45720" y="0"/>
                </a:moveTo>
                <a:cubicBezTo>
                  <a:pt x="54864" y="0"/>
                  <a:pt x="60960" y="0"/>
                  <a:pt x="67056" y="0"/>
                </a:cubicBezTo>
                <a:cubicBezTo>
                  <a:pt x="57912" y="51816"/>
                  <a:pt x="45720" y="100584"/>
                  <a:pt x="36576" y="152400"/>
                </a:cubicBezTo>
                <a:cubicBezTo>
                  <a:pt x="27432" y="152400"/>
                  <a:pt x="18288" y="152400"/>
                  <a:pt x="12192" y="152400"/>
                </a:cubicBezTo>
                <a:cubicBezTo>
                  <a:pt x="18288" y="118872"/>
                  <a:pt x="24384" y="85344"/>
                  <a:pt x="30480" y="51816"/>
                </a:cubicBezTo>
                <a:cubicBezTo>
                  <a:pt x="27432" y="57912"/>
                  <a:pt x="21336" y="60960"/>
                  <a:pt x="18288" y="64008"/>
                </a:cubicBezTo>
                <a:cubicBezTo>
                  <a:pt x="12192" y="70104"/>
                  <a:pt x="6096" y="70104"/>
                  <a:pt x="0" y="73152"/>
                </a:cubicBezTo>
                <a:cubicBezTo>
                  <a:pt x="3048" y="64008"/>
                  <a:pt x="6096" y="51816"/>
                  <a:pt x="6096" y="39624"/>
                </a:cubicBezTo>
                <a:cubicBezTo>
                  <a:pt x="18288" y="36576"/>
                  <a:pt x="24384" y="30480"/>
                  <a:pt x="30480" y="24384"/>
                </a:cubicBezTo>
                <a:cubicBezTo>
                  <a:pt x="36576" y="18288"/>
                  <a:pt x="42672" y="9144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4" name="object 1384"/>
          <p:cNvSpPr/>
          <p:nvPr/>
        </p:nvSpPr>
        <p:spPr>
          <a:xfrm>
            <a:off x="5468112" y="3316224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45720" y="3048"/>
                </a:moveTo>
                <a:lnTo>
                  <a:pt x="48768" y="0"/>
                </a:lnTo>
                <a:lnTo>
                  <a:pt x="70104" y="0"/>
                </a:lnTo>
                <a:lnTo>
                  <a:pt x="73152" y="0"/>
                </a:lnTo>
                <a:lnTo>
                  <a:pt x="76200" y="6096"/>
                </a:lnTo>
                <a:lnTo>
                  <a:pt x="42672" y="155448"/>
                </a:lnTo>
                <a:lnTo>
                  <a:pt x="39624" y="158496"/>
                </a:lnTo>
                <a:lnTo>
                  <a:pt x="15240" y="158496"/>
                </a:lnTo>
                <a:lnTo>
                  <a:pt x="9144" y="158496"/>
                </a:lnTo>
                <a:lnTo>
                  <a:pt x="9144" y="155448"/>
                </a:lnTo>
                <a:lnTo>
                  <a:pt x="30480" y="54864"/>
                </a:lnTo>
                <a:lnTo>
                  <a:pt x="36576" y="60960"/>
                </a:lnTo>
                <a:lnTo>
                  <a:pt x="30480" y="67056"/>
                </a:lnTo>
                <a:lnTo>
                  <a:pt x="21336" y="73152"/>
                </a:lnTo>
                <a:lnTo>
                  <a:pt x="15240" y="76200"/>
                </a:lnTo>
                <a:lnTo>
                  <a:pt x="6096" y="82296"/>
                </a:lnTo>
                <a:lnTo>
                  <a:pt x="0" y="82296"/>
                </a:lnTo>
                <a:lnTo>
                  <a:pt x="0" y="76200"/>
                </a:lnTo>
                <a:lnTo>
                  <a:pt x="6096" y="42672"/>
                </a:lnTo>
                <a:lnTo>
                  <a:pt x="9144" y="39624"/>
                </a:lnTo>
                <a:lnTo>
                  <a:pt x="21336" y="33528"/>
                </a:lnTo>
                <a:lnTo>
                  <a:pt x="21336" y="33528"/>
                </a:lnTo>
                <a:lnTo>
                  <a:pt x="30480" y="24384"/>
                </a:lnTo>
                <a:lnTo>
                  <a:pt x="30480" y="24384"/>
                </a:lnTo>
                <a:lnTo>
                  <a:pt x="39624" y="15240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5720" y="18288"/>
                </a:moveTo>
                <a:lnTo>
                  <a:pt x="45720" y="21336"/>
                </a:lnTo>
                <a:lnTo>
                  <a:pt x="36576" y="30480"/>
                </a:lnTo>
                <a:lnTo>
                  <a:pt x="36576" y="30480"/>
                </a:lnTo>
                <a:lnTo>
                  <a:pt x="27432" y="39624"/>
                </a:lnTo>
                <a:lnTo>
                  <a:pt x="24384" y="39624"/>
                </a:lnTo>
                <a:lnTo>
                  <a:pt x="12192" y="48768"/>
                </a:lnTo>
                <a:lnTo>
                  <a:pt x="15240" y="45720"/>
                </a:lnTo>
                <a:lnTo>
                  <a:pt x="9144" y="79248"/>
                </a:lnTo>
                <a:lnTo>
                  <a:pt x="3048" y="73152"/>
                </a:lnTo>
                <a:lnTo>
                  <a:pt x="9144" y="70104"/>
                </a:lnTo>
                <a:lnTo>
                  <a:pt x="18288" y="64008"/>
                </a:lnTo>
                <a:lnTo>
                  <a:pt x="24384" y="60960"/>
                </a:lnTo>
                <a:lnTo>
                  <a:pt x="30480" y="51816"/>
                </a:lnTo>
                <a:lnTo>
                  <a:pt x="36576" y="51816"/>
                </a:lnTo>
                <a:lnTo>
                  <a:pt x="39624" y="57912"/>
                </a:lnTo>
                <a:lnTo>
                  <a:pt x="18288" y="155448"/>
                </a:lnTo>
                <a:lnTo>
                  <a:pt x="15240" y="149352"/>
                </a:lnTo>
                <a:lnTo>
                  <a:pt x="39624" y="149352"/>
                </a:lnTo>
                <a:lnTo>
                  <a:pt x="33528" y="152400"/>
                </a:lnTo>
                <a:lnTo>
                  <a:pt x="67056" y="3048"/>
                </a:lnTo>
                <a:lnTo>
                  <a:pt x="70104" y="9144"/>
                </a:lnTo>
                <a:lnTo>
                  <a:pt x="48768" y="9144"/>
                </a:lnTo>
                <a:lnTo>
                  <a:pt x="54864" y="6096"/>
                </a:lnTo>
                <a:lnTo>
                  <a:pt x="4572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5" name="object 1385"/>
          <p:cNvSpPr/>
          <p:nvPr/>
        </p:nvSpPr>
        <p:spPr>
          <a:xfrm>
            <a:off x="5480304" y="2767584"/>
            <a:ext cx="67056" cy="152400"/>
          </a:xfrm>
          <a:custGeom>
            <a:avLst/>
            <a:gdLst/>
            <a:ahLst/>
            <a:cxnLst/>
            <a:rect l="l" t="t" r="r" b="b"/>
            <a:pathLst>
              <a:path w="67056" h="152400">
                <a:moveTo>
                  <a:pt x="42672" y="27432"/>
                </a:moveTo>
                <a:cubicBezTo>
                  <a:pt x="39624" y="27432"/>
                  <a:pt x="36576" y="30480"/>
                  <a:pt x="33528" y="39624"/>
                </a:cubicBezTo>
                <a:cubicBezTo>
                  <a:pt x="30480" y="45720"/>
                  <a:pt x="27432" y="57912"/>
                  <a:pt x="24384" y="76200"/>
                </a:cubicBezTo>
                <a:cubicBezTo>
                  <a:pt x="21336" y="94488"/>
                  <a:pt x="21336" y="106680"/>
                  <a:pt x="21336" y="112776"/>
                </a:cubicBezTo>
                <a:cubicBezTo>
                  <a:pt x="21336" y="121920"/>
                  <a:pt x="24384" y="124968"/>
                  <a:pt x="27432" y="124968"/>
                </a:cubicBezTo>
                <a:cubicBezTo>
                  <a:pt x="27432" y="124968"/>
                  <a:pt x="30480" y="121920"/>
                  <a:pt x="33528" y="118872"/>
                </a:cubicBezTo>
                <a:cubicBezTo>
                  <a:pt x="33528" y="115824"/>
                  <a:pt x="36576" y="112776"/>
                  <a:pt x="36576" y="106680"/>
                </a:cubicBezTo>
                <a:cubicBezTo>
                  <a:pt x="39624" y="100584"/>
                  <a:pt x="42672" y="91440"/>
                  <a:pt x="42672" y="76200"/>
                </a:cubicBezTo>
                <a:cubicBezTo>
                  <a:pt x="45720" y="57912"/>
                  <a:pt x="48768" y="45720"/>
                  <a:pt x="48768" y="39624"/>
                </a:cubicBezTo>
                <a:cubicBezTo>
                  <a:pt x="48768" y="30480"/>
                  <a:pt x="45720" y="27432"/>
                  <a:pt x="42672" y="27432"/>
                </a:cubicBezTo>
                <a:close/>
                <a:moveTo>
                  <a:pt x="48768" y="0"/>
                </a:moveTo>
                <a:cubicBezTo>
                  <a:pt x="51816" y="0"/>
                  <a:pt x="54864" y="3048"/>
                  <a:pt x="57912" y="6096"/>
                </a:cubicBezTo>
                <a:cubicBezTo>
                  <a:pt x="60960" y="6096"/>
                  <a:pt x="64008" y="9144"/>
                  <a:pt x="64008" y="15240"/>
                </a:cubicBezTo>
                <a:cubicBezTo>
                  <a:pt x="67056" y="18288"/>
                  <a:pt x="67056" y="21336"/>
                  <a:pt x="67056" y="27432"/>
                </a:cubicBezTo>
                <a:cubicBezTo>
                  <a:pt x="67056" y="30480"/>
                  <a:pt x="67056" y="36576"/>
                  <a:pt x="67056" y="42672"/>
                </a:cubicBezTo>
                <a:cubicBezTo>
                  <a:pt x="67056" y="51816"/>
                  <a:pt x="67056" y="64008"/>
                  <a:pt x="64008" y="76200"/>
                </a:cubicBezTo>
                <a:cubicBezTo>
                  <a:pt x="60960" y="100584"/>
                  <a:pt x="54864" y="121920"/>
                  <a:pt x="48768" y="134112"/>
                </a:cubicBezTo>
                <a:cubicBezTo>
                  <a:pt x="39624" y="146304"/>
                  <a:pt x="33528" y="152400"/>
                  <a:pt x="21336" y="152400"/>
                </a:cubicBezTo>
                <a:cubicBezTo>
                  <a:pt x="15240" y="152400"/>
                  <a:pt x="12192" y="149352"/>
                  <a:pt x="9144" y="146304"/>
                </a:cubicBezTo>
                <a:cubicBezTo>
                  <a:pt x="6096" y="143256"/>
                  <a:pt x="3048" y="137160"/>
                  <a:pt x="3048" y="128016"/>
                </a:cubicBezTo>
                <a:cubicBezTo>
                  <a:pt x="0" y="121920"/>
                  <a:pt x="0" y="115824"/>
                  <a:pt x="0" y="106680"/>
                </a:cubicBezTo>
                <a:cubicBezTo>
                  <a:pt x="3048" y="97536"/>
                  <a:pt x="3048" y="88392"/>
                  <a:pt x="6096" y="76200"/>
                </a:cubicBezTo>
                <a:cubicBezTo>
                  <a:pt x="9144" y="48768"/>
                  <a:pt x="15240" y="27432"/>
                  <a:pt x="21336" y="18288"/>
                </a:cubicBezTo>
                <a:cubicBezTo>
                  <a:pt x="30480" y="6096"/>
                  <a:pt x="36576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6" name="object 1386"/>
          <p:cNvSpPr/>
          <p:nvPr/>
        </p:nvSpPr>
        <p:spPr>
          <a:xfrm>
            <a:off x="5477256" y="2764536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45720" y="36576"/>
                </a:moveTo>
                <a:lnTo>
                  <a:pt x="45720" y="36576"/>
                </a:lnTo>
                <a:lnTo>
                  <a:pt x="42672" y="36576"/>
                </a:lnTo>
                <a:lnTo>
                  <a:pt x="45720" y="36576"/>
                </a:lnTo>
                <a:lnTo>
                  <a:pt x="42672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39624" y="42672"/>
                </a:lnTo>
                <a:lnTo>
                  <a:pt x="39624" y="42672"/>
                </a:lnTo>
                <a:lnTo>
                  <a:pt x="39624" y="48768"/>
                </a:lnTo>
                <a:lnTo>
                  <a:pt x="36576" y="57912"/>
                </a:lnTo>
                <a:lnTo>
                  <a:pt x="33528" y="67056"/>
                </a:lnTo>
                <a:lnTo>
                  <a:pt x="33528" y="79248"/>
                </a:lnTo>
                <a:lnTo>
                  <a:pt x="30480" y="91440"/>
                </a:lnTo>
                <a:lnTo>
                  <a:pt x="30480" y="103632"/>
                </a:lnTo>
                <a:lnTo>
                  <a:pt x="27432" y="112776"/>
                </a:lnTo>
                <a:lnTo>
                  <a:pt x="27432" y="115824"/>
                </a:lnTo>
                <a:lnTo>
                  <a:pt x="30480" y="121920"/>
                </a:lnTo>
                <a:lnTo>
                  <a:pt x="30480" y="118872"/>
                </a:lnTo>
                <a:lnTo>
                  <a:pt x="30480" y="121920"/>
                </a:lnTo>
                <a:lnTo>
                  <a:pt x="30480" y="121920"/>
                </a:lnTo>
                <a:lnTo>
                  <a:pt x="30480" y="124968"/>
                </a:lnTo>
                <a:lnTo>
                  <a:pt x="27432" y="121920"/>
                </a:lnTo>
                <a:lnTo>
                  <a:pt x="30480" y="121920"/>
                </a:lnTo>
                <a:lnTo>
                  <a:pt x="27432" y="121920"/>
                </a:lnTo>
                <a:lnTo>
                  <a:pt x="30480" y="121920"/>
                </a:lnTo>
                <a:lnTo>
                  <a:pt x="30480" y="121920"/>
                </a:lnTo>
                <a:lnTo>
                  <a:pt x="30480" y="118872"/>
                </a:lnTo>
                <a:lnTo>
                  <a:pt x="30480" y="121920"/>
                </a:lnTo>
                <a:lnTo>
                  <a:pt x="33528" y="115824"/>
                </a:lnTo>
                <a:lnTo>
                  <a:pt x="33528" y="115824"/>
                </a:lnTo>
                <a:lnTo>
                  <a:pt x="36576" y="106680"/>
                </a:lnTo>
                <a:lnTo>
                  <a:pt x="36576" y="103632"/>
                </a:lnTo>
                <a:lnTo>
                  <a:pt x="39624" y="97536"/>
                </a:lnTo>
                <a:lnTo>
                  <a:pt x="39624" y="88392"/>
                </a:lnTo>
                <a:lnTo>
                  <a:pt x="42672" y="79248"/>
                </a:lnTo>
                <a:lnTo>
                  <a:pt x="45720" y="67056"/>
                </a:lnTo>
                <a:lnTo>
                  <a:pt x="45720" y="54864"/>
                </a:lnTo>
                <a:lnTo>
                  <a:pt x="45720" y="45720"/>
                </a:lnTo>
                <a:lnTo>
                  <a:pt x="45720" y="42672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1816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39624"/>
                </a:lnTo>
                <a:lnTo>
                  <a:pt x="54864" y="42672"/>
                </a:lnTo>
                <a:lnTo>
                  <a:pt x="54864" y="48768"/>
                </a:lnTo>
                <a:lnTo>
                  <a:pt x="54864" y="57912"/>
                </a:lnTo>
                <a:lnTo>
                  <a:pt x="54864" y="67056"/>
                </a:lnTo>
                <a:lnTo>
                  <a:pt x="51816" y="82296"/>
                </a:lnTo>
                <a:lnTo>
                  <a:pt x="48768" y="91440"/>
                </a:lnTo>
                <a:lnTo>
                  <a:pt x="48768" y="97536"/>
                </a:lnTo>
                <a:lnTo>
                  <a:pt x="45720" y="103632"/>
                </a:lnTo>
                <a:lnTo>
                  <a:pt x="45720" y="109728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31064"/>
                </a:lnTo>
                <a:lnTo>
                  <a:pt x="30480" y="131064"/>
                </a:lnTo>
                <a:lnTo>
                  <a:pt x="27432" y="131064"/>
                </a:lnTo>
                <a:lnTo>
                  <a:pt x="27432" y="131064"/>
                </a:lnTo>
                <a:lnTo>
                  <a:pt x="24384" y="131064"/>
                </a:lnTo>
                <a:lnTo>
                  <a:pt x="21336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21336" y="121920"/>
                </a:lnTo>
                <a:lnTo>
                  <a:pt x="18288" y="115824"/>
                </a:lnTo>
                <a:lnTo>
                  <a:pt x="18288" y="109728"/>
                </a:lnTo>
                <a:lnTo>
                  <a:pt x="21336" y="100584"/>
                </a:lnTo>
                <a:lnTo>
                  <a:pt x="21336" y="91440"/>
                </a:lnTo>
                <a:lnTo>
                  <a:pt x="24384" y="79248"/>
                </a:lnTo>
                <a:lnTo>
                  <a:pt x="27432" y="67056"/>
                </a:lnTo>
                <a:lnTo>
                  <a:pt x="27432" y="54864"/>
                </a:lnTo>
                <a:lnTo>
                  <a:pt x="30480" y="45720"/>
                </a:lnTo>
                <a:lnTo>
                  <a:pt x="33528" y="39624"/>
                </a:lnTo>
                <a:lnTo>
                  <a:pt x="33528" y="39624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5720" y="27432"/>
                </a:lnTo>
                <a:lnTo>
                  <a:pt x="48768" y="27432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30480"/>
                </a:lnTo>
                <a:lnTo>
                  <a:pt x="76200" y="45720"/>
                </a:lnTo>
                <a:lnTo>
                  <a:pt x="73152" y="60960"/>
                </a:lnTo>
                <a:lnTo>
                  <a:pt x="73152" y="79248"/>
                </a:lnTo>
                <a:lnTo>
                  <a:pt x="67056" y="97536"/>
                </a:lnTo>
                <a:lnTo>
                  <a:pt x="64008" y="112776"/>
                </a:lnTo>
                <a:lnTo>
                  <a:pt x="60960" y="128016"/>
                </a:lnTo>
                <a:lnTo>
                  <a:pt x="54864" y="137160"/>
                </a:lnTo>
                <a:lnTo>
                  <a:pt x="54864" y="140208"/>
                </a:lnTo>
                <a:lnTo>
                  <a:pt x="48768" y="146304"/>
                </a:lnTo>
                <a:lnTo>
                  <a:pt x="48768" y="149352"/>
                </a:lnTo>
                <a:lnTo>
                  <a:pt x="42672" y="152400"/>
                </a:lnTo>
                <a:lnTo>
                  <a:pt x="42672" y="155448"/>
                </a:lnTo>
                <a:lnTo>
                  <a:pt x="33528" y="158496"/>
                </a:lnTo>
                <a:lnTo>
                  <a:pt x="33528" y="158496"/>
                </a:lnTo>
                <a:lnTo>
                  <a:pt x="24384" y="158496"/>
                </a:lnTo>
                <a:lnTo>
                  <a:pt x="24384" y="158496"/>
                </a:lnTo>
                <a:lnTo>
                  <a:pt x="15240" y="158496"/>
                </a:lnTo>
                <a:lnTo>
                  <a:pt x="15240" y="158496"/>
                </a:lnTo>
                <a:lnTo>
                  <a:pt x="9144" y="152400"/>
                </a:lnTo>
                <a:lnTo>
                  <a:pt x="6096" y="152400"/>
                </a:lnTo>
                <a:lnTo>
                  <a:pt x="3048" y="143256"/>
                </a:lnTo>
                <a:lnTo>
                  <a:pt x="3048" y="143256"/>
                </a:lnTo>
                <a:lnTo>
                  <a:pt x="0" y="134112"/>
                </a:lnTo>
                <a:lnTo>
                  <a:pt x="0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0" y="94488"/>
                </a:lnTo>
                <a:lnTo>
                  <a:pt x="3048" y="79248"/>
                </a:lnTo>
                <a:lnTo>
                  <a:pt x="6096" y="57912"/>
                </a:lnTo>
                <a:lnTo>
                  <a:pt x="12192" y="42672"/>
                </a:lnTo>
                <a:lnTo>
                  <a:pt x="15240" y="30480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9144"/>
                </a:lnTo>
                <a:lnTo>
                  <a:pt x="33528" y="6096"/>
                </a:lnTo>
                <a:lnTo>
                  <a:pt x="33528" y="6096"/>
                </a:lnTo>
                <a:lnTo>
                  <a:pt x="42672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3528" y="15240"/>
                </a:lnTo>
                <a:lnTo>
                  <a:pt x="30480" y="24384"/>
                </a:lnTo>
                <a:lnTo>
                  <a:pt x="30480" y="24384"/>
                </a:lnTo>
                <a:lnTo>
                  <a:pt x="24384" y="33528"/>
                </a:lnTo>
                <a:lnTo>
                  <a:pt x="21336" y="45720"/>
                </a:lnTo>
                <a:lnTo>
                  <a:pt x="15240" y="60960"/>
                </a:lnTo>
                <a:lnTo>
                  <a:pt x="12192" y="79248"/>
                </a:lnTo>
                <a:lnTo>
                  <a:pt x="9144" y="94488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31064"/>
                </a:lnTo>
                <a:lnTo>
                  <a:pt x="9144" y="131064"/>
                </a:lnTo>
                <a:lnTo>
                  <a:pt x="12192" y="140208"/>
                </a:lnTo>
                <a:lnTo>
                  <a:pt x="12192" y="140208"/>
                </a:lnTo>
                <a:lnTo>
                  <a:pt x="15240" y="146304"/>
                </a:lnTo>
                <a:lnTo>
                  <a:pt x="15240" y="146304"/>
                </a:lnTo>
                <a:lnTo>
                  <a:pt x="18288" y="149352"/>
                </a:lnTo>
                <a:lnTo>
                  <a:pt x="18288" y="149352"/>
                </a:lnTo>
                <a:lnTo>
                  <a:pt x="24384" y="149352"/>
                </a:lnTo>
                <a:lnTo>
                  <a:pt x="24384" y="149352"/>
                </a:lnTo>
                <a:lnTo>
                  <a:pt x="33528" y="149352"/>
                </a:lnTo>
                <a:lnTo>
                  <a:pt x="30480" y="149352"/>
                </a:lnTo>
                <a:lnTo>
                  <a:pt x="36576" y="146304"/>
                </a:lnTo>
                <a:lnTo>
                  <a:pt x="36576" y="146304"/>
                </a:lnTo>
                <a:lnTo>
                  <a:pt x="42672" y="140208"/>
                </a:lnTo>
                <a:lnTo>
                  <a:pt x="42672" y="143256"/>
                </a:lnTo>
                <a:lnTo>
                  <a:pt x="45720" y="134112"/>
                </a:lnTo>
                <a:lnTo>
                  <a:pt x="45720" y="134112"/>
                </a:lnTo>
                <a:lnTo>
                  <a:pt x="51816" y="124968"/>
                </a:lnTo>
                <a:lnTo>
                  <a:pt x="54864" y="112776"/>
                </a:lnTo>
                <a:lnTo>
                  <a:pt x="57912" y="97536"/>
                </a:lnTo>
                <a:lnTo>
                  <a:pt x="64008" y="79248"/>
                </a:lnTo>
                <a:lnTo>
                  <a:pt x="64008" y="60960"/>
                </a:lnTo>
                <a:lnTo>
                  <a:pt x="67056" y="45720"/>
                </a:lnTo>
                <a:lnTo>
                  <a:pt x="67056" y="30480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5240"/>
                </a:lnTo>
                <a:lnTo>
                  <a:pt x="60960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7" name="object 1387"/>
          <p:cNvSpPr/>
          <p:nvPr/>
        </p:nvSpPr>
        <p:spPr>
          <a:xfrm>
            <a:off x="5471160" y="3730752"/>
            <a:ext cx="67056" cy="152400"/>
          </a:xfrm>
          <a:custGeom>
            <a:avLst/>
            <a:gdLst/>
            <a:ahLst/>
            <a:cxnLst/>
            <a:rect l="l" t="t" r="r" b="b"/>
            <a:pathLst>
              <a:path w="67056" h="152400">
                <a:moveTo>
                  <a:pt x="48768" y="0"/>
                </a:moveTo>
                <a:cubicBezTo>
                  <a:pt x="54864" y="0"/>
                  <a:pt x="57912" y="3048"/>
                  <a:pt x="60960" y="6096"/>
                </a:cubicBezTo>
                <a:cubicBezTo>
                  <a:pt x="64008" y="9144"/>
                  <a:pt x="67056" y="15240"/>
                  <a:pt x="67056" y="21336"/>
                </a:cubicBezTo>
                <a:cubicBezTo>
                  <a:pt x="67056" y="27432"/>
                  <a:pt x="67056" y="36576"/>
                  <a:pt x="67056" y="42672"/>
                </a:cubicBezTo>
                <a:cubicBezTo>
                  <a:pt x="64008" y="51816"/>
                  <a:pt x="64008" y="60960"/>
                  <a:pt x="60960" y="70104"/>
                </a:cubicBezTo>
                <a:cubicBezTo>
                  <a:pt x="54864" y="79248"/>
                  <a:pt x="51816" y="88392"/>
                  <a:pt x="42672" y="97536"/>
                </a:cubicBezTo>
                <a:cubicBezTo>
                  <a:pt x="39624" y="103632"/>
                  <a:pt x="36576" y="106680"/>
                  <a:pt x="36576" y="109728"/>
                </a:cubicBezTo>
                <a:cubicBezTo>
                  <a:pt x="33528" y="109728"/>
                  <a:pt x="30480" y="112776"/>
                  <a:pt x="30480" y="118872"/>
                </a:cubicBezTo>
                <a:cubicBezTo>
                  <a:pt x="39624" y="118872"/>
                  <a:pt x="48768" y="118872"/>
                  <a:pt x="57912" y="118872"/>
                </a:cubicBezTo>
                <a:cubicBezTo>
                  <a:pt x="54864" y="128016"/>
                  <a:pt x="51816" y="140207"/>
                  <a:pt x="51816" y="152400"/>
                </a:cubicBezTo>
                <a:cubicBezTo>
                  <a:pt x="33528" y="152400"/>
                  <a:pt x="18288" y="152400"/>
                  <a:pt x="0" y="152400"/>
                </a:cubicBezTo>
                <a:cubicBezTo>
                  <a:pt x="3048" y="140207"/>
                  <a:pt x="6096" y="128016"/>
                  <a:pt x="12192" y="115824"/>
                </a:cubicBezTo>
                <a:cubicBezTo>
                  <a:pt x="15240" y="106680"/>
                  <a:pt x="21336" y="94488"/>
                  <a:pt x="33528" y="79248"/>
                </a:cubicBezTo>
                <a:cubicBezTo>
                  <a:pt x="39624" y="70104"/>
                  <a:pt x="42672" y="64007"/>
                  <a:pt x="45720" y="57912"/>
                </a:cubicBezTo>
                <a:cubicBezTo>
                  <a:pt x="48768" y="54863"/>
                  <a:pt x="48768" y="48768"/>
                  <a:pt x="48768" y="45719"/>
                </a:cubicBezTo>
                <a:cubicBezTo>
                  <a:pt x="48768" y="39624"/>
                  <a:pt x="48768" y="36576"/>
                  <a:pt x="48768" y="33528"/>
                </a:cubicBezTo>
                <a:cubicBezTo>
                  <a:pt x="48768" y="30480"/>
                  <a:pt x="45720" y="30480"/>
                  <a:pt x="45720" y="30480"/>
                </a:cubicBezTo>
                <a:cubicBezTo>
                  <a:pt x="42672" y="30480"/>
                  <a:pt x="39624" y="30480"/>
                  <a:pt x="39624" y="33528"/>
                </a:cubicBezTo>
                <a:cubicBezTo>
                  <a:pt x="36576" y="36576"/>
                  <a:pt x="33528" y="42672"/>
                  <a:pt x="33528" y="51816"/>
                </a:cubicBezTo>
                <a:cubicBezTo>
                  <a:pt x="27432" y="48768"/>
                  <a:pt x="21336" y="48768"/>
                  <a:pt x="15240" y="48768"/>
                </a:cubicBezTo>
                <a:cubicBezTo>
                  <a:pt x="18288" y="36576"/>
                  <a:pt x="21336" y="27432"/>
                  <a:pt x="24384" y="21336"/>
                </a:cubicBezTo>
                <a:cubicBezTo>
                  <a:pt x="27432" y="15240"/>
                  <a:pt x="30480" y="9144"/>
                  <a:pt x="33528" y="6096"/>
                </a:cubicBezTo>
                <a:cubicBezTo>
                  <a:pt x="36576" y="3048"/>
                  <a:pt x="42672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8" name="object 1388"/>
          <p:cNvSpPr/>
          <p:nvPr/>
        </p:nvSpPr>
        <p:spPr>
          <a:xfrm>
            <a:off x="5468112" y="3727703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48768" y="0"/>
                </a:moveTo>
                <a:lnTo>
                  <a:pt x="51816" y="0"/>
                </a:lnTo>
                <a:lnTo>
                  <a:pt x="60960" y="0"/>
                </a:lnTo>
                <a:lnTo>
                  <a:pt x="60960" y="0"/>
                </a:lnTo>
                <a:lnTo>
                  <a:pt x="67056" y="6097"/>
                </a:lnTo>
                <a:lnTo>
                  <a:pt x="67056" y="6097"/>
                </a:lnTo>
                <a:lnTo>
                  <a:pt x="73152" y="12193"/>
                </a:lnTo>
                <a:lnTo>
                  <a:pt x="73152" y="15241"/>
                </a:lnTo>
                <a:lnTo>
                  <a:pt x="73152" y="24385"/>
                </a:lnTo>
                <a:lnTo>
                  <a:pt x="73152" y="24385"/>
                </a:lnTo>
                <a:lnTo>
                  <a:pt x="76200" y="33529"/>
                </a:lnTo>
                <a:lnTo>
                  <a:pt x="73152" y="48768"/>
                </a:lnTo>
                <a:lnTo>
                  <a:pt x="70104" y="60961"/>
                </a:lnTo>
                <a:lnTo>
                  <a:pt x="67056" y="73153"/>
                </a:lnTo>
                <a:lnTo>
                  <a:pt x="60960" y="88393"/>
                </a:lnTo>
                <a:lnTo>
                  <a:pt x="51816" y="103633"/>
                </a:lnTo>
                <a:lnTo>
                  <a:pt x="45720" y="109729"/>
                </a:lnTo>
                <a:lnTo>
                  <a:pt x="42672" y="115825"/>
                </a:lnTo>
                <a:lnTo>
                  <a:pt x="36576" y="121921"/>
                </a:lnTo>
                <a:lnTo>
                  <a:pt x="33528" y="115825"/>
                </a:lnTo>
                <a:lnTo>
                  <a:pt x="60960" y="115825"/>
                </a:lnTo>
                <a:lnTo>
                  <a:pt x="64008" y="118873"/>
                </a:lnTo>
                <a:lnTo>
                  <a:pt x="64008" y="121921"/>
                </a:lnTo>
                <a:lnTo>
                  <a:pt x="57912" y="155449"/>
                </a:lnTo>
                <a:lnTo>
                  <a:pt x="54864" y="158497"/>
                </a:lnTo>
                <a:lnTo>
                  <a:pt x="3048" y="158497"/>
                </a:lnTo>
                <a:lnTo>
                  <a:pt x="0" y="158497"/>
                </a:lnTo>
                <a:lnTo>
                  <a:pt x="0" y="152400"/>
                </a:lnTo>
                <a:lnTo>
                  <a:pt x="3048" y="137161"/>
                </a:lnTo>
                <a:lnTo>
                  <a:pt x="9144" y="118873"/>
                </a:lnTo>
                <a:lnTo>
                  <a:pt x="18288" y="100585"/>
                </a:lnTo>
                <a:lnTo>
                  <a:pt x="33528" y="79249"/>
                </a:lnTo>
                <a:lnTo>
                  <a:pt x="39624" y="67056"/>
                </a:lnTo>
                <a:lnTo>
                  <a:pt x="45720" y="60961"/>
                </a:lnTo>
                <a:lnTo>
                  <a:pt x="42672" y="60961"/>
                </a:lnTo>
                <a:lnTo>
                  <a:pt x="48768" y="48768"/>
                </a:lnTo>
                <a:lnTo>
                  <a:pt x="48768" y="48768"/>
                </a:lnTo>
                <a:lnTo>
                  <a:pt x="48768" y="42673"/>
                </a:lnTo>
                <a:lnTo>
                  <a:pt x="48768" y="42673"/>
                </a:lnTo>
                <a:lnTo>
                  <a:pt x="48768" y="36577"/>
                </a:lnTo>
                <a:lnTo>
                  <a:pt x="48768" y="39625"/>
                </a:lnTo>
                <a:lnTo>
                  <a:pt x="45720" y="36577"/>
                </a:lnTo>
                <a:lnTo>
                  <a:pt x="48768" y="36577"/>
                </a:lnTo>
                <a:lnTo>
                  <a:pt x="45720" y="36577"/>
                </a:lnTo>
                <a:lnTo>
                  <a:pt x="48768" y="36577"/>
                </a:lnTo>
                <a:lnTo>
                  <a:pt x="45720" y="36577"/>
                </a:lnTo>
                <a:lnTo>
                  <a:pt x="48768" y="36577"/>
                </a:lnTo>
                <a:lnTo>
                  <a:pt x="45720" y="39625"/>
                </a:lnTo>
                <a:lnTo>
                  <a:pt x="45720" y="39625"/>
                </a:lnTo>
                <a:lnTo>
                  <a:pt x="42672" y="45721"/>
                </a:lnTo>
                <a:lnTo>
                  <a:pt x="39624" y="54865"/>
                </a:lnTo>
                <a:lnTo>
                  <a:pt x="36576" y="57912"/>
                </a:lnTo>
                <a:lnTo>
                  <a:pt x="18288" y="54865"/>
                </a:lnTo>
                <a:lnTo>
                  <a:pt x="15240" y="54865"/>
                </a:lnTo>
                <a:lnTo>
                  <a:pt x="15240" y="48768"/>
                </a:lnTo>
                <a:lnTo>
                  <a:pt x="18288" y="33529"/>
                </a:lnTo>
                <a:lnTo>
                  <a:pt x="21336" y="21337"/>
                </a:lnTo>
                <a:lnTo>
                  <a:pt x="24384" y="21337"/>
                </a:lnTo>
                <a:lnTo>
                  <a:pt x="27432" y="12193"/>
                </a:lnTo>
                <a:lnTo>
                  <a:pt x="27432" y="12193"/>
                </a:lnTo>
                <a:lnTo>
                  <a:pt x="33528" y="6097"/>
                </a:lnTo>
                <a:lnTo>
                  <a:pt x="33528" y="6097"/>
                </a:lnTo>
                <a:lnTo>
                  <a:pt x="39624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2672" y="9145"/>
                </a:moveTo>
                <a:lnTo>
                  <a:pt x="45720" y="9145"/>
                </a:lnTo>
                <a:lnTo>
                  <a:pt x="39624" y="12193"/>
                </a:lnTo>
                <a:lnTo>
                  <a:pt x="39624" y="12193"/>
                </a:lnTo>
                <a:lnTo>
                  <a:pt x="33528" y="18289"/>
                </a:lnTo>
                <a:lnTo>
                  <a:pt x="36576" y="18289"/>
                </a:lnTo>
                <a:lnTo>
                  <a:pt x="30480" y="27433"/>
                </a:lnTo>
                <a:lnTo>
                  <a:pt x="30480" y="24385"/>
                </a:lnTo>
                <a:lnTo>
                  <a:pt x="27432" y="36577"/>
                </a:lnTo>
                <a:lnTo>
                  <a:pt x="24384" y="51817"/>
                </a:lnTo>
                <a:lnTo>
                  <a:pt x="21336" y="45721"/>
                </a:lnTo>
                <a:lnTo>
                  <a:pt x="36576" y="48768"/>
                </a:lnTo>
                <a:lnTo>
                  <a:pt x="30480" y="54865"/>
                </a:lnTo>
                <a:lnTo>
                  <a:pt x="33528" y="42673"/>
                </a:lnTo>
                <a:lnTo>
                  <a:pt x="36576" y="36577"/>
                </a:lnTo>
                <a:lnTo>
                  <a:pt x="36576" y="33529"/>
                </a:lnTo>
                <a:lnTo>
                  <a:pt x="39624" y="30481"/>
                </a:lnTo>
                <a:lnTo>
                  <a:pt x="42672" y="30481"/>
                </a:lnTo>
                <a:lnTo>
                  <a:pt x="45720" y="27433"/>
                </a:lnTo>
                <a:lnTo>
                  <a:pt x="48768" y="27433"/>
                </a:lnTo>
                <a:lnTo>
                  <a:pt x="51816" y="30481"/>
                </a:lnTo>
                <a:lnTo>
                  <a:pt x="54864" y="30481"/>
                </a:lnTo>
                <a:lnTo>
                  <a:pt x="54864" y="33529"/>
                </a:lnTo>
                <a:lnTo>
                  <a:pt x="57912" y="36577"/>
                </a:lnTo>
                <a:lnTo>
                  <a:pt x="57912" y="42673"/>
                </a:lnTo>
                <a:lnTo>
                  <a:pt x="57912" y="42673"/>
                </a:lnTo>
                <a:lnTo>
                  <a:pt x="57912" y="48768"/>
                </a:lnTo>
                <a:lnTo>
                  <a:pt x="57912" y="48768"/>
                </a:lnTo>
                <a:lnTo>
                  <a:pt x="51816" y="64009"/>
                </a:lnTo>
                <a:lnTo>
                  <a:pt x="51816" y="64009"/>
                </a:lnTo>
                <a:lnTo>
                  <a:pt x="48768" y="73153"/>
                </a:lnTo>
                <a:lnTo>
                  <a:pt x="39624" y="85345"/>
                </a:lnTo>
                <a:lnTo>
                  <a:pt x="27432" y="103633"/>
                </a:lnTo>
                <a:lnTo>
                  <a:pt x="18288" y="121921"/>
                </a:lnTo>
                <a:lnTo>
                  <a:pt x="12192" y="137161"/>
                </a:lnTo>
                <a:lnTo>
                  <a:pt x="9144" y="155449"/>
                </a:lnTo>
                <a:lnTo>
                  <a:pt x="3048" y="149353"/>
                </a:lnTo>
                <a:lnTo>
                  <a:pt x="54864" y="149353"/>
                </a:lnTo>
                <a:lnTo>
                  <a:pt x="51816" y="152400"/>
                </a:lnTo>
                <a:lnTo>
                  <a:pt x="54864" y="118873"/>
                </a:lnTo>
                <a:lnTo>
                  <a:pt x="60960" y="124968"/>
                </a:lnTo>
                <a:lnTo>
                  <a:pt x="33528" y="124968"/>
                </a:lnTo>
                <a:lnTo>
                  <a:pt x="30480" y="121921"/>
                </a:lnTo>
                <a:lnTo>
                  <a:pt x="30480" y="118873"/>
                </a:lnTo>
                <a:lnTo>
                  <a:pt x="33528" y="109729"/>
                </a:lnTo>
                <a:lnTo>
                  <a:pt x="36576" y="103633"/>
                </a:lnTo>
                <a:lnTo>
                  <a:pt x="42672" y="97537"/>
                </a:lnTo>
                <a:lnTo>
                  <a:pt x="51816" y="85345"/>
                </a:lnTo>
                <a:lnTo>
                  <a:pt x="57912" y="70105"/>
                </a:lnTo>
                <a:lnTo>
                  <a:pt x="64008" y="60961"/>
                </a:lnTo>
                <a:lnTo>
                  <a:pt x="64008" y="45721"/>
                </a:lnTo>
                <a:lnTo>
                  <a:pt x="67056" y="36577"/>
                </a:lnTo>
                <a:lnTo>
                  <a:pt x="64008" y="24385"/>
                </a:lnTo>
                <a:lnTo>
                  <a:pt x="67056" y="24385"/>
                </a:lnTo>
                <a:lnTo>
                  <a:pt x="64008" y="15241"/>
                </a:lnTo>
                <a:lnTo>
                  <a:pt x="64008" y="18289"/>
                </a:lnTo>
                <a:lnTo>
                  <a:pt x="60960" y="12193"/>
                </a:lnTo>
                <a:lnTo>
                  <a:pt x="60960" y="12193"/>
                </a:lnTo>
                <a:lnTo>
                  <a:pt x="54864" y="9145"/>
                </a:lnTo>
                <a:lnTo>
                  <a:pt x="57912" y="9145"/>
                </a:lnTo>
                <a:lnTo>
                  <a:pt x="48768" y="9145"/>
                </a:lnTo>
                <a:lnTo>
                  <a:pt x="51816" y="9145"/>
                </a:lnTo>
                <a:lnTo>
                  <a:pt x="42672" y="9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9" name="object 1389"/>
          <p:cNvSpPr/>
          <p:nvPr/>
        </p:nvSpPr>
        <p:spPr>
          <a:xfrm>
            <a:off x="5471160" y="4212336"/>
            <a:ext cx="67056" cy="152400"/>
          </a:xfrm>
          <a:custGeom>
            <a:avLst/>
            <a:gdLst/>
            <a:ahLst/>
            <a:cxnLst/>
            <a:rect l="l" t="t" r="r" b="b"/>
            <a:pathLst>
              <a:path w="67056" h="152400">
                <a:moveTo>
                  <a:pt x="45720" y="0"/>
                </a:moveTo>
                <a:cubicBezTo>
                  <a:pt x="54864" y="0"/>
                  <a:pt x="60960" y="3048"/>
                  <a:pt x="64008" y="12192"/>
                </a:cubicBezTo>
                <a:cubicBezTo>
                  <a:pt x="67056" y="18288"/>
                  <a:pt x="67056" y="27432"/>
                  <a:pt x="67056" y="36576"/>
                </a:cubicBezTo>
                <a:cubicBezTo>
                  <a:pt x="64008" y="45720"/>
                  <a:pt x="64008" y="48768"/>
                  <a:pt x="60960" y="54864"/>
                </a:cubicBezTo>
                <a:cubicBezTo>
                  <a:pt x="57912" y="60960"/>
                  <a:pt x="54864" y="64008"/>
                  <a:pt x="51816" y="67056"/>
                </a:cubicBezTo>
                <a:cubicBezTo>
                  <a:pt x="54864" y="70104"/>
                  <a:pt x="54864" y="70104"/>
                  <a:pt x="57912" y="73152"/>
                </a:cubicBezTo>
                <a:cubicBezTo>
                  <a:pt x="57912" y="76200"/>
                  <a:pt x="60960" y="79248"/>
                  <a:pt x="60960" y="85344"/>
                </a:cubicBezTo>
                <a:cubicBezTo>
                  <a:pt x="60960" y="88392"/>
                  <a:pt x="60960" y="94488"/>
                  <a:pt x="60960" y="103632"/>
                </a:cubicBezTo>
                <a:cubicBezTo>
                  <a:pt x="57912" y="109728"/>
                  <a:pt x="54864" y="118872"/>
                  <a:pt x="51816" y="128016"/>
                </a:cubicBezTo>
                <a:cubicBezTo>
                  <a:pt x="48768" y="134112"/>
                  <a:pt x="45720" y="140208"/>
                  <a:pt x="39624" y="143256"/>
                </a:cubicBezTo>
                <a:cubicBezTo>
                  <a:pt x="36576" y="149352"/>
                  <a:pt x="30480" y="152400"/>
                  <a:pt x="24384" y="152400"/>
                </a:cubicBezTo>
                <a:cubicBezTo>
                  <a:pt x="18288" y="152400"/>
                  <a:pt x="12192" y="149352"/>
                  <a:pt x="9144" y="146304"/>
                </a:cubicBezTo>
                <a:cubicBezTo>
                  <a:pt x="6096" y="143256"/>
                  <a:pt x="3048" y="140208"/>
                  <a:pt x="3048" y="134112"/>
                </a:cubicBezTo>
                <a:cubicBezTo>
                  <a:pt x="0" y="128016"/>
                  <a:pt x="0" y="118872"/>
                  <a:pt x="0" y="109728"/>
                </a:cubicBezTo>
                <a:cubicBezTo>
                  <a:pt x="6096" y="109728"/>
                  <a:pt x="15240" y="106680"/>
                  <a:pt x="21336" y="103632"/>
                </a:cubicBezTo>
                <a:cubicBezTo>
                  <a:pt x="21336" y="112776"/>
                  <a:pt x="21336" y="118872"/>
                  <a:pt x="21336" y="121920"/>
                </a:cubicBezTo>
                <a:cubicBezTo>
                  <a:pt x="21336" y="124968"/>
                  <a:pt x="24384" y="124968"/>
                  <a:pt x="27432" y="124968"/>
                </a:cubicBezTo>
                <a:cubicBezTo>
                  <a:pt x="30480" y="124968"/>
                  <a:pt x="33528" y="124968"/>
                  <a:pt x="33528" y="121920"/>
                </a:cubicBezTo>
                <a:cubicBezTo>
                  <a:pt x="36576" y="115824"/>
                  <a:pt x="39624" y="109728"/>
                  <a:pt x="39624" y="103632"/>
                </a:cubicBezTo>
                <a:cubicBezTo>
                  <a:pt x="39624" y="97536"/>
                  <a:pt x="39624" y="91440"/>
                  <a:pt x="39624" y="88392"/>
                </a:cubicBezTo>
                <a:cubicBezTo>
                  <a:pt x="39624" y="85344"/>
                  <a:pt x="36576" y="82296"/>
                  <a:pt x="33528" y="82296"/>
                </a:cubicBezTo>
                <a:cubicBezTo>
                  <a:pt x="33528" y="82296"/>
                  <a:pt x="30480" y="85344"/>
                  <a:pt x="27432" y="85344"/>
                </a:cubicBezTo>
                <a:cubicBezTo>
                  <a:pt x="30480" y="76200"/>
                  <a:pt x="30480" y="67056"/>
                  <a:pt x="33528" y="57912"/>
                </a:cubicBezTo>
                <a:cubicBezTo>
                  <a:pt x="33528" y="57912"/>
                  <a:pt x="33528" y="57912"/>
                  <a:pt x="36576" y="57912"/>
                </a:cubicBezTo>
                <a:cubicBezTo>
                  <a:pt x="36576" y="57912"/>
                  <a:pt x="39624" y="54864"/>
                  <a:pt x="42672" y="51816"/>
                </a:cubicBezTo>
                <a:cubicBezTo>
                  <a:pt x="45720" y="48768"/>
                  <a:pt x="45720" y="45720"/>
                  <a:pt x="45720" y="39624"/>
                </a:cubicBezTo>
                <a:cubicBezTo>
                  <a:pt x="48768" y="36576"/>
                  <a:pt x="48768" y="33528"/>
                  <a:pt x="45720" y="30480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27432"/>
                  <a:pt x="36576" y="30480"/>
                </a:cubicBezTo>
                <a:cubicBezTo>
                  <a:pt x="33528" y="33528"/>
                  <a:pt x="33528" y="36576"/>
                  <a:pt x="30480" y="45720"/>
                </a:cubicBezTo>
                <a:cubicBezTo>
                  <a:pt x="24384" y="42672"/>
                  <a:pt x="18288" y="39624"/>
                  <a:pt x="12192" y="39624"/>
                </a:cubicBezTo>
                <a:cubicBezTo>
                  <a:pt x="18288" y="27432"/>
                  <a:pt x="21336" y="18288"/>
                  <a:pt x="27432" y="9144"/>
                </a:cubicBezTo>
                <a:cubicBezTo>
                  <a:pt x="33528" y="3048"/>
                  <a:pt x="39624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0" name="object 1390"/>
          <p:cNvSpPr/>
          <p:nvPr/>
        </p:nvSpPr>
        <p:spPr>
          <a:xfrm>
            <a:off x="5468112" y="4209288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48768" y="0"/>
                </a:moveTo>
                <a:lnTo>
                  <a:pt x="51816" y="0"/>
                </a:lnTo>
                <a:lnTo>
                  <a:pt x="57912" y="0"/>
                </a:lnTo>
                <a:lnTo>
                  <a:pt x="57912" y="0"/>
                </a:lnTo>
                <a:lnTo>
                  <a:pt x="64008" y="3048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6096"/>
                </a:lnTo>
                <a:lnTo>
                  <a:pt x="73152" y="12192"/>
                </a:lnTo>
                <a:lnTo>
                  <a:pt x="73152" y="12192"/>
                </a:lnTo>
                <a:lnTo>
                  <a:pt x="76200" y="24384"/>
                </a:lnTo>
                <a:lnTo>
                  <a:pt x="76200" y="27432"/>
                </a:lnTo>
                <a:lnTo>
                  <a:pt x="73152" y="42672"/>
                </a:lnTo>
                <a:lnTo>
                  <a:pt x="73152" y="42672"/>
                </a:lnTo>
                <a:lnTo>
                  <a:pt x="73152" y="51816"/>
                </a:lnTo>
                <a:lnTo>
                  <a:pt x="73152" y="51816"/>
                </a:lnTo>
                <a:lnTo>
                  <a:pt x="70104" y="60960"/>
                </a:lnTo>
                <a:lnTo>
                  <a:pt x="67056" y="60960"/>
                </a:lnTo>
                <a:lnTo>
                  <a:pt x="57912" y="73152"/>
                </a:lnTo>
                <a:lnTo>
                  <a:pt x="57912" y="67056"/>
                </a:lnTo>
                <a:lnTo>
                  <a:pt x="64008" y="73152"/>
                </a:lnTo>
                <a:lnTo>
                  <a:pt x="64008" y="73152"/>
                </a:lnTo>
                <a:lnTo>
                  <a:pt x="67056" y="79248"/>
                </a:lnTo>
                <a:lnTo>
                  <a:pt x="67056" y="82296"/>
                </a:lnTo>
                <a:lnTo>
                  <a:pt x="67056" y="88392"/>
                </a:lnTo>
                <a:lnTo>
                  <a:pt x="67056" y="88392"/>
                </a:lnTo>
                <a:lnTo>
                  <a:pt x="67056" y="97536"/>
                </a:lnTo>
                <a:lnTo>
                  <a:pt x="67056" y="97536"/>
                </a:lnTo>
                <a:lnTo>
                  <a:pt x="67056" y="106680"/>
                </a:lnTo>
                <a:lnTo>
                  <a:pt x="64008" y="118872"/>
                </a:lnTo>
                <a:lnTo>
                  <a:pt x="64008" y="118872"/>
                </a:lnTo>
                <a:lnTo>
                  <a:pt x="60960" y="131064"/>
                </a:lnTo>
                <a:lnTo>
                  <a:pt x="54864" y="143256"/>
                </a:lnTo>
                <a:lnTo>
                  <a:pt x="54864" y="143256"/>
                </a:lnTo>
                <a:lnTo>
                  <a:pt x="45720" y="152400"/>
                </a:lnTo>
                <a:lnTo>
                  <a:pt x="45720" y="152400"/>
                </a:lnTo>
                <a:lnTo>
                  <a:pt x="36576" y="155448"/>
                </a:lnTo>
                <a:lnTo>
                  <a:pt x="36576" y="158496"/>
                </a:lnTo>
                <a:lnTo>
                  <a:pt x="27432" y="158496"/>
                </a:lnTo>
                <a:lnTo>
                  <a:pt x="27432" y="158496"/>
                </a:lnTo>
                <a:lnTo>
                  <a:pt x="18288" y="158496"/>
                </a:lnTo>
                <a:lnTo>
                  <a:pt x="15240" y="158496"/>
                </a:lnTo>
                <a:lnTo>
                  <a:pt x="9144" y="152400"/>
                </a:lnTo>
                <a:lnTo>
                  <a:pt x="9144" y="152400"/>
                </a:lnTo>
                <a:lnTo>
                  <a:pt x="3048" y="146304"/>
                </a:lnTo>
                <a:lnTo>
                  <a:pt x="3048" y="146304"/>
                </a:lnTo>
                <a:lnTo>
                  <a:pt x="0" y="137160"/>
                </a:lnTo>
                <a:lnTo>
                  <a:pt x="0" y="137160"/>
                </a:lnTo>
                <a:lnTo>
                  <a:pt x="0" y="128016"/>
                </a:lnTo>
                <a:lnTo>
                  <a:pt x="0" y="112776"/>
                </a:lnTo>
                <a:lnTo>
                  <a:pt x="3048" y="109728"/>
                </a:lnTo>
                <a:lnTo>
                  <a:pt x="21336" y="103632"/>
                </a:lnTo>
                <a:lnTo>
                  <a:pt x="27432" y="103632"/>
                </a:lnTo>
                <a:lnTo>
                  <a:pt x="27432" y="106680"/>
                </a:lnTo>
                <a:lnTo>
                  <a:pt x="27432" y="118872"/>
                </a:lnTo>
                <a:lnTo>
                  <a:pt x="27432" y="118872"/>
                </a:lnTo>
                <a:lnTo>
                  <a:pt x="30480" y="124968"/>
                </a:lnTo>
                <a:lnTo>
                  <a:pt x="27432" y="121920"/>
                </a:lnTo>
                <a:lnTo>
                  <a:pt x="30480" y="124968"/>
                </a:lnTo>
                <a:lnTo>
                  <a:pt x="27432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33528" y="124968"/>
                </a:lnTo>
                <a:lnTo>
                  <a:pt x="30480" y="124968"/>
                </a:lnTo>
                <a:lnTo>
                  <a:pt x="33528" y="121920"/>
                </a:lnTo>
                <a:lnTo>
                  <a:pt x="33528" y="121920"/>
                </a:lnTo>
                <a:lnTo>
                  <a:pt x="36576" y="115824"/>
                </a:lnTo>
                <a:lnTo>
                  <a:pt x="36576" y="115824"/>
                </a:lnTo>
                <a:lnTo>
                  <a:pt x="39624" y="106680"/>
                </a:lnTo>
                <a:lnTo>
                  <a:pt x="39624" y="97536"/>
                </a:lnTo>
                <a:lnTo>
                  <a:pt x="39624" y="100584"/>
                </a:lnTo>
                <a:lnTo>
                  <a:pt x="39624" y="91440"/>
                </a:lnTo>
                <a:lnTo>
                  <a:pt x="39624" y="94488"/>
                </a:lnTo>
                <a:lnTo>
                  <a:pt x="36576" y="91440"/>
                </a:lnTo>
                <a:lnTo>
                  <a:pt x="39624" y="91440"/>
                </a:lnTo>
                <a:lnTo>
                  <a:pt x="36576" y="91440"/>
                </a:lnTo>
                <a:lnTo>
                  <a:pt x="36576" y="91440"/>
                </a:lnTo>
                <a:lnTo>
                  <a:pt x="36576" y="91440"/>
                </a:lnTo>
                <a:lnTo>
                  <a:pt x="36576" y="91440"/>
                </a:lnTo>
                <a:lnTo>
                  <a:pt x="33528" y="94488"/>
                </a:lnTo>
                <a:lnTo>
                  <a:pt x="27432" y="91440"/>
                </a:lnTo>
                <a:lnTo>
                  <a:pt x="24384" y="88392"/>
                </a:lnTo>
                <a:lnTo>
                  <a:pt x="30480" y="57912"/>
                </a:lnTo>
                <a:lnTo>
                  <a:pt x="36576" y="54864"/>
                </a:lnTo>
                <a:lnTo>
                  <a:pt x="39624" y="54864"/>
                </a:lnTo>
                <a:lnTo>
                  <a:pt x="36576" y="54864"/>
                </a:lnTo>
                <a:lnTo>
                  <a:pt x="39624" y="54864"/>
                </a:lnTo>
                <a:lnTo>
                  <a:pt x="39624" y="54864"/>
                </a:lnTo>
                <a:lnTo>
                  <a:pt x="42672" y="51816"/>
                </a:lnTo>
                <a:lnTo>
                  <a:pt x="42672" y="54864"/>
                </a:lnTo>
                <a:lnTo>
                  <a:pt x="45720" y="42672"/>
                </a:lnTo>
                <a:lnTo>
                  <a:pt x="45720" y="42672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39624" y="42672"/>
                </a:lnTo>
                <a:lnTo>
                  <a:pt x="39624" y="39624"/>
                </a:lnTo>
                <a:lnTo>
                  <a:pt x="36576" y="48768"/>
                </a:lnTo>
                <a:lnTo>
                  <a:pt x="36576" y="51816"/>
                </a:lnTo>
                <a:lnTo>
                  <a:pt x="30480" y="51816"/>
                </a:lnTo>
                <a:lnTo>
                  <a:pt x="15240" y="45720"/>
                </a:lnTo>
                <a:lnTo>
                  <a:pt x="12192" y="39624"/>
                </a:lnTo>
                <a:lnTo>
                  <a:pt x="18288" y="24384"/>
                </a:lnTo>
                <a:lnTo>
                  <a:pt x="18288" y="24384"/>
                </a:lnTo>
                <a:lnTo>
                  <a:pt x="27432" y="12192"/>
                </a:lnTo>
                <a:lnTo>
                  <a:pt x="27432" y="9144"/>
                </a:lnTo>
                <a:lnTo>
                  <a:pt x="30480" y="6096"/>
                </a:lnTo>
                <a:lnTo>
                  <a:pt x="30480" y="6096"/>
                </a:lnTo>
                <a:lnTo>
                  <a:pt x="36576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9144"/>
                </a:lnTo>
                <a:lnTo>
                  <a:pt x="42672" y="9144"/>
                </a:lnTo>
                <a:lnTo>
                  <a:pt x="36576" y="12192"/>
                </a:lnTo>
                <a:lnTo>
                  <a:pt x="36576" y="12192"/>
                </a:lnTo>
                <a:lnTo>
                  <a:pt x="33528" y="15240"/>
                </a:lnTo>
                <a:lnTo>
                  <a:pt x="33528" y="15240"/>
                </a:lnTo>
                <a:lnTo>
                  <a:pt x="27432" y="27432"/>
                </a:lnTo>
                <a:lnTo>
                  <a:pt x="27432" y="27432"/>
                </a:lnTo>
                <a:lnTo>
                  <a:pt x="21336" y="42672"/>
                </a:lnTo>
                <a:lnTo>
                  <a:pt x="18288" y="36576"/>
                </a:lnTo>
                <a:lnTo>
                  <a:pt x="36576" y="42672"/>
                </a:lnTo>
                <a:lnTo>
                  <a:pt x="30480" y="45720"/>
                </a:lnTo>
                <a:lnTo>
                  <a:pt x="30480" y="36576"/>
                </a:lnTo>
                <a:lnTo>
                  <a:pt x="33528" y="36576"/>
                </a:lnTo>
                <a:lnTo>
                  <a:pt x="36576" y="30480"/>
                </a:lnTo>
                <a:lnTo>
                  <a:pt x="36576" y="30480"/>
                </a:lnTo>
                <a:lnTo>
                  <a:pt x="39624" y="27432"/>
                </a:lnTo>
                <a:lnTo>
                  <a:pt x="39624" y="24384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2672"/>
                </a:lnTo>
                <a:lnTo>
                  <a:pt x="54864" y="45720"/>
                </a:lnTo>
                <a:lnTo>
                  <a:pt x="48768" y="57912"/>
                </a:lnTo>
                <a:lnTo>
                  <a:pt x="48768" y="57912"/>
                </a:lnTo>
                <a:lnTo>
                  <a:pt x="45720" y="60960"/>
                </a:lnTo>
                <a:lnTo>
                  <a:pt x="42672" y="64008"/>
                </a:lnTo>
                <a:lnTo>
                  <a:pt x="39624" y="64008"/>
                </a:lnTo>
                <a:lnTo>
                  <a:pt x="36576" y="64008"/>
                </a:lnTo>
                <a:lnTo>
                  <a:pt x="36576" y="64008"/>
                </a:lnTo>
                <a:lnTo>
                  <a:pt x="39624" y="60960"/>
                </a:lnTo>
                <a:lnTo>
                  <a:pt x="33528" y="88392"/>
                </a:lnTo>
                <a:lnTo>
                  <a:pt x="27432" y="85344"/>
                </a:lnTo>
                <a:lnTo>
                  <a:pt x="33528" y="82296"/>
                </a:lnTo>
                <a:lnTo>
                  <a:pt x="33528" y="82296"/>
                </a:lnTo>
                <a:lnTo>
                  <a:pt x="36576" y="82296"/>
                </a:lnTo>
                <a:lnTo>
                  <a:pt x="39624" y="82296"/>
                </a:lnTo>
                <a:lnTo>
                  <a:pt x="42672" y="82296"/>
                </a:lnTo>
                <a:lnTo>
                  <a:pt x="45720" y="85344"/>
                </a:lnTo>
                <a:lnTo>
                  <a:pt x="45720" y="91440"/>
                </a:lnTo>
                <a:lnTo>
                  <a:pt x="48768" y="91440"/>
                </a:lnTo>
                <a:lnTo>
                  <a:pt x="48768" y="97536"/>
                </a:lnTo>
                <a:lnTo>
                  <a:pt x="48768" y="100584"/>
                </a:lnTo>
                <a:lnTo>
                  <a:pt x="48768" y="109728"/>
                </a:lnTo>
                <a:lnTo>
                  <a:pt x="45720" y="118872"/>
                </a:lnTo>
                <a:lnTo>
                  <a:pt x="45720" y="118872"/>
                </a:lnTo>
                <a:lnTo>
                  <a:pt x="42672" y="124968"/>
                </a:lnTo>
                <a:lnTo>
                  <a:pt x="42672" y="128016"/>
                </a:lnTo>
                <a:lnTo>
                  <a:pt x="36576" y="131064"/>
                </a:lnTo>
                <a:lnTo>
                  <a:pt x="36576" y="131064"/>
                </a:lnTo>
                <a:lnTo>
                  <a:pt x="30480" y="134112"/>
                </a:lnTo>
                <a:lnTo>
                  <a:pt x="27432" y="134112"/>
                </a:lnTo>
                <a:lnTo>
                  <a:pt x="24384" y="134112"/>
                </a:lnTo>
                <a:lnTo>
                  <a:pt x="24384" y="131064"/>
                </a:lnTo>
                <a:lnTo>
                  <a:pt x="21336" y="128016"/>
                </a:lnTo>
                <a:lnTo>
                  <a:pt x="21336" y="124968"/>
                </a:lnTo>
                <a:lnTo>
                  <a:pt x="18288" y="118872"/>
                </a:lnTo>
                <a:lnTo>
                  <a:pt x="18288" y="118872"/>
                </a:lnTo>
                <a:lnTo>
                  <a:pt x="18288" y="106680"/>
                </a:lnTo>
                <a:lnTo>
                  <a:pt x="24384" y="112776"/>
                </a:lnTo>
                <a:lnTo>
                  <a:pt x="6096" y="118872"/>
                </a:lnTo>
                <a:lnTo>
                  <a:pt x="9144" y="112776"/>
                </a:lnTo>
                <a:lnTo>
                  <a:pt x="9144" y="124968"/>
                </a:lnTo>
                <a:lnTo>
                  <a:pt x="9144" y="134112"/>
                </a:lnTo>
                <a:lnTo>
                  <a:pt x="9144" y="134112"/>
                </a:lnTo>
                <a:lnTo>
                  <a:pt x="12192" y="143256"/>
                </a:lnTo>
                <a:lnTo>
                  <a:pt x="12192" y="140208"/>
                </a:lnTo>
                <a:lnTo>
                  <a:pt x="15240" y="146304"/>
                </a:lnTo>
                <a:lnTo>
                  <a:pt x="15240" y="146304"/>
                </a:lnTo>
                <a:lnTo>
                  <a:pt x="21336" y="149352"/>
                </a:lnTo>
                <a:lnTo>
                  <a:pt x="18288" y="149352"/>
                </a:lnTo>
                <a:lnTo>
                  <a:pt x="27432" y="149352"/>
                </a:lnTo>
                <a:lnTo>
                  <a:pt x="24384" y="149352"/>
                </a:lnTo>
                <a:lnTo>
                  <a:pt x="33528" y="149352"/>
                </a:lnTo>
                <a:lnTo>
                  <a:pt x="33528" y="149352"/>
                </a:lnTo>
                <a:lnTo>
                  <a:pt x="39624" y="143256"/>
                </a:lnTo>
                <a:lnTo>
                  <a:pt x="39624" y="146304"/>
                </a:lnTo>
                <a:lnTo>
                  <a:pt x="45720" y="137160"/>
                </a:lnTo>
                <a:lnTo>
                  <a:pt x="45720" y="137160"/>
                </a:lnTo>
                <a:lnTo>
                  <a:pt x="51816" y="128016"/>
                </a:lnTo>
                <a:lnTo>
                  <a:pt x="54864" y="115824"/>
                </a:lnTo>
                <a:lnTo>
                  <a:pt x="54864" y="115824"/>
                </a:lnTo>
                <a:lnTo>
                  <a:pt x="57912" y="106680"/>
                </a:lnTo>
                <a:lnTo>
                  <a:pt x="57912" y="94488"/>
                </a:lnTo>
                <a:lnTo>
                  <a:pt x="57912" y="97536"/>
                </a:lnTo>
                <a:lnTo>
                  <a:pt x="57912" y="88392"/>
                </a:lnTo>
                <a:lnTo>
                  <a:pt x="57912" y="88392"/>
                </a:lnTo>
                <a:lnTo>
                  <a:pt x="57912" y="82296"/>
                </a:lnTo>
                <a:lnTo>
                  <a:pt x="57912" y="82296"/>
                </a:lnTo>
                <a:lnTo>
                  <a:pt x="54864" y="79248"/>
                </a:lnTo>
                <a:lnTo>
                  <a:pt x="57912" y="79248"/>
                </a:lnTo>
                <a:lnTo>
                  <a:pt x="51816" y="76200"/>
                </a:lnTo>
                <a:lnTo>
                  <a:pt x="51816" y="70104"/>
                </a:lnTo>
                <a:lnTo>
                  <a:pt x="60960" y="54864"/>
                </a:lnTo>
                <a:lnTo>
                  <a:pt x="60960" y="57912"/>
                </a:lnTo>
                <a:lnTo>
                  <a:pt x="64008" y="48768"/>
                </a:lnTo>
                <a:lnTo>
                  <a:pt x="64008" y="48768"/>
                </a:lnTo>
                <a:lnTo>
                  <a:pt x="64008" y="39624"/>
                </a:lnTo>
                <a:lnTo>
                  <a:pt x="64008" y="39624"/>
                </a:lnTo>
                <a:lnTo>
                  <a:pt x="67056" y="27432"/>
                </a:lnTo>
                <a:lnTo>
                  <a:pt x="67056" y="27432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4864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1" name="object 1391"/>
          <p:cNvSpPr/>
          <p:nvPr/>
        </p:nvSpPr>
        <p:spPr>
          <a:xfrm>
            <a:off x="5471160" y="4693920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45720" y="45720"/>
                </a:moveTo>
                <a:cubicBezTo>
                  <a:pt x="36576" y="60960"/>
                  <a:pt x="27432" y="76200"/>
                  <a:pt x="21336" y="91440"/>
                </a:cubicBezTo>
                <a:cubicBezTo>
                  <a:pt x="27432" y="91440"/>
                  <a:pt x="33528" y="91440"/>
                  <a:pt x="39624" y="91440"/>
                </a:cubicBezTo>
                <a:cubicBezTo>
                  <a:pt x="39624" y="76200"/>
                  <a:pt x="42672" y="60960"/>
                  <a:pt x="45720" y="45720"/>
                </a:cubicBezTo>
                <a:close/>
                <a:moveTo>
                  <a:pt x="51816" y="0"/>
                </a:moveTo>
                <a:cubicBezTo>
                  <a:pt x="57912" y="0"/>
                  <a:pt x="60960" y="0"/>
                  <a:pt x="67056" y="0"/>
                </a:cubicBezTo>
                <a:cubicBezTo>
                  <a:pt x="64008" y="30480"/>
                  <a:pt x="57912" y="60960"/>
                  <a:pt x="54864" y="91440"/>
                </a:cubicBezTo>
                <a:cubicBezTo>
                  <a:pt x="57912" y="91440"/>
                  <a:pt x="57912" y="91440"/>
                  <a:pt x="60960" y="91440"/>
                </a:cubicBezTo>
                <a:cubicBezTo>
                  <a:pt x="60960" y="100584"/>
                  <a:pt x="57912" y="112776"/>
                  <a:pt x="57912" y="121920"/>
                </a:cubicBezTo>
                <a:cubicBezTo>
                  <a:pt x="54864" y="121920"/>
                  <a:pt x="51816" y="121920"/>
                  <a:pt x="48768" y="121920"/>
                </a:cubicBezTo>
                <a:cubicBezTo>
                  <a:pt x="48768" y="131064"/>
                  <a:pt x="45720" y="140208"/>
                  <a:pt x="45720" y="149352"/>
                </a:cubicBezTo>
                <a:cubicBezTo>
                  <a:pt x="39624" y="149352"/>
                  <a:pt x="33528" y="149352"/>
                  <a:pt x="30480" y="149352"/>
                </a:cubicBezTo>
                <a:cubicBezTo>
                  <a:pt x="30480" y="140208"/>
                  <a:pt x="33528" y="131064"/>
                  <a:pt x="33528" y="121920"/>
                </a:cubicBezTo>
                <a:cubicBezTo>
                  <a:pt x="21336" y="121920"/>
                  <a:pt x="12192" y="121920"/>
                  <a:pt x="0" y="121920"/>
                </a:cubicBezTo>
                <a:cubicBezTo>
                  <a:pt x="3048" y="112776"/>
                  <a:pt x="3048" y="100584"/>
                  <a:pt x="6096" y="88392"/>
                </a:cubicBezTo>
                <a:cubicBezTo>
                  <a:pt x="21336" y="60960"/>
                  <a:pt x="36576" y="3048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2" name="object 1392"/>
          <p:cNvSpPr/>
          <p:nvPr/>
        </p:nvSpPr>
        <p:spPr>
          <a:xfrm>
            <a:off x="5468112" y="4690872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42672" y="48768"/>
                </a:moveTo>
                <a:lnTo>
                  <a:pt x="51816" y="48768"/>
                </a:lnTo>
                <a:lnTo>
                  <a:pt x="27432" y="97536"/>
                </a:lnTo>
                <a:lnTo>
                  <a:pt x="24384" y="88392"/>
                </a:lnTo>
                <a:lnTo>
                  <a:pt x="42672" y="88392"/>
                </a:lnTo>
                <a:lnTo>
                  <a:pt x="36576" y="94488"/>
                </a:lnTo>
                <a:lnTo>
                  <a:pt x="42672" y="48768"/>
                </a:lnTo>
                <a:close/>
                <a:moveTo>
                  <a:pt x="45720" y="94488"/>
                </a:moveTo>
                <a:lnTo>
                  <a:pt x="42672" y="97536"/>
                </a:lnTo>
                <a:lnTo>
                  <a:pt x="24384" y="97536"/>
                </a:lnTo>
                <a:lnTo>
                  <a:pt x="21336" y="97536"/>
                </a:lnTo>
                <a:lnTo>
                  <a:pt x="21336" y="91440"/>
                </a:lnTo>
                <a:lnTo>
                  <a:pt x="45720" y="45720"/>
                </a:lnTo>
                <a:lnTo>
                  <a:pt x="48768" y="42672"/>
                </a:lnTo>
                <a:lnTo>
                  <a:pt x="51816" y="48768"/>
                </a:lnTo>
                <a:lnTo>
                  <a:pt x="45720" y="94488"/>
                </a:lnTo>
                <a:close/>
                <a:moveTo>
                  <a:pt x="51816" y="0"/>
                </a:moveTo>
                <a:lnTo>
                  <a:pt x="54864" y="0"/>
                </a:lnTo>
                <a:lnTo>
                  <a:pt x="70104" y="0"/>
                </a:lnTo>
                <a:lnTo>
                  <a:pt x="73152" y="0"/>
                </a:lnTo>
                <a:lnTo>
                  <a:pt x="76200" y="3048"/>
                </a:lnTo>
                <a:lnTo>
                  <a:pt x="60960" y="94488"/>
                </a:lnTo>
                <a:lnTo>
                  <a:pt x="57912" y="88392"/>
                </a:lnTo>
                <a:lnTo>
                  <a:pt x="64008" y="88392"/>
                </a:lnTo>
                <a:lnTo>
                  <a:pt x="70104" y="91440"/>
                </a:lnTo>
                <a:lnTo>
                  <a:pt x="70104" y="94488"/>
                </a:lnTo>
                <a:lnTo>
                  <a:pt x="64008" y="128016"/>
                </a:lnTo>
                <a:lnTo>
                  <a:pt x="60960" y="131064"/>
                </a:lnTo>
                <a:lnTo>
                  <a:pt x="51816" y="131064"/>
                </a:lnTo>
                <a:lnTo>
                  <a:pt x="57912" y="128016"/>
                </a:lnTo>
                <a:lnTo>
                  <a:pt x="51816" y="155448"/>
                </a:lnTo>
                <a:lnTo>
                  <a:pt x="48768" y="158496"/>
                </a:lnTo>
                <a:lnTo>
                  <a:pt x="33528" y="158496"/>
                </a:lnTo>
                <a:lnTo>
                  <a:pt x="30480" y="158496"/>
                </a:lnTo>
                <a:lnTo>
                  <a:pt x="27432" y="152400"/>
                </a:lnTo>
                <a:lnTo>
                  <a:pt x="33528" y="124968"/>
                </a:lnTo>
                <a:lnTo>
                  <a:pt x="36576" y="131064"/>
                </a:lnTo>
                <a:lnTo>
                  <a:pt x="3048" y="131064"/>
                </a:lnTo>
                <a:lnTo>
                  <a:pt x="0" y="128016"/>
                </a:lnTo>
                <a:lnTo>
                  <a:pt x="0" y="124968"/>
                </a:lnTo>
                <a:lnTo>
                  <a:pt x="3048" y="91440"/>
                </a:lnTo>
                <a:lnTo>
                  <a:pt x="6096" y="91440"/>
                </a:lnTo>
                <a:lnTo>
                  <a:pt x="51816" y="0"/>
                </a:lnTo>
                <a:close/>
                <a:moveTo>
                  <a:pt x="12192" y="94488"/>
                </a:moveTo>
                <a:lnTo>
                  <a:pt x="12192" y="94488"/>
                </a:lnTo>
                <a:lnTo>
                  <a:pt x="9144" y="128016"/>
                </a:lnTo>
                <a:lnTo>
                  <a:pt x="3048" y="121920"/>
                </a:lnTo>
                <a:lnTo>
                  <a:pt x="36576" y="121920"/>
                </a:lnTo>
                <a:lnTo>
                  <a:pt x="39624" y="124968"/>
                </a:lnTo>
                <a:lnTo>
                  <a:pt x="39624" y="128016"/>
                </a:lnTo>
                <a:lnTo>
                  <a:pt x="36576" y="155448"/>
                </a:lnTo>
                <a:lnTo>
                  <a:pt x="33528" y="149352"/>
                </a:lnTo>
                <a:lnTo>
                  <a:pt x="48768" y="149352"/>
                </a:lnTo>
                <a:lnTo>
                  <a:pt x="42672" y="152400"/>
                </a:lnTo>
                <a:lnTo>
                  <a:pt x="48768" y="124968"/>
                </a:lnTo>
                <a:lnTo>
                  <a:pt x="51816" y="121920"/>
                </a:lnTo>
                <a:lnTo>
                  <a:pt x="60960" y="121920"/>
                </a:lnTo>
                <a:lnTo>
                  <a:pt x="54864" y="124968"/>
                </a:lnTo>
                <a:lnTo>
                  <a:pt x="60960" y="94488"/>
                </a:lnTo>
                <a:lnTo>
                  <a:pt x="64008" y="97536"/>
                </a:lnTo>
                <a:lnTo>
                  <a:pt x="57912" y="97536"/>
                </a:lnTo>
                <a:lnTo>
                  <a:pt x="54864" y="97536"/>
                </a:lnTo>
                <a:lnTo>
                  <a:pt x="51816" y="94488"/>
                </a:lnTo>
                <a:lnTo>
                  <a:pt x="67056" y="3048"/>
                </a:lnTo>
                <a:lnTo>
                  <a:pt x="70104" y="9144"/>
                </a:lnTo>
                <a:lnTo>
                  <a:pt x="54864" y="9144"/>
                </a:lnTo>
                <a:lnTo>
                  <a:pt x="57912" y="6096"/>
                </a:lnTo>
                <a:lnTo>
                  <a:pt x="12192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3" name="object 1393"/>
          <p:cNvSpPr/>
          <p:nvPr/>
        </p:nvSpPr>
        <p:spPr>
          <a:xfrm>
            <a:off x="5471160" y="5175504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24384" y="0"/>
                </a:moveTo>
                <a:cubicBezTo>
                  <a:pt x="39624" y="0"/>
                  <a:pt x="51816" y="0"/>
                  <a:pt x="67056" y="0"/>
                </a:cubicBezTo>
                <a:cubicBezTo>
                  <a:pt x="67056" y="12192"/>
                  <a:pt x="64008" y="21336"/>
                  <a:pt x="64008" y="33528"/>
                </a:cubicBezTo>
                <a:cubicBezTo>
                  <a:pt x="51816" y="33528"/>
                  <a:pt x="42672" y="33528"/>
                  <a:pt x="33528" y="33528"/>
                </a:cubicBezTo>
                <a:cubicBezTo>
                  <a:pt x="33528" y="39624"/>
                  <a:pt x="30480" y="48768"/>
                  <a:pt x="27432" y="54864"/>
                </a:cubicBezTo>
                <a:cubicBezTo>
                  <a:pt x="30480" y="51816"/>
                  <a:pt x="33528" y="51816"/>
                  <a:pt x="36576" y="51816"/>
                </a:cubicBezTo>
                <a:cubicBezTo>
                  <a:pt x="36576" y="48768"/>
                  <a:pt x="39624" y="48768"/>
                  <a:pt x="42672" y="48768"/>
                </a:cubicBezTo>
                <a:cubicBezTo>
                  <a:pt x="48768" y="48768"/>
                  <a:pt x="51816" y="51816"/>
                  <a:pt x="54864" y="60960"/>
                </a:cubicBezTo>
                <a:cubicBezTo>
                  <a:pt x="57912" y="70104"/>
                  <a:pt x="57912" y="82296"/>
                  <a:pt x="54864" y="94488"/>
                </a:cubicBezTo>
                <a:cubicBezTo>
                  <a:pt x="54864" y="106680"/>
                  <a:pt x="51816" y="115824"/>
                  <a:pt x="48768" y="124968"/>
                </a:cubicBezTo>
                <a:cubicBezTo>
                  <a:pt x="45720" y="131064"/>
                  <a:pt x="42672" y="140208"/>
                  <a:pt x="36576" y="143256"/>
                </a:cubicBezTo>
                <a:cubicBezTo>
                  <a:pt x="33528" y="149352"/>
                  <a:pt x="27432" y="149352"/>
                  <a:pt x="21336" y="149352"/>
                </a:cubicBezTo>
                <a:cubicBezTo>
                  <a:pt x="18288" y="149352"/>
                  <a:pt x="15240" y="149352"/>
                  <a:pt x="12192" y="146304"/>
                </a:cubicBezTo>
                <a:cubicBezTo>
                  <a:pt x="9144" y="146304"/>
                  <a:pt x="6096" y="143256"/>
                  <a:pt x="6096" y="140208"/>
                </a:cubicBezTo>
                <a:cubicBezTo>
                  <a:pt x="3048" y="137160"/>
                  <a:pt x="3048" y="131064"/>
                  <a:pt x="0" y="128016"/>
                </a:cubicBezTo>
                <a:cubicBezTo>
                  <a:pt x="0" y="121920"/>
                  <a:pt x="0" y="115824"/>
                  <a:pt x="0" y="109728"/>
                </a:cubicBezTo>
                <a:cubicBezTo>
                  <a:pt x="6096" y="109728"/>
                  <a:pt x="12192" y="106680"/>
                  <a:pt x="18288" y="106680"/>
                </a:cubicBezTo>
                <a:cubicBezTo>
                  <a:pt x="18288" y="112776"/>
                  <a:pt x="18288" y="115824"/>
                  <a:pt x="21336" y="118872"/>
                </a:cubicBezTo>
                <a:cubicBezTo>
                  <a:pt x="21336" y="124968"/>
                  <a:pt x="24384" y="124968"/>
                  <a:pt x="24384" y="124968"/>
                </a:cubicBezTo>
                <a:cubicBezTo>
                  <a:pt x="27432" y="124968"/>
                  <a:pt x="30480" y="121920"/>
                  <a:pt x="33528" y="118872"/>
                </a:cubicBezTo>
                <a:cubicBezTo>
                  <a:pt x="33528" y="115824"/>
                  <a:pt x="36576" y="109728"/>
                  <a:pt x="36576" y="100584"/>
                </a:cubicBezTo>
                <a:cubicBezTo>
                  <a:pt x="39624" y="91440"/>
                  <a:pt x="39624" y="85344"/>
                  <a:pt x="39624" y="79248"/>
                </a:cubicBezTo>
                <a:cubicBezTo>
                  <a:pt x="36576" y="76200"/>
                  <a:pt x="36576" y="73152"/>
                  <a:pt x="33528" y="73152"/>
                </a:cubicBezTo>
                <a:cubicBezTo>
                  <a:pt x="30480" y="73152"/>
                  <a:pt x="27432" y="76200"/>
                  <a:pt x="27432" y="76200"/>
                </a:cubicBezTo>
                <a:cubicBezTo>
                  <a:pt x="24384" y="79248"/>
                  <a:pt x="24384" y="82296"/>
                  <a:pt x="21336" y="85344"/>
                </a:cubicBezTo>
                <a:cubicBezTo>
                  <a:pt x="18288" y="82296"/>
                  <a:pt x="12192" y="82296"/>
                  <a:pt x="6096" y="79248"/>
                </a:cubicBezTo>
                <a:cubicBezTo>
                  <a:pt x="12192" y="51816"/>
                  <a:pt x="18288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4" name="object 1394"/>
          <p:cNvSpPr/>
          <p:nvPr/>
        </p:nvSpPr>
        <p:spPr>
          <a:xfrm>
            <a:off x="5468112" y="5172456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24384" y="3048"/>
                </a:moveTo>
                <a:lnTo>
                  <a:pt x="27432" y="0"/>
                </a:lnTo>
                <a:lnTo>
                  <a:pt x="70104" y="0"/>
                </a:lnTo>
                <a:lnTo>
                  <a:pt x="73152" y="0"/>
                </a:lnTo>
                <a:lnTo>
                  <a:pt x="76200" y="3048"/>
                </a:lnTo>
                <a:lnTo>
                  <a:pt x="70104" y="36576"/>
                </a:lnTo>
                <a:lnTo>
                  <a:pt x="67056" y="39624"/>
                </a:lnTo>
                <a:lnTo>
                  <a:pt x="36576" y="39624"/>
                </a:lnTo>
                <a:lnTo>
                  <a:pt x="42672" y="36576"/>
                </a:lnTo>
                <a:lnTo>
                  <a:pt x="36576" y="57912"/>
                </a:lnTo>
                <a:lnTo>
                  <a:pt x="30480" y="54864"/>
                </a:lnTo>
                <a:lnTo>
                  <a:pt x="36576" y="48768"/>
                </a:lnTo>
                <a:lnTo>
                  <a:pt x="36576" y="48768"/>
                </a:lnTo>
                <a:lnTo>
                  <a:pt x="42672" y="48768"/>
                </a:lnTo>
                <a:lnTo>
                  <a:pt x="45720" y="48768"/>
                </a:lnTo>
                <a:lnTo>
                  <a:pt x="48768" y="48768"/>
                </a:lnTo>
                <a:lnTo>
                  <a:pt x="51816" y="48768"/>
                </a:lnTo>
                <a:lnTo>
                  <a:pt x="54864" y="51816"/>
                </a:lnTo>
                <a:lnTo>
                  <a:pt x="57912" y="51816"/>
                </a:lnTo>
                <a:lnTo>
                  <a:pt x="60960" y="57912"/>
                </a:lnTo>
                <a:lnTo>
                  <a:pt x="60960" y="57912"/>
                </a:lnTo>
                <a:lnTo>
                  <a:pt x="64008" y="64008"/>
                </a:lnTo>
                <a:lnTo>
                  <a:pt x="64008" y="64008"/>
                </a:lnTo>
                <a:lnTo>
                  <a:pt x="64008" y="79248"/>
                </a:lnTo>
                <a:lnTo>
                  <a:pt x="64008" y="82296"/>
                </a:lnTo>
                <a:lnTo>
                  <a:pt x="64008" y="100584"/>
                </a:lnTo>
                <a:lnTo>
                  <a:pt x="60960" y="112776"/>
                </a:lnTo>
                <a:lnTo>
                  <a:pt x="57912" y="128016"/>
                </a:lnTo>
                <a:lnTo>
                  <a:pt x="51816" y="140208"/>
                </a:lnTo>
                <a:lnTo>
                  <a:pt x="51816" y="140208"/>
                </a:lnTo>
                <a:lnTo>
                  <a:pt x="45720" y="149352"/>
                </a:lnTo>
                <a:lnTo>
                  <a:pt x="42672" y="149352"/>
                </a:lnTo>
                <a:lnTo>
                  <a:pt x="36576" y="155448"/>
                </a:lnTo>
                <a:lnTo>
                  <a:pt x="33528" y="155448"/>
                </a:lnTo>
                <a:lnTo>
                  <a:pt x="24384" y="158496"/>
                </a:lnTo>
                <a:lnTo>
                  <a:pt x="24384" y="158496"/>
                </a:lnTo>
                <a:lnTo>
                  <a:pt x="18288" y="158496"/>
                </a:lnTo>
                <a:lnTo>
                  <a:pt x="18288" y="158496"/>
                </a:lnTo>
                <a:lnTo>
                  <a:pt x="12192" y="155448"/>
                </a:lnTo>
                <a:lnTo>
                  <a:pt x="12192" y="155448"/>
                </a:lnTo>
                <a:lnTo>
                  <a:pt x="6096" y="152400"/>
                </a:lnTo>
                <a:lnTo>
                  <a:pt x="6096" y="149352"/>
                </a:lnTo>
                <a:lnTo>
                  <a:pt x="3048" y="146304"/>
                </a:lnTo>
                <a:lnTo>
                  <a:pt x="3048" y="143256"/>
                </a:lnTo>
                <a:lnTo>
                  <a:pt x="0" y="131064"/>
                </a:lnTo>
                <a:lnTo>
                  <a:pt x="0" y="131064"/>
                </a:lnTo>
                <a:lnTo>
                  <a:pt x="0" y="121920"/>
                </a:lnTo>
                <a:lnTo>
                  <a:pt x="0" y="112776"/>
                </a:lnTo>
                <a:lnTo>
                  <a:pt x="3048" y="109728"/>
                </a:lnTo>
                <a:lnTo>
                  <a:pt x="21336" y="103632"/>
                </a:lnTo>
                <a:lnTo>
                  <a:pt x="24384" y="103632"/>
                </a:lnTo>
                <a:lnTo>
                  <a:pt x="27432" y="109728"/>
                </a:lnTo>
                <a:lnTo>
                  <a:pt x="27432" y="115824"/>
                </a:lnTo>
                <a:lnTo>
                  <a:pt x="27432" y="115824"/>
                </a:lnTo>
                <a:lnTo>
                  <a:pt x="27432" y="121920"/>
                </a:lnTo>
                <a:lnTo>
                  <a:pt x="27432" y="121920"/>
                </a:lnTo>
                <a:lnTo>
                  <a:pt x="30480" y="124968"/>
                </a:lnTo>
                <a:lnTo>
                  <a:pt x="27432" y="121920"/>
                </a:lnTo>
                <a:lnTo>
                  <a:pt x="30480" y="124968"/>
                </a:lnTo>
                <a:lnTo>
                  <a:pt x="27432" y="124968"/>
                </a:lnTo>
                <a:lnTo>
                  <a:pt x="30480" y="121920"/>
                </a:lnTo>
                <a:lnTo>
                  <a:pt x="27432" y="124968"/>
                </a:lnTo>
                <a:lnTo>
                  <a:pt x="30480" y="118872"/>
                </a:lnTo>
                <a:lnTo>
                  <a:pt x="30480" y="121920"/>
                </a:lnTo>
                <a:lnTo>
                  <a:pt x="33528" y="112776"/>
                </a:lnTo>
                <a:lnTo>
                  <a:pt x="33528" y="112776"/>
                </a:lnTo>
                <a:lnTo>
                  <a:pt x="36576" y="100584"/>
                </a:lnTo>
                <a:lnTo>
                  <a:pt x="36576" y="91440"/>
                </a:lnTo>
                <a:lnTo>
                  <a:pt x="36576" y="91440"/>
                </a:lnTo>
                <a:lnTo>
                  <a:pt x="36576" y="85344"/>
                </a:lnTo>
                <a:lnTo>
                  <a:pt x="36576" y="85344"/>
                </a:lnTo>
                <a:lnTo>
                  <a:pt x="36576" y="79248"/>
                </a:lnTo>
                <a:lnTo>
                  <a:pt x="36576" y="82296"/>
                </a:lnTo>
                <a:lnTo>
                  <a:pt x="33528" y="82296"/>
                </a:lnTo>
                <a:lnTo>
                  <a:pt x="36576" y="82296"/>
                </a:lnTo>
                <a:lnTo>
                  <a:pt x="33528" y="82296"/>
                </a:lnTo>
                <a:lnTo>
                  <a:pt x="36576" y="82296"/>
                </a:lnTo>
                <a:lnTo>
                  <a:pt x="33528" y="82296"/>
                </a:lnTo>
                <a:lnTo>
                  <a:pt x="33528" y="82296"/>
                </a:lnTo>
                <a:lnTo>
                  <a:pt x="30480" y="85344"/>
                </a:lnTo>
                <a:lnTo>
                  <a:pt x="30480" y="85344"/>
                </a:lnTo>
                <a:lnTo>
                  <a:pt x="30480" y="91440"/>
                </a:lnTo>
                <a:lnTo>
                  <a:pt x="24384" y="91440"/>
                </a:lnTo>
                <a:lnTo>
                  <a:pt x="9144" y="88392"/>
                </a:lnTo>
                <a:lnTo>
                  <a:pt x="6096" y="82296"/>
                </a:lnTo>
                <a:lnTo>
                  <a:pt x="24384" y="3048"/>
                </a:lnTo>
                <a:close/>
                <a:moveTo>
                  <a:pt x="15240" y="82296"/>
                </a:moveTo>
                <a:lnTo>
                  <a:pt x="12192" y="79248"/>
                </a:lnTo>
                <a:lnTo>
                  <a:pt x="27432" y="82296"/>
                </a:lnTo>
                <a:lnTo>
                  <a:pt x="21336" y="85344"/>
                </a:lnTo>
                <a:lnTo>
                  <a:pt x="24384" y="82296"/>
                </a:lnTo>
                <a:lnTo>
                  <a:pt x="24384" y="79248"/>
                </a:lnTo>
                <a:lnTo>
                  <a:pt x="27432" y="76200"/>
                </a:lnTo>
                <a:lnTo>
                  <a:pt x="27432" y="76200"/>
                </a:lnTo>
                <a:lnTo>
                  <a:pt x="30480" y="73152"/>
                </a:lnTo>
                <a:lnTo>
                  <a:pt x="30480" y="73152"/>
                </a:lnTo>
                <a:lnTo>
                  <a:pt x="33528" y="73152"/>
                </a:lnTo>
                <a:lnTo>
                  <a:pt x="36576" y="73152"/>
                </a:lnTo>
                <a:lnTo>
                  <a:pt x="39624" y="73152"/>
                </a:lnTo>
                <a:lnTo>
                  <a:pt x="42672" y="76200"/>
                </a:lnTo>
                <a:lnTo>
                  <a:pt x="45720" y="82296"/>
                </a:lnTo>
                <a:lnTo>
                  <a:pt x="45720" y="82296"/>
                </a:lnTo>
                <a:lnTo>
                  <a:pt x="45720" y="91440"/>
                </a:lnTo>
                <a:lnTo>
                  <a:pt x="45720" y="91440"/>
                </a:lnTo>
                <a:lnTo>
                  <a:pt x="45720" y="103632"/>
                </a:lnTo>
                <a:lnTo>
                  <a:pt x="42672" y="115824"/>
                </a:lnTo>
                <a:lnTo>
                  <a:pt x="42672" y="115824"/>
                </a:lnTo>
                <a:lnTo>
                  <a:pt x="39624" y="124968"/>
                </a:lnTo>
                <a:lnTo>
                  <a:pt x="39624" y="124968"/>
                </a:lnTo>
                <a:lnTo>
                  <a:pt x="36576" y="131064"/>
                </a:lnTo>
                <a:lnTo>
                  <a:pt x="33528" y="131064"/>
                </a:lnTo>
                <a:lnTo>
                  <a:pt x="30480" y="134112"/>
                </a:lnTo>
                <a:lnTo>
                  <a:pt x="27432" y="134112"/>
                </a:lnTo>
                <a:lnTo>
                  <a:pt x="24384" y="131064"/>
                </a:lnTo>
                <a:lnTo>
                  <a:pt x="21336" y="131064"/>
                </a:lnTo>
                <a:lnTo>
                  <a:pt x="18288" y="124968"/>
                </a:lnTo>
                <a:lnTo>
                  <a:pt x="18288" y="124968"/>
                </a:lnTo>
                <a:lnTo>
                  <a:pt x="18288" y="118872"/>
                </a:lnTo>
                <a:lnTo>
                  <a:pt x="18288" y="115824"/>
                </a:lnTo>
                <a:lnTo>
                  <a:pt x="18288" y="109728"/>
                </a:lnTo>
                <a:lnTo>
                  <a:pt x="24384" y="112776"/>
                </a:lnTo>
                <a:lnTo>
                  <a:pt x="6096" y="118872"/>
                </a:lnTo>
                <a:lnTo>
                  <a:pt x="9144" y="112776"/>
                </a:lnTo>
                <a:lnTo>
                  <a:pt x="9144" y="121920"/>
                </a:lnTo>
                <a:lnTo>
                  <a:pt x="9144" y="131064"/>
                </a:lnTo>
                <a:lnTo>
                  <a:pt x="9144" y="128016"/>
                </a:lnTo>
                <a:lnTo>
                  <a:pt x="12192" y="140208"/>
                </a:lnTo>
                <a:lnTo>
                  <a:pt x="12192" y="140208"/>
                </a:lnTo>
                <a:lnTo>
                  <a:pt x="15240" y="146304"/>
                </a:lnTo>
                <a:lnTo>
                  <a:pt x="15240" y="143256"/>
                </a:lnTo>
                <a:lnTo>
                  <a:pt x="18288" y="146304"/>
                </a:lnTo>
                <a:lnTo>
                  <a:pt x="15240" y="146304"/>
                </a:lnTo>
                <a:lnTo>
                  <a:pt x="21336" y="149352"/>
                </a:lnTo>
                <a:lnTo>
                  <a:pt x="18288" y="149352"/>
                </a:lnTo>
                <a:lnTo>
                  <a:pt x="24384" y="149352"/>
                </a:lnTo>
                <a:lnTo>
                  <a:pt x="24384" y="149352"/>
                </a:lnTo>
                <a:lnTo>
                  <a:pt x="33528" y="146304"/>
                </a:lnTo>
                <a:lnTo>
                  <a:pt x="30480" y="149352"/>
                </a:lnTo>
                <a:lnTo>
                  <a:pt x="36576" y="143256"/>
                </a:lnTo>
                <a:lnTo>
                  <a:pt x="36576" y="143256"/>
                </a:lnTo>
                <a:lnTo>
                  <a:pt x="42672" y="134112"/>
                </a:lnTo>
                <a:lnTo>
                  <a:pt x="42672" y="137160"/>
                </a:lnTo>
                <a:lnTo>
                  <a:pt x="48768" y="124968"/>
                </a:lnTo>
                <a:lnTo>
                  <a:pt x="51816" y="112776"/>
                </a:lnTo>
                <a:lnTo>
                  <a:pt x="54864" y="97536"/>
                </a:lnTo>
                <a:lnTo>
                  <a:pt x="54864" y="79248"/>
                </a:lnTo>
                <a:lnTo>
                  <a:pt x="54864" y="82296"/>
                </a:lnTo>
                <a:lnTo>
                  <a:pt x="54864" y="67056"/>
                </a:lnTo>
                <a:lnTo>
                  <a:pt x="54864" y="67056"/>
                </a:lnTo>
                <a:lnTo>
                  <a:pt x="51816" y="60960"/>
                </a:lnTo>
                <a:lnTo>
                  <a:pt x="51816" y="60960"/>
                </a:lnTo>
                <a:lnTo>
                  <a:pt x="48768" y="57912"/>
                </a:lnTo>
                <a:lnTo>
                  <a:pt x="51816" y="57912"/>
                </a:lnTo>
                <a:lnTo>
                  <a:pt x="45720" y="57912"/>
                </a:lnTo>
                <a:lnTo>
                  <a:pt x="48768" y="57912"/>
                </a:lnTo>
                <a:lnTo>
                  <a:pt x="42672" y="57912"/>
                </a:lnTo>
                <a:lnTo>
                  <a:pt x="45720" y="57912"/>
                </a:lnTo>
                <a:lnTo>
                  <a:pt x="39624" y="57912"/>
                </a:lnTo>
                <a:lnTo>
                  <a:pt x="42672" y="57912"/>
                </a:lnTo>
                <a:lnTo>
                  <a:pt x="33528" y="60960"/>
                </a:lnTo>
                <a:lnTo>
                  <a:pt x="30480" y="60960"/>
                </a:lnTo>
                <a:lnTo>
                  <a:pt x="27432" y="57912"/>
                </a:lnTo>
                <a:lnTo>
                  <a:pt x="33528" y="36576"/>
                </a:lnTo>
                <a:lnTo>
                  <a:pt x="36576" y="30480"/>
                </a:lnTo>
                <a:lnTo>
                  <a:pt x="67056" y="30480"/>
                </a:lnTo>
                <a:lnTo>
                  <a:pt x="60960" y="36576"/>
                </a:lnTo>
                <a:lnTo>
                  <a:pt x="67056" y="3048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1524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5" name="object 1395"/>
          <p:cNvSpPr/>
          <p:nvPr/>
        </p:nvSpPr>
        <p:spPr>
          <a:xfrm>
            <a:off x="5471160" y="5736336"/>
            <a:ext cx="67056" cy="152400"/>
          </a:xfrm>
          <a:custGeom>
            <a:avLst/>
            <a:gdLst/>
            <a:ahLst/>
            <a:cxnLst/>
            <a:rect l="l" t="t" r="r" b="b"/>
            <a:pathLst>
              <a:path w="67056" h="152400">
                <a:moveTo>
                  <a:pt x="33528" y="76200"/>
                </a:moveTo>
                <a:cubicBezTo>
                  <a:pt x="30480" y="76200"/>
                  <a:pt x="27432" y="79248"/>
                  <a:pt x="27432" y="82296"/>
                </a:cubicBezTo>
                <a:cubicBezTo>
                  <a:pt x="24384" y="88392"/>
                  <a:pt x="21336" y="94488"/>
                  <a:pt x="21336" y="100584"/>
                </a:cubicBezTo>
                <a:cubicBezTo>
                  <a:pt x="18288" y="109728"/>
                  <a:pt x="18288" y="115824"/>
                  <a:pt x="21336" y="118872"/>
                </a:cubicBezTo>
                <a:cubicBezTo>
                  <a:pt x="21336" y="124968"/>
                  <a:pt x="24384" y="124968"/>
                  <a:pt x="27432" y="124968"/>
                </a:cubicBezTo>
                <a:cubicBezTo>
                  <a:pt x="30480" y="124968"/>
                  <a:pt x="30480" y="124968"/>
                  <a:pt x="33528" y="118872"/>
                </a:cubicBezTo>
                <a:cubicBezTo>
                  <a:pt x="36576" y="115824"/>
                  <a:pt x="39624" y="109728"/>
                  <a:pt x="39624" y="100584"/>
                </a:cubicBezTo>
                <a:cubicBezTo>
                  <a:pt x="39624" y="94488"/>
                  <a:pt x="39624" y="88392"/>
                  <a:pt x="39624" y="82296"/>
                </a:cubicBezTo>
                <a:cubicBezTo>
                  <a:pt x="39624" y="79248"/>
                  <a:pt x="36576" y="76200"/>
                  <a:pt x="33528" y="76200"/>
                </a:cubicBezTo>
                <a:close/>
                <a:moveTo>
                  <a:pt x="45720" y="0"/>
                </a:moveTo>
                <a:cubicBezTo>
                  <a:pt x="51816" y="0"/>
                  <a:pt x="57912" y="3048"/>
                  <a:pt x="60960" y="6096"/>
                </a:cubicBezTo>
                <a:cubicBezTo>
                  <a:pt x="60960" y="9144"/>
                  <a:pt x="64008" y="12192"/>
                  <a:pt x="67056" y="15240"/>
                </a:cubicBezTo>
                <a:cubicBezTo>
                  <a:pt x="67056" y="21336"/>
                  <a:pt x="67056" y="27432"/>
                  <a:pt x="67056" y="36576"/>
                </a:cubicBezTo>
                <a:cubicBezTo>
                  <a:pt x="60960" y="36576"/>
                  <a:pt x="54864" y="39624"/>
                  <a:pt x="45720" y="39624"/>
                </a:cubicBezTo>
                <a:cubicBezTo>
                  <a:pt x="48768" y="36576"/>
                  <a:pt x="48768" y="30480"/>
                  <a:pt x="45720" y="30480"/>
                </a:cubicBezTo>
                <a:cubicBezTo>
                  <a:pt x="45720" y="27432"/>
                  <a:pt x="45720" y="24384"/>
                  <a:pt x="42672" y="24384"/>
                </a:cubicBezTo>
                <a:cubicBezTo>
                  <a:pt x="39624" y="24384"/>
                  <a:pt x="36576" y="30480"/>
                  <a:pt x="33528" y="36576"/>
                </a:cubicBezTo>
                <a:cubicBezTo>
                  <a:pt x="30480" y="39624"/>
                  <a:pt x="27432" y="51816"/>
                  <a:pt x="24384" y="67056"/>
                </a:cubicBezTo>
                <a:cubicBezTo>
                  <a:pt x="27432" y="60960"/>
                  <a:pt x="30480" y="57912"/>
                  <a:pt x="33528" y="54864"/>
                </a:cubicBezTo>
                <a:cubicBezTo>
                  <a:pt x="36576" y="51816"/>
                  <a:pt x="39624" y="51816"/>
                  <a:pt x="42672" y="51816"/>
                </a:cubicBezTo>
                <a:cubicBezTo>
                  <a:pt x="48768" y="51816"/>
                  <a:pt x="54864" y="57912"/>
                  <a:pt x="57912" y="67056"/>
                </a:cubicBezTo>
                <a:cubicBezTo>
                  <a:pt x="60960" y="76200"/>
                  <a:pt x="60960" y="85344"/>
                  <a:pt x="57912" y="100584"/>
                </a:cubicBezTo>
                <a:cubicBezTo>
                  <a:pt x="57912" y="109728"/>
                  <a:pt x="54864" y="118872"/>
                  <a:pt x="51816" y="128016"/>
                </a:cubicBezTo>
                <a:cubicBezTo>
                  <a:pt x="45720" y="134112"/>
                  <a:pt x="42672" y="140208"/>
                  <a:pt x="39624" y="146304"/>
                </a:cubicBezTo>
                <a:cubicBezTo>
                  <a:pt x="33528" y="149352"/>
                  <a:pt x="27432" y="152400"/>
                  <a:pt x="21336" y="152400"/>
                </a:cubicBezTo>
                <a:cubicBezTo>
                  <a:pt x="15240" y="152400"/>
                  <a:pt x="9144" y="149352"/>
                  <a:pt x="6096" y="143256"/>
                </a:cubicBezTo>
                <a:cubicBezTo>
                  <a:pt x="3048" y="140208"/>
                  <a:pt x="0" y="131064"/>
                  <a:pt x="0" y="118872"/>
                </a:cubicBezTo>
                <a:cubicBezTo>
                  <a:pt x="0" y="109728"/>
                  <a:pt x="0" y="94488"/>
                  <a:pt x="3048" y="76200"/>
                </a:cubicBezTo>
                <a:cubicBezTo>
                  <a:pt x="9144" y="51816"/>
                  <a:pt x="15240" y="30480"/>
                  <a:pt x="21336" y="18288"/>
                </a:cubicBezTo>
                <a:cubicBezTo>
                  <a:pt x="30480" y="6096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6" name="object 1396"/>
          <p:cNvSpPr/>
          <p:nvPr/>
        </p:nvSpPr>
        <p:spPr>
          <a:xfrm>
            <a:off x="5468112" y="5733288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36576" y="85344"/>
                </a:moveTo>
                <a:lnTo>
                  <a:pt x="39624" y="85344"/>
                </a:lnTo>
                <a:lnTo>
                  <a:pt x="36576" y="85344"/>
                </a:lnTo>
                <a:lnTo>
                  <a:pt x="36576" y="85344"/>
                </a:lnTo>
                <a:lnTo>
                  <a:pt x="33528" y="88392"/>
                </a:lnTo>
                <a:lnTo>
                  <a:pt x="33528" y="88392"/>
                </a:lnTo>
                <a:lnTo>
                  <a:pt x="30480" y="94488"/>
                </a:lnTo>
                <a:lnTo>
                  <a:pt x="30480" y="94488"/>
                </a:lnTo>
                <a:lnTo>
                  <a:pt x="27432" y="106680"/>
                </a:lnTo>
                <a:lnTo>
                  <a:pt x="27432" y="103632"/>
                </a:lnTo>
                <a:lnTo>
                  <a:pt x="27432" y="115824"/>
                </a:lnTo>
                <a:lnTo>
                  <a:pt x="27432" y="112776"/>
                </a:lnTo>
                <a:lnTo>
                  <a:pt x="27432" y="121920"/>
                </a:lnTo>
                <a:lnTo>
                  <a:pt x="27432" y="121920"/>
                </a:lnTo>
                <a:lnTo>
                  <a:pt x="30480" y="124968"/>
                </a:lnTo>
                <a:lnTo>
                  <a:pt x="27432" y="124968"/>
                </a:lnTo>
                <a:lnTo>
                  <a:pt x="30480" y="124968"/>
                </a:lnTo>
                <a:lnTo>
                  <a:pt x="27432" y="124968"/>
                </a:lnTo>
                <a:lnTo>
                  <a:pt x="30480" y="124968"/>
                </a:lnTo>
                <a:lnTo>
                  <a:pt x="30480" y="124968"/>
                </a:lnTo>
                <a:lnTo>
                  <a:pt x="33528" y="118872"/>
                </a:lnTo>
                <a:lnTo>
                  <a:pt x="33528" y="121920"/>
                </a:lnTo>
                <a:lnTo>
                  <a:pt x="36576" y="112776"/>
                </a:lnTo>
                <a:lnTo>
                  <a:pt x="36576" y="115824"/>
                </a:lnTo>
                <a:lnTo>
                  <a:pt x="39624" y="103632"/>
                </a:lnTo>
                <a:lnTo>
                  <a:pt x="39624" y="94488"/>
                </a:lnTo>
                <a:lnTo>
                  <a:pt x="39624" y="94488"/>
                </a:lnTo>
                <a:lnTo>
                  <a:pt x="39624" y="88392"/>
                </a:lnTo>
                <a:lnTo>
                  <a:pt x="39624" y="88392"/>
                </a:lnTo>
                <a:lnTo>
                  <a:pt x="36576" y="82296"/>
                </a:lnTo>
                <a:lnTo>
                  <a:pt x="39624" y="85344"/>
                </a:lnTo>
                <a:lnTo>
                  <a:pt x="36576" y="85344"/>
                </a:lnTo>
                <a:close/>
                <a:moveTo>
                  <a:pt x="42672" y="76200"/>
                </a:moveTo>
                <a:lnTo>
                  <a:pt x="45720" y="79248"/>
                </a:lnTo>
                <a:lnTo>
                  <a:pt x="45720" y="85344"/>
                </a:lnTo>
                <a:lnTo>
                  <a:pt x="48768" y="85344"/>
                </a:lnTo>
                <a:lnTo>
                  <a:pt x="48768" y="94488"/>
                </a:lnTo>
                <a:lnTo>
                  <a:pt x="48768" y="94488"/>
                </a:lnTo>
                <a:lnTo>
                  <a:pt x="45720" y="106680"/>
                </a:lnTo>
                <a:lnTo>
                  <a:pt x="45720" y="115824"/>
                </a:lnTo>
                <a:lnTo>
                  <a:pt x="45720" y="118872"/>
                </a:lnTo>
                <a:lnTo>
                  <a:pt x="42672" y="124968"/>
                </a:lnTo>
                <a:lnTo>
                  <a:pt x="39624" y="124968"/>
                </a:lnTo>
                <a:lnTo>
                  <a:pt x="36576" y="131064"/>
                </a:lnTo>
                <a:lnTo>
                  <a:pt x="36576" y="131064"/>
                </a:lnTo>
                <a:lnTo>
                  <a:pt x="30480" y="134112"/>
                </a:lnTo>
                <a:lnTo>
                  <a:pt x="27432" y="134112"/>
                </a:lnTo>
                <a:lnTo>
                  <a:pt x="24384" y="131064"/>
                </a:lnTo>
                <a:lnTo>
                  <a:pt x="21336" y="131064"/>
                </a:lnTo>
                <a:lnTo>
                  <a:pt x="18288" y="124968"/>
                </a:lnTo>
                <a:lnTo>
                  <a:pt x="18288" y="121920"/>
                </a:lnTo>
                <a:lnTo>
                  <a:pt x="18288" y="115824"/>
                </a:lnTo>
                <a:lnTo>
                  <a:pt x="18288" y="112776"/>
                </a:lnTo>
                <a:lnTo>
                  <a:pt x="18288" y="103632"/>
                </a:lnTo>
                <a:lnTo>
                  <a:pt x="18288" y="103632"/>
                </a:lnTo>
                <a:lnTo>
                  <a:pt x="21336" y="91440"/>
                </a:lnTo>
                <a:lnTo>
                  <a:pt x="21336" y="91440"/>
                </a:lnTo>
                <a:lnTo>
                  <a:pt x="24384" y="85344"/>
                </a:lnTo>
                <a:lnTo>
                  <a:pt x="27432" y="82296"/>
                </a:lnTo>
                <a:lnTo>
                  <a:pt x="30480" y="79248"/>
                </a:lnTo>
                <a:lnTo>
                  <a:pt x="30480" y="76200"/>
                </a:lnTo>
                <a:lnTo>
                  <a:pt x="36576" y="76200"/>
                </a:lnTo>
                <a:lnTo>
                  <a:pt x="39624" y="76200"/>
                </a:lnTo>
                <a:lnTo>
                  <a:pt x="42672" y="76200"/>
                </a:lnTo>
                <a:close/>
                <a:moveTo>
                  <a:pt x="48768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6096"/>
                </a:lnTo>
                <a:lnTo>
                  <a:pt x="70104" y="9144"/>
                </a:lnTo>
                <a:lnTo>
                  <a:pt x="70104" y="12192"/>
                </a:lnTo>
                <a:lnTo>
                  <a:pt x="73152" y="18288"/>
                </a:lnTo>
                <a:lnTo>
                  <a:pt x="73152" y="18288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39624"/>
                </a:lnTo>
                <a:lnTo>
                  <a:pt x="73152" y="42672"/>
                </a:lnTo>
                <a:lnTo>
                  <a:pt x="51816" y="48768"/>
                </a:lnTo>
                <a:lnTo>
                  <a:pt x="48768" y="48768"/>
                </a:lnTo>
                <a:lnTo>
                  <a:pt x="45720" y="45720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5720" y="33528"/>
                </a:lnTo>
                <a:lnTo>
                  <a:pt x="42672" y="33528"/>
                </a:lnTo>
                <a:lnTo>
                  <a:pt x="45720" y="33528"/>
                </a:lnTo>
                <a:lnTo>
                  <a:pt x="42672" y="36576"/>
                </a:lnTo>
                <a:lnTo>
                  <a:pt x="42672" y="36576"/>
                </a:lnTo>
                <a:lnTo>
                  <a:pt x="39624" y="39624"/>
                </a:lnTo>
                <a:lnTo>
                  <a:pt x="39624" y="45720"/>
                </a:lnTo>
                <a:lnTo>
                  <a:pt x="36576" y="51816"/>
                </a:lnTo>
                <a:lnTo>
                  <a:pt x="36576" y="60960"/>
                </a:lnTo>
                <a:lnTo>
                  <a:pt x="33528" y="70104"/>
                </a:lnTo>
                <a:lnTo>
                  <a:pt x="24384" y="67056"/>
                </a:lnTo>
                <a:lnTo>
                  <a:pt x="30480" y="60960"/>
                </a:lnTo>
                <a:lnTo>
                  <a:pt x="30480" y="60960"/>
                </a:lnTo>
                <a:lnTo>
                  <a:pt x="33528" y="54864"/>
                </a:lnTo>
                <a:lnTo>
                  <a:pt x="36576" y="54864"/>
                </a:lnTo>
                <a:lnTo>
                  <a:pt x="39624" y="51816"/>
                </a:lnTo>
                <a:lnTo>
                  <a:pt x="42672" y="51816"/>
                </a:lnTo>
                <a:lnTo>
                  <a:pt x="45720" y="51816"/>
                </a:lnTo>
                <a:lnTo>
                  <a:pt x="48768" y="51816"/>
                </a:lnTo>
                <a:lnTo>
                  <a:pt x="51816" y="51816"/>
                </a:lnTo>
                <a:lnTo>
                  <a:pt x="54864" y="51816"/>
                </a:lnTo>
                <a:lnTo>
                  <a:pt x="57912" y="54864"/>
                </a:lnTo>
                <a:lnTo>
                  <a:pt x="57912" y="54864"/>
                </a:lnTo>
                <a:lnTo>
                  <a:pt x="60960" y="60960"/>
                </a:lnTo>
                <a:lnTo>
                  <a:pt x="64008" y="60960"/>
                </a:lnTo>
                <a:lnTo>
                  <a:pt x="64008" y="67056"/>
                </a:lnTo>
                <a:lnTo>
                  <a:pt x="64008" y="67056"/>
                </a:lnTo>
                <a:lnTo>
                  <a:pt x="67056" y="85344"/>
                </a:lnTo>
                <a:lnTo>
                  <a:pt x="67056" y="85344"/>
                </a:lnTo>
                <a:lnTo>
                  <a:pt x="67056" y="103632"/>
                </a:lnTo>
                <a:lnTo>
                  <a:pt x="67056" y="106680"/>
                </a:lnTo>
                <a:lnTo>
                  <a:pt x="64008" y="118872"/>
                </a:lnTo>
                <a:lnTo>
                  <a:pt x="57912" y="131064"/>
                </a:lnTo>
                <a:lnTo>
                  <a:pt x="57912" y="134112"/>
                </a:lnTo>
                <a:lnTo>
                  <a:pt x="51816" y="143256"/>
                </a:lnTo>
                <a:lnTo>
                  <a:pt x="51816" y="143256"/>
                </a:lnTo>
                <a:lnTo>
                  <a:pt x="45720" y="152400"/>
                </a:lnTo>
                <a:lnTo>
                  <a:pt x="42672" y="152400"/>
                </a:lnTo>
                <a:lnTo>
                  <a:pt x="36576" y="155448"/>
                </a:lnTo>
                <a:lnTo>
                  <a:pt x="36576" y="158496"/>
                </a:lnTo>
                <a:lnTo>
                  <a:pt x="27432" y="158496"/>
                </a:lnTo>
                <a:lnTo>
                  <a:pt x="24384" y="158496"/>
                </a:lnTo>
                <a:lnTo>
                  <a:pt x="15240" y="158496"/>
                </a:lnTo>
                <a:lnTo>
                  <a:pt x="15240" y="155448"/>
                </a:lnTo>
                <a:lnTo>
                  <a:pt x="6096" y="149352"/>
                </a:lnTo>
                <a:lnTo>
                  <a:pt x="6096" y="149352"/>
                </a:lnTo>
                <a:lnTo>
                  <a:pt x="3048" y="140208"/>
                </a:lnTo>
                <a:lnTo>
                  <a:pt x="3048" y="137160"/>
                </a:lnTo>
                <a:lnTo>
                  <a:pt x="0" y="124968"/>
                </a:lnTo>
                <a:lnTo>
                  <a:pt x="0" y="115824"/>
                </a:lnTo>
                <a:lnTo>
                  <a:pt x="0" y="103632"/>
                </a:lnTo>
                <a:lnTo>
                  <a:pt x="0" y="91440"/>
                </a:lnTo>
                <a:lnTo>
                  <a:pt x="3048" y="79248"/>
                </a:lnTo>
                <a:lnTo>
                  <a:pt x="6096" y="60960"/>
                </a:lnTo>
                <a:lnTo>
                  <a:pt x="9144" y="45720"/>
                </a:lnTo>
                <a:lnTo>
                  <a:pt x="15240" y="30480"/>
                </a:lnTo>
                <a:lnTo>
                  <a:pt x="21336" y="21336"/>
                </a:lnTo>
                <a:lnTo>
                  <a:pt x="21336" y="18288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3528" y="6096"/>
                </a:lnTo>
                <a:lnTo>
                  <a:pt x="39624" y="0"/>
                </a:lnTo>
                <a:lnTo>
                  <a:pt x="42672" y="0"/>
                </a:lnTo>
                <a:lnTo>
                  <a:pt x="48768" y="0"/>
                </a:lnTo>
                <a:close/>
                <a:moveTo>
                  <a:pt x="42672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8288"/>
                </a:lnTo>
                <a:lnTo>
                  <a:pt x="33528" y="18288"/>
                </a:lnTo>
                <a:lnTo>
                  <a:pt x="27432" y="24384"/>
                </a:lnTo>
                <a:lnTo>
                  <a:pt x="27432" y="24384"/>
                </a:lnTo>
                <a:lnTo>
                  <a:pt x="24384" y="33528"/>
                </a:lnTo>
                <a:lnTo>
                  <a:pt x="18288" y="45720"/>
                </a:lnTo>
                <a:lnTo>
                  <a:pt x="15240" y="64008"/>
                </a:lnTo>
                <a:lnTo>
                  <a:pt x="12192" y="82296"/>
                </a:lnTo>
                <a:lnTo>
                  <a:pt x="9144" y="94488"/>
                </a:lnTo>
                <a:lnTo>
                  <a:pt x="9144" y="103632"/>
                </a:lnTo>
                <a:lnTo>
                  <a:pt x="9144" y="115824"/>
                </a:lnTo>
                <a:lnTo>
                  <a:pt x="9144" y="121920"/>
                </a:lnTo>
                <a:lnTo>
                  <a:pt x="9144" y="137160"/>
                </a:lnTo>
                <a:lnTo>
                  <a:pt x="9144" y="137160"/>
                </a:lnTo>
                <a:lnTo>
                  <a:pt x="15240" y="146304"/>
                </a:lnTo>
                <a:lnTo>
                  <a:pt x="12192" y="143256"/>
                </a:lnTo>
                <a:lnTo>
                  <a:pt x="18288" y="149352"/>
                </a:lnTo>
                <a:lnTo>
                  <a:pt x="18288" y="149352"/>
                </a:lnTo>
                <a:lnTo>
                  <a:pt x="27432" y="149352"/>
                </a:lnTo>
                <a:lnTo>
                  <a:pt x="24384" y="149352"/>
                </a:lnTo>
                <a:lnTo>
                  <a:pt x="33528" y="149352"/>
                </a:lnTo>
                <a:lnTo>
                  <a:pt x="33528" y="149352"/>
                </a:lnTo>
                <a:lnTo>
                  <a:pt x="39624" y="143256"/>
                </a:lnTo>
                <a:lnTo>
                  <a:pt x="39624" y="146304"/>
                </a:lnTo>
                <a:lnTo>
                  <a:pt x="45720" y="137160"/>
                </a:lnTo>
                <a:lnTo>
                  <a:pt x="42672" y="140208"/>
                </a:lnTo>
                <a:lnTo>
                  <a:pt x="48768" y="128016"/>
                </a:lnTo>
                <a:lnTo>
                  <a:pt x="48768" y="128016"/>
                </a:lnTo>
                <a:lnTo>
                  <a:pt x="54864" y="115824"/>
                </a:lnTo>
                <a:lnTo>
                  <a:pt x="57912" y="103632"/>
                </a:lnTo>
                <a:lnTo>
                  <a:pt x="57912" y="103632"/>
                </a:lnTo>
                <a:lnTo>
                  <a:pt x="57912" y="85344"/>
                </a:lnTo>
                <a:lnTo>
                  <a:pt x="57912" y="85344"/>
                </a:lnTo>
                <a:lnTo>
                  <a:pt x="54864" y="70104"/>
                </a:lnTo>
                <a:lnTo>
                  <a:pt x="57912" y="70104"/>
                </a:lnTo>
                <a:lnTo>
                  <a:pt x="54864" y="64008"/>
                </a:lnTo>
                <a:lnTo>
                  <a:pt x="54864" y="64008"/>
                </a:lnTo>
                <a:lnTo>
                  <a:pt x="51816" y="60960"/>
                </a:lnTo>
                <a:lnTo>
                  <a:pt x="51816" y="60960"/>
                </a:lnTo>
                <a:lnTo>
                  <a:pt x="48768" y="60960"/>
                </a:lnTo>
                <a:lnTo>
                  <a:pt x="51816" y="60960"/>
                </a:lnTo>
                <a:lnTo>
                  <a:pt x="45720" y="60960"/>
                </a:lnTo>
                <a:lnTo>
                  <a:pt x="48768" y="60960"/>
                </a:lnTo>
                <a:lnTo>
                  <a:pt x="42672" y="60960"/>
                </a:lnTo>
                <a:lnTo>
                  <a:pt x="45720" y="60960"/>
                </a:lnTo>
                <a:lnTo>
                  <a:pt x="39624" y="64008"/>
                </a:lnTo>
                <a:lnTo>
                  <a:pt x="39624" y="60960"/>
                </a:lnTo>
                <a:lnTo>
                  <a:pt x="36576" y="67056"/>
                </a:lnTo>
                <a:lnTo>
                  <a:pt x="36576" y="67056"/>
                </a:lnTo>
                <a:lnTo>
                  <a:pt x="33528" y="73152"/>
                </a:lnTo>
                <a:lnTo>
                  <a:pt x="27432" y="73152"/>
                </a:lnTo>
                <a:lnTo>
                  <a:pt x="24384" y="67056"/>
                </a:lnTo>
                <a:lnTo>
                  <a:pt x="27432" y="57912"/>
                </a:lnTo>
                <a:lnTo>
                  <a:pt x="27432" y="48768"/>
                </a:lnTo>
                <a:lnTo>
                  <a:pt x="30480" y="42672"/>
                </a:lnTo>
                <a:lnTo>
                  <a:pt x="33528" y="36576"/>
                </a:lnTo>
                <a:lnTo>
                  <a:pt x="33528" y="33528"/>
                </a:lnTo>
                <a:lnTo>
                  <a:pt x="36576" y="30480"/>
                </a:lnTo>
                <a:lnTo>
                  <a:pt x="36576" y="27432"/>
                </a:lnTo>
                <a:lnTo>
                  <a:pt x="39624" y="27432"/>
                </a:lnTo>
                <a:lnTo>
                  <a:pt x="39624" y="27432"/>
                </a:lnTo>
                <a:lnTo>
                  <a:pt x="42672" y="24384"/>
                </a:lnTo>
                <a:lnTo>
                  <a:pt x="45720" y="24384"/>
                </a:lnTo>
                <a:lnTo>
                  <a:pt x="48768" y="24384"/>
                </a:lnTo>
                <a:lnTo>
                  <a:pt x="48768" y="24384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6576"/>
                </a:lnTo>
                <a:lnTo>
                  <a:pt x="54864" y="36576"/>
                </a:lnTo>
                <a:lnTo>
                  <a:pt x="54864" y="45720"/>
                </a:lnTo>
                <a:lnTo>
                  <a:pt x="48768" y="39624"/>
                </a:lnTo>
                <a:lnTo>
                  <a:pt x="70104" y="33528"/>
                </a:lnTo>
                <a:lnTo>
                  <a:pt x="67056" y="39624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21336"/>
                </a:lnTo>
                <a:lnTo>
                  <a:pt x="64008" y="21336"/>
                </a:lnTo>
                <a:lnTo>
                  <a:pt x="60960" y="15240"/>
                </a:lnTo>
                <a:lnTo>
                  <a:pt x="64008" y="15240"/>
                </a:lnTo>
                <a:lnTo>
                  <a:pt x="57912" y="12192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48768" y="9144"/>
                </a:lnTo>
                <a:lnTo>
                  <a:pt x="51816" y="9144"/>
                </a:lnTo>
                <a:lnTo>
                  <a:pt x="4267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7" name="object 1397"/>
          <p:cNvSpPr/>
          <p:nvPr/>
        </p:nvSpPr>
        <p:spPr>
          <a:xfrm>
            <a:off x="5471160" y="6217920"/>
            <a:ext cx="67056" cy="152400"/>
          </a:xfrm>
          <a:custGeom>
            <a:avLst/>
            <a:gdLst/>
            <a:ahLst/>
            <a:cxnLst/>
            <a:rect l="l" t="t" r="r" b="b"/>
            <a:pathLst>
              <a:path w="67056" h="152400">
                <a:moveTo>
                  <a:pt x="12192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9624"/>
                  <a:pt x="51816" y="48768"/>
                  <a:pt x="45720" y="60960"/>
                </a:cubicBezTo>
                <a:cubicBezTo>
                  <a:pt x="39624" y="73152"/>
                  <a:pt x="33528" y="88392"/>
                  <a:pt x="30480" y="106680"/>
                </a:cubicBezTo>
                <a:cubicBezTo>
                  <a:pt x="27432" y="118872"/>
                  <a:pt x="21336" y="134112"/>
                  <a:pt x="18288" y="152400"/>
                </a:cubicBezTo>
                <a:cubicBezTo>
                  <a:pt x="12192" y="152400"/>
                  <a:pt x="6096" y="152400"/>
                  <a:pt x="0" y="152400"/>
                </a:cubicBezTo>
                <a:cubicBezTo>
                  <a:pt x="6096" y="128016"/>
                  <a:pt x="12192" y="106680"/>
                  <a:pt x="18288" y="88392"/>
                </a:cubicBezTo>
                <a:cubicBezTo>
                  <a:pt x="21336" y="73152"/>
                  <a:pt x="30480" y="54864"/>
                  <a:pt x="39624" y="36576"/>
                </a:cubicBezTo>
                <a:cubicBezTo>
                  <a:pt x="30480" y="36576"/>
                  <a:pt x="18288" y="36576"/>
                  <a:pt x="6096" y="36576"/>
                </a:cubicBezTo>
                <a:cubicBezTo>
                  <a:pt x="9144" y="24384"/>
                  <a:pt x="9144" y="12192"/>
                  <a:pt x="1219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8" name="object 1398"/>
          <p:cNvSpPr/>
          <p:nvPr/>
        </p:nvSpPr>
        <p:spPr>
          <a:xfrm>
            <a:off x="5468112" y="6214872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12192" y="3048"/>
                </a:moveTo>
                <a:lnTo>
                  <a:pt x="15240" y="0"/>
                </a:lnTo>
                <a:lnTo>
                  <a:pt x="70104" y="0"/>
                </a:lnTo>
                <a:lnTo>
                  <a:pt x="73152" y="0"/>
                </a:lnTo>
                <a:lnTo>
                  <a:pt x="76200" y="6096"/>
                </a:lnTo>
                <a:lnTo>
                  <a:pt x="70104" y="33528"/>
                </a:lnTo>
                <a:lnTo>
                  <a:pt x="70104" y="33528"/>
                </a:lnTo>
                <a:lnTo>
                  <a:pt x="60960" y="48768"/>
                </a:lnTo>
                <a:lnTo>
                  <a:pt x="54864" y="64008"/>
                </a:lnTo>
                <a:lnTo>
                  <a:pt x="45720" y="85344"/>
                </a:lnTo>
                <a:lnTo>
                  <a:pt x="36576" y="109728"/>
                </a:lnTo>
                <a:lnTo>
                  <a:pt x="33528" y="131064"/>
                </a:lnTo>
                <a:lnTo>
                  <a:pt x="27432" y="155448"/>
                </a:lnTo>
                <a:lnTo>
                  <a:pt x="21336" y="158496"/>
                </a:lnTo>
                <a:lnTo>
                  <a:pt x="3048" y="158496"/>
                </a:lnTo>
                <a:lnTo>
                  <a:pt x="0" y="158496"/>
                </a:lnTo>
                <a:lnTo>
                  <a:pt x="0" y="152400"/>
                </a:lnTo>
                <a:lnTo>
                  <a:pt x="3048" y="134112"/>
                </a:lnTo>
                <a:lnTo>
                  <a:pt x="6096" y="118872"/>
                </a:lnTo>
                <a:lnTo>
                  <a:pt x="12192" y="103632"/>
                </a:lnTo>
                <a:lnTo>
                  <a:pt x="15240" y="91440"/>
                </a:lnTo>
                <a:lnTo>
                  <a:pt x="27432" y="64008"/>
                </a:lnTo>
                <a:lnTo>
                  <a:pt x="39624" y="36576"/>
                </a:lnTo>
                <a:lnTo>
                  <a:pt x="42672" y="42672"/>
                </a:lnTo>
                <a:lnTo>
                  <a:pt x="9144" y="42672"/>
                </a:lnTo>
                <a:lnTo>
                  <a:pt x="6096" y="42672"/>
                </a:lnTo>
                <a:lnTo>
                  <a:pt x="6096" y="39624"/>
                </a:lnTo>
                <a:lnTo>
                  <a:pt x="12192" y="3048"/>
                </a:lnTo>
                <a:close/>
                <a:moveTo>
                  <a:pt x="15240" y="39624"/>
                </a:moveTo>
                <a:lnTo>
                  <a:pt x="9144" y="33528"/>
                </a:lnTo>
                <a:lnTo>
                  <a:pt x="42672" y="33528"/>
                </a:lnTo>
                <a:lnTo>
                  <a:pt x="48768" y="36576"/>
                </a:lnTo>
                <a:lnTo>
                  <a:pt x="48768" y="42672"/>
                </a:lnTo>
                <a:lnTo>
                  <a:pt x="33528" y="67056"/>
                </a:lnTo>
                <a:lnTo>
                  <a:pt x="24384" y="94488"/>
                </a:lnTo>
                <a:lnTo>
                  <a:pt x="21336" y="106680"/>
                </a:lnTo>
                <a:lnTo>
                  <a:pt x="15240" y="121920"/>
                </a:lnTo>
                <a:lnTo>
                  <a:pt x="12192" y="137160"/>
                </a:lnTo>
                <a:lnTo>
                  <a:pt x="9144" y="155448"/>
                </a:lnTo>
                <a:lnTo>
                  <a:pt x="3048" y="149352"/>
                </a:lnTo>
                <a:lnTo>
                  <a:pt x="21336" y="149352"/>
                </a:lnTo>
                <a:lnTo>
                  <a:pt x="18288" y="152400"/>
                </a:lnTo>
                <a:lnTo>
                  <a:pt x="24384" y="128016"/>
                </a:lnTo>
                <a:lnTo>
                  <a:pt x="30480" y="106680"/>
                </a:lnTo>
                <a:lnTo>
                  <a:pt x="36576" y="82296"/>
                </a:lnTo>
                <a:lnTo>
                  <a:pt x="45720" y="60960"/>
                </a:lnTo>
                <a:lnTo>
                  <a:pt x="54864" y="45720"/>
                </a:lnTo>
                <a:lnTo>
                  <a:pt x="60960" y="30480"/>
                </a:lnTo>
                <a:lnTo>
                  <a:pt x="60960" y="30480"/>
                </a:lnTo>
                <a:lnTo>
                  <a:pt x="67056" y="3048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6096"/>
                </a:lnTo>
                <a:lnTo>
                  <a:pt x="1524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9" name="object 1399"/>
          <p:cNvSpPr/>
          <p:nvPr/>
        </p:nvSpPr>
        <p:spPr>
          <a:xfrm>
            <a:off x="6245352" y="2368296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48768" y="0"/>
                </a:moveTo>
                <a:cubicBezTo>
                  <a:pt x="54864" y="0"/>
                  <a:pt x="60960" y="0"/>
                  <a:pt x="67056" y="0"/>
                </a:cubicBezTo>
                <a:cubicBezTo>
                  <a:pt x="57912" y="48768"/>
                  <a:pt x="48768" y="100584"/>
                  <a:pt x="36576" y="149352"/>
                </a:cubicBezTo>
                <a:cubicBezTo>
                  <a:pt x="27432" y="149352"/>
                  <a:pt x="21336" y="149352"/>
                  <a:pt x="12192" y="149352"/>
                </a:cubicBezTo>
                <a:cubicBezTo>
                  <a:pt x="18288" y="115824"/>
                  <a:pt x="24384" y="85344"/>
                  <a:pt x="30480" y="51816"/>
                </a:cubicBezTo>
                <a:cubicBezTo>
                  <a:pt x="27432" y="57912"/>
                  <a:pt x="21336" y="60960"/>
                  <a:pt x="18288" y="64008"/>
                </a:cubicBezTo>
                <a:cubicBezTo>
                  <a:pt x="12192" y="67056"/>
                  <a:pt x="6096" y="70104"/>
                  <a:pt x="0" y="73152"/>
                </a:cubicBezTo>
                <a:cubicBezTo>
                  <a:pt x="3048" y="60960"/>
                  <a:pt x="6096" y="51816"/>
                  <a:pt x="9144" y="39624"/>
                </a:cubicBezTo>
                <a:cubicBezTo>
                  <a:pt x="18288" y="33528"/>
                  <a:pt x="24384" y="30480"/>
                  <a:pt x="30480" y="21336"/>
                </a:cubicBezTo>
                <a:cubicBezTo>
                  <a:pt x="36576" y="15240"/>
                  <a:pt x="42672" y="9144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0" name="object 1400"/>
          <p:cNvSpPr/>
          <p:nvPr/>
        </p:nvSpPr>
        <p:spPr>
          <a:xfrm>
            <a:off x="6242304" y="2362200"/>
            <a:ext cx="76200" cy="161544"/>
          </a:xfrm>
          <a:custGeom>
            <a:avLst/>
            <a:gdLst/>
            <a:ahLst/>
            <a:cxnLst/>
            <a:rect l="l" t="t" r="r" b="b"/>
            <a:pathLst>
              <a:path w="76200" h="161544">
                <a:moveTo>
                  <a:pt x="45720" y="3048"/>
                </a:moveTo>
                <a:lnTo>
                  <a:pt x="51816" y="0"/>
                </a:lnTo>
                <a:lnTo>
                  <a:pt x="70104" y="0"/>
                </a:lnTo>
                <a:lnTo>
                  <a:pt x="76200" y="3048"/>
                </a:lnTo>
                <a:lnTo>
                  <a:pt x="76200" y="6096"/>
                </a:lnTo>
                <a:lnTo>
                  <a:pt x="45720" y="158496"/>
                </a:lnTo>
                <a:lnTo>
                  <a:pt x="39624" y="161544"/>
                </a:lnTo>
                <a:lnTo>
                  <a:pt x="15240" y="161544"/>
                </a:lnTo>
                <a:lnTo>
                  <a:pt x="12192" y="158496"/>
                </a:lnTo>
                <a:lnTo>
                  <a:pt x="9144" y="155448"/>
                </a:lnTo>
                <a:lnTo>
                  <a:pt x="30480" y="57912"/>
                </a:lnTo>
                <a:lnTo>
                  <a:pt x="39624" y="60960"/>
                </a:lnTo>
                <a:lnTo>
                  <a:pt x="30480" y="67056"/>
                </a:lnTo>
                <a:lnTo>
                  <a:pt x="24384" y="73152"/>
                </a:lnTo>
                <a:lnTo>
                  <a:pt x="15240" y="79248"/>
                </a:lnTo>
                <a:lnTo>
                  <a:pt x="6096" y="82296"/>
                </a:lnTo>
                <a:lnTo>
                  <a:pt x="3048" y="82296"/>
                </a:lnTo>
                <a:lnTo>
                  <a:pt x="0" y="79248"/>
                </a:lnTo>
                <a:lnTo>
                  <a:pt x="6096" y="45720"/>
                </a:lnTo>
                <a:lnTo>
                  <a:pt x="9144" y="42672"/>
                </a:lnTo>
                <a:lnTo>
                  <a:pt x="21336" y="33528"/>
                </a:lnTo>
                <a:lnTo>
                  <a:pt x="21336" y="33528"/>
                </a:lnTo>
                <a:lnTo>
                  <a:pt x="30480" y="24384"/>
                </a:lnTo>
                <a:lnTo>
                  <a:pt x="30480" y="27432"/>
                </a:lnTo>
                <a:lnTo>
                  <a:pt x="39624" y="15240"/>
                </a:lnTo>
                <a:lnTo>
                  <a:pt x="39624" y="15240"/>
                </a:lnTo>
                <a:lnTo>
                  <a:pt x="45720" y="3048"/>
                </a:lnTo>
                <a:close/>
                <a:moveTo>
                  <a:pt x="45720" y="21336"/>
                </a:moveTo>
                <a:lnTo>
                  <a:pt x="45720" y="21336"/>
                </a:lnTo>
                <a:lnTo>
                  <a:pt x="39624" y="30480"/>
                </a:lnTo>
                <a:lnTo>
                  <a:pt x="36576" y="33528"/>
                </a:lnTo>
                <a:lnTo>
                  <a:pt x="27432" y="42672"/>
                </a:lnTo>
                <a:lnTo>
                  <a:pt x="27432" y="42672"/>
                </a:lnTo>
                <a:lnTo>
                  <a:pt x="12192" y="48768"/>
                </a:lnTo>
                <a:lnTo>
                  <a:pt x="15240" y="45720"/>
                </a:lnTo>
                <a:lnTo>
                  <a:pt x="9144" y="79248"/>
                </a:lnTo>
                <a:lnTo>
                  <a:pt x="3048" y="76200"/>
                </a:lnTo>
                <a:lnTo>
                  <a:pt x="9144" y="70104"/>
                </a:lnTo>
                <a:lnTo>
                  <a:pt x="18288" y="67056"/>
                </a:lnTo>
                <a:lnTo>
                  <a:pt x="24384" y="60960"/>
                </a:lnTo>
                <a:lnTo>
                  <a:pt x="33528" y="54864"/>
                </a:lnTo>
                <a:lnTo>
                  <a:pt x="36576" y="54864"/>
                </a:lnTo>
                <a:lnTo>
                  <a:pt x="39624" y="57912"/>
                </a:lnTo>
                <a:lnTo>
                  <a:pt x="18288" y="158496"/>
                </a:lnTo>
                <a:lnTo>
                  <a:pt x="15240" y="152400"/>
                </a:lnTo>
                <a:lnTo>
                  <a:pt x="39624" y="152400"/>
                </a:lnTo>
                <a:lnTo>
                  <a:pt x="36576" y="155448"/>
                </a:lnTo>
                <a:lnTo>
                  <a:pt x="67056" y="6096"/>
                </a:lnTo>
                <a:lnTo>
                  <a:pt x="70104" y="9144"/>
                </a:lnTo>
                <a:lnTo>
                  <a:pt x="51816" y="9144"/>
                </a:lnTo>
                <a:lnTo>
                  <a:pt x="54864" y="9144"/>
                </a:lnTo>
                <a:lnTo>
                  <a:pt x="4572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1" name="object 1401"/>
          <p:cNvSpPr/>
          <p:nvPr/>
        </p:nvSpPr>
        <p:spPr>
          <a:xfrm>
            <a:off x="5779008" y="2377440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39624" y="27432"/>
                </a:moveTo>
                <a:cubicBezTo>
                  <a:pt x="36576" y="27432"/>
                  <a:pt x="33528" y="30480"/>
                  <a:pt x="30480" y="36576"/>
                </a:cubicBezTo>
                <a:cubicBezTo>
                  <a:pt x="27432" y="42672"/>
                  <a:pt x="24384" y="57912"/>
                  <a:pt x="21336" y="76200"/>
                </a:cubicBezTo>
                <a:cubicBezTo>
                  <a:pt x="18288" y="94488"/>
                  <a:pt x="18288" y="106680"/>
                  <a:pt x="18288" y="112776"/>
                </a:cubicBezTo>
                <a:cubicBezTo>
                  <a:pt x="18288" y="118872"/>
                  <a:pt x="21336" y="121920"/>
                  <a:pt x="24384" y="121920"/>
                </a:cubicBezTo>
                <a:cubicBezTo>
                  <a:pt x="27432" y="121920"/>
                  <a:pt x="27432" y="121920"/>
                  <a:pt x="30480" y="118872"/>
                </a:cubicBezTo>
                <a:cubicBezTo>
                  <a:pt x="33528" y="115824"/>
                  <a:pt x="33528" y="112776"/>
                  <a:pt x="36576" y="106680"/>
                </a:cubicBezTo>
                <a:cubicBezTo>
                  <a:pt x="36576" y="97536"/>
                  <a:pt x="39624" y="88392"/>
                  <a:pt x="42672" y="76200"/>
                </a:cubicBezTo>
                <a:cubicBezTo>
                  <a:pt x="45720" y="57912"/>
                  <a:pt x="45720" y="42672"/>
                  <a:pt x="45720" y="36576"/>
                </a:cubicBezTo>
                <a:cubicBezTo>
                  <a:pt x="45720" y="30480"/>
                  <a:pt x="42672" y="27432"/>
                  <a:pt x="39624" y="27432"/>
                </a:cubicBezTo>
                <a:close/>
                <a:moveTo>
                  <a:pt x="45720" y="0"/>
                </a:moveTo>
                <a:cubicBezTo>
                  <a:pt x="48768" y="0"/>
                  <a:pt x="54864" y="3048"/>
                  <a:pt x="57912" y="3048"/>
                </a:cubicBezTo>
                <a:cubicBezTo>
                  <a:pt x="57912" y="6096"/>
                  <a:pt x="60960" y="9144"/>
                  <a:pt x="64008" y="12192"/>
                </a:cubicBezTo>
                <a:cubicBezTo>
                  <a:pt x="64008" y="18288"/>
                  <a:pt x="64008" y="21336"/>
                  <a:pt x="64008" y="24384"/>
                </a:cubicBezTo>
                <a:cubicBezTo>
                  <a:pt x="67056" y="30480"/>
                  <a:pt x="67056" y="33528"/>
                  <a:pt x="67056" y="39624"/>
                </a:cubicBezTo>
                <a:cubicBezTo>
                  <a:pt x="64008" y="51816"/>
                  <a:pt x="64008" y="64008"/>
                  <a:pt x="60960" y="73152"/>
                </a:cubicBezTo>
                <a:cubicBezTo>
                  <a:pt x="57912" y="100584"/>
                  <a:pt x="51816" y="118872"/>
                  <a:pt x="45720" y="131064"/>
                </a:cubicBezTo>
                <a:cubicBezTo>
                  <a:pt x="39624" y="143256"/>
                  <a:pt x="30480" y="149352"/>
                  <a:pt x="18288" y="149352"/>
                </a:cubicBezTo>
                <a:cubicBezTo>
                  <a:pt x="12192" y="149352"/>
                  <a:pt x="9144" y="149352"/>
                  <a:pt x="6096" y="146304"/>
                </a:cubicBezTo>
                <a:cubicBezTo>
                  <a:pt x="3048" y="140208"/>
                  <a:pt x="0" y="134112"/>
                  <a:pt x="0" y="128016"/>
                </a:cubicBezTo>
                <a:cubicBezTo>
                  <a:pt x="0" y="121920"/>
                  <a:pt x="0" y="115824"/>
                  <a:pt x="0" y="106680"/>
                </a:cubicBezTo>
                <a:cubicBezTo>
                  <a:pt x="0" y="97536"/>
                  <a:pt x="0" y="85344"/>
                  <a:pt x="3048" y="76200"/>
                </a:cubicBezTo>
                <a:cubicBezTo>
                  <a:pt x="6096" y="48768"/>
                  <a:pt x="12192" y="27432"/>
                  <a:pt x="21336" y="18288"/>
                </a:cubicBezTo>
                <a:cubicBezTo>
                  <a:pt x="27432" y="6096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2" name="object 1402"/>
          <p:cNvSpPr/>
          <p:nvPr/>
        </p:nvSpPr>
        <p:spPr>
          <a:xfrm>
            <a:off x="5772912" y="2374392"/>
            <a:ext cx="76200" cy="158496"/>
          </a:xfrm>
          <a:custGeom>
            <a:avLst/>
            <a:gdLst/>
            <a:ahLst/>
            <a:cxnLst/>
            <a:rect l="l" t="t" r="r" b="b"/>
            <a:pathLst>
              <a:path w="76200" h="158496">
                <a:moveTo>
                  <a:pt x="45720" y="33528"/>
                </a:moveTo>
                <a:lnTo>
                  <a:pt x="48768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42672" y="42672"/>
                </a:lnTo>
                <a:lnTo>
                  <a:pt x="39624" y="48768"/>
                </a:lnTo>
                <a:lnTo>
                  <a:pt x="36576" y="54864"/>
                </a:lnTo>
                <a:lnTo>
                  <a:pt x="36576" y="67056"/>
                </a:lnTo>
                <a:lnTo>
                  <a:pt x="33528" y="79248"/>
                </a:lnTo>
                <a:lnTo>
                  <a:pt x="30480" y="91440"/>
                </a:lnTo>
                <a:lnTo>
                  <a:pt x="30480" y="103632"/>
                </a:lnTo>
                <a:lnTo>
                  <a:pt x="30480" y="109728"/>
                </a:lnTo>
                <a:lnTo>
                  <a:pt x="30480" y="115824"/>
                </a:lnTo>
                <a:lnTo>
                  <a:pt x="30480" y="118872"/>
                </a:lnTo>
                <a:lnTo>
                  <a:pt x="30480" y="118872"/>
                </a:lnTo>
                <a:lnTo>
                  <a:pt x="30480" y="121920"/>
                </a:lnTo>
                <a:lnTo>
                  <a:pt x="30480" y="121920"/>
                </a:lnTo>
                <a:lnTo>
                  <a:pt x="30480" y="121920"/>
                </a:lnTo>
                <a:lnTo>
                  <a:pt x="30480" y="121920"/>
                </a:lnTo>
                <a:lnTo>
                  <a:pt x="30480" y="121920"/>
                </a:lnTo>
                <a:lnTo>
                  <a:pt x="27432" y="121920"/>
                </a:lnTo>
                <a:lnTo>
                  <a:pt x="30480" y="121920"/>
                </a:lnTo>
                <a:lnTo>
                  <a:pt x="30480" y="121920"/>
                </a:lnTo>
                <a:lnTo>
                  <a:pt x="33528" y="118872"/>
                </a:lnTo>
                <a:lnTo>
                  <a:pt x="33528" y="118872"/>
                </a:lnTo>
                <a:lnTo>
                  <a:pt x="36576" y="115824"/>
                </a:lnTo>
                <a:lnTo>
                  <a:pt x="33528" y="115824"/>
                </a:lnTo>
                <a:lnTo>
                  <a:pt x="36576" y="106680"/>
                </a:lnTo>
                <a:lnTo>
                  <a:pt x="39624" y="100584"/>
                </a:lnTo>
                <a:lnTo>
                  <a:pt x="39624" y="94488"/>
                </a:lnTo>
                <a:lnTo>
                  <a:pt x="42672" y="88392"/>
                </a:lnTo>
                <a:lnTo>
                  <a:pt x="42672" y="79248"/>
                </a:lnTo>
                <a:lnTo>
                  <a:pt x="45720" y="64008"/>
                </a:lnTo>
                <a:lnTo>
                  <a:pt x="45720" y="54864"/>
                </a:lnTo>
                <a:lnTo>
                  <a:pt x="48768" y="45720"/>
                </a:lnTo>
                <a:lnTo>
                  <a:pt x="48768" y="39624"/>
                </a:lnTo>
                <a:lnTo>
                  <a:pt x="45720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5720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close/>
                <a:moveTo>
                  <a:pt x="48768" y="27432"/>
                </a:move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6576"/>
                </a:lnTo>
                <a:lnTo>
                  <a:pt x="57912" y="39624"/>
                </a:lnTo>
                <a:lnTo>
                  <a:pt x="57912" y="45720"/>
                </a:lnTo>
                <a:lnTo>
                  <a:pt x="54864" y="54864"/>
                </a:lnTo>
                <a:lnTo>
                  <a:pt x="54864" y="67056"/>
                </a:lnTo>
                <a:lnTo>
                  <a:pt x="51816" y="79248"/>
                </a:lnTo>
                <a:lnTo>
                  <a:pt x="51816" y="88392"/>
                </a:lnTo>
                <a:lnTo>
                  <a:pt x="48768" y="97536"/>
                </a:lnTo>
                <a:lnTo>
                  <a:pt x="48768" y="103632"/>
                </a:lnTo>
                <a:lnTo>
                  <a:pt x="45720" y="109728"/>
                </a:lnTo>
                <a:lnTo>
                  <a:pt x="42672" y="118872"/>
                </a:lnTo>
                <a:lnTo>
                  <a:pt x="42672" y="118872"/>
                </a:lnTo>
                <a:lnTo>
                  <a:pt x="39624" y="124968"/>
                </a:lnTo>
                <a:lnTo>
                  <a:pt x="39624" y="124968"/>
                </a:lnTo>
                <a:lnTo>
                  <a:pt x="36576" y="128016"/>
                </a:lnTo>
                <a:lnTo>
                  <a:pt x="33528" y="131064"/>
                </a:lnTo>
                <a:lnTo>
                  <a:pt x="30480" y="131064"/>
                </a:lnTo>
                <a:lnTo>
                  <a:pt x="30480" y="131064"/>
                </a:lnTo>
                <a:lnTo>
                  <a:pt x="27432" y="131064"/>
                </a:lnTo>
                <a:lnTo>
                  <a:pt x="24384" y="128016"/>
                </a:lnTo>
                <a:lnTo>
                  <a:pt x="24384" y="128016"/>
                </a:lnTo>
                <a:lnTo>
                  <a:pt x="21336" y="124968"/>
                </a:lnTo>
                <a:lnTo>
                  <a:pt x="21336" y="121920"/>
                </a:lnTo>
                <a:lnTo>
                  <a:pt x="21336" y="121920"/>
                </a:lnTo>
                <a:lnTo>
                  <a:pt x="21336" y="115824"/>
                </a:lnTo>
                <a:lnTo>
                  <a:pt x="21336" y="109728"/>
                </a:lnTo>
                <a:lnTo>
                  <a:pt x="21336" y="100584"/>
                </a:lnTo>
                <a:lnTo>
                  <a:pt x="21336" y="91440"/>
                </a:lnTo>
                <a:lnTo>
                  <a:pt x="24384" y="76200"/>
                </a:lnTo>
                <a:lnTo>
                  <a:pt x="27432" y="64008"/>
                </a:lnTo>
                <a:lnTo>
                  <a:pt x="27432" y="54864"/>
                </a:lnTo>
                <a:lnTo>
                  <a:pt x="30480" y="45720"/>
                </a:lnTo>
                <a:lnTo>
                  <a:pt x="33528" y="39624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30480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48768" y="27432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57912" y="0"/>
                </a:lnTo>
                <a:lnTo>
                  <a:pt x="60960" y="0"/>
                </a:lnTo>
                <a:lnTo>
                  <a:pt x="64008" y="3048"/>
                </a:lnTo>
                <a:lnTo>
                  <a:pt x="67056" y="3048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42672"/>
                </a:lnTo>
                <a:lnTo>
                  <a:pt x="73152" y="79248"/>
                </a:lnTo>
                <a:lnTo>
                  <a:pt x="70104" y="97536"/>
                </a:lnTo>
                <a:lnTo>
                  <a:pt x="64008" y="112776"/>
                </a:lnTo>
                <a:lnTo>
                  <a:pt x="60960" y="128016"/>
                </a:lnTo>
                <a:lnTo>
                  <a:pt x="54864" y="137160"/>
                </a:lnTo>
                <a:lnTo>
                  <a:pt x="54864" y="137160"/>
                </a:lnTo>
                <a:lnTo>
                  <a:pt x="48768" y="146304"/>
                </a:lnTo>
                <a:lnTo>
                  <a:pt x="48768" y="146304"/>
                </a:lnTo>
                <a:lnTo>
                  <a:pt x="42672" y="152400"/>
                </a:lnTo>
                <a:lnTo>
                  <a:pt x="42672" y="152400"/>
                </a:lnTo>
                <a:lnTo>
                  <a:pt x="36576" y="155448"/>
                </a:lnTo>
                <a:lnTo>
                  <a:pt x="33528" y="158496"/>
                </a:lnTo>
                <a:lnTo>
                  <a:pt x="27432" y="158496"/>
                </a:lnTo>
                <a:lnTo>
                  <a:pt x="24384" y="158496"/>
                </a:lnTo>
                <a:lnTo>
                  <a:pt x="18288" y="158496"/>
                </a:lnTo>
                <a:lnTo>
                  <a:pt x="15240" y="155448"/>
                </a:lnTo>
                <a:lnTo>
                  <a:pt x="9144" y="152400"/>
                </a:lnTo>
                <a:lnTo>
                  <a:pt x="9144" y="149352"/>
                </a:lnTo>
                <a:lnTo>
                  <a:pt x="3048" y="143256"/>
                </a:lnTo>
                <a:lnTo>
                  <a:pt x="3048" y="143256"/>
                </a:lnTo>
                <a:lnTo>
                  <a:pt x="0" y="131064"/>
                </a:lnTo>
                <a:lnTo>
                  <a:pt x="0" y="131064"/>
                </a:lnTo>
                <a:lnTo>
                  <a:pt x="0" y="121920"/>
                </a:lnTo>
                <a:lnTo>
                  <a:pt x="0" y="109728"/>
                </a:lnTo>
                <a:lnTo>
                  <a:pt x="3048" y="94488"/>
                </a:lnTo>
                <a:lnTo>
                  <a:pt x="6096" y="76200"/>
                </a:lnTo>
                <a:lnTo>
                  <a:pt x="9144" y="57912"/>
                </a:lnTo>
                <a:lnTo>
                  <a:pt x="12192" y="42672"/>
                </a:lnTo>
                <a:lnTo>
                  <a:pt x="18288" y="27432"/>
                </a:lnTo>
                <a:lnTo>
                  <a:pt x="21336" y="18288"/>
                </a:lnTo>
                <a:lnTo>
                  <a:pt x="21336" y="18288"/>
                </a:lnTo>
                <a:lnTo>
                  <a:pt x="27432" y="9144"/>
                </a:lnTo>
                <a:lnTo>
                  <a:pt x="27432" y="9144"/>
                </a:lnTo>
                <a:lnTo>
                  <a:pt x="33528" y="3048"/>
                </a:lnTo>
                <a:lnTo>
                  <a:pt x="36576" y="3048"/>
                </a:lnTo>
                <a:lnTo>
                  <a:pt x="42672" y="0"/>
                </a:lnTo>
                <a:lnTo>
                  <a:pt x="42672" y="0"/>
                </a:lnTo>
                <a:lnTo>
                  <a:pt x="51816" y="0"/>
                </a:lnTo>
                <a:close/>
                <a:moveTo>
                  <a:pt x="45720" y="9144"/>
                </a:moveTo>
                <a:lnTo>
                  <a:pt x="45720" y="9144"/>
                </a:lnTo>
                <a:lnTo>
                  <a:pt x="39624" y="12192"/>
                </a:lnTo>
                <a:lnTo>
                  <a:pt x="39624" y="12192"/>
                </a:lnTo>
                <a:lnTo>
                  <a:pt x="33528" y="15240"/>
                </a:lnTo>
                <a:lnTo>
                  <a:pt x="36576" y="15240"/>
                </a:lnTo>
                <a:lnTo>
                  <a:pt x="30480" y="24384"/>
                </a:lnTo>
                <a:lnTo>
                  <a:pt x="30480" y="21336"/>
                </a:lnTo>
                <a:lnTo>
                  <a:pt x="24384" y="30480"/>
                </a:lnTo>
                <a:lnTo>
                  <a:pt x="21336" y="42672"/>
                </a:lnTo>
                <a:lnTo>
                  <a:pt x="18288" y="60960"/>
                </a:lnTo>
                <a:lnTo>
                  <a:pt x="12192" y="79248"/>
                </a:lnTo>
                <a:lnTo>
                  <a:pt x="12192" y="94488"/>
                </a:lnTo>
                <a:lnTo>
                  <a:pt x="9144" y="109728"/>
                </a:lnTo>
                <a:lnTo>
                  <a:pt x="9144" y="121920"/>
                </a:lnTo>
                <a:lnTo>
                  <a:pt x="9144" y="131064"/>
                </a:lnTo>
                <a:lnTo>
                  <a:pt x="9144" y="131064"/>
                </a:lnTo>
                <a:lnTo>
                  <a:pt x="12192" y="140208"/>
                </a:lnTo>
                <a:lnTo>
                  <a:pt x="12192" y="140208"/>
                </a:lnTo>
                <a:lnTo>
                  <a:pt x="15240" y="146304"/>
                </a:lnTo>
                <a:lnTo>
                  <a:pt x="15240" y="143256"/>
                </a:lnTo>
                <a:lnTo>
                  <a:pt x="21336" y="149352"/>
                </a:lnTo>
                <a:lnTo>
                  <a:pt x="18288" y="149352"/>
                </a:lnTo>
                <a:lnTo>
                  <a:pt x="27432" y="149352"/>
                </a:lnTo>
                <a:lnTo>
                  <a:pt x="24384" y="149352"/>
                </a:lnTo>
                <a:lnTo>
                  <a:pt x="33528" y="149352"/>
                </a:lnTo>
                <a:lnTo>
                  <a:pt x="30480" y="149352"/>
                </a:lnTo>
                <a:lnTo>
                  <a:pt x="39624" y="146304"/>
                </a:lnTo>
                <a:lnTo>
                  <a:pt x="36576" y="146304"/>
                </a:lnTo>
                <a:lnTo>
                  <a:pt x="42672" y="140208"/>
                </a:lnTo>
                <a:lnTo>
                  <a:pt x="42672" y="140208"/>
                </a:lnTo>
                <a:lnTo>
                  <a:pt x="48768" y="134112"/>
                </a:lnTo>
                <a:lnTo>
                  <a:pt x="48768" y="134112"/>
                </a:lnTo>
                <a:lnTo>
                  <a:pt x="51816" y="124968"/>
                </a:lnTo>
                <a:lnTo>
                  <a:pt x="54864" y="109728"/>
                </a:lnTo>
                <a:lnTo>
                  <a:pt x="60960" y="94488"/>
                </a:lnTo>
                <a:lnTo>
                  <a:pt x="64008" y="76200"/>
                </a:lnTo>
                <a:lnTo>
                  <a:pt x="67056" y="42672"/>
                </a:lnTo>
                <a:lnTo>
                  <a:pt x="67056" y="27432"/>
                </a:lnTo>
                <a:lnTo>
                  <a:pt x="67056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0960" y="12192"/>
                </a:lnTo>
                <a:lnTo>
                  <a:pt x="64008" y="15240"/>
                </a:lnTo>
                <a:lnTo>
                  <a:pt x="60960" y="9144"/>
                </a:lnTo>
                <a:lnTo>
                  <a:pt x="60960" y="12192"/>
                </a:lnTo>
                <a:lnTo>
                  <a:pt x="54864" y="9144"/>
                </a:lnTo>
                <a:lnTo>
                  <a:pt x="57912" y="9144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3" name="object 1403"/>
          <p:cNvSpPr/>
          <p:nvPr/>
        </p:nvSpPr>
        <p:spPr>
          <a:xfrm>
            <a:off x="6696456" y="2368296"/>
            <a:ext cx="67055" cy="149352"/>
          </a:xfrm>
          <a:custGeom>
            <a:avLst/>
            <a:gdLst/>
            <a:ahLst/>
            <a:cxnLst/>
            <a:rect l="l" t="t" r="r" b="b"/>
            <a:pathLst>
              <a:path w="67055" h="149352">
                <a:moveTo>
                  <a:pt x="45720" y="0"/>
                </a:moveTo>
                <a:cubicBezTo>
                  <a:pt x="51816" y="0"/>
                  <a:pt x="57912" y="0"/>
                  <a:pt x="60960" y="3048"/>
                </a:cubicBezTo>
                <a:cubicBezTo>
                  <a:pt x="64008" y="9144"/>
                  <a:pt x="64008" y="12192"/>
                  <a:pt x="67056" y="18288"/>
                </a:cubicBezTo>
                <a:cubicBezTo>
                  <a:pt x="67056" y="27432"/>
                  <a:pt x="67056" y="33528"/>
                  <a:pt x="67056" y="42672"/>
                </a:cubicBezTo>
                <a:cubicBezTo>
                  <a:pt x="64008" y="51816"/>
                  <a:pt x="60960" y="60960"/>
                  <a:pt x="57912" y="67056"/>
                </a:cubicBezTo>
                <a:cubicBezTo>
                  <a:pt x="54863" y="76200"/>
                  <a:pt x="48768" y="85344"/>
                  <a:pt x="42672" y="94488"/>
                </a:cubicBezTo>
                <a:cubicBezTo>
                  <a:pt x="39624" y="100584"/>
                  <a:pt x="36575" y="103632"/>
                  <a:pt x="33528" y="106680"/>
                </a:cubicBezTo>
                <a:cubicBezTo>
                  <a:pt x="33528" y="109728"/>
                  <a:pt x="30480" y="112776"/>
                  <a:pt x="27432" y="115824"/>
                </a:cubicBezTo>
                <a:cubicBezTo>
                  <a:pt x="36575" y="115824"/>
                  <a:pt x="45720" y="115824"/>
                  <a:pt x="54863" y="115824"/>
                </a:cubicBezTo>
                <a:cubicBezTo>
                  <a:pt x="54863" y="128016"/>
                  <a:pt x="51816" y="140208"/>
                  <a:pt x="51816" y="149352"/>
                </a:cubicBezTo>
                <a:cubicBezTo>
                  <a:pt x="33528" y="149352"/>
                  <a:pt x="15240" y="149352"/>
                  <a:pt x="0" y="149352"/>
                </a:cubicBezTo>
                <a:cubicBezTo>
                  <a:pt x="3048" y="137160"/>
                  <a:pt x="6096" y="124968"/>
                  <a:pt x="9144" y="115824"/>
                </a:cubicBezTo>
                <a:cubicBezTo>
                  <a:pt x="15240" y="103632"/>
                  <a:pt x="21336" y="91440"/>
                  <a:pt x="30480" y="76200"/>
                </a:cubicBezTo>
                <a:cubicBezTo>
                  <a:pt x="39624" y="70104"/>
                  <a:pt x="42672" y="60960"/>
                  <a:pt x="45720" y="57912"/>
                </a:cubicBezTo>
                <a:cubicBezTo>
                  <a:pt x="45720" y="51816"/>
                  <a:pt x="48768" y="48768"/>
                  <a:pt x="48768" y="42672"/>
                </a:cubicBezTo>
                <a:cubicBezTo>
                  <a:pt x="48768" y="39624"/>
                  <a:pt x="48768" y="36576"/>
                  <a:pt x="48768" y="33528"/>
                </a:cubicBezTo>
                <a:cubicBezTo>
                  <a:pt x="45720" y="30480"/>
                  <a:pt x="45720" y="27432"/>
                  <a:pt x="42672" y="27432"/>
                </a:cubicBezTo>
                <a:cubicBezTo>
                  <a:pt x="42672" y="27432"/>
                  <a:pt x="39624" y="30480"/>
                  <a:pt x="36575" y="33528"/>
                </a:cubicBezTo>
                <a:cubicBezTo>
                  <a:pt x="36575" y="36576"/>
                  <a:pt x="33528" y="42672"/>
                  <a:pt x="33528" y="48768"/>
                </a:cubicBezTo>
                <a:cubicBezTo>
                  <a:pt x="27432" y="48768"/>
                  <a:pt x="21336" y="48768"/>
                  <a:pt x="15240" y="45720"/>
                </a:cubicBezTo>
                <a:cubicBezTo>
                  <a:pt x="18287" y="36576"/>
                  <a:pt x="21336" y="27432"/>
                  <a:pt x="24384" y="18288"/>
                </a:cubicBezTo>
                <a:cubicBezTo>
                  <a:pt x="24384" y="12192"/>
                  <a:pt x="27432" y="9144"/>
                  <a:pt x="33528" y="6096"/>
                </a:cubicBezTo>
                <a:cubicBezTo>
                  <a:pt x="36575" y="0"/>
                  <a:pt x="39624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4" name="object 1404"/>
          <p:cNvSpPr/>
          <p:nvPr/>
        </p:nvSpPr>
        <p:spPr>
          <a:xfrm>
            <a:off x="6690360" y="2362200"/>
            <a:ext cx="76200" cy="161544"/>
          </a:xfrm>
          <a:custGeom>
            <a:avLst/>
            <a:gdLst/>
            <a:ahLst/>
            <a:cxnLst/>
            <a:rect l="l" t="t" r="r" b="b"/>
            <a:pathLst>
              <a:path w="76200" h="161544">
                <a:moveTo>
                  <a:pt x="51816" y="0"/>
                </a:moveTo>
                <a:lnTo>
                  <a:pt x="54864" y="0"/>
                </a:lnTo>
                <a:lnTo>
                  <a:pt x="60959" y="3048"/>
                </a:lnTo>
                <a:lnTo>
                  <a:pt x="64008" y="3048"/>
                </a:lnTo>
                <a:lnTo>
                  <a:pt x="70104" y="6096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4384"/>
                </a:lnTo>
                <a:lnTo>
                  <a:pt x="76200" y="24384"/>
                </a:lnTo>
                <a:lnTo>
                  <a:pt x="76200" y="36576"/>
                </a:lnTo>
                <a:lnTo>
                  <a:pt x="76200" y="48768"/>
                </a:lnTo>
                <a:lnTo>
                  <a:pt x="73152" y="64008"/>
                </a:lnTo>
                <a:lnTo>
                  <a:pt x="70104" y="76200"/>
                </a:lnTo>
                <a:lnTo>
                  <a:pt x="70104" y="76200"/>
                </a:lnTo>
                <a:lnTo>
                  <a:pt x="64008" y="88392"/>
                </a:lnTo>
                <a:lnTo>
                  <a:pt x="51816" y="103632"/>
                </a:lnTo>
                <a:lnTo>
                  <a:pt x="48768" y="112776"/>
                </a:lnTo>
                <a:lnTo>
                  <a:pt x="45720" y="115824"/>
                </a:lnTo>
                <a:lnTo>
                  <a:pt x="42671" y="118872"/>
                </a:lnTo>
                <a:lnTo>
                  <a:pt x="39624" y="124968"/>
                </a:lnTo>
                <a:lnTo>
                  <a:pt x="36576" y="118872"/>
                </a:lnTo>
                <a:lnTo>
                  <a:pt x="60959" y="118872"/>
                </a:lnTo>
                <a:lnTo>
                  <a:pt x="64008" y="118872"/>
                </a:lnTo>
                <a:lnTo>
                  <a:pt x="67056" y="121920"/>
                </a:lnTo>
                <a:lnTo>
                  <a:pt x="60959" y="155448"/>
                </a:lnTo>
                <a:lnTo>
                  <a:pt x="57912" y="161544"/>
                </a:lnTo>
                <a:lnTo>
                  <a:pt x="6096" y="161544"/>
                </a:lnTo>
                <a:lnTo>
                  <a:pt x="3047" y="158496"/>
                </a:lnTo>
                <a:lnTo>
                  <a:pt x="0" y="155448"/>
                </a:lnTo>
                <a:lnTo>
                  <a:pt x="6096" y="137160"/>
                </a:lnTo>
                <a:lnTo>
                  <a:pt x="12192" y="118872"/>
                </a:lnTo>
                <a:lnTo>
                  <a:pt x="21336" y="100584"/>
                </a:lnTo>
                <a:lnTo>
                  <a:pt x="33528" y="82296"/>
                </a:lnTo>
                <a:lnTo>
                  <a:pt x="42671" y="70104"/>
                </a:lnTo>
                <a:lnTo>
                  <a:pt x="45720" y="60960"/>
                </a:lnTo>
                <a:lnTo>
                  <a:pt x="45720" y="60960"/>
                </a:lnTo>
                <a:lnTo>
                  <a:pt x="48768" y="48768"/>
                </a:lnTo>
                <a:lnTo>
                  <a:pt x="48768" y="51816"/>
                </a:lnTo>
                <a:lnTo>
                  <a:pt x="48768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51816" y="39624"/>
                </a:lnTo>
                <a:lnTo>
                  <a:pt x="48768" y="36576"/>
                </a:lnTo>
                <a:lnTo>
                  <a:pt x="51816" y="39624"/>
                </a:lnTo>
                <a:lnTo>
                  <a:pt x="48768" y="39624"/>
                </a:lnTo>
                <a:lnTo>
                  <a:pt x="48768" y="36576"/>
                </a:lnTo>
                <a:lnTo>
                  <a:pt x="48768" y="42672"/>
                </a:lnTo>
                <a:lnTo>
                  <a:pt x="48768" y="39624"/>
                </a:lnTo>
                <a:lnTo>
                  <a:pt x="45720" y="48768"/>
                </a:lnTo>
                <a:lnTo>
                  <a:pt x="42671" y="57912"/>
                </a:lnTo>
                <a:lnTo>
                  <a:pt x="36576" y="60960"/>
                </a:lnTo>
                <a:lnTo>
                  <a:pt x="21336" y="57912"/>
                </a:lnTo>
                <a:lnTo>
                  <a:pt x="18288" y="54864"/>
                </a:lnTo>
                <a:lnTo>
                  <a:pt x="18288" y="51816"/>
                </a:lnTo>
                <a:lnTo>
                  <a:pt x="21336" y="36576"/>
                </a:lnTo>
                <a:lnTo>
                  <a:pt x="24383" y="24384"/>
                </a:lnTo>
                <a:lnTo>
                  <a:pt x="24383" y="24384"/>
                </a:lnTo>
                <a:lnTo>
                  <a:pt x="30480" y="15240"/>
                </a:lnTo>
                <a:lnTo>
                  <a:pt x="30480" y="15240"/>
                </a:lnTo>
                <a:lnTo>
                  <a:pt x="36576" y="9144"/>
                </a:lnTo>
                <a:lnTo>
                  <a:pt x="36576" y="6096"/>
                </a:lnTo>
                <a:lnTo>
                  <a:pt x="42671" y="3048"/>
                </a:lnTo>
                <a:lnTo>
                  <a:pt x="45720" y="3048"/>
                </a:lnTo>
                <a:lnTo>
                  <a:pt x="51816" y="0"/>
                </a:lnTo>
                <a:close/>
                <a:moveTo>
                  <a:pt x="45720" y="12192"/>
                </a:moveTo>
                <a:lnTo>
                  <a:pt x="48768" y="12192"/>
                </a:lnTo>
                <a:lnTo>
                  <a:pt x="42671" y="15240"/>
                </a:lnTo>
                <a:lnTo>
                  <a:pt x="42671" y="15240"/>
                </a:lnTo>
                <a:lnTo>
                  <a:pt x="36576" y="21336"/>
                </a:lnTo>
                <a:lnTo>
                  <a:pt x="36576" y="18288"/>
                </a:lnTo>
                <a:lnTo>
                  <a:pt x="33528" y="27432"/>
                </a:lnTo>
                <a:lnTo>
                  <a:pt x="33528" y="27432"/>
                </a:lnTo>
                <a:lnTo>
                  <a:pt x="30480" y="39624"/>
                </a:lnTo>
                <a:lnTo>
                  <a:pt x="27432" y="54864"/>
                </a:lnTo>
                <a:lnTo>
                  <a:pt x="21336" y="48768"/>
                </a:lnTo>
                <a:lnTo>
                  <a:pt x="39624" y="51816"/>
                </a:lnTo>
                <a:lnTo>
                  <a:pt x="33528" y="54864"/>
                </a:lnTo>
                <a:lnTo>
                  <a:pt x="36576" y="42672"/>
                </a:lnTo>
                <a:lnTo>
                  <a:pt x="39624" y="36576"/>
                </a:lnTo>
                <a:lnTo>
                  <a:pt x="39624" y="36576"/>
                </a:lnTo>
                <a:lnTo>
                  <a:pt x="42671" y="33528"/>
                </a:lnTo>
                <a:lnTo>
                  <a:pt x="45720" y="30480"/>
                </a:lnTo>
                <a:lnTo>
                  <a:pt x="48768" y="30480"/>
                </a:lnTo>
                <a:lnTo>
                  <a:pt x="51816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7912" y="36576"/>
                </a:lnTo>
                <a:lnTo>
                  <a:pt x="57912" y="39624"/>
                </a:lnTo>
                <a:lnTo>
                  <a:pt x="57912" y="48768"/>
                </a:lnTo>
                <a:lnTo>
                  <a:pt x="57912" y="51816"/>
                </a:lnTo>
                <a:lnTo>
                  <a:pt x="54864" y="64008"/>
                </a:lnTo>
                <a:lnTo>
                  <a:pt x="54864" y="67056"/>
                </a:lnTo>
                <a:lnTo>
                  <a:pt x="48768" y="73152"/>
                </a:lnTo>
                <a:lnTo>
                  <a:pt x="42671" y="85344"/>
                </a:lnTo>
                <a:lnTo>
                  <a:pt x="30480" y="106680"/>
                </a:lnTo>
                <a:lnTo>
                  <a:pt x="21336" y="121920"/>
                </a:lnTo>
                <a:lnTo>
                  <a:pt x="15240" y="140208"/>
                </a:lnTo>
                <a:lnTo>
                  <a:pt x="9144" y="158496"/>
                </a:lnTo>
                <a:lnTo>
                  <a:pt x="6096" y="152400"/>
                </a:lnTo>
                <a:lnTo>
                  <a:pt x="57912" y="152400"/>
                </a:lnTo>
                <a:lnTo>
                  <a:pt x="51816" y="155448"/>
                </a:lnTo>
                <a:lnTo>
                  <a:pt x="57912" y="121920"/>
                </a:lnTo>
                <a:lnTo>
                  <a:pt x="60959" y="128016"/>
                </a:lnTo>
                <a:lnTo>
                  <a:pt x="36576" y="128016"/>
                </a:lnTo>
                <a:lnTo>
                  <a:pt x="30480" y="124968"/>
                </a:lnTo>
                <a:lnTo>
                  <a:pt x="30480" y="118872"/>
                </a:lnTo>
                <a:lnTo>
                  <a:pt x="33528" y="115824"/>
                </a:lnTo>
                <a:lnTo>
                  <a:pt x="36576" y="109728"/>
                </a:lnTo>
                <a:lnTo>
                  <a:pt x="39624" y="106680"/>
                </a:lnTo>
                <a:lnTo>
                  <a:pt x="45720" y="100584"/>
                </a:lnTo>
                <a:lnTo>
                  <a:pt x="54864" y="85344"/>
                </a:lnTo>
                <a:lnTo>
                  <a:pt x="60959" y="73152"/>
                </a:lnTo>
                <a:lnTo>
                  <a:pt x="60959" y="73152"/>
                </a:lnTo>
                <a:lnTo>
                  <a:pt x="64008" y="60960"/>
                </a:lnTo>
                <a:lnTo>
                  <a:pt x="67056" y="48768"/>
                </a:lnTo>
                <a:lnTo>
                  <a:pt x="67056" y="36576"/>
                </a:lnTo>
                <a:lnTo>
                  <a:pt x="67056" y="27432"/>
                </a:lnTo>
                <a:lnTo>
                  <a:pt x="67056" y="27432"/>
                </a:lnTo>
                <a:lnTo>
                  <a:pt x="67056" y="18288"/>
                </a:lnTo>
                <a:lnTo>
                  <a:pt x="67056" y="18288"/>
                </a:lnTo>
                <a:lnTo>
                  <a:pt x="64008" y="12192"/>
                </a:lnTo>
                <a:lnTo>
                  <a:pt x="64008" y="15240"/>
                </a:lnTo>
                <a:lnTo>
                  <a:pt x="57912" y="12192"/>
                </a:lnTo>
                <a:lnTo>
                  <a:pt x="60959" y="12192"/>
                </a:lnTo>
                <a:lnTo>
                  <a:pt x="51816" y="9144"/>
                </a:lnTo>
                <a:lnTo>
                  <a:pt x="54864" y="9144"/>
                </a:lnTo>
                <a:lnTo>
                  <a:pt x="4572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5" name="object 1405"/>
          <p:cNvSpPr/>
          <p:nvPr/>
        </p:nvSpPr>
        <p:spPr>
          <a:xfrm>
            <a:off x="7165848" y="2368296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45720" y="0"/>
                </a:moveTo>
                <a:cubicBezTo>
                  <a:pt x="54864" y="0"/>
                  <a:pt x="60959" y="3048"/>
                  <a:pt x="64008" y="9144"/>
                </a:cubicBezTo>
                <a:cubicBezTo>
                  <a:pt x="67056" y="18288"/>
                  <a:pt x="67056" y="27432"/>
                  <a:pt x="64008" y="36576"/>
                </a:cubicBezTo>
                <a:cubicBezTo>
                  <a:pt x="64008" y="42672"/>
                  <a:pt x="60959" y="48768"/>
                  <a:pt x="60959" y="54864"/>
                </a:cubicBezTo>
                <a:cubicBezTo>
                  <a:pt x="57912" y="57912"/>
                  <a:pt x="54864" y="64008"/>
                  <a:pt x="48768" y="67056"/>
                </a:cubicBezTo>
                <a:cubicBezTo>
                  <a:pt x="51816" y="70104"/>
                  <a:pt x="54864" y="70104"/>
                  <a:pt x="54864" y="73152"/>
                </a:cubicBezTo>
                <a:cubicBezTo>
                  <a:pt x="57912" y="76200"/>
                  <a:pt x="57912" y="79248"/>
                  <a:pt x="57912" y="85344"/>
                </a:cubicBezTo>
                <a:cubicBezTo>
                  <a:pt x="57912" y="88392"/>
                  <a:pt x="57912" y="94488"/>
                  <a:pt x="57912" y="100584"/>
                </a:cubicBezTo>
                <a:cubicBezTo>
                  <a:pt x="57912" y="109728"/>
                  <a:pt x="54864" y="118872"/>
                  <a:pt x="51816" y="124968"/>
                </a:cubicBezTo>
                <a:cubicBezTo>
                  <a:pt x="48768" y="134112"/>
                  <a:pt x="42671" y="140208"/>
                  <a:pt x="39624" y="143256"/>
                </a:cubicBezTo>
                <a:cubicBezTo>
                  <a:pt x="33528" y="146304"/>
                  <a:pt x="27432" y="149352"/>
                  <a:pt x="21336" y="149352"/>
                </a:cubicBezTo>
                <a:cubicBezTo>
                  <a:pt x="15240" y="149352"/>
                  <a:pt x="12192" y="149352"/>
                  <a:pt x="6095" y="146304"/>
                </a:cubicBezTo>
                <a:cubicBezTo>
                  <a:pt x="3048" y="143256"/>
                  <a:pt x="3048" y="137160"/>
                  <a:pt x="0" y="131064"/>
                </a:cubicBezTo>
                <a:cubicBezTo>
                  <a:pt x="0" y="124968"/>
                  <a:pt x="0" y="118872"/>
                  <a:pt x="0" y="109728"/>
                </a:cubicBezTo>
                <a:cubicBezTo>
                  <a:pt x="6095" y="106680"/>
                  <a:pt x="12192" y="106680"/>
                  <a:pt x="18288" y="103632"/>
                </a:cubicBezTo>
                <a:cubicBezTo>
                  <a:pt x="18288" y="112776"/>
                  <a:pt x="18288" y="118872"/>
                  <a:pt x="21336" y="121920"/>
                </a:cubicBezTo>
                <a:cubicBezTo>
                  <a:pt x="21336" y="124968"/>
                  <a:pt x="24383" y="124968"/>
                  <a:pt x="24383" y="124968"/>
                </a:cubicBezTo>
                <a:cubicBezTo>
                  <a:pt x="27432" y="124968"/>
                  <a:pt x="30480" y="121920"/>
                  <a:pt x="33528" y="118872"/>
                </a:cubicBezTo>
                <a:cubicBezTo>
                  <a:pt x="36576" y="115824"/>
                  <a:pt x="36576" y="109728"/>
                  <a:pt x="36576" y="103632"/>
                </a:cubicBezTo>
                <a:cubicBezTo>
                  <a:pt x="39624" y="97536"/>
                  <a:pt x="39624" y="91440"/>
                  <a:pt x="36576" y="88392"/>
                </a:cubicBezTo>
                <a:cubicBezTo>
                  <a:pt x="36576" y="85344"/>
                  <a:pt x="33528" y="82296"/>
                  <a:pt x="33528" y="82296"/>
                </a:cubicBezTo>
                <a:cubicBezTo>
                  <a:pt x="30480" y="82296"/>
                  <a:pt x="27432" y="82296"/>
                  <a:pt x="24383" y="85344"/>
                </a:cubicBezTo>
                <a:cubicBezTo>
                  <a:pt x="27432" y="76200"/>
                  <a:pt x="30480" y="64008"/>
                  <a:pt x="30480" y="54864"/>
                </a:cubicBezTo>
                <a:cubicBezTo>
                  <a:pt x="33528" y="54864"/>
                  <a:pt x="33528" y="54864"/>
                  <a:pt x="33528" y="54864"/>
                </a:cubicBezTo>
                <a:cubicBezTo>
                  <a:pt x="36576" y="54864"/>
                  <a:pt x="39624" y="54864"/>
                  <a:pt x="39624" y="51816"/>
                </a:cubicBezTo>
                <a:cubicBezTo>
                  <a:pt x="42671" y="48768"/>
                  <a:pt x="45720" y="42672"/>
                  <a:pt x="45720" y="39624"/>
                </a:cubicBezTo>
                <a:cubicBezTo>
                  <a:pt x="45720" y="33528"/>
                  <a:pt x="45720" y="30480"/>
                  <a:pt x="45720" y="27432"/>
                </a:cubicBezTo>
                <a:cubicBezTo>
                  <a:pt x="45720" y="24384"/>
                  <a:pt x="42671" y="24384"/>
                  <a:pt x="39624" y="24384"/>
                </a:cubicBezTo>
                <a:cubicBezTo>
                  <a:pt x="39624" y="24384"/>
                  <a:pt x="36576" y="27432"/>
                  <a:pt x="33528" y="27432"/>
                </a:cubicBezTo>
                <a:cubicBezTo>
                  <a:pt x="33528" y="30480"/>
                  <a:pt x="30480" y="36576"/>
                  <a:pt x="27432" y="42672"/>
                </a:cubicBezTo>
                <a:cubicBezTo>
                  <a:pt x="24383" y="42672"/>
                  <a:pt x="18288" y="39624"/>
                  <a:pt x="12192" y="36576"/>
                </a:cubicBezTo>
                <a:cubicBezTo>
                  <a:pt x="15240" y="24384"/>
                  <a:pt x="18288" y="15240"/>
                  <a:pt x="24383" y="9144"/>
                </a:cubicBezTo>
                <a:cubicBezTo>
                  <a:pt x="30480" y="3048"/>
                  <a:pt x="36576" y="0"/>
                  <a:pt x="4572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6" name="object 1406"/>
          <p:cNvSpPr/>
          <p:nvPr/>
        </p:nvSpPr>
        <p:spPr>
          <a:xfrm>
            <a:off x="7159752" y="2362200"/>
            <a:ext cx="76200" cy="161544"/>
          </a:xfrm>
          <a:custGeom>
            <a:avLst/>
            <a:gdLst/>
            <a:ahLst/>
            <a:cxnLst/>
            <a:rect l="l" t="t" r="r" b="b"/>
            <a:pathLst>
              <a:path w="76200" h="161544">
                <a:moveTo>
                  <a:pt x="51816" y="0"/>
                </a:moveTo>
                <a:lnTo>
                  <a:pt x="51816" y="0"/>
                </a:lnTo>
                <a:lnTo>
                  <a:pt x="57912" y="3048"/>
                </a:lnTo>
                <a:lnTo>
                  <a:pt x="57912" y="3048"/>
                </a:lnTo>
                <a:lnTo>
                  <a:pt x="64008" y="3048"/>
                </a:lnTo>
                <a:lnTo>
                  <a:pt x="67055" y="6096"/>
                </a:lnTo>
                <a:lnTo>
                  <a:pt x="70104" y="9144"/>
                </a:lnTo>
                <a:lnTo>
                  <a:pt x="70104" y="9144"/>
                </a:lnTo>
                <a:lnTo>
                  <a:pt x="73152" y="15240"/>
                </a:lnTo>
                <a:lnTo>
                  <a:pt x="73152" y="15240"/>
                </a:lnTo>
                <a:lnTo>
                  <a:pt x="76200" y="27432"/>
                </a:lnTo>
                <a:lnTo>
                  <a:pt x="76200" y="27432"/>
                </a:lnTo>
                <a:lnTo>
                  <a:pt x="76200" y="42672"/>
                </a:lnTo>
                <a:lnTo>
                  <a:pt x="76200" y="45720"/>
                </a:lnTo>
                <a:lnTo>
                  <a:pt x="70104" y="60960"/>
                </a:lnTo>
                <a:lnTo>
                  <a:pt x="70104" y="64008"/>
                </a:lnTo>
                <a:lnTo>
                  <a:pt x="60960" y="76200"/>
                </a:lnTo>
                <a:lnTo>
                  <a:pt x="57912" y="70104"/>
                </a:lnTo>
                <a:lnTo>
                  <a:pt x="60960" y="73152"/>
                </a:lnTo>
                <a:lnTo>
                  <a:pt x="64008" y="73152"/>
                </a:lnTo>
                <a:lnTo>
                  <a:pt x="64008" y="76200"/>
                </a:lnTo>
                <a:lnTo>
                  <a:pt x="67055" y="76200"/>
                </a:lnTo>
                <a:lnTo>
                  <a:pt x="67055" y="82296"/>
                </a:lnTo>
                <a:lnTo>
                  <a:pt x="67055" y="82296"/>
                </a:lnTo>
                <a:lnTo>
                  <a:pt x="70104" y="88392"/>
                </a:lnTo>
                <a:lnTo>
                  <a:pt x="70104" y="91440"/>
                </a:lnTo>
                <a:lnTo>
                  <a:pt x="70104" y="97536"/>
                </a:lnTo>
                <a:lnTo>
                  <a:pt x="70104" y="97536"/>
                </a:lnTo>
                <a:lnTo>
                  <a:pt x="70104" y="106680"/>
                </a:lnTo>
                <a:lnTo>
                  <a:pt x="67055" y="121920"/>
                </a:lnTo>
                <a:lnTo>
                  <a:pt x="60960" y="134112"/>
                </a:lnTo>
                <a:lnTo>
                  <a:pt x="54864" y="143256"/>
                </a:lnTo>
                <a:lnTo>
                  <a:pt x="54864" y="146304"/>
                </a:lnTo>
                <a:lnTo>
                  <a:pt x="48767" y="152400"/>
                </a:lnTo>
                <a:lnTo>
                  <a:pt x="48767" y="152400"/>
                </a:lnTo>
                <a:lnTo>
                  <a:pt x="39624" y="158496"/>
                </a:lnTo>
                <a:lnTo>
                  <a:pt x="36576" y="158496"/>
                </a:lnTo>
                <a:lnTo>
                  <a:pt x="27432" y="161544"/>
                </a:lnTo>
                <a:lnTo>
                  <a:pt x="27432" y="161544"/>
                </a:lnTo>
                <a:lnTo>
                  <a:pt x="18288" y="158496"/>
                </a:lnTo>
                <a:lnTo>
                  <a:pt x="18288" y="158496"/>
                </a:lnTo>
                <a:lnTo>
                  <a:pt x="12191" y="155448"/>
                </a:lnTo>
                <a:lnTo>
                  <a:pt x="9144" y="155448"/>
                </a:lnTo>
                <a:lnTo>
                  <a:pt x="6096" y="149352"/>
                </a:lnTo>
                <a:lnTo>
                  <a:pt x="6096" y="146304"/>
                </a:lnTo>
                <a:lnTo>
                  <a:pt x="3048" y="140208"/>
                </a:lnTo>
                <a:lnTo>
                  <a:pt x="3048" y="137160"/>
                </a:lnTo>
                <a:lnTo>
                  <a:pt x="0" y="128016"/>
                </a:lnTo>
                <a:lnTo>
                  <a:pt x="0" y="115824"/>
                </a:lnTo>
                <a:lnTo>
                  <a:pt x="3048" y="109728"/>
                </a:lnTo>
                <a:lnTo>
                  <a:pt x="24384" y="106680"/>
                </a:lnTo>
                <a:lnTo>
                  <a:pt x="27432" y="106680"/>
                </a:lnTo>
                <a:lnTo>
                  <a:pt x="30479" y="109728"/>
                </a:lnTo>
                <a:lnTo>
                  <a:pt x="30479" y="118872"/>
                </a:lnTo>
                <a:lnTo>
                  <a:pt x="30479" y="118872"/>
                </a:lnTo>
                <a:lnTo>
                  <a:pt x="30479" y="124968"/>
                </a:lnTo>
                <a:lnTo>
                  <a:pt x="30479" y="124968"/>
                </a:lnTo>
                <a:lnTo>
                  <a:pt x="33528" y="128016"/>
                </a:lnTo>
                <a:lnTo>
                  <a:pt x="30479" y="124968"/>
                </a:lnTo>
                <a:lnTo>
                  <a:pt x="33528" y="128016"/>
                </a:lnTo>
                <a:lnTo>
                  <a:pt x="30479" y="128016"/>
                </a:lnTo>
                <a:lnTo>
                  <a:pt x="33528" y="124968"/>
                </a:lnTo>
                <a:lnTo>
                  <a:pt x="30479" y="128016"/>
                </a:lnTo>
                <a:lnTo>
                  <a:pt x="36576" y="121920"/>
                </a:lnTo>
                <a:lnTo>
                  <a:pt x="33528" y="124968"/>
                </a:lnTo>
                <a:lnTo>
                  <a:pt x="39624" y="115824"/>
                </a:lnTo>
                <a:lnTo>
                  <a:pt x="36576" y="118872"/>
                </a:lnTo>
                <a:lnTo>
                  <a:pt x="39624" y="109728"/>
                </a:lnTo>
                <a:lnTo>
                  <a:pt x="39624" y="109728"/>
                </a:lnTo>
                <a:lnTo>
                  <a:pt x="39624" y="100584"/>
                </a:lnTo>
                <a:lnTo>
                  <a:pt x="39624" y="100584"/>
                </a:lnTo>
                <a:lnTo>
                  <a:pt x="39624" y="94488"/>
                </a:lnTo>
                <a:lnTo>
                  <a:pt x="39624" y="97536"/>
                </a:lnTo>
                <a:lnTo>
                  <a:pt x="36576" y="91440"/>
                </a:lnTo>
                <a:lnTo>
                  <a:pt x="39624" y="94488"/>
                </a:lnTo>
                <a:lnTo>
                  <a:pt x="36576" y="91440"/>
                </a:lnTo>
                <a:lnTo>
                  <a:pt x="39624" y="91440"/>
                </a:lnTo>
                <a:lnTo>
                  <a:pt x="36576" y="94488"/>
                </a:lnTo>
                <a:lnTo>
                  <a:pt x="36576" y="94488"/>
                </a:lnTo>
                <a:lnTo>
                  <a:pt x="33528" y="94488"/>
                </a:lnTo>
                <a:lnTo>
                  <a:pt x="27432" y="94488"/>
                </a:lnTo>
                <a:lnTo>
                  <a:pt x="27432" y="91440"/>
                </a:lnTo>
                <a:lnTo>
                  <a:pt x="33528" y="60960"/>
                </a:lnTo>
                <a:lnTo>
                  <a:pt x="33528" y="57912"/>
                </a:lnTo>
                <a:lnTo>
                  <a:pt x="39624" y="57912"/>
                </a:lnTo>
                <a:lnTo>
                  <a:pt x="39624" y="57912"/>
                </a:lnTo>
                <a:lnTo>
                  <a:pt x="39624" y="57912"/>
                </a:lnTo>
                <a:lnTo>
                  <a:pt x="42672" y="57912"/>
                </a:lnTo>
                <a:lnTo>
                  <a:pt x="39624" y="57912"/>
                </a:lnTo>
                <a:lnTo>
                  <a:pt x="42672" y="54864"/>
                </a:lnTo>
                <a:lnTo>
                  <a:pt x="42672" y="54864"/>
                </a:lnTo>
                <a:lnTo>
                  <a:pt x="48767" y="42672"/>
                </a:lnTo>
                <a:lnTo>
                  <a:pt x="45720" y="45720"/>
                </a:lnTo>
                <a:lnTo>
                  <a:pt x="48767" y="39624"/>
                </a:lnTo>
                <a:lnTo>
                  <a:pt x="48767" y="39624"/>
                </a:lnTo>
                <a:lnTo>
                  <a:pt x="45720" y="36576"/>
                </a:lnTo>
                <a:lnTo>
                  <a:pt x="48767" y="36576"/>
                </a:lnTo>
                <a:lnTo>
                  <a:pt x="45720" y="33528"/>
                </a:lnTo>
                <a:lnTo>
                  <a:pt x="48767" y="36576"/>
                </a:lnTo>
                <a:lnTo>
                  <a:pt x="45720" y="36576"/>
                </a:lnTo>
                <a:lnTo>
                  <a:pt x="48767" y="36576"/>
                </a:lnTo>
                <a:lnTo>
                  <a:pt x="45720" y="36576"/>
                </a:lnTo>
                <a:lnTo>
                  <a:pt x="45720" y="33528"/>
                </a:lnTo>
                <a:lnTo>
                  <a:pt x="42672" y="39624"/>
                </a:lnTo>
                <a:lnTo>
                  <a:pt x="45720" y="36576"/>
                </a:lnTo>
                <a:lnTo>
                  <a:pt x="42672" y="42672"/>
                </a:lnTo>
                <a:lnTo>
                  <a:pt x="39624" y="51816"/>
                </a:lnTo>
                <a:lnTo>
                  <a:pt x="36576" y="54864"/>
                </a:lnTo>
                <a:lnTo>
                  <a:pt x="33528" y="54864"/>
                </a:lnTo>
                <a:lnTo>
                  <a:pt x="15240" y="48768"/>
                </a:lnTo>
                <a:lnTo>
                  <a:pt x="12191" y="42672"/>
                </a:lnTo>
                <a:lnTo>
                  <a:pt x="18288" y="24384"/>
                </a:lnTo>
                <a:lnTo>
                  <a:pt x="21336" y="24384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9144"/>
                </a:lnTo>
                <a:lnTo>
                  <a:pt x="33528" y="6096"/>
                </a:lnTo>
                <a:lnTo>
                  <a:pt x="36576" y="3048"/>
                </a:lnTo>
                <a:lnTo>
                  <a:pt x="39624" y="3048"/>
                </a:lnTo>
                <a:lnTo>
                  <a:pt x="42672" y="3048"/>
                </a:lnTo>
                <a:lnTo>
                  <a:pt x="45720" y="3048"/>
                </a:lnTo>
                <a:lnTo>
                  <a:pt x="51816" y="0"/>
                </a:lnTo>
                <a:close/>
                <a:moveTo>
                  <a:pt x="45720" y="12192"/>
                </a:moveTo>
                <a:lnTo>
                  <a:pt x="45720" y="9144"/>
                </a:lnTo>
                <a:lnTo>
                  <a:pt x="42672" y="12192"/>
                </a:lnTo>
                <a:lnTo>
                  <a:pt x="42672" y="12192"/>
                </a:lnTo>
                <a:lnTo>
                  <a:pt x="36576" y="15240"/>
                </a:lnTo>
                <a:lnTo>
                  <a:pt x="39624" y="15240"/>
                </a:lnTo>
                <a:lnTo>
                  <a:pt x="33528" y="18288"/>
                </a:lnTo>
                <a:lnTo>
                  <a:pt x="36576" y="18288"/>
                </a:lnTo>
                <a:lnTo>
                  <a:pt x="27432" y="30480"/>
                </a:lnTo>
                <a:lnTo>
                  <a:pt x="27432" y="27432"/>
                </a:lnTo>
                <a:lnTo>
                  <a:pt x="21336" y="45720"/>
                </a:lnTo>
                <a:lnTo>
                  <a:pt x="18288" y="39624"/>
                </a:lnTo>
                <a:lnTo>
                  <a:pt x="36576" y="45720"/>
                </a:lnTo>
                <a:lnTo>
                  <a:pt x="30479" y="48768"/>
                </a:lnTo>
                <a:lnTo>
                  <a:pt x="33528" y="39624"/>
                </a:lnTo>
                <a:lnTo>
                  <a:pt x="36576" y="33528"/>
                </a:lnTo>
                <a:lnTo>
                  <a:pt x="36576" y="30480"/>
                </a:lnTo>
                <a:lnTo>
                  <a:pt x="39624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7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3528"/>
                </a:lnTo>
                <a:lnTo>
                  <a:pt x="54864" y="33528"/>
                </a:lnTo>
                <a:lnTo>
                  <a:pt x="57912" y="39624"/>
                </a:lnTo>
                <a:lnTo>
                  <a:pt x="57912" y="39624"/>
                </a:lnTo>
                <a:lnTo>
                  <a:pt x="54864" y="45720"/>
                </a:lnTo>
                <a:lnTo>
                  <a:pt x="54864" y="45720"/>
                </a:lnTo>
                <a:lnTo>
                  <a:pt x="51816" y="57912"/>
                </a:lnTo>
                <a:lnTo>
                  <a:pt x="51816" y="60960"/>
                </a:lnTo>
                <a:lnTo>
                  <a:pt x="45720" y="64008"/>
                </a:lnTo>
                <a:lnTo>
                  <a:pt x="45720" y="64008"/>
                </a:lnTo>
                <a:lnTo>
                  <a:pt x="42672" y="67056"/>
                </a:lnTo>
                <a:lnTo>
                  <a:pt x="39624" y="67056"/>
                </a:lnTo>
                <a:lnTo>
                  <a:pt x="36576" y="67056"/>
                </a:lnTo>
                <a:lnTo>
                  <a:pt x="42672" y="64008"/>
                </a:lnTo>
                <a:lnTo>
                  <a:pt x="36576" y="91440"/>
                </a:lnTo>
                <a:lnTo>
                  <a:pt x="30479" y="85344"/>
                </a:lnTo>
                <a:lnTo>
                  <a:pt x="33528" y="85344"/>
                </a:lnTo>
                <a:lnTo>
                  <a:pt x="33528" y="85344"/>
                </a:lnTo>
                <a:lnTo>
                  <a:pt x="36576" y="85344"/>
                </a:lnTo>
                <a:lnTo>
                  <a:pt x="39624" y="85344"/>
                </a:lnTo>
                <a:lnTo>
                  <a:pt x="42672" y="85344"/>
                </a:lnTo>
                <a:lnTo>
                  <a:pt x="45720" y="88392"/>
                </a:lnTo>
                <a:lnTo>
                  <a:pt x="48767" y="91440"/>
                </a:lnTo>
                <a:lnTo>
                  <a:pt x="48767" y="94488"/>
                </a:lnTo>
                <a:lnTo>
                  <a:pt x="48767" y="100584"/>
                </a:lnTo>
                <a:lnTo>
                  <a:pt x="48767" y="100584"/>
                </a:lnTo>
                <a:lnTo>
                  <a:pt x="48767" y="109728"/>
                </a:lnTo>
                <a:lnTo>
                  <a:pt x="48767" y="109728"/>
                </a:lnTo>
                <a:lnTo>
                  <a:pt x="45720" y="118872"/>
                </a:lnTo>
                <a:lnTo>
                  <a:pt x="45720" y="121920"/>
                </a:lnTo>
                <a:lnTo>
                  <a:pt x="42672" y="128016"/>
                </a:lnTo>
                <a:lnTo>
                  <a:pt x="42672" y="128016"/>
                </a:lnTo>
                <a:lnTo>
                  <a:pt x="39624" y="134112"/>
                </a:lnTo>
                <a:lnTo>
                  <a:pt x="36576" y="134112"/>
                </a:lnTo>
                <a:lnTo>
                  <a:pt x="33528" y="137160"/>
                </a:lnTo>
                <a:lnTo>
                  <a:pt x="30479" y="137160"/>
                </a:lnTo>
                <a:lnTo>
                  <a:pt x="27432" y="134112"/>
                </a:lnTo>
                <a:lnTo>
                  <a:pt x="24384" y="134112"/>
                </a:lnTo>
                <a:lnTo>
                  <a:pt x="21336" y="128016"/>
                </a:lnTo>
                <a:lnTo>
                  <a:pt x="21336" y="128016"/>
                </a:lnTo>
                <a:lnTo>
                  <a:pt x="21336" y="121920"/>
                </a:lnTo>
                <a:lnTo>
                  <a:pt x="21336" y="118872"/>
                </a:lnTo>
                <a:lnTo>
                  <a:pt x="21336" y="109728"/>
                </a:lnTo>
                <a:lnTo>
                  <a:pt x="27432" y="115824"/>
                </a:lnTo>
                <a:lnTo>
                  <a:pt x="6096" y="118872"/>
                </a:lnTo>
                <a:lnTo>
                  <a:pt x="9144" y="115824"/>
                </a:lnTo>
                <a:lnTo>
                  <a:pt x="9144" y="128016"/>
                </a:lnTo>
                <a:lnTo>
                  <a:pt x="12191" y="137160"/>
                </a:lnTo>
                <a:lnTo>
                  <a:pt x="12191" y="137160"/>
                </a:lnTo>
                <a:lnTo>
                  <a:pt x="15240" y="143256"/>
                </a:lnTo>
                <a:lnTo>
                  <a:pt x="12191" y="143256"/>
                </a:lnTo>
                <a:lnTo>
                  <a:pt x="18288" y="149352"/>
                </a:lnTo>
                <a:lnTo>
                  <a:pt x="15240" y="146304"/>
                </a:lnTo>
                <a:lnTo>
                  <a:pt x="21336" y="152400"/>
                </a:lnTo>
                <a:lnTo>
                  <a:pt x="21336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36576" y="149352"/>
                </a:lnTo>
                <a:lnTo>
                  <a:pt x="33528" y="149352"/>
                </a:lnTo>
                <a:lnTo>
                  <a:pt x="42672" y="146304"/>
                </a:lnTo>
                <a:lnTo>
                  <a:pt x="42672" y="146304"/>
                </a:lnTo>
                <a:lnTo>
                  <a:pt x="48767" y="140208"/>
                </a:lnTo>
                <a:lnTo>
                  <a:pt x="48767" y="140208"/>
                </a:lnTo>
                <a:lnTo>
                  <a:pt x="51816" y="131064"/>
                </a:lnTo>
                <a:lnTo>
                  <a:pt x="57912" y="118872"/>
                </a:lnTo>
                <a:lnTo>
                  <a:pt x="60960" y="106680"/>
                </a:lnTo>
                <a:lnTo>
                  <a:pt x="60960" y="97536"/>
                </a:lnTo>
                <a:lnTo>
                  <a:pt x="60960" y="97536"/>
                </a:lnTo>
                <a:lnTo>
                  <a:pt x="60960" y="91440"/>
                </a:lnTo>
                <a:lnTo>
                  <a:pt x="60960" y="91440"/>
                </a:lnTo>
                <a:lnTo>
                  <a:pt x="57912" y="85344"/>
                </a:lnTo>
                <a:lnTo>
                  <a:pt x="60960" y="85344"/>
                </a:lnTo>
                <a:lnTo>
                  <a:pt x="57912" y="79248"/>
                </a:lnTo>
                <a:lnTo>
                  <a:pt x="57912" y="82296"/>
                </a:lnTo>
                <a:lnTo>
                  <a:pt x="54864" y="79248"/>
                </a:lnTo>
                <a:lnTo>
                  <a:pt x="57912" y="79248"/>
                </a:lnTo>
                <a:lnTo>
                  <a:pt x="54864" y="76200"/>
                </a:lnTo>
                <a:lnTo>
                  <a:pt x="51816" y="73152"/>
                </a:lnTo>
                <a:lnTo>
                  <a:pt x="51816" y="70104"/>
                </a:lnTo>
                <a:lnTo>
                  <a:pt x="60960" y="57912"/>
                </a:lnTo>
                <a:lnTo>
                  <a:pt x="60960" y="57912"/>
                </a:lnTo>
                <a:lnTo>
                  <a:pt x="67055" y="42672"/>
                </a:lnTo>
                <a:lnTo>
                  <a:pt x="67055" y="42672"/>
                </a:lnTo>
                <a:lnTo>
                  <a:pt x="67055" y="27432"/>
                </a:lnTo>
                <a:lnTo>
                  <a:pt x="67055" y="30480"/>
                </a:lnTo>
                <a:lnTo>
                  <a:pt x="64008" y="18288"/>
                </a:lnTo>
                <a:lnTo>
                  <a:pt x="64008" y="18288"/>
                </a:lnTo>
                <a:lnTo>
                  <a:pt x="64008" y="15240"/>
                </a:lnTo>
                <a:lnTo>
                  <a:pt x="64008" y="15240"/>
                </a:lnTo>
                <a:lnTo>
                  <a:pt x="60960" y="12192"/>
                </a:lnTo>
                <a:lnTo>
                  <a:pt x="60960" y="12192"/>
                </a:lnTo>
                <a:lnTo>
                  <a:pt x="54864" y="12192"/>
                </a:lnTo>
                <a:lnTo>
                  <a:pt x="57912" y="12192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7" name="object 1407"/>
          <p:cNvSpPr/>
          <p:nvPr/>
        </p:nvSpPr>
        <p:spPr>
          <a:xfrm>
            <a:off x="7623048" y="2368296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45720" y="42672"/>
                </a:moveTo>
                <a:cubicBezTo>
                  <a:pt x="36576" y="57912"/>
                  <a:pt x="30480" y="76200"/>
                  <a:pt x="21336" y="91440"/>
                </a:cubicBezTo>
                <a:cubicBezTo>
                  <a:pt x="27432" y="91440"/>
                  <a:pt x="33528" y="91440"/>
                  <a:pt x="39624" y="91440"/>
                </a:cubicBezTo>
                <a:cubicBezTo>
                  <a:pt x="39624" y="76200"/>
                  <a:pt x="42671" y="57912"/>
                  <a:pt x="45720" y="42672"/>
                </a:cubicBezTo>
                <a:close/>
                <a:moveTo>
                  <a:pt x="51816" y="0"/>
                </a:moveTo>
                <a:cubicBezTo>
                  <a:pt x="57912" y="0"/>
                  <a:pt x="64008" y="0"/>
                  <a:pt x="67056" y="0"/>
                </a:cubicBezTo>
                <a:cubicBezTo>
                  <a:pt x="64008" y="30480"/>
                  <a:pt x="57912" y="60960"/>
                  <a:pt x="54864" y="91440"/>
                </a:cubicBezTo>
                <a:cubicBezTo>
                  <a:pt x="57912" y="91440"/>
                  <a:pt x="60959" y="91440"/>
                  <a:pt x="60959" y="91440"/>
                </a:cubicBezTo>
                <a:cubicBezTo>
                  <a:pt x="60959" y="100584"/>
                  <a:pt x="57912" y="112776"/>
                  <a:pt x="57912" y="121920"/>
                </a:cubicBezTo>
                <a:cubicBezTo>
                  <a:pt x="54864" y="121920"/>
                  <a:pt x="51816" y="121920"/>
                  <a:pt x="48768" y="121920"/>
                </a:cubicBezTo>
                <a:cubicBezTo>
                  <a:pt x="48768" y="131064"/>
                  <a:pt x="45720" y="140208"/>
                  <a:pt x="45720" y="149352"/>
                </a:cubicBezTo>
                <a:cubicBezTo>
                  <a:pt x="39624" y="149352"/>
                  <a:pt x="33528" y="149352"/>
                  <a:pt x="30480" y="149352"/>
                </a:cubicBezTo>
                <a:cubicBezTo>
                  <a:pt x="30480" y="140208"/>
                  <a:pt x="33528" y="131064"/>
                  <a:pt x="33528" y="121920"/>
                </a:cubicBezTo>
                <a:cubicBezTo>
                  <a:pt x="21336" y="121920"/>
                  <a:pt x="12192" y="121920"/>
                  <a:pt x="0" y="121920"/>
                </a:cubicBezTo>
                <a:cubicBezTo>
                  <a:pt x="3048" y="109728"/>
                  <a:pt x="3048" y="100584"/>
                  <a:pt x="6095" y="88392"/>
                </a:cubicBezTo>
                <a:cubicBezTo>
                  <a:pt x="21336" y="57912"/>
                  <a:pt x="36576" y="30480"/>
                  <a:pt x="5181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8" name="object 1408"/>
          <p:cNvSpPr/>
          <p:nvPr/>
        </p:nvSpPr>
        <p:spPr>
          <a:xfrm>
            <a:off x="7620000" y="2362200"/>
            <a:ext cx="76200" cy="161544"/>
          </a:xfrm>
          <a:custGeom>
            <a:avLst/>
            <a:gdLst/>
            <a:ahLst/>
            <a:cxnLst/>
            <a:rect l="l" t="t" r="r" b="b"/>
            <a:pathLst>
              <a:path w="76200" h="161544">
                <a:moveTo>
                  <a:pt x="42672" y="48768"/>
                </a:moveTo>
                <a:lnTo>
                  <a:pt x="51816" y="51816"/>
                </a:lnTo>
                <a:lnTo>
                  <a:pt x="27431" y="97536"/>
                </a:lnTo>
                <a:lnTo>
                  <a:pt x="24384" y="91440"/>
                </a:lnTo>
                <a:lnTo>
                  <a:pt x="42672" y="91440"/>
                </a:lnTo>
                <a:lnTo>
                  <a:pt x="36576" y="94488"/>
                </a:lnTo>
                <a:lnTo>
                  <a:pt x="42672" y="48768"/>
                </a:lnTo>
                <a:close/>
                <a:moveTo>
                  <a:pt x="45719" y="97536"/>
                </a:moveTo>
                <a:lnTo>
                  <a:pt x="42672" y="100584"/>
                </a:lnTo>
                <a:lnTo>
                  <a:pt x="24384" y="100584"/>
                </a:lnTo>
                <a:lnTo>
                  <a:pt x="21336" y="97536"/>
                </a:lnTo>
                <a:lnTo>
                  <a:pt x="21336" y="94488"/>
                </a:lnTo>
                <a:lnTo>
                  <a:pt x="45719" y="48768"/>
                </a:lnTo>
                <a:lnTo>
                  <a:pt x="48768" y="45720"/>
                </a:lnTo>
                <a:lnTo>
                  <a:pt x="51816" y="51816"/>
                </a:lnTo>
                <a:lnTo>
                  <a:pt x="45719" y="97536"/>
                </a:lnTo>
                <a:close/>
                <a:moveTo>
                  <a:pt x="51816" y="3048"/>
                </a:moveTo>
                <a:lnTo>
                  <a:pt x="54864" y="0"/>
                </a:lnTo>
                <a:lnTo>
                  <a:pt x="70104" y="0"/>
                </a:lnTo>
                <a:lnTo>
                  <a:pt x="73152" y="3048"/>
                </a:lnTo>
                <a:lnTo>
                  <a:pt x="76200" y="6096"/>
                </a:lnTo>
                <a:lnTo>
                  <a:pt x="60960" y="97536"/>
                </a:lnTo>
                <a:lnTo>
                  <a:pt x="57912" y="91440"/>
                </a:lnTo>
                <a:lnTo>
                  <a:pt x="64007" y="91440"/>
                </a:lnTo>
                <a:lnTo>
                  <a:pt x="70104" y="94488"/>
                </a:lnTo>
                <a:lnTo>
                  <a:pt x="70104" y="97536"/>
                </a:lnTo>
                <a:lnTo>
                  <a:pt x="64007" y="128016"/>
                </a:lnTo>
                <a:lnTo>
                  <a:pt x="60960" y="134112"/>
                </a:lnTo>
                <a:lnTo>
                  <a:pt x="51816" y="134112"/>
                </a:lnTo>
                <a:lnTo>
                  <a:pt x="57912" y="128016"/>
                </a:lnTo>
                <a:lnTo>
                  <a:pt x="51816" y="155448"/>
                </a:lnTo>
                <a:lnTo>
                  <a:pt x="48768" y="161544"/>
                </a:lnTo>
                <a:lnTo>
                  <a:pt x="33528" y="161544"/>
                </a:lnTo>
                <a:lnTo>
                  <a:pt x="30480" y="158496"/>
                </a:lnTo>
                <a:lnTo>
                  <a:pt x="27431" y="155448"/>
                </a:lnTo>
                <a:lnTo>
                  <a:pt x="33528" y="128016"/>
                </a:lnTo>
                <a:lnTo>
                  <a:pt x="36576" y="134112"/>
                </a:lnTo>
                <a:lnTo>
                  <a:pt x="3048" y="134112"/>
                </a:lnTo>
                <a:lnTo>
                  <a:pt x="0" y="131064"/>
                </a:lnTo>
                <a:lnTo>
                  <a:pt x="0" y="128016"/>
                </a:lnTo>
                <a:lnTo>
                  <a:pt x="6096" y="94488"/>
                </a:lnTo>
                <a:lnTo>
                  <a:pt x="6096" y="91440"/>
                </a:lnTo>
                <a:lnTo>
                  <a:pt x="51816" y="3048"/>
                </a:lnTo>
                <a:close/>
                <a:moveTo>
                  <a:pt x="12192" y="97536"/>
                </a:moveTo>
                <a:lnTo>
                  <a:pt x="12192" y="94488"/>
                </a:lnTo>
                <a:lnTo>
                  <a:pt x="9143" y="128016"/>
                </a:lnTo>
                <a:lnTo>
                  <a:pt x="3048" y="124968"/>
                </a:lnTo>
                <a:lnTo>
                  <a:pt x="36576" y="124968"/>
                </a:lnTo>
                <a:lnTo>
                  <a:pt x="39624" y="124968"/>
                </a:lnTo>
                <a:lnTo>
                  <a:pt x="42672" y="128016"/>
                </a:lnTo>
                <a:lnTo>
                  <a:pt x="36576" y="155448"/>
                </a:lnTo>
                <a:lnTo>
                  <a:pt x="33528" y="152400"/>
                </a:lnTo>
                <a:lnTo>
                  <a:pt x="48768" y="152400"/>
                </a:lnTo>
                <a:lnTo>
                  <a:pt x="42672" y="155448"/>
                </a:lnTo>
                <a:lnTo>
                  <a:pt x="48768" y="128016"/>
                </a:lnTo>
                <a:lnTo>
                  <a:pt x="51816" y="124968"/>
                </a:lnTo>
                <a:lnTo>
                  <a:pt x="60960" y="124968"/>
                </a:lnTo>
                <a:lnTo>
                  <a:pt x="54864" y="128016"/>
                </a:lnTo>
                <a:lnTo>
                  <a:pt x="60960" y="94488"/>
                </a:lnTo>
                <a:lnTo>
                  <a:pt x="64007" y="100584"/>
                </a:lnTo>
                <a:lnTo>
                  <a:pt x="57912" y="100584"/>
                </a:lnTo>
                <a:lnTo>
                  <a:pt x="54864" y="100584"/>
                </a:lnTo>
                <a:lnTo>
                  <a:pt x="51816" y="94488"/>
                </a:lnTo>
                <a:lnTo>
                  <a:pt x="67056" y="6096"/>
                </a:lnTo>
                <a:lnTo>
                  <a:pt x="70104" y="9144"/>
                </a:lnTo>
                <a:lnTo>
                  <a:pt x="54864" y="9144"/>
                </a:lnTo>
                <a:lnTo>
                  <a:pt x="57912" y="9144"/>
                </a:lnTo>
                <a:lnTo>
                  <a:pt x="1219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9" name="object 1409"/>
          <p:cNvSpPr/>
          <p:nvPr/>
        </p:nvSpPr>
        <p:spPr>
          <a:xfrm>
            <a:off x="8159496" y="2368296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24384" y="0"/>
                </a:moveTo>
                <a:cubicBezTo>
                  <a:pt x="39623" y="0"/>
                  <a:pt x="51816" y="0"/>
                  <a:pt x="67056" y="0"/>
                </a:cubicBezTo>
                <a:cubicBezTo>
                  <a:pt x="64008" y="9144"/>
                  <a:pt x="64008" y="21336"/>
                  <a:pt x="60960" y="33528"/>
                </a:cubicBezTo>
                <a:cubicBezTo>
                  <a:pt x="51816" y="33528"/>
                  <a:pt x="42672" y="33528"/>
                  <a:pt x="33528" y="33528"/>
                </a:cubicBezTo>
                <a:cubicBezTo>
                  <a:pt x="30480" y="39624"/>
                  <a:pt x="30480" y="45720"/>
                  <a:pt x="27432" y="54864"/>
                </a:cubicBezTo>
                <a:cubicBezTo>
                  <a:pt x="30480" y="51816"/>
                  <a:pt x="33528" y="51816"/>
                  <a:pt x="36576" y="48768"/>
                </a:cubicBezTo>
                <a:cubicBezTo>
                  <a:pt x="36576" y="48768"/>
                  <a:pt x="39623" y="48768"/>
                  <a:pt x="39623" y="48768"/>
                </a:cubicBezTo>
                <a:cubicBezTo>
                  <a:pt x="48768" y="48768"/>
                  <a:pt x="51816" y="51816"/>
                  <a:pt x="54864" y="60960"/>
                </a:cubicBezTo>
                <a:cubicBezTo>
                  <a:pt x="57911" y="70104"/>
                  <a:pt x="57911" y="82296"/>
                  <a:pt x="54864" y="94488"/>
                </a:cubicBezTo>
                <a:cubicBezTo>
                  <a:pt x="54864" y="103632"/>
                  <a:pt x="51816" y="112776"/>
                  <a:pt x="48768" y="121920"/>
                </a:cubicBezTo>
                <a:cubicBezTo>
                  <a:pt x="45720" y="131064"/>
                  <a:pt x="42672" y="137160"/>
                  <a:pt x="36576" y="143256"/>
                </a:cubicBezTo>
                <a:cubicBezTo>
                  <a:pt x="33528" y="146304"/>
                  <a:pt x="27432" y="149352"/>
                  <a:pt x="21335" y="149352"/>
                </a:cubicBezTo>
                <a:cubicBezTo>
                  <a:pt x="18288" y="149352"/>
                  <a:pt x="12192" y="149352"/>
                  <a:pt x="12192" y="146304"/>
                </a:cubicBezTo>
                <a:cubicBezTo>
                  <a:pt x="9144" y="146304"/>
                  <a:pt x="6096" y="143256"/>
                  <a:pt x="3047" y="140208"/>
                </a:cubicBezTo>
                <a:cubicBezTo>
                  <a:pt x="3047" y="134112"/>
                  <a:pt x="0" y="131064"/>
                  <a:pt x="0" y="124968"/>
                </a:cubicBezTo>
                <a:cubicBezTo>
                  <a:pt x="0" y="121920"/>
                  <a:pt x="0" y="115824"/>
                  <a:pt x="0" y="109728"/>
                </a:cubicBezTo>
                <a:cubicBezTo>
                  <a:pt x="6096" y="106680"/>
                  <a:pt x="12192" y="106680"/>
                  <a:pt x="18288" y="103632"/>
                </a:cubicBezTo>
                <a:cubicBezTo>
                  <a:pt x="18288" y="109728"/>
                  <a:pt x="18288" y="115824"/>
                  <a:pt x="18288" y="118872"/>
                </a:cubicBezTo>
                <a:cubicBezTo>
                  <a:pt x="21335" y="121920"/>
                  <a:pt x="21335" y="124968"/>
                  <a:pt x="24384" y="124968"/>
                </a:cubicBezTo>
                <a:cubicBezTo>
                  <a:pt x="27432" y="124968"/>
                  <a:pt x="30480" y="121920"/>
                  <a:pt x="30480" y="118872"/>
                </a:cubicBezTo>
                <a:cubicBezTo>
                  <a:pt x="33528" y="112776"/>
                  <a:pt x="36576" y="106680"/>
                  <a:pt x="36576" y="97536"/>
                </a:cubicBezTo>
                <a:cubicBezTo>
                  <a:pt x="39623" y="91440"/>
                  <a:pt x="39623" y="82296"/>
                  <a:pt x="36576" y="79248"/>
                </a:cubicBezTo>
                <a:cubicBezTo>
                  <a:pt x="36576" y="76200"/>
                  <a:pt x="33528" y="73152"/>
                  <a:pt x="30480" y="73152"/>
                </a:cubicBezTo>
                <a:cubicBezTo>
                  <a:pt x="30480" y="73152"/>
                  <a:pt x="27432" y="73152"/>
                  <a:pt x="27432" y="76200"/>
                </a:cubicBezTo>
                <a:cubicBezTo>
                  <a:pt x="24384" y="79248"/>
                  <a:pt x="24384" y="79248"/>
                  <a:pt x="21335" y="85344"/>
                </a:cubicBezTo>
                <a:cubicBezTo>
                  <a:pt x="15240" y="82296"/>
                  <a:pt x="12192" y="79248"/>
                  <a:pt x="6096" y="79248"/>
                </a:cubicBezTo>
                <a:cubicBezTo>
                  <a:pt x="12192" y="51816"/>
                  <a:pt x="18288" y="27432"/>
                  <a:pt x="2438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0" name="object 1410"/>
          <p:cNvSpPr/>
          <p:nvPr/>
        </p:nvSpPr>
        <p:spPr>
          <a:xfrm>
            <a:off x="8156448" y="2362200"/>
            <a:ext cx="76200" cy="161544"/>
          </a:xfrm>
          <a:custGeom>
            <a:avLst/>
            <a:gdLst/>
            <a:ahLst/>
            <a:cxnLst/>
            <a:rect l="l" t="t" r="r" b="b"/>
            <a:pathLst>
              <a:path w="76200" h="161544">
                <a:moveTo>
                  <a:pt x="24383" y="6096"/>
                </a:moveTo>
                <a:lnTo>
                  <a:pt x="27432" y="0"/>
                </a:lnTo>
                <a:lnTo>
                  <a:pt x="70104" y="0"/>
                </a:lnTo>
                <a:lnTo>
                  <a:pt x="73152" y="3048"/>
                </a:lnTo>
                <a:lnTo>
                  <a:pt x="76200" y="6096"/>
                </a:lnTo>
                <a:lnTo>
                  <a:pt x="70104" y="39624"/>
                </a:lnTo>
                <a:lnTo>
                  <a:pt x="64008" y="42672"/>
                </a:lnTo>
                <a:lnTo>
                  <a:pt x="36576" y="42672"/>
                </a:lnTo>
                <a:lnTo>
                  <a:pt x="39624" y="39624"/>
                </a:lnTo>
                <a:lnTo>
                  <a:pt x="36576" y="60960"/>
                </a:lnTo>
                <a:lnTo>
                  <a:pt x="27432" y="57912"/>
                </a:lnTo>
                <a:lnTo>
                  <a:pt x="36576" y="51816"/>
                </a:lnTo>
                <a:lnTo>
                  <a:pt x="36576" y="51816"/>
                </a:lnTo>
                <a:lnTo>
                  <a:pt x="42671" y="48768"/>
                </a:lnTo>
                <a:lnTo>
                  <a:pt x="45720" y="48768"/>
                </a:lnTo>
                <a:lnTo>
                  <a:pt x="48768" y="51816"/>
                </a:lnTo>
                <a:lnTo>
                  <a:pt x="51816" y="51816"/>
                </a:lnTo>
                <a:lnTo>
                  <a:pt x="54864" y="54864"/>
                </a:lnTo>
                <a:lnTo>
                  <a:pt x="57912" y="54864"/>
                </a:lnTo>
                <a:lnTo>
                  <a:pt x="60959" y="57912"/>
                </a:lnTo>
                <a:lnTo>
                  <a:pt x="60959" y="60960"/>
                </a:lnTo>
                <a:lnTo>
                  <a:pt x="60959" y="67056"/>
                </a:lnTo>
                <a:lnTo>
                  <a:pt x="64008" y="67056"/>
                </a:lnTo>
                <a:lnTo>
                  <a:pt x="64008" y="82296"/>
                </a:lnTo>
                <a:lnTo>
                  <a:pt x="64008" y="82296"/>
                </a:lnTo>
                <a:lnTo>
                  <a:pt x="64008" y="100584"/>
                </a:lnTo>
                <a:lnTo>
                  <a:pt x="60959" y="115824"/>
                </a:lnTo>
                <a:lnTo>
                  <a:pt x="54864" y="131064"/>
                </a:lnTo>
                <a:lnTo>
                  <a:pt x="51816" y="143256"/>
                </a:lnTo>
                <a:lnTo>
                  <a:pt x="48768" y="143256"/>
                </a:lnTo>
                <a:lnTo>
                  <a:pt x="42671" y="152400"/>
                </a:lnTo>
                <a:lnTo>
                  <a:pt x="42671" y="152400"/>
                </a:lnTo>
                <a:lnTo>
                  <a:pt x="36576" y="158496"/>
                </a:lnTo>
                <a:lnTo>
                  <a:pt x="33528" y="158496"/>
                </a:lnTo>
                <a:lnTo>
                  <a:pt x="24383" y="161544"/>
                </a:lnTo>
                <a:lnTo>
                  <a:pt x="24383" y="161544"/>
                </a:lnTo>
                <a:lnTo>
                  <a:pt x="18288" y="158496"/>
                </a:lnTo>
                <a:lnTo>
                  <a:pt x="18288" y="158496"/>
                </a:lnTo>
                <a:lnTo>
                  <a:pt x="12192" y="158496"/>
                </a:lnTo>
                <a:lnTo>
                  <a:pt x="12192" y="155448"/>
                </a:lnTo>
                <a:lnTo>
                  <a:pt x="6095" y="152400"/>
                </a:lnTo>
                <a:lnTo>
                  <a:pt x="6095" y="152400"/>
                </a:lnTo>
                <a:lnTo>
                  <a:pt x="3048" y="146304"/>
                </a:lnTo>
                <a:lnTo>
                  <a:pt x="3048" y="146304"/>
                </a:lnTo>
                <a:lnTo>
                  <a:pt x="0" y="134112"/>
                </a:lnTo>
                <a:lnTo>
                  <a:pt x="0" y="134112"/>
                </a:lnTo>
                <a:lnTo>
                  <a:pt x="0" y="124968"/>
                </a:lnTo>
                <a:lnTo>
                  <a:pt x="0" y="115824"/>
                </a:lnTo>
                <a:lnTo>
                  <a:pt x="3048" y="109728"/>
                </a:lnTo>
                <a:lnTo>
                  <a:pt x="21336" y="106680"/>
                </a:lnTo>
                <a:lnTo>
                  <a:pt x="24383" y="106680"/>
                </a:lnTo>
                <a:lnTo>
                  <a:pt x="27432" y="109728"/>
                </a:lnTo>
                <a:lnTo>
                  <a:pt x="27432" y="118872"/>
                </a:lnTo>
                <a:lnTo>
                  <a:pt x="27432" y="118872"/>
                </a:lnTo>
                <a:lnTo>
                  <a:pt x="27432" y="124968"/>
                </a:lnTo>
                <a:lnTo>
                  <a:pt x="27432" y="124968"/>
                </a:lnTo>
                <a:lnTo>
                  <a:pt x="30480" y="128016"/>
                </a:lnTo>
                <a:lnTo>
                  <a:pt x="27432" y="124968"/>
                </a:lnTo>
                <a:lnTo>
                  <a:pt x="30480" y="128016"/>
                </a:lnTo>
                <a:lnTo>
                  <a:pt x="27432" y="128016"/>
                </a:lnTo>
                <a:lnTo>
                  <a:pt x="30480" y="124968"/>
                </a:lnTo>
                <a:lnTo>
                  <a:pt x="27432" y="128016"/>
                </a:lnTo>
                <a:lnTo>
                  <a:pt x="30480" y="121920"/>
                </a:lnTo>
                <a:lnTo>
                  <a:pt x="30480" y="121920"/>
                </a:lnTo>
                <a:lnTo>
                  <a:pt x="33528" y="115824"/>
                </a:lnTo>
                <a:lnTo>
                  <a:pt x="36576" y="103632"/>
                </a:lnTo>
                <a:lnTo>
                  <a:pt x="36576" y="94488"/>
                </a:lnTo>
                <a:lnTo>
                  <a:pt x="36576" y="94488"/>
                </a:lnTo>
                <a:lnTo>
                  <a:pt x="36576" y="85344"/>
                </a:lnTo>
                <a:lnTo>
                  <a:pt x="36576" y="88392"/>
                </a:lnTo>
                <a:lnTo>
                  <a:pt x="33528" y="82296"/>
                </a:lnTo>
                <a:lnTo>
                  <a:pt x="36576" y="85344"/>
                </a:lnTo>
                <a:lnTo>
                  <a:pt x="33528" y="82296"/>
                </a:lnTo>
                <a:lnTo>
                  <a:pt x="36576" y="85344"/>
                </a:lnTo>
                <a:lnTo>
                  <a:pt x="33528" y="85344"/>
                </a:lnTo>
                <a:lnTo>
                  <a:pt x="36576" y="85344"/>
                </a:lnTo>
                <a:lnTo>
                  <a:pt x="33528" y="85344"/>
                </a:lnTo>
                <a:lnTo>
                  <a:pt x="33528" y="85344"/>
                </a:lnTo>
                <a:lnTo>
                  <a:pt x="30480" y="88392"/>
                </a:lnTo>
                <a:lnTo>
                  <a:pt x="27432" y="91440"/>
                </a:lnTo>
                <a:lnTo>
                  <a:pt x="24383" y="94488"/>
                </a:lnTo>
                <a:lnTo>
                  <a:pt x="9144" y="88392"/>
                </a:lnTo>
                <a:lnTo>
                  <a:pt x="6095" y="85344"/>
                </a:lnTo>
                <a:lnTo>
                  <a:pt x="24383" y="6096"/>
                </a:lnTo>
                <a:close/>
                <a:moveTo>
                  <a:pt x="15240" y="85344"/>
                </a:moveTo>
                <a:lnTo>
                  <a:pt x="12192" y="82296"/>
                </a:lnTo>
                <a:lnTo>
                  <a:pt x="27432" y="85344"/>
                </a:lnTo>
                <a:lnTo>
                  <a:pt x="21336" y="88392"/>
                </a:lnTo>
                <a:lnTo>
                  <a:pt x="24383" y="82296"/>
                </a:lnTo>
                <a:lnTo>
                  <a:pt x="27432" y="79248"/>
                </a:lnTo>
                <a:lnTo>
                  <a:pt x="27432" y="79248"/>
                </a:lnTo>
                <a:lnTo>
                  <a:pt x="30480" y="76200"/>
                </a:lnTo>
                <a:lnTo>
                  <a:pt x="30480" y="76200"/>
                </a:lnTo>
                <a:lnTo>
                  <a:pt x="33528" y="76200"/>
                </a:lnTo>
                <a:lnTo>
                  <a:pt x="36576" y="76200"/>
                </a:lnTo>
                <a:lnTo>
                  <a:pt x="39624" y="76200"/>
                </a:lnTo>
                <a:lnTo>
                  <a:pt x="42671" y="79248"/>
                </a:lnTo>
                <a:lnTo>
                  <a:pt x="45720" y="85344"/>
                </a:lnTo>
                <a:lnTo>
                  <a:pt x="45720" y="85344"/>
                </a:lnTo>
                <a:lnTo>
                  <a:pt x="45720" y="94488"/>
                </a:lnTo>
                <a:lnTo>
                  <a:pt x="45720" y="94488"/>
                </a:lnTo>
                <a:lnTo>
                  <a:pt x="45720" y="106680"/>
                </a:lnTo>
                <a:lnTo>
                  <a:pt x="42671" y="118872"/>
                </a:lnTo>
                <a:lnTo>
                  <a:pt x="39624" y="124968"/>
                </a:lnTo>
                <a:lnTo>
                  <a:pt x="39624" y="128016"/>
                </a:lnTo>
                <a:lnTo>
                  <a:pt x="36576" y="131064"/>
                </a:lnTo>
                <a:lnTo>
                  <a:pt x="33528" y="134112"/>
                </a:lnTo>
                <a:lnTo>
                  <a:pt x="30480" y="134112"/>
                </a:lnTo>
                <a:lnTo>
                  <a:pt x="27432" y="134112"/>
                </a:lnTo>
                <a:lnTo>
                  <a:pt x="24383" y="134112"/>
                </a:lnTo>
                <a:lnTo>
                  <a:pt x="21336" y="131064"/>
                </a:lnTo>
                <a:lnTo>
                  <a:pt x="18288" y="128016"/>
                </a:lnTo>
                <a:lnTo>
                  <a:pt x="18288" y="128016"/>
                </a:lnTo>
                <a:lnTo>
                  <a:pt x="18288" y="118872"/>
                </a:lnTo>
                <a:lnTo>
                  <a:pt x="18288" y="118872"/>
                </a:lnTo>
                <a:lnTo>
                  <a:pt x="18288" y="109728"/>
                </a:lnTo>
                <a:lnTo>
                  <a:pt x="24383" y="115824"/>
                </a:lnTo>
                <a:lnTo>
                  <a:pt x="3048" y="118872"/>
                </a:lnTo>
                <a:lnTo>
                  <a:pt x="9144" y="115824"/>
                </a:lnTo>
                <a:lnTo>
                  <a:pt x="9144" y="124968"/>
                </a:lnTo>
                <a:lnTo>
                  <a:pt x="9144" y="131064"/>
                </a:lnTo>
                <a:lnTo>
                  <a:pt x="9144" y="131064"/>
                </a:lnTo>
                <a:lnTo>
                  <a:pt x="12192" y="143256"/>
                </a:lnTo>
                <a:lnTo>
                  <a:pt x="12192" y="143256"/>
                </a:lnTo>
                <a:lnTo>
                  <a:pt x="15240" y="146304"/>
                </a:lnTo>
                <a:lnTo>
                  <a:pt x="12192" y="146304"/>
                </a:lnTo>
                <a:lnTo>
                  <a:pt x="18288" y="149352"/>
                </a:lnTo>
                <a:lnTo>
                  <a:pt x="15240" y="149352"/>
                </a:lnTo>
                <a:lnTo>
                  <a:pt x="21336" y="152400"/>
                </a:lnTo>
                <a:lnTo>
                  <a:pt x="18288" y="152400"/>
                </a:lnTo>
                <a:lnTo>
                  <a:pt x="24383" y="152400"/>
                </a:lnTo>
                <a:lnTo>
                  <a:pt x="24383" y="152400"/>
                </a:lnTo>
                <a:lnTo>
                  <a:pt x="30480" y="149352"/>
                </a:lnTo>
                <a:lnTo>
                  <a:pt x="30480" y="149352"/>
                </a:lnTo>
                <a:lnTo>
                  <a:pt x="36576" y="146304"/>
                </a:lnTo>
                <a:lnTo>
                  <a:pt x="36576" y="146304"/>
                </a:lnTo>
                <a:lnTo>
                  <a:pt x="42671" y="137160"/>
                </a:lnTo>
                <a:lnTo>
                  <a:pt x="42671" y="137160"/>
                </a:lnTo>
                <a:lnTo>
                  <a:pt x="48768" y="128016"/>
                </a:lnTo>
                <a:lnTo>
                  <a:pt x="51816" y="115824"/>
                </a:lnTo>
                <a:lnTo>
                  <a:pt x="54864" y="100584"/>
                </a:lnTo>
                <a:lnTo>
                  <a:pt x="54864" y="82296"/>
                </a:lnTo>
                <a:lnTo>
                  <a:pt x="54864" y="82296"/>
                </a:lnTo>
                <a:lnTo>
                  <a:pt x="54864" y="67056"/>
                </a:lnTo>
                <a:lnTo>
                  <a:pt x="54864" y="70104"/>
                </a:lnTo>
                <a:lnTo>
                  <a:pt x="51816" y="64008"/>
                </a:lnTo>
                <a:lnTo>
                  <a:pt x="51816" y="64008"/>
                </a:lnTo>
                <a:lnTo>
                  <a:pt x="48768" y="60960"/>
                </a:lnTo>
                <a:lnTo>
                  <a:pt x="48768" y="60960"/>
                </a:lnTo>
                <a:lnTo>
                  <a:pt x="45720" y="57912"/>
                </a:lnTo>
                <a:lnTo>
                  <a:pt x="48768" y="60960"/>
                </a:lnTo>
                <a:lnTo>
                  <a:pt x="42671" y="57912"/>
                </a:lnTo>
                <a:lnTo>
                  <a:pt x="45720" y="57912"/>
                </a:lnTo>
                <a:lnTo>
                  <a:pt x="39624" y="60960"/>
                </a:lnTo>
                <a:lnTo>
                  <a:pt x="39624" y="60960"/>
                </a:lnTo>
                <a:lnTo>
                  <a:pt x="33528" y="64008"/>
                </a:lnTo>
                <a:lnTo>
                  <a:pt x="30480" y="64008"/>
                </a:lnTo>
                <a:lnTo>
                  <a:pt x="27432" y="60960"/>
                </a:lnTo>
                <a:lnTo>
                  <a:pt x="33528" y="36576"/>
                </a:lnTo>
                <a:lnTo>
                  <a:pt x="36576" y="33528"/>
                </a:lnTo>
                <a:lnTo>
                  <a:pt x="64008" y="33528"/>
                </a:lnTo>
                <a:lnTo>
                  <a:pt x="60959" y="36576"/>
                </a:lnTo>
                <a:lnTo>
                  <a:pt x="67056" y="6096"/>
                </a:lnTo>
                <a:lnTo>
                  <a:pt x="70104" y="9144"/>
                </a:lnTo>
                <a:lnTo>
                  <a:pt x="27432" y="9144"/>
                </a:lnTo>
                <a:lnTo>
                  <a:pt x="33528" y="6096"/>
                </a:lnTo>
                <a:lnTo>
                  <a:pt x="15240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1" name="object 1411"/>
          <p:cNvSpPr/>
          <p:nvPr/>
        </p:nvSpPr>
        <p:spPr>
          <a:xfrm>
            <a:off x="8616696" y="2368296"/>
            <a:ext cx="70104" cy="149352"/>
          </a:xfrm>
          <a:custGeom>
            <a:avLst/>
            <a:gdLst/>
            <a:ahLst/>
            <a:cxnLst/>
            <a:rect l="l" t="t" r="r" b="b"/>
            <a:pathLst>
              <a:path w="70104" h="149352">
                <a:moveTo>
                  <a:pt x="36576" y="76200"/>
                </a:moveTo>
                <a:cubicBezTo>
                  <a:pt x="33528" y="76200"/>
                  <a:pt x="30480" y="76200"/>
                  <a:pt x="27432" y="82296"/>
                </a:cubicBezTo>
                <a:cubicBezTo>
                  <a:pt x="24384" y="85344"/>
                  <a:pt x="24384" y="91440"/>
                  <a:pt x="21336" y="100584"/>
                </a:cubicBezTo>
                <a:cubicBezTo>
                  <a:pt x="21336" y="106680"/>
                  <a:pt x="21336" y="112776"/>
                  <a:pt x="21336" y="118872"/>
                </a:cubicBezTo>
                <a:cubicBezTo>
                  <a:pt x="24384" y="121920"/>
                  <a:pt x="24384" y="124968"/>
                  <a:pt x="27432" y="124968"/>
                </a:cubicBezTo>
                <a:cubicBezTo>
                  <a:pt x="30480" y="124968"/>
                  <a:pt x="33528" y="121920"/>
                  <a:pt x="36576" y="118872"/>
                </a:cubicBezTo>
                <a:cubicBezTo>
                  <a:pt x="36576" y="115824"/>
                  <a:pt x="39624" y="109728"/>
                  <a:pt x="39624" y="100584"/>
                </a:cubicBezTo>
                <a:cubicBezTo>
                  <a:pt x="42672" y="91440"/>
                  <a:pt x="42672" y="85344"/>
                  <a:pt x="42672" y="82296"/>
                </a:cubicBezTo>
                <a:cubicBezTo>
                  <a:pt x="39624" y="76200"/>
                  <a:pt x="39624" y="76200"/>
                  <a:pt x="36576" y="76200"/>
                </a:cubicBezTo>
                <a:close/>
                <a:moveTo>
                  <a:pt x="48768" y="0"/>
                </a:moveTo>
                <a:cubicBezTo>
                  <a:pt x="54864" y="0"/>
                  <a:pt x="57912" y="0"/>
                  <a:pt x="60960" y="3048"/>
                </a:cubicBezTo>
                <a:cubicBezTo>
                  <a:pt x="64008" y="6096"/>
                  <a:pt x="67056" y="9144"/>
                  <a:pt x="67056" y="15240"/>
                </a:cubicBezTo>
                <a:cubicBezTo>
                  <a:pt x="67056" y="21336"/>
                  <a:pt x="70104" y="27432"/>
                  <a:pt x="70104" y="33528"/>
                </a:cubicBezTo>
                <a:cubicBezTo>
                  <a:pt x="60960" y="36576"/>
                  <a:pt x="54864" y="36576"/>
                  <a:pt x="48768" y="39624"/>
                </a:cubicBezTo>
                <a:cubicBezTo>
                  <a:pt x="48768" y="33528"/>
                  <a:pt x="48768" y="30480"/>
                  <a:pt x="48768" y="27432"/>
                </a:cubicBezTo>
                <a:cubicBezTo>
                  <a:pt x="45720" y="24384"/>
                  <a:pt x="45720" y="24384"/>
                  <a:pt x="42672" y="24384"/>
                </a:cubicBezTo>
                <a:cubicBezTo>
                  <a:pt x="39624" y="24384"/>
                  <a:pt x="36576" y="27432"/>
                  <a:pt x="36576" y="33528"/>
                </a:cubicBezTo>
                <a:cubicBezTo>
                  <a:pt x="33528" y="39624"/>
                  <a:pt x="30480" y="48768"/>
                  <a:pt x="27432" y="64008"/>
                </a:cubicBezTo>
                <a:cubicBezTo>
                  <a:pt x="30480" y="60960"/>
                  <a:pt x="33528" y="54864"/>
                  <a:pt x="36576" y="54864"/>
                </a:cubicBezTo>
                <a:cubicBezTo>
                  <a:pt x="39624" y="51816"/>
                  <a:pt x="42672" y="51816"/>
                  <a:pt x="45720" y="51816"/>
                </a:cubicBezTo>
                <a:cubicBezTo>
                  <a:pt x="51816" y="51816"/>
                  <a:pt x="54864" y="54864"/>
                  <a:pt x="57912" y="64008"/>
                </a:cubicBezTo>
                <a:cubicBezTo>
                  <a:pt x="60960" y="73152"/>
                  <a:pt x="60960" y="85344"/>
                  <a:pt x="60960" y="100584"/>
                </a:cubicBezTo>
                <a:cubicBezTo>
                  <a:pt x="57912" y="109728"/>
                  <a:pt x="54864" y="118872"/>
                  <a:pt x="51816" y="124968"/>
                </a:cubicBezTo>
                <a:cubicBezTo>
                  <a:pt x="48768" y="134112"/>
                  <a:pt x="45720" y="140208"/>
                  <a:pt x="39624" y="143256"/>
                </a:cubicBezTo>
                <a:cubicBezTo>
                  <a:pt x="36576" y="149352"/>
                  <a:pt x="30480" y="149352"/>
                  <a:pt x="24384" y="149352"/>
                </a:cubicBezTo>
                <a:cubicBezTo>
                  <a:pt x="18288" y="149352"/>
                  <a:pt x="12192" y="146304"/>
                  <a:pt x="9144" y="143256"/>
                </a:cubicBezTo>
                <a:cubicBezTo>
                  <a:pt x="6096" y="137160"/>
                  <a:pt x="3048" y="128016"/>
                  <a:pt x="3048" y="118872"/>
                </a:cubicBezTo>
                <a:cubicBezTo>
                  <a:pt x="0" y="106680"/>
                  <a:pt x="3048" y="94488"/>
                  <a:pt x="6096" y="76200"/>
                </a:cubicBezTo>
                <a:cubicBezTo>
                  <a:pt x="9144" y="48768"/>
                  <a:pt x="15240" y="30480"/>
                  <a:pt x="24384" y="18288"/>
                </a:cubicBezTo>
                <a:cubicBezTo>
                  <a:pt x="30480" y="6096"/>
                  <a:pt x="39624" y="0"/>
                  <a:pt x="487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2" name="object 1412"/>
          <p:cNvSpPr/>
          <p:nvPr/>
        </p:nvSpPr>
        <p:spPr>
          <a:xfrm>
            <a:off x="8613648" y="2362200"/>
            <a:ext cx="76200" cy="161544"/>
          </a:xfrm>
          <a:custGeom>
            <a:avLst/>
            <a:gdLst/>
            <a:ahLst/>
            <a:cxnLst/>
            <a:rect l="l" t="t" r="r" b="b"/>
            <a:pathLst>
              <a:path w="76200" h="161544">
                <a:moveTo>
                  <a:pt x="36576" y="85344"/>
                </a:moveTo>
                <a:lnTo>
                  <a:pt x="39624" y="85344"/>
                </a:lnTo>
                <a:lnTo>
                  <a:pt x="36576" y="88392"/>
                </a:lnTo>
                <a:lnTo>
                  <a:pt x="39624" y="85344"/>
                </a:lnTo>
                <a:lnTo>
                  <a:pt x="33528" y="91440"/>
                </a:lnTo>
                <a:lnTo>
                  <a:pt x="36576" y="88392"/>
                </a:lnTo>
                <a:lnTo>
                  <a:pt x="30480" y="97536"/>
                </a:lnTo>
                <a:lnTo>
                  <a:pt x="33528" y="97536"/>
                </a:lnTo>
                <a:lnTo>
                  <a:pt x="30480" y="106680"/>
                </a:lnTo>
                <a:lnTo>
                  <a:pt x="30480" y="106680"/>
                </a:lnTo>
                <a:lnTo>
                  <a:pt x="27432" y="115824"/>
                </a:lnTo>
                <a:lnTo>
                  <a:pt x="27432" y="115824"/>
                </a:lnTo>
                <a:lnTo>
                  <a:pt x="30480" y="124968"/>
                </a:lnTo>
                <a:lnTo>
                  <a:pt x="30480" y="121920"/>
                </a:lnTo>
                <a:lnTo>
                  <a:pt x="30480" y="128016"/>
                </a:lnTo>
                <a:lnTo>
                  <a:pt x="30480" y="124968"/>
                </a:lnTo>
                <a:lnTo>
                  <a:pt x="33528" y="128016"/>
                </a:lnTo>
                <a:lnTo>
                  <a:pt x="30480" y="128016"/>
                </a:lnTo>
                <a:lnTo>
                  <a:pt x="33528" y="124968"/>
                </a:lnTo>
                <a:lnTo>
                  <a:pt x="30480" y="124968"/>
                </a:lnTo>
                <a:lnTo>
                  <a:pt x="36576" y="121920"/>
                </a:lnTo>
                <a:lnTo>
                  <a:pt x="33528" y="121920"/>
                </a:lnTo>
                <a:lnTo>
                  <a:pt x="36576" y="115824"/>
                </a:lnTo>
                <a:lnTo>
                  <a:pt x="36576" y="115824"/>
                </a:lnTo>
                <a:lnTo>
                  <a:pt x="39624" y="106680"/>
                </a:lnTo>
                <a:lnTo>
                  <a:pt x="39624" y="94488"/>
                </a:lnTo>
                <a:lnTo>
                  <a:pt x="39624" y="97536"/>
                </a:lnTo>
                <a:lnTo>
                  <a:pt x="39624" y="88392"/>
                </a:lnTo>
                <a:lnTo>
                  <a:pt x="39624" y="91440"/>
                </a:lnTo>
                <a:lnTo>
                  <a:pt x="39624" y="85344"/>
                </a:lnTo>
                <a:lnTo>
                  <a:pt x="39624" y="88392"/>
                </a:lnTo>
                <a:lnTo>
                  <a:pt x="36576" y="85344"/>
                </a:lnTo>
                <a:close/>
                <a:moveTo>
                  <a:pt x="45720" y="79248"/>
                </a:moveTo>
                <a:lnTo>
                  <a:pt x="45720" y="82296"/>
                </a:lnTo>
                <a:lnTo>
                  <a:pt x="48768" y="85344"/>
                </a:lnTo>
                <a:lnTo>
                  <a:pt x="48768" y="88392"/>
                </a:lnTo>
                <a:lnTo>
                  <a:pt x="48768" y="94488"/>
                </a:lnTo>
                <a:lnTo>
                  <a:pt x="48768" y="97536"/>
                </a:lnTo>
                <a:lnTo>
                  <a:pt x="48768" y="106680"/>
                </a:lnTo>
                <a:lnTo>
                  <a:pt x="45720" y="118872"/>
                </a:lnTo>
                <a:lnTo>
                  <a:pt x="45720" y="118872"/>
                </a:lnTo>
                <a:lnTo>
                  <a:pt x="42672" y="128016"/>
                </a:lnTo>
                <a:lnTo>
                  <a:pt x="42672" y="128016"/>
                </a:lnTo>
                <a:lnTo>
                  <a:pt x="39624" y="131064"/>
                </a:lnTo>
                <a:lnTo>
                  <a:pt x="36576" y="134112"/>
                </a:lnTo>
                <a:lnTo>
                  <a:pt x="33528" y="134112"/>
                </a:lnTo>
                <a:lnTo>
                  <a:pt x="30480" y="134112"/>
                </a:lnTo>
                <a:lnTo>
                  <a:pt x="24384" y="134112"/>
                </a:lnTo>
                <a:lnTo>
                  <a:pt x="24384" y="131064"/>
                </a:lnTo>
                <a:lnTo>
                  <a:pt x="21336" y="124968"/>
                </a:lnTo>
                <a:lnTo>
                  <a:pt x="21336" y="124968"/>
                </a:lnTo>
                <a:lnTo>
                  <a:pt x="18288" y="115824"/>
                </a:lnTo>
                <a:lnTo>
                  <a:pt x="18288" y="115824"/>
                </a:lnTo>
                <a:lnTo>
                  <a:pt x="21336" y="106680"/>
                </a:lnTo>
                <a:lnTo>
                  <a:pt x="21336" y="103632"/>
                </a:lnTo>
                <a:lnTo>
                  <a:pt x="24384" y="94488"/>
                </a:lnTo>
                <a:lnTo>
                  <a:pt x="24384" y="94488"/>
                </a:lnTo>
                <a:lnTo>
                  <a:pt x="27432" y="85344"/>
                </a:lnTo>
                <a:lnTo>
                  <a:pt x="27432" y="85344"/>
                </a:lnTo>
                <a:lnTo>
                  <a:pt x="30480" y="79248"/>
                </a:lnTo>
                <a:lnTo>
                  <a:pt x="33528" y="79248"/>
                </a:lnTo>
                <a:lnTo>
                  <a:pt x="36576" y="76200"/>
                </a:lnTo>
                <a:lnTo>
                  <a:pt x="42672" y="76200"/>
                </a:lnTo>
                <a:lnTo>
                  <a:pt x="45720" y="79248"/>
                </a:lnTo>
                <a:close/>
                <a:moveTo>
                  <a:pt x="51816" y="0"/>
                </a:moveTo>
                <a:lnTo>
                  <a:pt x="51816" y="0"/>
                </a:lnTo>
                <a:lnTo>
                  <a:pt x="60960" y="3048"/>
                </a:lnTo>
                <a:lnTo>
                  <a:pt x="60960" y="3048"/>
                </a:lnTo>
                <a:lnTo>
                  <a:pt x="67056" y="6096"/>
                </a:lnTo>
                <a:lnTo>
                  <a:pt x="67056" y="6096"/>
                </a:lnTo>
                <a:lnTo>
                  <a:pt x="70104" y="12192"/>
                </a:lnTo>
                <a:lnTo>
                  <a:pt x="73152" y="12192"/>
                </a:lnTo>
                <a:lnTo>
                  <a:pt x="76200" y="21336"/>
                </a:lnTo>
                <a:lnTo>
                  <a:pt x="76200" y="21336"/>
                </a:lnTo>
                <a:lnTo>
                  <a:pt x="76200" y="30480"/>
                </a:lnTo>
                <a:lnTo>
                  <a:pt x="76200" y="30480"/>
                </a:lnTo>
                <a:lnTo>
                  <a:pt x="76200" y="39624"/>
                </a:lnTo>
                <a:lnTo>
                  <a:pt x="73152" y="45720"/>
                </a:lnTo>
                <a:lnTo>
                  <a:pt x="51816" y="51816"/>
                </a:lnTo>
                <a:lnTo>
                  <a:pt x="48768" y="48768"/>
                </a:lnTo>
                <a:lnTo>
                  <a:pt x="45720" y="45720"/>
                </a:lnTo>
                <a:lnTo>
                  <a:pt x="48768" y="39624"/>
                </a:lnTo>
                <a:lnTo>
                  <a:pt x="48768" y="39624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6576"/>
                </a:lnTo>
                <a:lnTo>
                  <a:pt x="45720" y="33528"/>
                </a:lnTo>
                <a:lnTo>
                  <a:pt x="48768" y="33528"/>
                </a:lnTo>
                <a:lnTo>
                  <a:pt x="45720" y="36576"/>
                </a:lnTo>
                <a:lnTo>
                  <a:pt x="48768" y="33528"/>
                </a:lnTo>
                <a:lnTo>
                  <a:pt x="45720" y="36576"/>
                </a:lnTo>
                <a:lnTo>
                  <a:pt x="45720" y="36576"/>
                </a:lnTo>
                <a:lnTo>
                  <a:pt x="42672" y="39624"/>
                </a:lnTo>
                <a:lnTo>
                  <a:pt x="45720" y="39624"/>
                </a:lnTo>
                <a:lnTo>
                  <a:pt x="42672" y="42672"/>
                </a:lnTo>
                <a:lnTo>
                  <a:pt x="39624" y="45720"/>
                </a:lnTo>
                <a:lnTo>
                  <a:pt x="39624" y="51816"/>
                </a:lnTo>
                <a:lnTo>
                  <a:pt x="36576" y="60960"/>
                </a:lnTo>
                <a:lnTo>
                  <a:pt x="33528" y="73152"/>
                </a:lnTo>
                <a:lnTo>
                  <a:pt x="27432" y="67056"/>
                </a:lnTo>
                <a:lnTo>
                  <a:pt x="30480" y="60960"/>
                </a:lnTo>
                <a:lnTo>
                  <a:pt x="30480" y="60960"/>
                </a:lnTo>
                <a:lnTo>
                  <a:pt x="36576" y="57912"/>
                </a:lnTo>
                <a:lnTo>
                  <a:pt x="36576" y="54864"/>
                </a:lnTo>
                <a:lnTo>
                  <a:pt x="42672" y="54864"/>
                </a:lnTo>
                <a:lnTo>
                  <a:pt x="42672" y="51816"/>
                </a:lnTo>
                <a:lnTo>
                  <a:pt x="48768" y="51816"/>
                </a:lnTo>
                <a:lnTo>
                  <a:pt x="48768" y="51816"/>
                </a:lnTo>
                <a:lnTo>
                  <a:pt x="54864" y="51816"/>
                </a:lnTo>
                <a:lnTo>
                  <a:pt x="54864" y="54864"/>
                </a:lnTo>
                <a:lnTo>
                  <a:pt x="57912" y="57912"/>
                </a:lnTo>
                <a:lnTo>
                  <a:pt x="60960" y="57912"/>
                </a:lnTo>
                <a:lnTo>
                  <a:pt x="64008" y="60960"/>
                </a:lnTo>
                <a:lnTo>
                  <a:pt x="64008" y="64008"/>
                </a:lnTo>
                <a:lnTo>
                  <a:pt x="67056" y="70104"/>
                </a:lnTo>
                <a:lnTo>
                  <a:pt x="67056" y="70104"/>
                </a:lnTo>
                <a:lnTo>
                  <a:pt x="70104" y="85344"/>
                </a:lnTo>
                <a:lnTo>
                  <a:pt x="70104" y="85344"/>
                </a:lnTo>
                <a:lnTo>
                  <a:pt x="67056" y="106680"/>
                </a:lnTo>
                <a:lnTo>
                  <a:pt x="64008" y="121920"/>
                </a:lnTo>
                <a:lnTo>
                  <a:pt x="60960" y="134112"/>
                </a:lnTo>
                <a:lnTo>
                  <a:pt x="54864" y="143256"/>
                </a:lnTo>
                <a:lnTo>
                  <a:pt x="51816" y="146304"/>
                </a:lnTo>
                <a:lnTo>
                  <a:pt x="45720" y="152400"/>
                </a:lnTo>
                <a:lnTo>
                  <a:pt x="45720" y="155448"/>
                </a:lnTo>
                <a:lnTo>
                  <a:pt x="39624" y="158496"/>
                </a:lnTo>
                <a:lnTo>
                  <a:pt x="36576" y="158496"/>
                </a:lnTo>
                <a:lnTo>
                  <a:pt x="27432" y="161544"/>
                </a:lnTo>
                <a:lnTo>
                  <a:pt x="27432" y="161544"/>
                </a:lnTo>
                <a:lnTo>
                  <a:pt x="18288" y="158496"/>
                </a:lnTo>
                <a:lnTo>
                  <a:pt x="15240" y="158496"/>
                </a:lnTo>
                <a:lnTo>
                  <a:pt x="9144" y="152400"/>
                </a:lnTo>
                <a:lnTo>
                  <a:pt x="6096" y="149352"/>
                </a:lnTo>
                <a:lnTo>
                  <a:pt x="3048" y="140208"/>
                </a:lnTo>
                <a:lnTo>
                  <a:pt x="3048" y="140208"/>
                </a:lnTo>
                <a:lnTo>
                  <a:pt x="0" y="124968"/>
                </a:lnTo>
                <a:lnTo>
                  <a:pt x="0" y="115824"/>
                </a:lnTo>
                <a:lnTo>
                  <a:pt x="0" y="106680"/>
                </a:lnTo>
                <a:lnTo>
                  <a:pt x="3048" y="94488"/>
                </a:lnTo>
                <a:lnTo>
                  <a:pt x="3048" y="82296"/>
                </a:lnTo>
                <a:lnTo>
                  <a:pt x="9144" y="60960"/>
                </a:lnTo>
                <a:lnTo>
                  <a:pt x="12192" y="45720"/>
                </a:lnTo>
                <a:lnTo>
                  <a:pt x="15240" y="33528"/>
                </a:lnTo>
                <a:lnTo>
                  <a:pt x="21336" y="21336"/>
                </a:lnTo>
                <a:lnTo>
                  <a:pt x="21336" y="21336"/>
                </a:lnTo>
                <a:lnTo>
                  <a:pt x="27432" y="12192"/>
                </a:lnTo>
                <a:lnTo>
                  <a:pt x="27432" y="12192"/>
                </a:lnTo>
                <a:lnTo>
                  <a:pt x="33528" y="6096"/>
                </a:lnTo>
                <a:lnTo>
                  <a:pt x="36576" y="6096"/>
                </a:lnTo>
                <a:lnTo>
                  <a:pt x="42672" y="3048"/>
                </a:lnTo>
                <a:lnTo>
                  <a:pt x="42672" y="3048"/>
                </a:lnTo>
                <a:lnTo>
                  <a:pt x="51816" y="0"/>
                </a:lnTo>
                <a:close/>
                <a:moveTo>
                  <a:pt x="45720" y="12192"/>
                </a:moveTo>
                <a:lnTo>
                  <a:pt x="45720" y="12192"/>
                </a:lnTo>
                <a:lnTo>
                  <a:pt x="39624" y="15240"/>
                </a:lnTo>
                <a:lnTo>
                  <a:pt x="42672" y="12192"/>
                </a:lnTo>
                <a:lnTo>
                  <a:pt x="36576" y="18288"/>
                </a:lnTo>
                <a:lnTo>
                  <a:pt x="36576" y="18288"/>
                </a:lnTo>
                <a:lnTo>
                  <a:pt x="30480" y="27432"/>
                </a:lnTo>
                <a:lnTo>
                  <a:pt x="30480" y="27432"/>
                </a:lnTo>
                <a:lnTo>
                  <a:pt x="24384" y="36576"/>
                </a:lnTo>
                <a:lnTo>
                  <a:pt x="21336" y="48768"/>
                </a:lnTo>
                <a:lnTo>
                  <a:pt x="18288" y="64008"/>
                </a:lnTo>
                <a:lnTo>
                  <a:pt x="12192" y="82296"/>
                </a:lnTo>
                <a:lnTo>
                  <a:pt x="12192" y="94488"/>
                </a:lnTo>
                <a:lnTo>
                  <a:pt x="9144" y="106680"/>
                </a:lnTo>
                <a:lnTo>
                  <a:pt x="9144" y="115824"/>
                </a:lnTo>
                <a:lnTo>
                  <a:pt x="9144" y="124968"/>
                </a:lnTo>
                <a:lnTo>
                  <a:pt x="12192" y="137160"/>
                </a:lnTo>
                <a:lnTo>
                  <a:pt x="12192" y="137160"/>
                </a:lnTo>
                <a:lnTo>
                  <a:pt x="15240" y="146304"/>
                </a:lnTo>
                <a:lnTo>
                  <a:pt x="15240" y="146304"/>
                </a:lnTo>
                <a:lnTo>
                  <a:pt x="21336" y="149352"/>
                </a:lnTo>
                <a:lnTo>
                  <a:pt x="18288" y="149352"/>
                </a:lnTo>
                <a:lnTo>
                  <a:pt x="27432" y="152400"/>
                </a:lnTo>
                <a:lnTo>
                  <a:pt x="27432" y="152400"/>
                </a:lnTo>
                <a:lnTo>
                  <a:pt x="33528" y="149352"/>
                </a:lnTo>
                <a:lnTo>
                  <a:pt x="33528" y="149352"/>
                </a:lnTo>
                <a:lnTo>
                  <a:pt x="39624" y="146304"/>
                </a:lnTo>
                <a:lnTo>
                  <a:pt x="39624" y="146304"/>
                </a:lnTo>
                <a:lnTo>
                  <a:pt x="45720" y="140208"/>
                </a:lnTo>
                <a:lnTo>
                  <a:pt x="45720" y="140208"/>
                </a:lnTo>
                <a:lnTo>
                  <a:pt x="51816" y="131064"/>
                </a:lnTo>
                <a:lnTo>
                  <a:pt x="54864" y="118872"/>
                </a:lnTo>
                <a:lnTo>
                  <a:pt x="57912" y="106680"/>
                </a:lnTo>
                <a:lnTo>
                  <a:pt x="60960" y="85344"/>
                </a:lnTo>
                <a:lnTo>
                  <a:pt x="60960" y="88392"/>
                </a:lnTo>
                <a:lnTo>
                  <a:pt x="57912" y="70104"/>
                </a:lnTo>
                <a:lnTo>
                  <a:pt x="57912" y="73152"/>
                </a:lnTo>
                <a:lnTo>
                  <a:pt x="54864" y="67056"/>
                </a:lnTo>
                <a:lnTo>
                  <a:pt x="54864" y="67056"/>
                </a:lnTo>
                <a:lnTo>
                  <a:pt x="51816" y="64008"/>
                </a:lnTo>
                <a:lnTo>
                  <a:pt x="54864" y="64008"/>
                </a:lnTo>
                <a:lnTo>
                  <a:pt x="51816" y="60960"/>
                </a:lnTo>
                <a:lnTo>
                  <a:pt x="51816" y="60960"/>
                </a:lnTo>
                <a:lnTo>
                  <a:pt x="48768" y="60960"/>
                </a:lnTo>
                <a:lnTo>
                  <a:pt x="48768" y="60960"/>
                </a:lnTo>
                <a:lnTo>
                  <a:pt x="45720" y="60960"/>
                </a:lnTo>
                <a:lnTo>
                  <a:pt x="45720" y="60960"/>
                </a:lnTo>
                <a:lnTo>
                  <a:pt x="42672" y="64008"/>
                </a:lnTo>
                <a:lnTo>
                  <a:pt x="42672" y="64008"/>
                </a:lnTo>
                <a:lnTo>
                  <a:pt x="39624" y="67056"/>
                </a:lnTo>
                <a:lnTo>
                  <a:pt x="39624" y="67056"/>
                </a:lnTo>
                <a:lnTo>
                  <a:pt x="33528" y="73152"/>
                </a:lnTo>
                <a:lnTo>
                  <a:pt x="27432" y="76200"/>
                </a:lnTo>
                <a:lnTo>
                  <a:pt x="27432" y="70104"/>
                </a:lnTo>
                <a:lnTo>
                  <a:pt x="27432" y="57912"/>
                </a:lnTo>
                <a:lnTo>
                  <a:pt x="30480" y="51816"/>
                </a:lnTo>
                <a:lnTo>
                  <a:pt x="33528" y="42672"/>
                </a:lnTo>
                <a:lnTo>
                  <a:pt x="33528" y="39624"/>
                </a:lnTo>
                <a:lnTo>
                  <a:pt x="36576" y="33528"/>
                </a:lnTo>
                <a:lnTo>
                  <a:pt x="36576" y="33528"/>
                </a:lnTo>
                <a:lnTo>
                  <a:pt x="39624" y="30480"/>
                </a:lnTo>
                <a:lnTo>
                  <a:pt x="39624" y="30480"/>
                </a:lnTo>
                <a:lnTo>
                  <a:pt x="42672" y="27432"/>
                </a:lnTo>
                <a:lnTo>
                  <a:pt x="42672" y="27432"/>
                </a:lnTo>
                <a:lnTo>
                  <a:pt x="45720" y="27432"/>
                </a:lnTo>
                <a:lnTo>
                  <a:pt x="48768" y="27432"/>
                </a:lnTo>
                <a:lnTo>
                  <a:pt x="51816" y="27432"/>
                </a:lnTo>
                <a:lnTo>
                  <a:pt x="54864" y="30480"/>
                </a:lnTo>
                <a:lnTo>
                  <a:pt x="54864" y="30480"/>
                </a:lnTo>
                <a:lnTo>
                  <a:pt x="54864" y="33528"/>
                </a:lnTo>
                <a:lnTo>
                  <a:pt x="57912" y="36576"/>
                </a:lnTo>
                <a:lnTo>
                  <a:pt x="57912" y="39624"/>
                </a:lnTo>
                <a:lnTo>
                  <a:pt x="54864" y="45720"/>
                </a:lnTo>
                <a:lnTo>
                  <a:pt x="51816" y="42672"/>
                </a:lnTo>
                <a:lnTo>
                  <a:pt x="70104" y="36576"/>
                </a:lnTo>
                <a:lnTo>
                  <a:pt x="67056" y="39624"/>
                </a:lnTo>
                <a:lnTo>
                  <a:pt x="67056" y="30480"/>
                </a:lnTo>
                <a:lnTo>
                  <a:pt x="67056" y="30480"/>
                </a:lnTo>
                <a:lnTo>
                  <a:pt x="67056" y="21336"/>
                </a:lnTo>
                <a:lnTo>
                  <a:pt x="67056" y="24384"/>
                </a:lnTo>
                <a:lnTo>
                  <a:pt x="64008" y="15240"/>
                </a:lnTo>
                <a:lnTo>
                  <a:pt x="64008" y="18288"/>
                </a:lnTo>
                <a:lnTo>
                  <a:pt x="60960" y="12192"/>
                </a:lnTo>
                <a:lnTo>
                  <a:pt x="60960" y="12192"/>
                </a:lnTo>
                <a:lnTo>
                  <a:pt x="57912" y="9144"/>
                </a:lnTo>
                <a:lnTo>
                  <a:pt x="57912" y="12192"/>
                </a:lnTo>
                <a:lnTo>
                  <a:pt x="51816" y="9144"/>
                </a:lnTo>
                <a:lnTo>
                  <a:pt x="51816" y="9144"/>
                </a:lnTo>
                <a:lnTo>
                  <a:pt x="4572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3" name="object 1413"/>
          <p:cNvSpPr/>
          <p:nvPr/>
        </p:nvSpPr>
        <p:spPr>
          <a:xfrm>
            <a:off x="9076944" y="2368296"/>
            <a:ext cx="67056" cy="149352"/>
          </a:xfrm>
          <a:custGeom>
            <a:avLst/>
            <a:gdLst/>
            <a:ahLst/>
            <a:cxnLst/>
            <a:rect l="l" t="t" r="r" b="b"/>
            <a:pathLst>
              <a:path w="67056" h="149352">
                <a:moveTo>
                  <a:pt x="12192" y="0"/>
                </a:moveTo>
                <a:cubicBezTo>
                  <a:pt x="30480" y="0"/>
                  <a:pt x="48768" y="0"/>
                  <a:pt x="67056" y="0"/>
                </a:cubicBezTo>
                <a:cubicBezTo>
                  <a:pt x="67056" y="9144"/>
                  <a:pt x="64008" y="18288"/>
                  <a:pt x="64008" y="27432"/>
                </a:cubicBezTo>
                <a:cubicBezTo>
                  <a:pt x="57912" y="36576"/>
                  <a:pt x="51816" y="48768"/>
                  <a:pt x="45720" y="57912"/>
                </a:cubicBezTo>
                <a:cubicBezTo>
                  <a:pt x="39624" y="73152"/>
                  <a:pt x="36576" y="88392"/>
                  <a:pt x="30480" y="103632"/>
                </a:cubicBezTo>
                <a:cubicBezTo>
                  <a:pt x="27432" y="115824"/>
                  <a:pt x="24384" y="131064"/>
                  <a:pt x="18288" y="149352"/>
                </a:cubicBezTo>
                <a:cubicBezTo>
                  <a:pt x="12192" y="149352"/>
                  <a:pt x="6096" y="149352"/>
                  <a:pt x="0" y="149352"/>
                </a:cubicBezTo>
                <a:cubicBezTo>
                  <a:pt x="6096" y="124968"/>
                  <a:pt x="12192" y="103632"/>
                  <a:pt x="18288" y="88392"/>
                </a:cubicBezTo>
                <a:cubicBezTo>
                  <a:pt x="24384" y="70104"/>
                  <a:pt x="30480" y="54864"/>
                  <a:pt x="39624" y="33528"/>
                </a:cubicBezTo>
                <a:cubicBezTo>
                  <a:pt x="30480" y="33528"/>
                  <a:pt x="18288" y="33528"/>
                  <a:pt x="6096" y="33528"/>
                </a:cubicBezTo>
                <a:cubicBezTo>
                  <a:pt x="9144" y="24384"/>
                  <a:pt x="12192" y="12192"/>
                  <a:pt x="1219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4" name="object 1414"/>
          <p:cNvSpPr/>
          <p:nvPr/>
        </p:nvSpPr>
        <p:spPr>
          <a:xfrm>
            <a:off x="9073896" y="2362200"/>
            <a:ext cx="76200" cy="161544"/>
          </a:xfrm>
          <a:custGeom>
            <a:avLst/>
            <a:gdLst/>
            <a:ahLst/>
            <a:cxnLst/>
            <a:rect l="l" t="t" r="r" b="b"/>
            <a:pathLst>
              <a:path w="76200" h="161544">
                <a:moveTo>
                  <a:pt x="12192" y="6096"/>
                </a:moveTo>
                <a:lnTo>
                  <a:pt x="15240" y="0"/>
                </a:lnTo>
                <a:lnTo>
                  <a:pt x="70104" y="0"/>
                </a:lnTo>
                <a:lnTo>
                  <a:pt x="73152" y="3048"/>
                </a:lnTo>
                <a:lnTo>
                  <a:pt x="76200" y="6096"/>
                </a:lnTo>
                <a:lnTo>
                  <a:pt x="70104" y="33528"/>
                </a:lnTo>
                <a:lnTo>
                  <a:pt x="70104" y="36576"/>
                </a:lnTo>
                <a:lnTo>
                  <a:pt x="60960" y="51816"/>
                </a:lnTo>
                <a:lnTo>
                  <a:pt x="54864" y="67056"/>
                </a:lnTo>
                <a:lnTo>
                  <a:pt x="45720" y="88392"/>
                </a:lnTo>
                <a:lnTo>
                  <a:pt x="36576" y="112776"/>
                </a:lnTo>
                <a:lnTo>
                  <a:pt x="33528" y="131064"/>
                </a:lnTo>
                <a:lnTo>
                  <a:pt x="27432" y="158496"/>
                </a:lnTo>
                <a:lnTo>
                  <a:pt x="24384" y="161544"/>
                </a:lnTo>
                <a:lnTo>
                  <a:pt x="3048" y="161544"/>
                </a:lnTo>
                <a:lnTo>
                  <a:pt x="0" y="158496"/>
                </a:lnTo>
                <a:lnTo>
                  <a:pt x="0" y="155448"/>
                </a:lnTo>
                <a:lnTo>
                  <a:pt x="3048" y="137160"/>
                </a:lnTo>
                <a:lnTo>
                  <a:pt x="9144" y="121920"/>
                </a:lnTo>
                <a:lnTo>
                  <a:pt x="12192" y="106680"/>
                </a:lnTo>
                <a:lnTo>
                  <a:pt x="15240" y="91440"/>
                </a:lnTo>
                <a:lnTo>
                  <a:pt x="27432" y="67056"/>
                </a:lnTo>
                <a:lnTo>
                  <a:pt x="39624" y="39624"/>
                </a:lnTo>
                <a:lnTo>
                  <a:pt x="42672" y="45720"/>
                </a:lnTo>
                <a:lnTo>
                  <a:pt x="9144" y="45720"/>
                </a:lnTo>
                <a:lnTo>
                  <a:pt x="6096" y="42672"/>
                </a:lnTo>
                <a:lnTo>
                  <a:pt x="6096" y="39624"/>
                </a:lnTo>
                <a:lnTo>
                  <a:pt x="12192" y="6096"/>
                </a:lnTo>
                <a:close/>
                <a:moveTo>
                  <a:pt x="15240" y="42672"/>
                </a:moveTo>
                <a:lnTo>
                  <a:pt x="9144" y="36576"/>
                </a:lnTo>
                <a:lnTo>
                  <a:pt x="42672" y="36576"/>
                </a:lnTo>
                <a:lnTo>
                  <a:pt x="48768" y="39624"/>
                </a:lnTo>
                <a:lnTo>
                  <a:pt x="48768" y="42672"/>
                </a:lnTo>
                <a:lnTo>
                  <a:pt x="36576" y="70104"/>
                </a:lnTo>
                <a:lnTo>
                  <a:pt x="24384" y="94488"/>
                </a:lnTo>
                <a:lnTo>
                  <a:pt x="21336" y="109728"/>
                </a:lnTo>
                <a:lnTo>
                  <a:pt x="15240" y="121920"/>
                </a:lnTo>
                <a:lnTo>
                  <a:pt x="12192" y="140208"/>
                </a:lnTo>
                <a:lnTo>
                  <a:pt x="9144" y="158496"/>
                </a:lnTo>
                <a:lnTo>
                  <a:pt x="3048" y="152400"/>
                </a:lnTo>
                <a:lnTo>
                  <a:pt x="24384" y="152400"/>
                </a:lnTo>
                <a:lnTo>
                  <a:pt x="18288" y="155448"/>
                </a:lnTo>
                <a:lnTo>
                  <a:pt x="24384" y="131064"/>
                </a:lnTo>
                <a:lnTo>
                  <a:pt x="30480" y="109728"/>
                </a:lnTo>
                <a:lnTo>
                  <a:pt x="36576" y="85344"/>
                </a:lnTo>
                <a:lnTo>
                  <a:pt x="45720" y="64008"/>
                </a:lnTo>
                <a:lnTo>
                  <a:pt x="54864" y="45720"/>
                </a:lnTo>
                <a:lnTo>
                  <a:pt x="64008" y="30480"/>
                </a:lnTo>
                <a:lnTo>
                  <a:pt x="60960" y="33528"/>
                </a:lnTo>
                <a:lnTo>
                  <a:pt x="67056" y="6096"/>
                </a:lnTo>
                <a:lnTo>
                  <a:pt x="70104" y="9144"/>
                </a:lnTo>
                <a:lnTo>
                  <a:pt x="15240" y="9144"/>
                </a:lnTo>
                <a:lnTo>
                  <a:pt x="21336" y="6096"/>
                </a:lnTo>
                <a:lnTo>
                  <a:pt x="1524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5" name="object 1415"/>
          <p:cNvSpPr/>
          <p:nvPr/>
        </p:nvSpPr>
        <p:spPr>
          <a:xfrm>
            <a:off x="7363968" y="1905000"/>
            <a:ext cx="204215" cy="381000"/>
          </a:xfrm>
          <a:custGeom>
            <a:avLst/>
            <a:gdLst/>
            <a:ahLst/>
            <a:cxnLst/>
            <a:rect l="l" t="t" r="r" b="b"/>
            <a:pathLst>
              <a:path w="204215" h="381000">
                <a:moveTo>
                  <a:pt x="137160" y="0"/>
                </a:moveTo>
                <a:cubicBezTo>
                  <a:pt x="155448" y="0"/>
                  <a:pt x="170688" y="6096"/>
                  <a:pt x="179832" y="12192"/>
                </a:cubicBezTo>
                <a:cubicBezTo>
                  <a:pt x="185928" y="21336"/>
                  <a:pt x="195072" y="30480"/>
                  <a:pt x="198120" y="45720"/>
                </a:cubicBezTo>
                <a:cubicBezTo>
                  <a:pt x="201168" y="60960"/>
                  <a:pt x="204216" y="82296"/>
                  <a:pt x="201168" y="106680"/>
                </a:cubicBezTo>
                <a:cubicBezTo>
                  <a:pt x="182880" y="112776"/>
                  <a:pt x="164592" y="118872"/>
                  <a:pt x="146304" y="124968"/>
                </a:cubicBezTo>
                <a:cubicBezTo>
                  <a:pt x="146304" y="112776"/>
                  <a:pt x="143256" y="100584"/>
                  <a:pt x="140208" y="94488"/>
                </a:cubicBezTo>
                <a:cubicBezTo>
                  <a:pt x="137160" y="85344"/>
                  <a:pt x="131063" y="82296"/>
                  <a:pt x="121920" y="82296"/>
                </a:cubicBezTo>
                <a:cubicBezTo>
                  <a:pt x="109728" y="82296"/>
                  <a:pt x="97536" y="91440"/>
                  <a:pt x="88392" y="109728"/>
                </a:cubicBezTo>
                <a:cubicBezTo>
                  <a:pt x="79248" y="124968"/>
                  <a:pt x="70104" y="152400"/>
                  <a:pt x="64008" y="192024"/>
                </a:cubicBezTo>
                <a:cubicBezTo>
                  <a:pt x="57912" y="231648"/>
                  <a:pt x="54863" y="259080"/>
                  <a:pt x="60960" y="277368"/>
                </a:cubicBezTo>
                <a:cubicBezTo>
                  <a:pt x="64008" y="292608"/>
                  <a:pt x="73151" y="301752"/>
                  <a:pt x="88392" y="301752"/>
                </a:cubicBezTo>
                <a:cubicBezTo>
                  <a:pt x="94488" y="301752"/>
                  <a:pt x="100584" y="298704"/>
                  <a:pt x="106680" y="295656"/>
                </a:cubicBezTo>
                <a:cubicBezTo>
                  <a:pt x="112775" y="292608"/>
                  <a:pt x="118872" y="286512"/>
                  <a:pt x="128016" y="277368"/>
                </a:cubicBezTo>
                <a:cubicBezTo>
                  <a:pt x="131063" y="265176"/>
                  <a:pt x="131063" y="252984"/>
                  <a:pt x="134112" y="243840"/>
                </a:cubicBezTo>
                <a:cubicBezTo>
                  <a:pt x="121920" y="243840"/>
                  <a:pt x="109728" y="243840"/>
                  <a:pt x="97536" y="243840"/>
                </a:cubicBezTo>
                <a:cubicBezTo>
                  <a:pt x="100584" y="216408"/>
                  <a:pt x="106680" y="192024"/>
                  <a:pt x="109728" y="164592"/>
                </a:cubicBezTo>
                <a:cubicBezTo>
                  <a:pt x="137160" y="164592"/>
                  <a:pt x="167639" y="164592"/>
                  <a:pt x="195072" y="164592"/>
                </a:cubicBezTo>
                <a:cubicBezTo>
                  <a:pt x="185928" y="219456"/>
                  <a:pt x="176784" y="271272"/>
                  <a:pt x="167639" y="323088"/>
                </a:cubicBezTo>
                <a:cubicBezTo>
                  <a:pt x="149351" y="347472"/>
                  <a:pt x="131063" y="362712"/>
                  <a:pt x="118872" y="368808"/>
                </a:cubicBezTo>
                <a:cubicBezTo>
                  <a:pt x="103632" y="377952"/>
                  <a:pt x="88392" y="381000"/>
                  <a:pt x="70104" y="381000"/>
                </a:cubicBezTo>
                <a:cubicBezTo>
                  <a:pt x="48768" y="381000"/>
                  <a:pt x="33528" y="374904"/>
                  <a:pt x="21336" y="359664"/>
                </a:cubicBezTo>
                <a:cubicBezTo>
                  <a:pt x="12192" y="344424"/>
                  <a:pt x="6096" y="323088"/>
                  <a:pt x="3048" y="292608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39" y="152400"/>
                  <a:pt x="24384" y="115824"/>
                  <a:pt x="36575" y="88392"/>
                </a:cubicBezTo>
                <a:cubicBezTo>
                  <a:pt x="51816" y="57912"/>
                  <a:pt x="67056" y="33528"/>
                  <a:pt x="85344" y="18288"/>
                </a:cubicBezTo>
                <a:cubicBezTo>
                  <a:pt x="97536" y="6096"/>
                  <a:pt x="115824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6" name="object 1416"/>
          <p:cNvSpPr/>
          <p:nvPr/>
        </p:nvSpPr>
        <p:spPr>
          <a:xfrm>
            <a:off x="7360919" y="1901952"/>
            <a:ext cx="210312" cy="390144"/>
          </a:xfrm>
          <a:custGeom>
            <a:avLst/>
            <a:gdLst/>
            <a:ahLst/>
            <a:cxnLst/>
            <a:rect l="l" t="t" r="r" b="b"/>
            <a:pathLst>
              <a:path w="210312" h="390144">
                <a:moveTo>
                  <a:pt x="140209" y="0"/>
                </a:moveTo>
                <a:lnTo>
                  <a:pt x="152400" y="0"/>
                </a:lnTo>
                <a:lnTo>
                  <a:pt x="164593" y="3048"/>
                </a:lnTo>
                <a:lnTo>
                  <a:pt x="167641" y="3048"/>
                </a:lnTo>
                <a:lnTo>
                  <a:pt x="176785" y="6096"/>
                </a:lnTo>
                <a:lnTo>
                  <a:pt x="176785" y="6096"/>
                </a:lnTo>
                <a:lnTo>
                  <a:pt x="185929" y="12192"/>
                </a:lnTo>
                <a:lnTo>
                  <a:pt x="185929" y="12192"/>
                </a:lnTo>
                <a:lnTo>
                  <a:pt x="192024" y="18288"/>
                </a:lnTo>
                <a:lnTo>
                  <a:pt x="192024" y="18288"/>
                </a:lnTo>
                <a:lnTo>
                  <a:pt x="198121" y="27432"/>
                </a:lnTo>
                <a:lnTo>
                  <a:pt x="198121" y="27432"/>
                </a:lnTo>
                <a:lnTo>
                  <a:pt x="201169" y="36576"/>
                </a:lnTo>
                <a:lnTo>
                  <a:pt x="204217" y="48768"/>
                </a:lnTo>
                <a:lnTo>
                  <a:pt x="207265" y="60960"/>
                </a:lnTo>
                <a:lnTo>
                  <a:pt x="210312" y="76200"/>
                </a:lnTo>
                <a:lnTo>
                  <a:pt x="210312" y="91440"/>
                </a:lnTo>
                <a:lnTo>
                  <a:pt x="210312" y="109728"/>
                </a:lnTo>
                <a:lnTo>
                  <a:pt x="207265" y="112776"/>
                </a:lnTo>
                <a:lnTo>
                  <a:pt x="149353" y="134112"/>
                </a:lnTo>
                <a:lnTo>
                  <a:pt x="146305" y="131064"/>
                </a:lnTo>
                <a:lnTo>
                  <a:pt x="143257" y="128016"/>
                </a:lnTo>
                <a:lnTo>
                  <a:pt x="143257" y="118872"/>
                </a:lnTo>
                <a:lnTo>
                  <a:pt x="143257" y="109728"/>
                </a:lnTo>
                <a:lnTo>
                  <a:pt x="140209" y="103632"/>
                </a:lnTo>
                <a:lnTo>
                  <a:pt x="140209" y="103632"/>
                </a:lnTo>
                <a:lnTo>
                  <a:pt x="140209" y="97536"/>
                </a:lnTo>
                <a:lnTo>
                  <a:pt x="140209" y="100584"/>
                </a:lnTo>
                <a:lnTo>
                  <a:pt x="137161" y="94488"/>
                </a:lnTo>
                <a:lnTo>
                  <a:pt x="137161" y="94488"/>
                </a:lnTo>
                <a:lnTo>
                  <a:pt x="131065" y="91440"/>
                </a:lnTo>
                <a:lnTo>
                  <a:pt x="134112" y="91440"/>
                </a:lnTo>
                <a:lnTo>
                  <a:pt x="128017" y="91440"/>
                </a:lnTo>
                <a:lnTo>
                  <a:pt x="131065" y="91440"/>
                </a:lnTo>
                <a:lnTo>
                  <a:pt x="124969" y="91440"/>
                </a:lnTo>
                <a:lnTo>
                  <a:pt x="124969" y="91440"/>
                </a:lnTo>
                <a:lnTo>
                  <a:pt x="115824" y="91440"/>
                </a:lnTo>
                <a:lnTo>
                  <a:pt x="118873" y="91440"/>
                </a:lnTo>
                <a:lnTo>
                  <a:pt x="109729" y="94488"/>
                </a:lnTo>
                <a:lnTo>
                  <a:pt x="109729" y="94488"/>
                </a:lnTo>
                <a:lnTo>
                  <a:pt x="103633" y="103632"/>
                </a:lnTo>
                <a:lnTo>
                  <a:pt x="103633" y="103632"/>
                </a:lnTo>
                <a:lnTo>
                  <a:pt x="94488" y="112776"/>
                </a:lnTo>
                <a:lnTo>
                  <a:pt x="94488" y="112776"/>
                </a:lnTo>
                <a:lnTo>
                  <a:pt x="88393" y="128016"/>
                </a:lnTo>
                <a:lnTo>
                  <a:pt x="82297" y="146304"/>
                </a:lnTo>
                <a:lnTo>
                  <a:pt x="76200" y="167640"/>
                </a:lnTo>
                <a:lnTo>
                  <a:pt x="73153" y="195072"/>
                </a:lnTo>
                <a:lnTo>
                  <a:pt x="67057" y="222504"/>
                </a:lnTo>
                <a:lnTo>
                  <a:pt x="67057" y="246888"/>
                </a:lnTo>
                <a:lnTo>
                  <a:pt x="67057" y="265176"/>
                </a:lnTo>
                <a:lnTo>
                  <a:pt x="67057" y="277368"/>
                </a:lnTo>
                <a:lnTo>
                  <a:pt x="67057" y="277368"/>
                </a:lnTo>
                <a:lnTo>
                  <a:pt x="73153" y="289560"/>
                </a:lnTo>
                <a:lnTo>
                  <a:pt x="73153" y="286512"/>
                </a:lnTo>
                <a:lnTo>
                  <a:pt x="79249" y="295656"/>
                </a:lnTo>
                <a:lnTo>
                  <a:pt x="76200" y="295656"/>
                </a:lnTo>
                <a:lnTo>
                  <a:pt x="85345" y="298704"/>
                </a:lnTo>
                <a:lnTo>
                  <a:pt x="82297" y="298704"/>
                </a:lnTo>
                <a:lnTo>
                  <a:pt x="91441" y="301752"/>
                </a:lnTo>
                <a:lnTo>
                  <a:pt x="88393" y="301752"/>
                </a:lnTo>
                <a:lnTo>
                  <a:pt x="97537" y="298704"/>
                </a:lnTo>
                <a:lnTo>
                  <a:pt x="97537" y="298704"/>
                </a:lnTo>
                <a:lnTo>
                  <a:pt x="106681" y="295656"/>
                </a:lnTo>
                <a:lnTo>
                  <a:pt x="106681" y="295656"/>
                </a:lnTo>
                <a:lnTo>
                  <a:pt x="115824" y="289560"/>
                </a:lnTo>
                <a:lnTo>
                  <a:pt x="128017" y="277368"/>
                </a:lnTo>
                <a:lnTo>
                  <a:pt x="128017" y="280416"/>
                </a:lnTo>
                <a:lnTo>
                  <a:pt x="131065" y="243840"/>
                </a:lnTo>
                <a:lnTo>
                  <a:pt x="137161" y="249936"/>
                </a:lnTo>
                <a:lnTo>
                  <a:pt x="100585" y="249936"/>
                </a:lnTo>
                <a:lnTo>
                  <a:pt x="97537" y="249936"/>
                </a:lnTo>
                <a:lnTo>
                  <a:pt x="94488" y="243840"/>
                </a:lnTo>
                <a:lnTo>
                  <a:pt x="109729" y="167640"/>
                </a:lnTo>
                <a:lnTo>
                  <a:pt x="112777" y="164592"/>
                </a:lnTo>
                <a:lnTo>
                  <a:pt x="198121" y="164592"/>
                </a:lnTo>
                <a:lnTo>
                  <a:pt x="201169" y="167640"/>
                </a:lnTo>
                <a:lnTo>
                  <a:pt x="201169" y="170688"/>
                </a:lnTo>
                <a:lnTo>
                  <a:pt x="176785" y="326136"/>
                </a:lnTo>
                <a:lnTo>
                  <a:pt x="176785" y="329184"/>
                </a:lnTo>
                <a:lnTo>
                  <a:pt x="161545" y="344424"/>
                </a:lnTo>
                <a:lnTo>
                  <a:pt x="146305" y="359664"/>
                </a:lnTo>
                <a:lnTo>
                  <a:pt x="134112" y="368808"/>
                </a:lnTo>
                <a:lnTo>
                  <a:pt x="124969" y="377952"/>
                </a:lnTo>
                <a:lnTo>
                  <a:pt x="121921" y="377952"/>
                </a:lnTo>
                <a:lnTo>
                  <a:pt x="112777" y="384048"/>
                </a:lnTo>
                <a:lnTo>
                  <a:pt x="100585" y="387096"/>
                </a:lnTo>
                <a:lnTo>
                  <a:pt x="100585" y="387096"/>
                </a:lnTo>
                <a:lnTo>
                  <a:pt x="88393" y="390144"/>
                </a:lnTo>
                <a:lnTo>
                  <a:pt x="73153" y="390144"/>
                </a:lnTo>
                <a:lnTo>
                  <a:pt x="73153" y="390144"/>
                </a:lnTo>
                <a:lnTo>
                  <a:pt x="57912" y="390144"/>
                </a:lnTo>
                <a:lnTo>
                  <a:pt x="57912" y="390144"/>
                </a:lnTo>
                <a:lnTo>
                  <a:pt x="45721" y="384048"/>
                </a:lnTo>
                <a:lnTo>
                  <a:pt x="42673" y="384048"/>
                </a:lnTo>
                <a:lnTo>
                  <a:pt x="33529" y="377952"/>
                </a:lnTo>
                <a:lnTo>
                  <a:pt x="30481" y="374904"/>
                </a:lnTo>
                <a:lnTo>
                  <a:pt x="21337" y="365760"/>
                </a:lnTo>
                <a:lnTo>
                  <a:pt x="21337" y="365760"/>
                </a:lnTo>
                <a:lnTo>
                  <a:pt x="15241" y="353568"/>
                </a:lnTo>
                <a:lnTo>
                  <a:pt x="15241" y="353568"/>
                </a:lnTo>
                <a:lnTo>
                  <a:pt x="9145" y="338328"/>
                </a:lnTo>
                <a:lnTo>
                  <a:pt x="3049" y="320040"/>
                </a:lnTo>
                <a:lnTo>
                  <a:pt x="0" y="298704"/>
                </a:lnTo>
                <a:lnTo>
                  <a:pt x="0" y="274320"/>
                </a:lnTo>
                <a:lnTo>
                  <a:pt x="0" y="249936"/>
                </a:lnTo>
                <a:lnTo>
                  <a:pt x="3049" y="222504"/>
                </a:lnTo>
                <a:lnTo>
                  <a:pt x="6097" y="195072"/>
                </a:lnTo>
                <a:lnTo>
                  <a:pt x="12193" y="164592"/>
                </a:lnTo>
                <a:lnTo>
                  <a:pt x="18288" y="137160"/>
                </a:lnTo>
                <a:lnTo>
                  <a:pt x="27433" y="112776"/>
                </a:lnTo>
                <a:lnTo>
                  <a:pt x="36577" y="88392"/>
                </a:lnTo>
                <a:lnTo>
                  <a:pt x="45721" y="67056"/>
                </a:lnTo>
                <a:lnTo>
                  <a:pt x="57912" y="48768"/>
                </a:lnTo>
                <a:lnTo>
                  <a:pt x="70105" y="33528"/>
                </a:lnTo>
                <a:lnTo>
                  <a:pt x="85345" y="18288"/>
                </a:lnTo>
                <a:lnTo>
                  <a:pt x="85345" y="18288"/>
                </a:lnTo>
                <a:lnTo>
                  <a:pt x="97537" y="12192"/>
                </a:lnTo>
                <a:lnTo>
                  <a:pt x="97537" y="9144"/>
                </a:lnTo>
                <a:lnTo>
                  <a:pt x="109729" y="6096"/>
                </a:lnTo>
                <a:lnTo>
                  <a:pt x="109729" y="6096"/>
                </a:lnTo>
                <a:lnTo>
                  <a:pt x="124969" y="0"/>
                </a:lnTo>
                <a:lnTo>
                  <a:pt x="124969" y="0"/>
                </a:lnTo>
                <a:lnTo>
                  <a:pt x="140209" y="0"/>
                </a:lnTo>
                <a:close/>
                <a:moveTo>
                  <a:pt x="124969" y="9144"/>
                </a:moveTo>
                <a:lnTo>
                  <a:pt x="124969" y="9144"/>
                </a:lnTo>
                <a:lnTo>
                  <a:pt x="112777" y="12192"/>
                </a:lnTo>
                <a:lnTo>
                  <a:pt x="112777" y="12192"/>
                </a:lnTo>
                <a:lnTo>
                  <a:pt x="100585" y="18288"/>
                </a:lnTo>
                <a:lnTo>
                  <a:pt x="100585" y="18288"/>
                </a:lnTo>
                <a:lnTo>
                  <a:pt x="91441" y="27432"/>
                </a:lnTo>
                <a:lnTo>
                  <a:pt x="91441" y="24384"/>
                </a:lnTo>
                <a:lnTo>
                  <a:pt x="79249" y="39624"/>
                </a:lnTo>
                <a:lnTo>
                  <a:pt x="67057" y="54864"/>
                </a:lnTo>
                <a:lnTo>
                  <a:pt x="54865" y="70104"/>
                </a:lnTo>
                <a:lnTo>
                  <a:pt x="45721" y="91440"/>
                </a:lnTo>
                <a:lnTo>
                  <a:pt x="36577" y="115824"/>
                </a:lnTo>
                <a:lnTo>
                  <a:pt x="27433" y="140208"/>
                </a:lnTo>
                <a:lnTo>
                  <a:pt x="21337" y="167640"/>
                </a:lnTo>
                <a:lnTo>
                  <a:pt x="15241" y="195072"/>
                </a:lnTo>
                <a:lnTo>
                  <a:pt x="12193" y="222504"/>
                </a:lnTo>
                <a:lnTo>
                  <a:pt x="9145" y="249936"/>
                </a:lnTo>
                <a:lnTo>
                  <a:pt x="9145" y="274320"/>
                </a:lnTo>
                <a:lnTo>
                  <a:pt x="9145" y="295656"/>
                </a:lnTo>
                <a:lnTo>
                  <a:pt x="12193" y="316992"/>
                </a:lnTo>
                <a:lnTo>
                  <a:pt x="18288" y="335280"/>
                </a:lnTo>
                <a:lnTo>
                  <a:pt x="24385" y="350520"/>
                </a:lnTo>
                <a:lnTo>
                  <a:pt x="21337" y="347472"/>
                </a:lnTo>
                <a:lnTo>
                  <a:pt x="30481" y="359664"/>
                </a:lnTo>
                <a:lnTo>
                  <a:pt x="30481" y="359664"/>
                </a:lnTo>
                <a:lnTo>
                  <a:pt x="39624" y="368808"/>
                </a:lnTo>
                <a:lnTo>
                  <a:pt x="36577" y="368808"/>
                </a:lnTo>
                <a:lnTo>
                  <a:pt x="48769" y="374904"/>
                </a:lnTo>
                <a:lnTo>
                  <a:pt x="48769" y="374904"/>
                </a:lnTo>
                <a:lnTo>
                  <a:pt x="60961" y="381000"/>
                </a:lnTo>
                <a:lnTo>
                  <a:pt x="60961" y="381000"/>
                </a:lnTo>
                <a:lnTo>
                  <a:pt x="76200" y="381000"/>
                </a:lnTo>
                <a:lnTo>
                  <a:pt x="73153" y="381000"/>
                </a:lnTo>
                <a:lnTo>
                  <a:pt x="85345" y="381000"/>
                </a:lnTo>
                <a:lnTo>
                  <a:pt x="97537" y="377952"/>
                </a:lnTo>
                <a:lnTo>
                  <a:pt x="97537" y="377952"/>
                </a:lnTo>
                <a:lnTo>
                  <a:pt x="109729" y="374904"/>
                </a:lnTo>
                <a:lnTo>
                  <a:pt x="118873" y="368808"/>
                </a:lnTo>
                <a:lnTo>
                  <a:pt x="118873" y="368808"/>
                </a:lnTo>
                <a:lnTo>
                  <a:pt x="128017" y="362712"/>
                </a:lnTo>
                <a:lnTo>
                  <a:pt x="140209" y="350520"/>
                </a:lnTo>
                <a:lnTo>
                  <a:pt x="155449" y="338328"/>
                </a:lnTo>
                <a:lnTo>
                  <a:pt x="167641" y="323088"/>
                </a:lnTo>
                <a:lnTo>
                  <a:pt x="167641" y="326136"/>
                </a:lnTo>
                <a:lnTo>
                  <a:pt x="195073" y="167640"/>
                </a:lnTo>
                <a:lnTo>
                  <a:pt x="198121" y="173736"/>
                </a:lnTo>
                <a:lnTo>
                  <a:pt x="112777" y="173736"/>
                </a:lnTo>
                <a:lnTo>
                  <a:pt x="115824" y="170688"/>
                </a:lnTo>
                <a:lnTo>
                  <a:pt x="103633" y="246888"/>
                </a:lnTo>
                <a:lnTo>
                  <a:pt x="100585" y="240792"/>
                </a:lnTo>
                <a:lnTo>
                  <a:pt x="137161" y="240792"/>
                </a:lnTo>
                <a:lnTo>
                  <a:pt x="140209" y="243840"/>
                </a:lnTo>
                <a:lnTo>
                  <a:pt x="140209" y="246888"/>
                </a:lnTo>
                <a:lnTo>
                  <a:pt x="137161" y="280416"/>
                </a:lnTo>
                <a:lnTo>
                  <a:pt x="134112" y="283464"/>
                </a:lnTo>
                <a:lnTo>
                  <a:pt x="121921" y="295656"/>
                </a:lnTo>
                <a:lnTo>
                  <a:pt x="112777" y="301752"/>
                </a:lnTo>
                <a:lnTo>
                  <a:pt x="109729" y="304800"/>
                </a:lnTo>
                <a:lnTo>
                  <a:pt x="100585" y="307848"/>
                </a:lnTo>
                <a:lnTo>
                  <a:pt x="100585" y="307848"/>
                </a:lnTo>
                <a:lnTo>
                  <a:pt x="91441" y="310896"/>
                </a:lnTo>
                <a:lnTo>
                  <a:pt x="88393" y="310896"/>
                </a:lnTo>
                <a:lnTo>
                  <a:pt x="79249" y="307848"/>
                </a:lnTo>
                <a:lnTo>
                  <a:pt x="79249" y="307848"/>
                </a:lnTo>
                <a:lnTo>
                  <a:pt x="70105" y="301752"/>
                </a:lnTo>
                <a:lnTo>
                  <a:pt x="70105" y="301752"/>
                </a:lnTo>
                <a:lnTo>
                  <a:pt x="64009" y="292608"/>
                </a:lnTo>
                <a:lnTo>
                  <a:pt x="64009" y="292608"/>
                </a:lnTo>
                <a:lnTo>
                  <a:pt x="60961" y="280416"/>
                </a:lnTo>
                <a:lnTo>
                  <a:pt x="60961" y="280416"/>
                </a:lnTo>
                <a:lnTo>
                  <a:pt x="57912" y="265176"/>
                </a:lnTo>
                <a:lnTo>
                  <a:pt x="57912" y="243840"/>
                </a:lnTo>
                <a:lnTo>
                  <a:pt x="57912" y="222504"/>
                </a:lnTo>
                <a:lnTo>
                  <a:pt x="64009" y="192024"/>
                </a:lnTo>
                <a:lnTo>
                  <a:pt x="67057" y="167640"/>
                </a:lnTo>
                <a:lnTo>
                  <a:pt x="73153" y="143256"/>
                </a:lnTo>
                <a:lnTo>
                  <a:pt x="79249" y="124968"/>
                </a:lnTo>
                <a:lnTo>
                  <a:pt x="88393" y="109728"/>
                </a:lnTo>
                <a:lnTo>
                  <a:pt x="88393" y="109728"/>
                </a:lnTo>
                <a:lnTo>
                  <a:pt x="94488" y="97536"/>
                </a:lnTo>
                <a:lnTo>
                  <a:pt x="97537" y="97536"/>
                </a:lnTo>
                <a:lnTo>
                  <a:pt x="103633" y="88392"/>
                </a:lnTo>
                <a:lnTo>
                  <a:pt x="106681" y="88392"/>
                </a:lnTo>
                <a:lnTo>
                  <a:pt x="112777" y="82296"/>
                </a:lnTo>
                <a:lnTo>
                  <a:pt x="115824" y="82296"/>
                </a:lnTo>
                <a:lnTo>
                  <a:pt x="124969" y="82296"/>
                </a:lnTo>
                <a:lnTo>
                  <a:pt x="124969" y="82296"/>
                </a:lnTo>
                <a:lnTo>
                  <a:pt x="131065" y="82296"/>
                </a:lnTo>
                <a:lnTo>
                  <a:pt x="131065" y="82296"/>
                </a:lnTo>
                <a:lnTo>
                  <a:pt x="137161" y="85344"/>
                </a:lnTo>
                <a:lnTo>
                  <a:pt x="137161" y="85344"/>
                </a:lnTo>
                <a:lnTo>
                  <a:pt x="143257" y="88392"/>
                </a:lnTo>
                <a:lnTo>
                  <a:pt x="143257" y="88392"/>
                </a:lnTo>
                <a:lnTo>
                  <a:pt x="146305" y="94488"/>
                </a:lnTo>
                <a:lnTo>
                  <a:pt x="146305" y="94488"/>
                </a:lnTo>
                <a:lnTo>
                  <a:pt x="149353" y="100584"/>
                </a:lnTo>
                <a:lnTo>
                  <a:pt x="149353" y="100584"/>
                </a:lnTo>
                <a:lnTo>
                  <a:pt x="152400" y="109728"/>
                </a:lnTo>
                <a:lnTo>
                  <a:pt x="152400" y="118872"/>
                </a:lnTo>
                <a:lnTo>
                  <a:pt x="152400" y="128016"/>
                </a:lnTo>
                <a:lnTo>
                  <a:pt x="146305" y="124968"/>
                </a:lnTo>
                <a:lnTo>
                  <a:pt x="204217" y="103632"/>
                </a:lnTo>
                <a:lnTo>
                  <a:pt x="201169" y="109728"/>
                </a:lnTo>
                <a:lnTo>
                  <a:pt x="201169" y="91440"/>
                </a:lnTo>
                <a:lnTo>
                  <a:pt x="201169" y="76200"/>
                </a:lnTo>
                <a:lnTo>
                  <a:pt x="198121" y="64008"/>
                </a:lnTo>
                <a:lnTo>
                  <a:pt x="195073" y="51816"/>
                </a:lnTo>
                <a:lnTo>
                  <a:pt x="192024" y="39624"/>
                </a:lnTo>
                <a:lnTo>
                  <a:pt x="188977" y="30480"/>
                </a:lnTo>
                <a:lnTo>
                  <a:pt x="188977" y="33528"/>
                </a:lnTo>
                <a:lnTo>
                  <a:pt x="182881" y="24384"/>
                </a:lnTo>
                <a:lnTo>
                  <a:pt x="185929" y="24384"/>
                </a:lnTo>
                <a:lnTo>
                  <a:pt x="179833" y="18288"/>
                </a:lnTo>
                <a:lnTo>
                  <a:pt x="179833" y="18288"/>
                </a:lnTo>
                <a:lnTo>
                  <a:pt x="170688" y="15240"/>
                </a:lnTo>
                <a:lnTo>
                  <a:pt x="173737" y="15240"/>
                </a:lnTo>
                <a:lnTo>
                  <a:pt x="164593" y="12192"/>
                </a:lnTo>
                <a:lnTo>
                  <a:pt x="164593" y="12192"/>
                </a:lnTo>
                <a:lnTo>
                  <a:pt x="152400" y="9144"/>
                </a:lnTo>
                <a:lnTo>
                  <a:pt x="140209" y="9144"/>
                </a:lnTo>
                <a:lnTo>
                  <a:pt x="12496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7" name="object 1417"/>
          <p:cNvSpPr/>
          <p:nvPr/>
        </p:nvSpPr>
        <p:spPr>
          <a:xfrm>
            <a:off x="7363968" y="1905000"/>
            <a:ext cx="204215" cy="381000"/>
          </a:xfrm>
          <a:custGeom>
            <a:avLst/>
            <a:gdLst/>
            <a:ahLst/>
            <a:cxnLst/>
            <a:rect l="l" t="t" r="r" b="b"/>
            <a:pathLst>
              <a:path w="204215" h="381000">
                <a:moveTo>
                  <a:pt x="137160" y="0"/>
                </a:moveTo>
                <a:cubicBezTo>
                  <a:pt x="155448" y="0"/>
                  <a:pt x="170688" y="6096"/>
                  <a:pt x="179832" y="12192"/>
                </a:cubicBezTo>
                <a:cubicBezTo>
                  <a:pt x="185928" y="21336"/>
                  <a:pt x="195072" y="30480"/>
                  <a:pt x="198120" y="45720"/>
                </a:cubicBezTo>
                <a:cubicBezTo>
                  <a:pt x="201168" y="60960"/>
                  <a:pt x="204216" y="82296"/>
                  <a:pt x="201168" y="106680"/>
                </a:cubicBezTo>
                <a:cubicBezTo>
                  <a:pt x="182880" y="112776"/>
                  <a:pt x="164592" y="118872"/>
                  <a:pt x="146304" y="124968"/>
                </a:cubicBezTo>
                <a:cubicBezTo>
                  <a:pt x="146304" y="112776"/>
                  <a:pt x="143256" y="100584"/>
                  <a:pt x="140208" y="94488"/>
                </a:cubicBezTo>
                <a:cubicBezTo>
                  <a:pt x="137160" y="85344"/>
                  <a:pt x="131063" y="82296"/>
                  <a:pt x="121920" y="82296"/>
                </a:cubicBezTo>
                <a:cubicBezTo>
                  <a:pt x="109728" y="82296"/>
                  <a:pt x="97536" y="91440"/>
                  <a:pt x="88392" y="109728"/>
                </a:cubicBezTo>
                <a:cubicBezTo>
                  <a:pt x="79248" y="124968"/>
                  <a:pt x="70104" y="152400"/>
                  <a:pt x="64008" y="192024"/>
                </a:cubicBezTo>
                <a:cubicBezTo>
                  <a:pt x="57912" y="231648"/>
                  <a:pt x="54863" y="259080"/>
                  <a:pt x="60960" y="277368"/>
                </a:cubicBezTo>
                <a:cubicBezTo>
                  <a:pt x="64008" y="292608"/>
                  <a:pt x="73151" y="301752"/>
                  <a:pt x="88392" y="301752"/>
                </a:cubicBezTo>
                <a:cubicBezTo>
                  <a:pt x="94488" y="301752"/>
                  <a:pt x="100584" y="298704"/>
                  <a:pt x="106680" y="295656"/>
                </a:cubicBezTo>
                <a:cubicBezTo>
                  <a:pt x="112775" y="292608"/>
                  <a:pt x="118872" y="286512"/>
                  <a:pt x="128016" y="277368"/>
                </a:cubicBezTo>
                <a:cubicBezTo>
                  <a:pt x="131063" y="265176"/>
                  <a:pt x="131063" y="252984"/>
                  <a:pt x="134112" y="243840"/>
                </a:cubicBezTo>
                <a:cubicBezTo>
                  <a:pt x="121920" y="243840"/>
                  <a:pt x="109728" y="243840"/>
                  <a:pt x="97536" y="243840"/>
                </a:cubicBezTo>
                <a:cubicBezTo>
                  <a:pt x="100584" y="216408"/>
                  <a:pt x="106680" y="192024"/>
                  <a:pt x="109728" y="164592"/>
                </a:cubicBezTo>
                <a:cubicBezTo>
                  <a:pt x="137160" y="164592"/>
                  <a:pt x="167639" y="164592"/>
                  <a:pt x="195072" y="164592"/>
                </a:cubicBezTo>
                <a:cubicBezTo>
                  <a:pt x="185928" y="219456"/>
                  <a:pt x="176784" y="271272"/>
                  <a:pt x="167639" y="323088"/>
                </a:cubicBezTo>
                <a:cubicBezTo>
                  <a:pt x="149351" y="347472"/>
                  <a:pt x="131063" y="362712"/>
                  <a:pt x="118872" y="368808"/>
                </a:cubicBezTo>
                <a:cubicBezTo>
                  <a:pt x="103632" y="377952"/>
                  <a:pt x="88392" y="381000"/>
                  <a:pt x="70104" y="381000"/>
                </a:cubicBezTo>
                <a:cubicBezTo>
                  <a:pt x="48768" y="381000"/>
                  <a:pt x="33528" y="374904"/>
                  <a:pt x="21336" y="359664"/>
                </a:cubicBezTo>
                <a:cubicBezTo>
                  <a:pt x="12192" y="344424"/>
                  <a:pt x="6096" y="323088"/>
                  <a:pt x="3048" y="292608"/>
                </a:cubicBezTo>
                <a:cubicBezTo>
                  <a:pt x="0" y="265176"/>
                  <a:pt x="3048" y="231648"/>
                  <a:pt x="9144" y="192024"/>
                </a:cubicBezTo>
                <a:cubicBezTo>
                  <a:pt x="15239" y="152400"/>
                  <a:pt x="24384" y="115824"/>
                  <a:pt x="36575" y="88392"/>
                </a:cubicBezTo>
                <a:cubicBezTo>
                  <a:pt x="51816" y="57912"/>
                  <a:pt x="67056" y="33528"/>
                  <a:pt x="85344" y="18288"/>
                </a:cubicBezTo>
                <a:cubicBezTo>
                  <a:pt x="97536" y="6096"/>
                  <a:pt x="115824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8" name="object 1418"/>
          <p:cNvSpPr/>
          <p:nvPr/>
        </p:nvSpPr>
        <p:spPr>
          <a:xfrm>
            <a:off x="7360919" y="1901952"/>
            <a:ext cx="210312" cy="390144"/>
          </a:xfrm>
          <a:custGeom>
            <a:avLst/>
            <a:gdLst/>
            <a:ahLst/>
            <a:cxnLst/>
            <a:rect l="l" t="t" r="r" b="b"/>
            <a:pathLst>
              <a:path w="210312" h="390144">
                <a:moveTo>
                  <a:pt x="140209" y="0"/>
                </a:moveTo>
                <a:lnTo>
                  <a:pt x="152400" y="0"/>
                </a:lnTo>
                <a:lnTo>
                  <a:pt x="164593" y="3048"/>
                </a:lnTo>
                <a:lnTo>
                  <a:pt x="167641" y="3048"/>
                </a:lnTo>
                <a:lnTo>
                  <a:pt x="176785" y="6096"/>
                </a:lnTo>
                <a:lnTo>
                  <a:pt x="176785" y="6096"/>
                </a:lnTo>
                <a:lnTo>
                  <a:pt x="185929" y="12192"/>
                </a:lnTo>
                <a:lnTo>
                  <a:pt x="185929" y="12192"/>
                </a:lnTo>
                <a:lnTo>
                  <a:pt x="192024" y="18288"/>
                </a:lnTo>
                <a:lnTo>
                  <a:pt x="192024" y="18288"/>
                </a:lnTo>
                <a:lnTo>
                  <a:pt x="198121" y="27432"/>
                </a:lnTo>
                <a:lnTo>
                  <a:pt x="198121" y="27432"/>
                </a:lnTo>
                <a:lnTo>
                  <a:pt x="201169" y="36576"/>
                </a:lnTo>
                <a:lnTo>
                  <a:pt x="204217" y="48768"/>
                </a:lnTo>
                <a:lnTo>
                  <a:pt x="207265" y="60960"/>
                </a:lnTo>
                <a:lnTo>
                  <a:pt x="210312" y="76200"/>
                </a:lnTo>
                <a:lnTo>
                  <a:pt x="210312" y="91440"/>
                </a:lnTo>
                <a:lnTo>
                  <a:pt x="210312" y="109728"/>
                </a:lnTo>
                <a:lnTo>
                  <a:pt x="207265" y="112776"/>
                </a:lnTo>
                <a:lnTo>
                  <a:pt x="149353" y="134112"/>
                </a:lnTo>
                <a:lnTo>
                  <a:pt x="146305" y="131064"/>
                </a:lnTo>
                <a:lnTo>
                  <a:pt x="143257" y="128016"/>
                </a:lnTo>
                <a:lnTo>
                  <a:pt x="143257" y="118872"/>
                </a:lnTo>
                <a:lnTo>
                  <a:pt x="143257" y="109728"/>
                </a:lnTo>
                <a:lnTo>
                  <a:pt x="140209" y="103632"/>
                </a:lnTo>
                <a:lnTo>
                  <a:pt x="140209" y="103632"/>
                </a:lnTo>
                <a:lnTo>
                  <a:pt x="140209" y="97536"/>
                </a:lnTo>
                <a:lnTo>
                  <a:pt x="140209" y="100584"/>
                </a:lnTo>
                <a:lnTo>
                  <a:pt x="137161" y="94488"/>
                </a:lnTo>
                <a:lnTo>
                  <a:pt x="137161" y="94488"/>
                </a:lnTo>
                <a:lnTo>
                  <a:pt x="131065" y="91440"/>
                </a:lnTo>
                <a:lnTo>
                  <a:pt x="134112" y="91440"/>
                </a:lnTo>
                <a:lnTo>
                  <a:pt x="128017" y="91440"/>
                </a:lnTo>
                <a:lnTo>
                  <a:pt x="131065" y="91440"/>
                </a:lnTo>
                <a:lnTo>
                  <a:pt x="124969" y="91440"/>
                </a:lnTo>
                <a:lnTo>
                  <a:pt x="124969" y="91440"/>
                </a:lnTo>
                <a:lnTo>
                  <a:pt x="115824" y="91440"/>
                </a:lnTo>
                <a:lnTo>
                  <a:pt x="118873" y="91440"/>
                </a:lnTo>
                <a:lnTo>
                  <a:pt x="109729" y="94488"/>
                </a:lnTo>
                <a:lnTo>
                  <a:pt x="109729" y="94488"/>
                </a:lnTo>
                <a:lnTo>
                  <a:pt x="103633" y="103632"/>
                </a:lnTo>
                <a:lnTo>
                  <a:pt x="103633" y="103632"/>
                </a:lnTo>
                <a:lnTo>
                  <a:pt x="94488" y="112776"/>
                </a:lnTo>
                <a:lnTo>
                  <a:pt x="94488" y="112776"/>
                </a:lnTo>
                <a:lnTo>
                  <a:pt x="88393" y="128016"/>
                </a:lnTo>
                <a:lnTo>
                  <a:pt x="82297" y="146304"/>
                </a:lnTo>
                <a:lnTo>
                  <a:pt x="76200" y="167640"/>
                </a:lnTo>
                <a:lnTo>
                  <a:pt x="73153" y="195072"/>
                </a:lnTo>
                <a:lnTo>
                  <a:pt x="67057" y="222504"/>
                </a:lnTo>
                <a:lnTo>
                  <a:pt x="67057" y="246888"/>
                </a:lnTo>
                <a:lnTo>
                  <a:pt x="67057" y="265176"/>
                </a:lnTo>
                <a:lnTo>
                  <a:pt x="67057" y="277368"/>
                </a:lnTo>
                <a:lnTo>
                  <a:pt x="67057" y="277368"/>
                </a:lnTo>
                <a:lnTo>
                  <a:pt x="73153" y="289560"/>
                </a:lnTo>
                <a:lnTo>
                  <a:pt x="73153" y="286512"/>
                </a:lnTo>
                <a:lnTo>
                  <a:pt x="79249" y="295656"/>
                </a:lnTo>
                <a:lnTo>
                  <a:pt x="76200" y="295656"/>
                </a:lnTo>
                <a:lnTo>
                  <a:pt x="85345" y="298704"/>
                </a:lnTo>
                <a:lnTo>
                  <a:pt x="82297" y="298704"/>
                </a:lnTo>
                <a:lnTo>
                  <a:pt x="91441" y="301752"/>
                </a:lnTo>
                <a:lnTo>
                  <a:pt x="88393" y="301752"/>
                </a:lnTo>
                <a:lnTo>
                  <a:pt x="97537" y="298704"/>
                </a:lnTo>
                <a:lnTo>
                  <a:pt x="97537" y="298704"/>
                </a:lnTo>
                <a:lnTo>
                  <a:pt x="106681" y="295656"/>
                </a:lnTo>
                <a:lnTo>
                  <a:pt x="106681" y="295656"/>
                </a:lnTo>
                <a:lnTo>
                  <a:pt x="115824" y="289560"/>
                </a:lnTo>
                <a:lnTo>
                  <a:pt x="128017" y="277368"/>
                </a:lnTo>
                <a:lnTo>
                  <a:pt x="128017" y="280416"/>
                </a:lnTo>
                <a:lnTo>
                  <a:pt x="131065" y="243840"/>
                </a:lnTo>
                <a:lnTo>
                  <a:pt x="137161" y="249936"/>
                </a:lnTo>
                <a:lnTo>
                  <a:pt x="100585" y="249936"/>
                </a:lnTo>
                <a:lnTo>
                  <a:pt x="97537" y="249936"/>
                </a:lnTo>
                <a:lnTo>
                  <a:pt x="94488" y="243840"/>
                </a:lnTo>
                <a:lnTo>
                  <a:pt x="109729" y="167640"/>
                </a:lnTo>
                <a:lnTo>
                  <a:pt x="112777" y="164592"/>
                </a:lnTo>
                <a:lnTo>
                  <a:pt x="198121" y="164592"/>
                </a:lnTo>
                <a:lnTo>
                  <a:pt x="201169" y="167640"/>
                </a:lnTo>
                <a:lnTo>
                  <a:pt x="201169" y="170688"/>
                </a:lnTo>
                <a:lnTo>
                  <a:pt x="176785" y="326136"/>
                </a:lnTo>
                <a:lnTo>
                  <a:pt x="176785" y="329184"/>
                </a:lnTo>
                <a:lnTo>
                  <a:pt x="161545" y="344424"/>
                </a:lnTo>
                <a:lnTo>
                  <a:pt x="146305" y="359664"/>
                </a:lnTo>
                <a:lnTo>
                  <a:pt x="134112" y="368808"/>
                </a:lnTo>
                <a:lnTo>
                  <a:pt x="124969" y="377952"/>
                </a:lnTo>
                <a:lnTo>
                  <a:pt x="121921" y="377952"/>
                </a:lnTo>
                <a:lnTo>
                  <a:pt x="112777" y="384048"/>
                </a:lnTo>
                <a:lnTo>
                  <a:pt x="100585" y="387096"/>
                </a:lnTo>
                <a:lnTo>
                  <a:pt x="100585" y="387096"/>
                </a:lnTo>
                <a:lnTo>
                  <a:pt x="88393" y="390144"/>
                </a:lnTo>
                <a:lnTo>
                  <a:pt x="73153" y="390144"/>
                </a:lnTo>
                <a:lnTo>
                  <a:pt x="73153" y="390144"/>
                </a:lnTo>
                <a:lnTo>
                  <a:pt x="57912" y="390144"/>
                </a:lnTo>
                <a:lnTo>
                  <a:pt x="57912" y="390144"/>
                </a:lnTo>
                <a:lnTo>
                  <a:pt x="45721" y="384048"/>
                </a:lnTo>
                <a:lnTo>
                  <a:pt x="42673" y="384048"/>
                </a:lnTo>
                <a:lnTo>
                  <a:pt x="33529" y="377952"/>
                </a:lnTo>
                <a:lnTo>
                  <a:pt x="30481" y="374904"/>
                </a:lnTo>
                <a:lnTo>
                  <a:pt x="21337" y="365760"/>
                </a:lnTo>
                <a:lnTo>
                  <a:pt x="21337" y="365760"/>
                </a:lnTo>
                <a:lnTo>
                  <a:pt x="15241" y="353568"/>
                </a:lnTo>
                <a:lnTo>
                  <a:pt x="15241" y="353568"/>
                </a:lnTo>
                <a:lnTo>
                  <a:pt x="9145" y="338328"/>
                </a:lnTo>
                <a:lnTo>
                  <a:pt x="3049" y="320040"/>
                </a:lnTo>
                <a:lnTo>
                  <a:pt x="0" y="298704"/>
                </a:lnTo>
                <a:lnTo>
                  <a:pt x="0" y="274320"/>
                </a:lnTo>
                <a:lnTo>
                  <a:pt x="0" y="249936"/>
                </a:lnTo>
                <a:lnTo>
                  <a:pt x="3049" y="222504"/>
                </a:lnTo>
                <a:lnTo>
                  <a:pt x="6097" y="195072"/>
                </a:lnTo>
                <a:lnTo>
                  <a:pt x="12193" y="164592"/>
                </a:lnTo>
                <a:lnTo>
                  <a:pt x="18288" y="137160"/>
                </a:lnTo>
                <a:lnTo>
                  <a:pt x="27433" y="112776"/>
                </a:lnTo>
                <a:lnTo>
                  <a:pt x="36577" y="88392"/>
                </a:lnTo>
                <a:lnTo>
                  <a:pt x="45721" y="67056"/>
                </a:lnTo>
                <a:lnTo>
                  <a:pt x="57912" y="48768"/>
                </a:lnTo>
                <a:lnTo>
                  <a:pt x="70105" y="33528"/>
                </a:lnTo>
                <a:lnTo>
                  <a:pt x="85345" y="18288"/>
                </a:lnTo>
                <a:lnTo>
                  <a:pt x="85345" y="18288"/>
                </a:lnTo>
                <a:lnTo>
                  <a:pt x="97537" y="12192"/>
                </a:lnTo>
                <a:lnTo>
                  <a:pt x="97537" y="9144"/>
                </a:lnTo>
                <a:lnTo>
                  <a:pt x="109729" y="6096"/>
                </a:lnTo>
                <a:lnTo>
                  <a:pt x="109729" y="6096"/>
                </a:lnTo>
                <a:lnTo>
                  <a:pt x="124969" y="0"/>
                </a:lnTo>
                <a:lnTo>
                  <a:pt x="124969" y="0"/>
                </a:lnTo>
                <a:lnTo>
                  <a:pt x="140209" y="0"/>
                </a:lnTo>
                <a:close/>
                <a:moveTo>
                  <a:pt x="124969" y="9144"/>
                </a:moveTo>
                <a:lnTo>
                  <a:pt x="124969" y="9144"/>
                </a:lnTo>
                <a:lnTo>
                  <a:pt x="112777" y="12192"/>
                </a:lnTo>
                <a:lnTo>
                  <a:pt x="112777" y="12192"/>
                </a:lnTo>
                <a:lnTo>
                  <a:pt x="100585" y="18288"/>
                </a:lnTo>
                <a:lnTo>
                  <a:pt x="100585" y="18288"/>
                </a:lnTo>
                <a:lnTo>
                  <a:pt x="91441" y="27432"/>
                </a:lnTo>
                <a:lnTo>
                  <a:pt x="91441" y="24384"/>
                </a:lnTo>
                <a:lnTo>
                  <a:pt x="79249" y="39624"/>
                </a:lnTo>
                <a:lnTo>
                  <a:pt x="67057" y="54864"/>
                </a:lnTo>
                <a:lnTo>
                  <a:pt x="54865" y="70104"/>
                </a:lnTo>
                <a:lnTo>
                  <a:pt x="45721" y="91440"/>
                </a:lnTo>
                <a:lnTo>
                  <a:pt x="36577" y="115824"/>
                </a:lnTo>
                <a:lnTo>
                  <a:pt x="27433" y="140208"/>
                </a:lnTo>
                <a:lnTo>
                  <a:pt x="21337" y="167640"/>
                </a:lnTo>
                <a:lnTo>
                  <a:pt x="15241" y="195072"/>
                </a:lnTo>
                <a:lnTo>
                  <a:pt x="12193" y="222504"/>
                </a:lnTo>
                <a:lnTo>
                  <a:pt x="9145" y="249936"/>
                </a:lnTo>
                <a:lnTo>
                  <a:pt x="9145" y="274320"/>
                </a:lnTo>
                <a:lnTo>
                  <a:pt x="9145" y="295656"/>
                </a:lnTo>
                <a:lnTo>
                  <a:pt x="12193" y="316992"/>
                </a:lnTo>
                <a:lnTo>
                  <a:pt x="18288" y="335280"/>
                </a:lnTo>
                <a:lnTo>
                  <a:pt x="24385" y="350520"/>
                </a:lnTo>
                <a:lnTo>
                  <a:pt x="21337" y="347472"/>
                </a:lnTo>
                <a:lnTo>
                  <a:pt x="30481" y="359664"/>
                </a:lnTo>
                <a:lnTo>
                  <a:pt x="30481" y="359664"/>
                </a:lnTo>
                <a:lnTo>
                  <a:pt x="39624" y="368808"/>
                </a:lnTo>
                <a:lnTo>
                  <a:pt x="36577" y="368808"/>
                </a:lnTo>
                <a:lnTo>
                  <a:pt x="48769" y="374904"/>
                </a:lnTo>
                <a:lnTo>
                  <a:pt x="48769" y="374904"/>
                </a:lnTo>
                <a:lnTo>
                  <a:pt x="60961" y="381000"/>
                </a:lnTo>
                <a:lnTo>
                  <a:pt x="60961" y="381000"/>
                </a:lnTo>
                <a:lnTo>
                  <a:pt x="76200" y="381000"/>
                </a:lnTo>
                <a:lnTo>
                  <a:pt x="73153" y="381000"/>
                </a:lnTo>
                <a:lnTo>
                  <a:pt x="85345" y="381000"/>
                </a:lnTo>
                <a:lnTo>
                  <a:pt x="97537" y="377952"/>
                </a:lnTo>
                <a:lnTo>
                  <a:pt x="97537" y="377952"/>
                </a:lnTo>
                <a:lnTo>
                  <a:pt x="109729" y="374904"/>
                </a:lnTo>
                <a:lnTo>
                  <a:pt x="118873" y="368808"/>
                </a:lnTo>
                <a:lnTo>
                  <a:pt x="118873" y="368808"/>
                </a:lnTo>
                <a:lnTo>
                  <a:pt x="128017" y="362712"/>
                </a:lnTo>
                <a:lnTo>
                  <a:pt x="140209" y="350520"/>
                </a:lnTo>
                <a:lnTo>
                  <a:pt x="155449" y="338328"/>
                </a:lnTo>
                <a:lnTo>
                  <a:pt x="167641" y="323088"/>
                </a:lnTo>
                <a:lnTo>
                  <a:pt x="167641" y="326136"/>
                </a:lnTo>
                <a:lnTo>
                  <a:pt x="195073" y="167640"/>
                </a:lnTo>
                <a:lnTo>
                  <a:pt x="198121" y="173736"/>
                </a:lnTo>
                <a:lnTo>
                  <a:pt x="112777" y="173736"/>
                </a:lnTo>
                <a:lnTo>
                  <a:pt x="115824" y="170688"/>
                </a:lnTo>
                <a:lnTo>
                  <a:pt x="103633" y="246888"/>
                </a:lnTo>
                <a:lnTo>
                  <a:pt x="100585" y="240792"/>
                </a:lnTo>
                <a:lnTo>
                  <a:pt x="137161" y="240792"/>
                </a:lnTo>
                <a:lnTo>
                  <a:pt x="140209" y="243840"/>
                </a:lnTo>
                <a:lnTo>
                  <a:pt x="140209" y="246888"/>
                </a:lnTo>
                <a:lnTo>
                  <a:pt x="137161" y="280416"/>
                </a:lnTo>
                <a:lnTo>
                  <a:pt x="134112" y="283464"/>
                </a:lnTo>
                <a:lnTo>
                  <a:pt x="121921" y="295656"/>
                </a:lnTo>
                <a:lnTo>
                  <a:pt x="112777" y="301752"/>
                </a:lnTo>
                <a:lnTo>
                  <a:pt x="109729" y="304800"/>
                </a:lnTo>
                <a:lnTo>
                  <a:pt x="100585" y="307848"/>
                </a:lnTo>
                <a:lnTo>
                  <a:pt x="100585" y="307848"/>
                </a:lnTo>
                <a:lnTo>
                  <a:pt x="91441" y="310896"/>
                </a:lnTo>
                <a:lnTo>
                  <a:pt x="88393" y="310896"/>
                </a:lnTo>
                <a:lnTo>
                  <a:pt x="79249" y="307848"/>
                </a:lnTo>
                <a:lnTo>
                  <a:pt x="79249" y="307848"/>
                </a:lnTo>
                <a:lnTo>
                  <a:pt x="70105" y="301752"/>
                </a:lnTo>
                <a:lnTo>
                  <a:pt x="70105" y="301752"/>
                </a:lnTo>
                <a:lnTo>
                  <a:pt x="64009" y="292608"/>
                </a:lnTo>
                <a:lnTo>
                  <a:pt x="64009" y="292608"/>
                </a:lnTo>
                <a:lnTo>
                  <a:pt x="60961" y="280416"/>
                </a:lnTo>
                <a:lnTo>
                  <a:pt x="60961" y="280416"/>
                </a:lnTo>
                <a:lnTo>
                  <a:pt x="57912" y="265176"/>
                </a:lnTo>
                <a:lnTo>
                  <a:pt x="57912" y="243840"/>
                </a:lnTo>
                <a:lnTo>
                  <a:pt x="57912" y="222504"/>
                </a:lnTo>
                <a:lnTo>
                  <a:pt x="64009" y="192024"/>
                </a:lnTo>
                <a:lnTo>
                  <a:pt x="67057" y="167640"/>
                </a:lnTo>
                <a:lnTo>
                  <a:pt x="73153" y="143256"/>
                </a:lnTo>
                <a:lnTo>
                  <a:pt x="79249" y="124968"/>
                </a:lnTo>
                <a:lnTo>
                  <a:pt x="88393" y="109728"/>
                </a:lnTo>
                <a:lnTo>
                  <a:pt x="88393" y="109728"/>
                </a:lnTo>
                <a:lnTo>
                  <a:pt x="94488" y="97536"/>
                </a:lnTo>
                <a:lnTo>
                  <a:pt x="97537" y="97536"/>
                </a:lnTo>
                <a:lnTo>
                  <a:pt x="103633" y="88392"/>
                </a:lnTo>
                <a:lnTo>
                  <a:pt x="106681" y="88392"/>
                </a:lnTo>
                <a:lnTo>
                  <a:pt x="112777" y="82296"/>
                </a:lnTo>
                <a:lnTo>
                  <a:pt x="115824" y="82296"/>
                </a:lnTo>
                <a:lnTo>
                  <a:pt x="124969" y="82296"/>
                </a:lnTo>
                <a:lnTo>
                  <a:pt x="124969" y="82296"/>
                </a:lnTo>
                <a:lnTo>
                  <a:pt x="131065" y="82296"/>
                </a:lnTo>
                <a:lnTo>
                  <a:pt x="131065" y="82296"/>
                </a:lnTo>
                <a:lnTo>
                  <a:pt x="137161" y="85344"/>
                </a:lnTo>
                <a:lnTo>
                  <a:pt x="137161" y="85344"/>
                </a:lnTo>
                <a:lnTo>
                  <a:pt x="143257" y="88392"/>
                </a:lnTo>
                <a:lnTo>
                  <a:pt x="143257" y="88392"/>
                </a:lnTo>
                <a:lnTo>
                  <a:pt x="146305" y="94488"/>
                </a:lnTo>
                <a:lnTo>
                  <a:pt x="146305" y="94488"/>
                </a:lnTo>
                <a:lnTo>
                  <a:pt x="149353" y="100584"/>
                </a:lnTo>
                <a:lnTo>
                  <a:pt x="149353" y="100584"/>
                </a:lnTo>
                <a:lnTo>
                  <a:pt x="152400" y="109728"/>
                </a:lnTo>
                <a:lnTo>
                  <a:pt x="152400" y="118872"/>
                </a:lnTo>
                <a:lnTo>
                  <a:pt x="152400" y="128016"/>
                </a:lnTo>
                <a:lnTo>
                  <a:pt x="146305" y="124968"/>
                </a:lnTo>
                <a:lnTo>
                  <a:pt x="204217" y="103632"/>
                </a:lnTo>
                <a:lnTo>
                  <a:pt x="201169" y="109728"/>
                </a:lnTo>
                <a:lnTo>
                  <a:pt x="201169" y="91440"/>
                </a:lnTo>
                <a:lnTo>
                  <a:pt x="201169" y="76200"/>
                </a:lnTo>
                <a:lnTo>
                  <a:pt x="198121" y="64008"/>
                </a:lnTo>
                <a:lnTo>
                  <a:pt x="195073" y="51816"/>
                </a:lnTo>
                <a:lnTo>
                  <a:pt x="192024" y="39624"/>
                </a:lnTo>
                <a:lnTo>
                  <a:pt x="188977" y="30480"/>
                </a:lnTo>
                <a:lnTo>
                  <a:pt x="188977" y="33528"/>
                </a:lnTo>
                <a:lnTo>
                  <a:pt x="182881" y="24384"/>
                </a:lnTo>
                <a:lnTo>
                  <a:pt x="185929" y="24384"/>
                </a:lnTo>
                <a:lnTo>
                  <a:pt x="179833" y="18288"/>
                </a:lnTo>
                <a:lnTo>
                  <a:pt x="179833" y="18288"/>
                </a:lnTo>
                <a:lnTo>
                  <a:pt x="170688" y="15240"/>
                </a:lnTo>
                <a:lnTo>
                  <a:pt x="173737" y="15240"/>
                </a:lnTo>
                <a:lnTo>
                  <a:pt x="164593" y="12192"/>
                </a:lnTo>
                <a:lnTo>
                  <a:pt x="164593" y="12192"/>
                </a:lnTo>
                <a:lnTo>
                  <a:pt x="152400" y="9144"/>
                </a:lnTo>
                <a:lnTo>
                  <a:pt x="140209" y="9144"/>
                </a:lnTo>
                <a:lnTo>
                  <a:pt x="124969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9" name="object 1419"/>
          <p:cNvSpPr/>
          <p:nvPr/>
        </p:nvSpPr>
        <p:spPr>
          <a:xfrm>
            <a:off x="5958840" y="1905000"/>
            <a:ext cx="192024" cy="381000"/>
          </a:xfrm>
          <a:custGeom>
            <a:avLst/>
            <a:gdLst/>
            <a:ahLst/>
            <a:cxnLst/>
            <a:rect l="l" t="t" r="r" b="b"/>
            <a:pathLst>
              <a:path w="192024" h="381000">
                <a:moveTo>
                  <a:pt x="140208" y="100584"/>
                </a:moveTo>
                <a:cubicBezTo>
                  <a:pt x="124968" y="146304"/>
                  <a:pt x="112776" y="192024"/>
                  <a:pt x="100584" y="237744"/>
                </a:cubicBezTo>
                <a:cubicBezTo>
                  <a:pt x="112776" y="237744"/>
                  <a:pt x="124968" y="237744"/>
                  <a:pt x="137160" y="237744"/>
                </a:cubicBezTo>
                <a:cubicBezTo>
                  <a:pt x="137160" y="192024"/>
                  <a:pt x="140208" y="146304"/>
                  <a:pt x="140208" y="100584"/>
                </a:cubicBezTo>
                <a:close/>
                <a:moveTo>
                  <a:pt x="124968" y="0"/>
                </a:moveTo>
                <a:cubicBezTo>
                  <a:pt x="146304" y="0"/>
                  <a:pt x="164592" y="0"/>
                  <a:pt x="185928" y="0"/>
                </a:cubicBezTo>
                <a:cubicBezTo>
                  <a:pt x="188976" y="128016"/>
                  <a:pt x="188976" y="256032"/>
                  <a:pt x="192024" y="381000"/>
                </a:cubicBezTo>
                <a:cubicBezTo>
                  <a:pt x="173736" y="381000"/>
                  <a:pt x="155448" y="381000"/>
                  <a:pt x="134112" y="381000"/>
                </a:cubicBezTo>
                <a:cubicBezTo>
                  <a:pt x="134112" y="362712"/>
                  <a:pt x="137160" y="341376"/>
                  <a:pt x="137160" y="320040"/>
                </a:cubicBezTo>
                <a:cubicBezTo>
                  <a:pt x="115824" y="320040"/>
                  <a:pt x="94488" y="320040"/>
                  <a:pt x="73152" y="320040"/>
                </a:cubicBezTo>
                <a:cubicBezTo>
                  <a:pt x="67056" y="341376"/>
                  <a:pt x="60960" y="362712"/>
                  <a:pt x="54864" y="381000"/>
                </a:cubicBezTo>
                <a:cubicBezTo>
                  <a:pt x="36576" y="381000"/>
                  <a:pt x="18288" y="381000"/>
                  <a:pt x="0" y="381000"/>
                </a:cubicBezTo>
                <a:cubicBezTo>
                  <a:pt x="42672" y="256032"/>
                  <a:pt x="85344" y="128016"/>
                  <a:pt x="12496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0" name="object 1420"/>
          <p:cNvSpPr/>
          <p:nvPr/>
        </p:nvSpPr>
        <p:spPr>
          <a:xfrm>
            <a:off x="5955792" y="1901952"/>
            <a:ext cx="201168" cy="390144"/>
          </a:xfrm>
          <a:custGeom>
            <a:avLst/>
            <a:gdLst/>
            <a:ahLst/>
            <a:cxnLst/>
            <a:rect l="l" t="t" r="r" b="b"/>
            <a:pathLst>
              <a:path w="201168" h="390144">
                <a:moveTo>
                  <a:pt x="137160" y="103632"/>
                </a:moveTo>
                <a:lnTo>
                  <a:pt x="146304" y="103632"/>
                </a:lnTo>
                <a:lnTo>
                  <a:pt x="106680" y="240792"/>
                </a:lnTo>
                <a:lnTo>
                  <a:pt x="103632" y="234696"/>
                </a:lnTo>
                <a:lnTo>
                  <a:pt x="140208" y="234696"/>
                </a:lnTo>
                <a:lnTo>
                  <a:pt x="137160" y="240792"/>
                </a:lnTo>
                <a:lnTo>
                  <a:pt x="137160" y="103632"/>
                </a:lnTo>
                <a:close/>
                <a:moveTo>
                  <a:pt x="146304" y="240792"/>
                </a:moveTo>
                <a:lnTo>
                  <a:pt x="140208" y="243840"/>
                </a:lnTo>
                <a:lnTo>
                  <a:pt x="103632" y="243840"/>
                </a:lnTo>
                <a:lnTo>
                  <a:pt x="97536" y="243840"/>
                </a:lnTo>
                <a:lnTo>
                  <a:pt x="97536" y="237744"/>
                </a:lnTo>
                <a:lnTo>
                  <a:pt x="137160" y="103632"/>
                </a:lnTo>
                <a:lnTo>
                  <a:pt x="143256" y="97536"/>
                </a:lnTo>
                <a:lnTo>
                  <a:pt x="146304" y="103632"/>
                </a:lnTo>
                <a:lnTo>
                  <a:pt x="146304" y="240792"/>
                </a:lnTo>
                <a:close/>
                <a:moveTo>
                  <a:pt x="124968" y="3048"/>
                </a:moveTo>
                <a:lnTo>
                  <a:pt x="131064" y="0"/>
                </a:lnTo>
                <a:lnTo>
                  <a:pt x="188976" y="0"/>
                </a:lnTo>
                <a:lnTo>
                  <a:pt x="192024" y="3048"/>
                </a:lnTo>
                <a:lnTo>
                  <a:pt x="201168" y="387096"/>
                </a:lnTo>
                <a:lnTo>
                  <a:pt x="198120" y="390144"/>
                </a:lnTo>
                <a:lnTo>
                  <a:pt x="195072" y="390144"/>
                </a:lnTo>
                <a:lnTo>
                  <a:pt x="137160" y="390144"/>
                </a:lnTo>
                <a:lnTo>
                  <a:pt x="134112" y="390144"/>
                </a:lnTo>
                <a:lnTo>
                  <a:pt x="134112" y="387096"/>
                </a:lnTo>
                <a:lnTo>
                  <a:pt x="134112" y="323088"/>
                </a:lnTo>
                <a:lnTo>
                  <a:pt x="140208" y="326136"/>
                </a:lnTo>
                <a:lnTo>
                  <a:pt x="76200" y="326136"/>
                </a:lnTo>
                <a:lnTo>
                  <a:pt x="82296" y="323088"/>
                </a:lnTo>
                <a:lnTo>
                  <a:pt x="64008" y="387096"/>
                </a:lnTo>
                <a:lnTo>
                  <a:pt x="57912" y="390144"/>
                </a:lnTo>
                <a:lnTo>
                  <a:pt x="3048" y="390144"/>
                </a:lnTo>
                <a:lnTo>
                  <a:pt x="0" y="387096"/>
                </a:lnTo>
                <a:lnTo>
                  <a:pt x="0" y="384048"/>
                </a:lnTo>
                <a:lnTo>
                  <a:pt x="124968" y="3048"/>
                </a:lnTo>
                <a:close/>
                <a:moveTo>
                  <a:pt x="9144" y="387096"/>
                </a:moveTo>
                <a:lnTo>
                  <a:pt x="3048" y="381000"/>
                </a:lnTo>
                <a:lnTo>
                  <a:pt x="57912" y="381000"/>
                </a:lnTo>
                <a:lnTo>
                  <a:pt x="54864" y="384048"/>
                </a:lnTo>
                <a:lnTo>
                  <a:pt x="73152" y="323088"/>
                </a:lnTo>
                <a:lnTo>
                  <a:pt x="76200" y="316992"/>
                </a:lnTo>
                <a:lnTo>
                  <a:pt x="140208" y="316992"/>
                </a:lnTo>
                <a:lnTo>
                  <a:pt x="143256" y="320040"/>
                </a:lnTo>
                <a:lnTo>
                  <a:pt x="143256" y="323088"/>
                </a:lnTo>
                <a:lnTo>
                  <a:pt x="143256" y="387096"/>
                </a:lnTo>
                <a:lnTo>
                  <a:pt x="137160" y="381000"/>
                </a:lnTo>
                <a:lnTo>
                  <a:pt x="195072" y="381000"/>
                </a:lnTo>
                <a:lnTo>
                  <a:pt x="192024" y="387096"/>
                </a:lnTo>
                <a:lnTo>
                  <a:pt x="182880" y="6096"/>
                </a:lnTo>
                <a:lnTo>
                  <a:pt x="188976" y="9144"/>
                </a:lnTo>
                <a:lnTo>
                  <a:pt x="131064" y="9144"/>
                </a:lnTo>
                <a:lnTo>
                  <a:pt x="134112" y="6096"/>
                </a:lnTo>
                <a:lnTo>
                  <a:pt x="9144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1" name="object 1421"/>
          <p:cNvSpPr/>
          <p:nvPr/>
        </p:nvSpPr>
        <p:spPr>
          <a:xfrm>
            <a:off x="6419088" y="1905000"/>
            <a:ext cx="210312" cy="381000"/>
          </a:xfrm>
          <a:custGeom>
            <a:avLst/>
            <a:gdLst/>
            <a:ahLst/>
            <a:cxnLst/>
            <a:rect l="l" t="t" r="r" b="b"/>
            <a:pathLst>
              <a:path w="210312" h="381000">
                <a:moveTo>
                  <a:pt x="18288" y="0"/>
                </a:moveTo>
                <a:cubicBezTo>
                  <a:pt x="82296" y="0"/>
                  <a:pt x="146304" y="0"/>
                  <a:pt x="210312" y="0"/>
                </a:cubicBezTo>
                <a:cubicBezTo>
                  <a:pt x="204216" y="33528"/>
                  <a:pt x="198119" y="64008"/>
                  <a:pt x="192024" y="94488"/>
                </a:cubicBezTo>
                <a:cubicBezTo>
                  <a:pt x="170688" y="94488"/>
                  <a:pt x="149352" y="94488"/>
                  <a:pt x="128016" y="94488"/>
                </a:cubicBezTo>
                <a:cubicBezTo>
                  <a:pt x="109728" y="192024"/>
                  <a:pt x="91440" y="286512"/>
                  <a:pt x="76200" y="381000"/>
                </a:cubicBezTo>
                <a:cubicBezTo>
                  <a:pt x="54864" y="381000"/>
                  <a:pt x="33528" y="381000"/>
                  <a:pt x="12192" y="381000"/>
                </a:cubicBezTo>
                <a:cubicBezTo>
                  <a:pt x="30480" y="286512"/>
                  <a:pt x="45720" y="192024"/>
                  <a:pt x="64008" y="94488"/>
                </a:cubicBezTo>
                <a:cubicBezTo>
                  <a:pt x="42672" y="94488"/>
                  <a:pt x="21336" y="94488"/>
                  <a:pt x="0" y="94488"/>
                </a:cubicBezTo>
                <a:cubicBezTo>
                  <a:pt x="6096" y="64008"/>
                  <a:pt x="12192" y="33528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2" name="object 1422"/>
          <p:cNvSpPr/>
          <p:nvPr/>
        </p:nvSpPr>
        <p:spPr>
          <a:xfrm>
            <a:off x="6412992" y="1901952"/>
            <a:ext cx="219456" cy="390144"/>
          </a:xfrm>
          <a:custGeom>
            <a:avLst/>
            <a:gdLst/>
            <a:ahLst/>
            <a:cxnLst/>
            <a:rect l="l" t="t" r="r" b="b"/>
            <a:pathLst>
              <a:path w="219456" h="390144">
                <a:moveTo>
                  <a:pt x="18288" y="3048"/>
                </a:moveTo>
                <a:lnTo>
                  <a:pt x="24384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19456" y="6096"/>
                </a:lnTo>
                <a:lnTo>
                  <a:pt x="204215" y="100584"/>
                </a:lnTo>
                <a:lnTo>
                  <a:pt x="198120" y="103632"/>
                </a:lnTo>
                <a:lnTo>
                  <a:pt x="134112" y="103632"/>
                </a:lnTo>
                <a:lnTo>
                  <a:pt x="137160" y="100584"/>
                </a:lnTo>
                <a:lnTo>
                  <a:pt x="85344" y="387096"/>
                </a:lnTo>
                <a:lnTo>
                  <a:pt x="82296" y="390144"/>
                </a:lnTo>
                <a:lnTo>
                  <a:pt x="18288" y="390144"/>
                </a:lnTo>
                <a:lnTo>
                  <a:pt x="15240" y="390144"/>
                </a:lnTo>
                <a:lnTo>
                  <a:pt x="12192" y="384048"/>
                </a:lnTo>
                <a:lnTo>
                  <a:pt x="67056" y="97536"/>
                </a:lnTo>
                <a:lnTo>
                  <a:pt x="70104" y="103632"/>
                </a:lnTo>
                <a:lnTo>
                  <a:pt x="6096" y="103632"/>
                </a:lnTo>
                <a:lnTo>
                  <a:pt x="3048" y="100584"/>
                </a:lnTo>
                <a:lnTo>
                  <a:pt x="0" y="97536"/>
                </a:lnTo>
                <a:lnTo>
                  <a:pt x="18288" y="3048"/>
                </a:lnTo>
                <a:close/>
                <a:moveTo>
                  <a:pt x="9144" y="100584"/>
                </a:moveTo>
                <a:lnTo>
                  <a:pt x="6096" y="94488"/>
                </a:lnTo>
                <a:lnTo>
                  <a:pt x="70104" y="94488"/>
                </a:lnTo>
                <a:lnTo>
                  <a:pt x="73152" y="94488"/>
                </a:lnTo>
                <a:lnTo>
                  <a:pt x="76200" y="100584"/>
                </a:lnTo>
                <a:lnTo>
                  <a:pt x="21336" y="387096"/>
                </a:lnTo>
                <a:lnTo>
                  <a:pt x="18288" y="381000"/>
                </a:lnTo>
                <a:lnTo>
                  <a:pt x="82296" y="381000"/>
                </a:lnTo>
                <a:lnTo>
                  <a:pt x="76200" y="384048"/>
                </a:lnTo>
                <a:lnTo>
                  <a:pt x="131064" y="97536"/>
                </a:lnTo>
                <a:lnTo>
                  <a:pt x="134112" y="94488"/>
                </a:lnTo>
                <a:lnTo>
                  <a:pt x="198120" y="94488"/>
                </a:lnTo>
                <a:lnTo>
                  <a:pt x="195072" y="97536"/>
                </a:lnTo>
                <a:lnTo>
                  <a:pt x="210312" y="3048"/>
                </a:lnTo>
                <a:lnTo>
                  <a:pt x="216408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3" name="object 1423"/>
          <p:cNvSpPr/>
          <p:nvPr/>
        </p:nvSpPr>
        <p:spPr>
          <a:xfrm>
            <a:off x="6903719" y="1905000"/>
            <a:ext cx="204216" cy="381000"/>
          </a:xfrm>
          <a:custGeom>
            <a:avLst/>
            <a:gdLst/>
            <a:ahLst/>
            <a:cxnLst/>
            <a:rect l="l" t="t" r="r" b="b"/>
            <a:pathLst>
              <a:path w="204216" h="381000">
                <a:moveTo>
                  <a:pt x="137161" y="0"/>
                </a:moveTo>
                <a:cubicBezTo>
                  <a:pt x="161545" y="0"/>
                  <a:pt x="176785" y="12192"/>
                  <a:pt x="188977" y="30480"/>
                </a:cubicBezTo>
                <a:cubicBezTo>
                  <a:pt x="198121" y="48768"/>
                  <a:pt x="204217" y="76200"/>
                  <a:pt x="204217" y="115824"/>
                </a:cubicBezTo>
                <a:cubicBezTo>
                  <a:pt x="185929" y="124968"/>
                  <a:pt x="167641" y="131064"/>
                  <a:pt x="149353" y="137160"/>
                </a:cubicBezTo>
                <a:cubicBezTo>
                  <a:pt x="149353" y="128016"/>
                  <a:pt x="149353" y="118872"/>
                  <a:pt x="146305" y="112776"/>
                </a:cubicBezTo>
                <a:cubicBezTo>
                  <a:pt x="146305" y="103632"/>
                  <a:pt x="143257" y="97536"/>
                  <a:pt x="140209" y="94488"/>
                </a:cubicBezTo>
                <a:cubicBezTo>
                  <a:pt x="134112" y="88392"/>
                  <a:pt x="131065" y="85344"/>
                  <a:pt x="124969" y="85344"/>
                </a:cubicBezTo>
                <a:cubicBezTo>
                  <a:pt x="112777" y="85344"/>
                  <a:pt x="100585" y="97536"/>
                  <a:pt x="88393" y="118872"/>
                </a:cubicBezTo>
                <a:cubicBezTo>
                  <a:pt x="82297" y="134112"/>
                  <a:pt x="73153" y="158496"/>
                  <a:pt x="67057" y="188976"/>
                </a:cubicBezTo>
                <a:cubicBezTo>
                  <a:pt x="60961" y="231648"/>
                  <a:pt x="60961" y="259080"/>
                  <a:pt x="64009" y="274320"/>
                </a:cubicBezTo>
                <a:cubicBezTo>
                  <a:pt x="67057" y="289560"/>
                  <a:pt x="76200" y="295656"/>
                  <a:pt x="85345" y="295656"/>
                </a:cubicBezTo>
                <a:cubicBezTo>
                  <a:pt x="97537" y="295656"/>
                  <a:pt x="106681" y="289560"/>
                  <a:pt x="115824" y="277368"/>
                </a:cubicBezTo>
                <a:cubicBezTo>
                  <a:pt x="121921" y="265176"/>
                  <a:pt x="128017" y="249936"/>
                  <a:pt x="137161" y="225552"/>
                </a:cubicBezTo>
                <a:cubicBezTo>
                  <a:pt x="152400" y="234696"/>
                  <a:pt x="167641" y="246888"/>
                  <a:pt x="179833" y="256032"/>
                </a:cubicBezTo>
                <a:cubicBezTo>
                  <a:pt x="173737" y="283464"/>
                  <a:pt x="164593" y="307848"/>
                  <a:pt x="152400" y="326136"/>
                </a:cubicBezTo>
                <a:cubicBezTo>
                  <a:pt x="143257" y="344424"/>
                  <a:pt x="131065" y="359664"/>
                  <a:pt x="118873" y="368808"/>
                </a:cubicBezTo>
                <a:cubicBezTo>
                  <a:pt x="106681" y="377952"/>
                  <a:pt x="91441" y="381000"/>
                  <a:pt x="73153" y="381000"/>
                </a:cubicBezTo>
                <a:cubicBezTo>
                  <a:pt x="54865" y="381000"/>
                  <a:pt x="39624" y="377952"/>
                  <a:pt x="27433" y="365760"/>
                </a:cubicBezTo>
                <a:cubicBezTo>
                  <a:pt x="18288" y="353568"/>
                  <a:pt x="9145" y="332232"/>
                  <a:pt x="6097" y="304800"/>
                </a:cubicBezTo>
                <a:cubicBezTo>
                  <a:pt x="0" y="274320"/>
                  <a:pt x="3049" y="237744"/>
                  <a:pt x="9145" y="192024"/>
                </a:cubicBezTo>
                <a:cubicBezTo>
                  <a:pt x="21337" y="131064"/>
                  <a:pt x="36577" y="82296"/>
                  <a:pt x="57912" y="51816"/>
                </a:cubicBezTo>
                <a:cubicBezTo>
                  <a:pt x="82297" y="18288"/>
                  <a:pt x="106681" y="0"/>
                  <a:pt x="13716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4" name="object 1424"/>
          <p:cNvSpPr/>
          <p:nvPr/>
        </p:nvSpPr>
        <p:spPr>
          <a:xfrm>
            <a:off x="6900672" y="1901952"/>
            <a:ext cx="210312" cy="390144"/>
          </a:xfrm>
          <a:custGeom>
            <a:avLst/>
            <a:gdLst/>
            <a:ahLst/>
            <a:cxnLst/>
            <a:rect l="l" t="t" r="r" b="b"/>
            <a:pathLst>
              <a:path w="210312" h="390144">
                <a:moveTo>
                  <a:pt x="140208" y="0"/>
                </a:moveTo>
                <a:lnTo>
                  <a:pt x="140208" y="0"/>
                </a:lnTo>
                <a:lnTo>
                  <a:pt x="158496" y="3048"/>
                </a:lnTo>
                <a:lnTo>
                  <a:pt x="158496" y="3048"/>
                </a:lnTo>
                <a:lnTo>
                  <a:pt x="173735" y="6096"/>
                </a:lnTo>
                <a:lnTo>
                  <a:pt x="173735" y="9144"/>
                </a:lnTo>
                <a:lnTo>
                  <a:pt x="185928" y="18288"/>
                </a:lnTo>
                <a:lnTo>
                  <a:pt x="185928" y="18288"/>
                </a:lnTo>
                <a:lnTo>
                  <a:pt x="195071" y="30480"/>
                </a:lnTo>
                <a:lnTo>
                  <a:pt x="195071" y="30480"/>
                </a:lnTo>
                <a:lnTo>
                  <a:pt x="201168" y="45720"/>
                </a:lnTo>
                <a:lnTo>
                  <a:pt x="204216" y="48768"/>
                </a:lnTo>
                <a:lnTo>
                  <a:pt x="207264" y="67056"/>
                </a:lnTo>
                <a:lnTo>
                  <a:pt x="210312" y="91440"/>
                </a:lnTo>
                <a:lnTo>
                  <a:pt x="210312" y="118872"/>
                </a:lnTo>
                <a:lnTo>
                  <a:pt x="207264" y="124968"/>
                </a:lnTo>
                <a:lnTo>
                  <a:pt x="152400" y="146304"/>
                </a:lnTo>
                <a:lnTo>
                  <a:pt x="149352" y="146304"/>
                </a:lnTo>
                <a:lnTo>
                  <a:pt x="146304" y="143256"/>
                </a:lnTo>
                <a:lnTo>
                  <a:pt x="146304" y="128016"/>
                </a:lnTo>
                <a:lnTo>
                  <a:pt x="146304" y="118872"/>
                </a:lnTo>
                <a:lnTo>
                  <a:pt x="146304" y="118872"/>
                </a:lnTo>
                <a:lnTo>
                  <a:pt x="143256" y="106680"/>
                </a:lnTo>
                <a:lnTo>
                  <a:pt x="143256" y="106680"/>
                </a:lnTo>
                <a:lnTo>
                  <a:pt x="137159" y="100584"/>
                </a:lnTo>
                <a:lnTo>
                  <a:pt x="140208" y="100584"/>
                </a:lnTo>
                <a:lnTo>
                  <a:pt x="134112" y="94488"/>
                </a:lnTo>
                <a:lnTo>
                  <a:pt x="134112" y="97536"/>
                </a:lnTo>
                <a:lnTo>
                  <a:pt x="128016" y="94488"/>
                </a:lnTo>
                <a:lnTo>
                  <a:pt x="128016" y="94488"/>
                </a:lnTo>
                <a:lnTo>
                  <a:pt x="118871" y="97536"/>
                </a:lnTo>
                <a:lnTo>
                  <a:pt x="121920" y="94488"/>
                </a:lnTo>
                <a:lnTo>
                  <a:pt x="112776" y="100584"/>
                </a:lnTo>
                <a:lnTo>
                  <a:pt x="112776" y="100584"/>
                </a:lnTo>
                <a:lnTo>
                  <a:pt x="103632" y="109728"/>
                </a:lnTo>
                <a:lnTo>
                  <a:pt x="103632" y="109728"/>
                </a:lnTo>
                <a:lnTo>
                  <a:pt x="97535" y="121920"/>
                </a:lnTo>
                <a:lnTo>
                  <a:pt x="91440" y="137160"/>
                </a:lnTo>
                <a:lnTo>
                  <a:pt x="85344" y="152400"/>
                </a:lnTo>
                <a:lnTo>
                  <a:pt x="79247" y="170688"/>
                </a:lnTo>
                <a:lnTo>
                  <a:pt x="76200" y="195072"/>
                </a:lnTo>
                <a:lnTo>
                  <a:pt x="73152" y="210312"/>
                </a:lnTo>
                <a:lnTo>
                  <a:pt x="73152" y="222504"/>
                </a:lnTo>
                <a:lnTo>
                  <a:pt x="70104" y="234696"/>
                </a:lnTo>
                <a:lnTo>
                  <a:pt x="70104" y="246888"/>
                </a:lnTo>
                <a:lnTo>
                  <a:pt x="70104" y="256032"/>
                </a:lnTo>
                <a:lnTo>
                  <a:pt x="70104" y="262128"/>
                </a:lnTo>
                <a:lnTo>
                  <a:pt x="70104" y="271272"/>
                </a:lnTo>
                <a:lnTo>
                  <a:pt x="70104" y="277368"/>
                </a:lnTo>
                <a:lnTo>
                  <a:pt x="70104" y="277368"/>
                </a:lnTo>
                <a:lnTo>
                  <a:pt x="73152" y="286512"/>
                </a:lnTo>
                <a:lnTo>
                  <a:pt x="73152" y="283464"/>
                </a:lnTo>
                <a:lnTo>
                  <a:pt x="79247" y="292608"/>
                </a:lnTo>
                <a:lnTo>
                  <a:pt x="76200" y="289560"/>
                </a:lnTo>
                <a:lnTo>
                  <a:pt x="85344" y="295656"/>
                </a:lnTo>
                <a:lnTo>
                  <a:pt x="82296" y="295656"/>
                </a:lnTo>
                <a:lnTo>
                  <a:pt x="91440" y="295656"/>
                </a:lnTo>
                <a:lnTo>
                  <a:pt x="88392" y="295656"/>
                </a:lnTo>
                <a:lnTo>
                  <a:pt x="97535" y="295656"/>
                </a:lnTo>
                <a:lnTo>
                  <a:pt x="94488" y="295656"/>
                </a:lnTo>
                <a:lnTo>
                  <a:pt x="103632" y="292608"/>
                </a:lnTo>
                <a:lnTo>
                  <a:pt x="100584" y="292608"/>
                </a:lnTo>
                <a:lnTo>
                  <a:pt x="109728" y="286512"/>
                </a:lnTo>
                <a:lnTo>
                  <a:pt x="106680" y="286512"/>
                </a:lnTo>
                <a:lnTo>
                  <a:pt x="112776" y="280416"/>
                </a:lnTo>
                <a:lnTo>
                  <a:pt x="112776" y="280416"/>
                </a:lnTo>
                <a:lnTo>
                  <a:pt x="118871" y="268224"/>
                </a:lnTo>
                <a:lnTo>
                  <a:pt x="124968" y="256032"/>
                </a:lnTo>
                <a:lnTo>
                  <a:pt x="131064" y="243840"/>
                </a:lnTo>
                <a:lnTo>
                  <a:pt x="134112" y="228600"/>
                </a:lnTo>
                <a:lnTo>
                  <a:pt x="137159" y="225552"/>
                </a:lnTo>
                <a:lnTo>
                  <a:pt x="140208" y="225552"/>
                </a:lnTo>
                <a:lnTo>
                  <a:pt x="185928" y="256032"/>
                </a:lnTo>
                <a:lnTo>
                  <a:pt x="188976" y="259080"/>
                </a:lnTo>
                <a:lnTo>
                  <a:pt x="182880" y="280416"/>
                </a:lnTo>
                <a:lnTo>
                  <a:pt x="176784" y="298704"/>
                </a:lnTo>
                <a:lnTo>
                  <a:pt x="167640" y="316992"/>
                </a:lnTo>
                <a:lnTo>
                  <a:pt x="161544" y="332232"/>
                </a:lnTo>
                <a:lnTo>
                  <a:pt x="152400" y="344424"/>
                </a:lnTo>
                <a:lnTo>
                  <a:pt x="143256" y="356616"/>
                </a:lnTo>
                <a:lnTo>
                  <a:pt x="134112" y="365760"/>
                </a:lnTo>
                <a:lnTo>
                  <a:pt x="124968" y="374904"/>
                </a:lnTo>
                <a:lnTo>
                  <a:pt x="124968" y="374904"/>
                </a:lnTo>
                <a:lnTo>
                  <a:pt x="115824" y="381000"/>
                </a:lnTo>
                <a:lnTo>
                  <a:pt x="112776" y="381000"/>
                </a:lnTo>
                <a:lnTo>
                  <a:pt x="103632" y="387096"/>
                </a:lnTo>
                <a:lnTo>
                  <a:pt x="103632" y="387096"/>
                </a:lnTo>
                <a:lnTo>
                  <a:pt x="91440" y="390144"/>
                </a:lnTo>
                <a:lnTo>
                  <a:pt x="91440" y="390144"/>
                </a:lnTo>
                <a:lnTo>
                  <a:pt x="79247" y="390144"/>
                </a:lnTo>
                <a:lnTo>
                  <a:pt x="76200" y="390144"/>
                </a:lnTo>
                <a:lnTo>
                  <a:pt x="64008" y="390144"/>
                </a:lnTo>
                <a:lnTo>
                  <a:pt x="60959" y="390144"/>
                </a:lnTo>
                <a:lnTo>
                  <a:pt x="48768" y="387096"/>
                </a:lnTo>
                <a:lnTo>
                  <a:pt x="48768" y="384048"/>
                </a:lnTo>
                <a:lnTo>
                  <a:pt x="36576" y="381000"/>
                </a:lnTo>
                <a:lnTo>
                  <a:pt x="36576" y="377952"/>
                </a:lnTo>
                <a:lnTo>
                  <a:pt x="27432" y="371856"/>
                </a:lnTo>
                <a:lnTo>
                  <a:pt x="27432" y="371856"/>
                </a:lnTo>
                <a:lnTo>
                  <a:pt x="18288" y="359664"/>
                </a:lnTo>
                <a:lnTo>
                  <a:pt x="18288" y="359664"/>
                </a:lnTo>
                <a:lnTo>
                  <a:pt x="12192" y="347472"/>
                </a:lnTo>
                <a:lnTo>
                  <a:pt x="6096" y="329184"/>
                </a:lnTo>
                <a:lnTo>
                  <a:pt x="3047" y="307848"/>
                </a:lnTo>
                <a:lnTo>
                  <a:pt x="0" y="283464"/>
                </a:lnTo>
                <a:lnTo>
                  <a:pt x="3047" y="256032"/>
                </a:lnTo>
                <a:lnTo>
                  <a:pt x="3047" y="225552"/>
                </a:lnTo>
                <a:lnTo>
                  <a:pt x="9144" y="195072"/>
                </a:lnTo>
                <a:lnTo>
                  <a:pt x="12192" y="170688"/>
                </a:lnTo>
                <a:lnTo>
                  <a:pt x="18288" y="149352"/>
                </a:lnTo>
                <a:lnTo>
                  <a:pt x="24384" y="131064"/>
                </a:lnTo>
                <a:lnTo>
                  <a:pt x="30480" y="112776"/>
                </a:lnTo>
                <a:lnTo>
                  <a:pt x="36576" y="94488"/>
                </a:lnTo>
                <a:lnTo>
                  <a:pt x="42671" y="79248"/>
                </a:lnTo>
                <a:lnTo>
                  <a:pt x="51816" y="64008"/>
                </a:lnTo>
                <a:lnTo>
                  <a:pt x="57912" y="51816"/>
                </a:lnTo>
                <a:lnTo>
                  <a:pt x="67056" y="39624"/>
                </a:lnTo>
                <a:lnTo>
                  <a:pt x="76200" y="30480"/>
                </a:lnTo>
                <a:lnTo>
                  <a:pt x="85344" y="21336"/>
                </a:lnTo>
                <a:lnTo>
                  <a:pt x="97535" y="12192"/>
                </a:lnTo>
                <a:lnTo>
                  <a:pt x="106680" y="6096"/>
                </a:lnTo>
                <a:lnTo>
                  <a:pt x="106680" y="6096"/>
                </a:lnTo>
                <a:lnTo>
                  <a:pt x="118871" y="3048"/>
                </a:lnTo>
                <a:lnTo>
                  <a:pt x="118871" y="3048"/>
                </a:lnTo>
                <a:lnTo>
                  <a:pt x="128016" y="0"/>
                </a:lnTo>
                <a:lnTo>
                  <a:pt x="140208" y="0"/>
                </a:lnTo>
                <a:close/>
                <a:moveTo>
                  <a:pt x="131064" y="9144"/>
                </a:moveTo>
                <a:lnTo>
                  <a:pt x="118871" y="12192"/>
                </a:lnTo>
                <a:lnTo>
                  <a:pt x="121920" y="12192"/>
                </a:lnTo>
                <a:lnTo>
                  <a:pt x="109728" y="15240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6576"/>
                </a:lnTo>
                <a:lnTo>
                  <a:pt x="76200" y="45720"/>
                </a:lnTo>
                <a:lnTo>
                  <a:pt x="67056" y="54864"/>
                </a:lnTo>
                <a:lnTo>
                  <a:pt x="57912" y="70104"/>
                </a:lnTo>
                <a:lnTo>
                  <a:pt x="51816" y="82296"/>
                </a:lnTo>
                <a:lnTo>
                  <a:pt x="45720" y="97536"/>
                </a:lnTo>
                <a:lnTo>
                  <a:pt x="39624" y="115824"/>
                </a:lnTo>
                <a:lnTo>
                  <a:pt x="33528" y="134112"/>
                </a:lnTo>
                <a:lnTo>
                  <a:pt x="27432" y="152400"/>
                </a:lnTo>
                <a:lnTo>
                  <a:pt x="21335" y="173736"/>
                </a:lnTo>
                <a:lnTo>
                  <a:pt x="18288" y="195072"/>
                </a:lnTo>
                <a:lnTo>
                  <a:pt x="12192" y="228600"/>
                </a:lnTo>
                <a:lnTo>
                  <a:pt x="12192" y="256032"/>
                </a:lnTo>
                <a:lnTo>
                  <a:pt x="9144" y="283464"/>
                </a:lnTo>
                <a:lnTo>
                  <a:pt x="12192" y="304800"/>
                </a:lnTo>
                <a:lnTo>
                  <a:pt x="15240" y="326136"/>
                </a:lnTo>
                <a:lnTo>
                  <a:pt x="21335" y="341376"/>
                </a:lnTo>
                <a:lnTo>
                  <a:pt x="27432" y="356616"/>
                </a:lnTo>
                <a:lnTo>
                  <a:pt x="27432" y="356616"/>
                </a:lnTo>
                <a:lnTo>
                  <a:pt x="33528" y="365760"/>
                </a:lnTo>
                <a:lnTo>
                  <a:pt x="33528" y="365760"/>
                </a:lnTo>
                <a:lnTo>
                  <a:pt x="42671" y="371856"/>
                </a:lnTo>
                <a:lnTo>
                  <a:pt x="42671" y="371856"/>
                </a:lnTo>
                <a:lnTo>
                  <a:pt x="51816" y="377952"/>
                </a:lnTo>
                <a:lnTo>
                  <a:pt x="51816" y="377952"/>
                </a:lnTo>
                <a:lnTo>
                  <a:pt x="64008" y="381000"/>
                </a:lnTo>
                <a:lnTo>
                  <a:pt x="64008" y="381000"/>
                </a:lnTo>
                <a:lnTo>
                  <a:pt x="79247" y="381000"/>
                </a:lnTo>
                <a:lnTo>
                  <a:pt x="76200" y="381000"/>
                </a:lnTo>
                <a:lnTo>
                  <a:pt x="88392" y="381000"/>
                </a:lnTo>
                <a:lnTo>
                  <a:pt x="88392" y="381000"/>
                </a:lnTo>
                <a:lnTo>
                  <a:pt x="100584" y="377952"/>
                </a:lnTo>
                <a:lnTo>
                  <a:pt x="100584" y="377952"/>
                </a:lnTo>
                <a:lnTo>
                  <a:pt x="109728" y="374904"/>
                </a:lnTo>
                <a:lnTo>
                  <a:pt x="109728" y="374904"/>
                </a:lnTo>
                <a:lnTo>
                  <a:pt x="118871" y="368808"/>
                </a:lnTo>
                <a:lnTo>
                  <a:pt x="118871" y="368808"/>
                </a:lnTo>
                <a:lnTo>
                  <a:pt x="128016" y="359664"/>
                </a:lnTo>
                <a:lnTo>
                  <a:pt x="137159" y="350520"/>
                </a:lnTo>
                <a:lnTo>
                  <a:pt x="143256" y="338328"/>
                </a:lnTo>
                <a:lnTo>
                  <a:pt x="152400" y="326136"/>
                </a:lnTo>
                <a:lnTo>
                  <a:pt x="158496" y="310896"/>
                </a:lnTo>
                <a:lnTo>
                  <a:pt x="167640" y="295656"/>
                </a:lnTo>
                <a:lnTo>
                  <a:pt x="173735" y="277368"/>
                </a:lnTo>
                <a:lnTo>
                  <a:pt x="179832" y="256032"/>
                </a:lnTo>
                <a:lnTo>
                  <a:pt x="182880" y="262128"/>
                </a:lnTo>
                <a:lnTo>
                  <a:pt x="137159" y="231648"/>
                </a:lnTo>
                <a:lnTo>
                  <a:pt x="143256" y="228600"/>
                </a:lnTo>
                <a:lnTo>
                  <a:pt x="137159" y="246888"/>
                </a:lnTo>
                <a:lnTo>
                  <a:pt x="134112" y="262128"/>
                </a:lnTo>
                <a:lnTo>
                  <a:pt x="128016" y="274320"/>
                </a:lnTo>
                <a:lnTo>
                  <a:pt x="121920" y="283464"/>
                </a:lnTo>
                <a:lnTo>
                  <a:pt x="121920" y="283464"/>
                </a:lnTo>
                <a:lnTo>
                  <a:pt x="115824" y="292608"/>
                </a:lnTo>
                <a:lnTo>
                  <a:pt x="115824" y="292608"/>
                </a:lnTo>
                <a:lnTo>
                  <a:pt x="106680" y="298704"/>
                </a:lnTo>
                <a:lnTo>
                  <a:pt x="106680" y="298704"/>
                </a:lnTo>
                <a:lnTo>
                  <a:pt x="100584" y="301752"/>
                </a:lnTo>
                <a:lnTo>
                  <a:pt x="97535" y="304800"/>
                </a:lnTo>
                <a:lnTo>
                  <a:pt x="91440" y="304800"/>
                </a:lnTo>
                <a:lnTo>
                  <a:pt x="88392" y="304800"/>
                </a:lnTo>
                <a:lnTo>
                  <a:pt x="79247" y="304800"/>
                </a:lnTo>
                <a:lnTo>
                  <a:pt x="79247" y="301752"/>
                </a:lnTo>
                <a:lnTo>
                  <a:pt x="73152" y="298704"/>
                </a:lnTo>
                <a:lnTo>
                  <a:pt x="70104" y="295656"/>
                </a:lnTo>
                <a:lnTo>
                  <a:pt x="67056" y="289560"/>
                </a:lnTo>
                <a:lnTo>
                  <a:pt x="67056" y="289560"/>
                </a:lnTo>
                <a:lnTo>
                  <a:pt x="60959" y="280416"/>
                </a:lnTo>
                <a:lnTo>
                  <a:pt x="60959" y="277368"/>
                </a:lnTo>
                <a:lnTo>
                  <a:pt x="60959" y="271272"/>
                </a:lnTo>
                <a:lnTo>
                  <a:pt x="60959" y="265176"/>
                </a:lnTo>
                <a:lnTo>
                  <a:pt x="60959" y="256032"/>
                </a:lnTo>
                <a:lnTo>
                  <a:pt x="60959" y="243840"/>
                </a:lnTo>
                <a:lnTo>
                  <a:pt x="60959" y="234696"/>
                </a:lnTo>
                <a:lnTo>
                  <a:pt x="64008" y="222504"/>
                </a:lnTo>
                <a:lnTo>
                  <a:pt x="64008" y="207264"/>
                </a:lnTo>
                <a:lnTo>
                  <a:pt x="67056" y="192024"/>
                </a:lnTo>
                <a:lnTo>
                  <a:pt x="73152" y="170688"/>
                </a:lnTo>
                <a:lnTo>
                  <a:pt x="76200" y="149352"/>
                </a:lnTo>
                <a:lnTo>
                  <a:pt x="82296" y="131064"/>
                </a:lnTo>
                <a:lnTo>
                  <a:pt x="88392" y="118872"/>
                </a:lnTo>
                <a:lnTo>
                  <a:pt x="97535" y="103632"/>
                </a:lnTo>
                <a:lnTo>
                  <a:pt x="97535" y="103632"/>
                </a:lnTo>
                <a:lnTo>
                  <a:pt x="106680" y="94488"/>
                </a:lnTo>
                <a:lnTo>
                  <a:pt x="106680" y="94488"/>
                </a:lnTo>
                <a:lnTo>
                  <a:pt x="115824" y="88392"/>
                </a:lnTo>
                <a:lnTo>
                  <a:pt x="115824" y="88392"/>
                </a:lnTo>
                <a:lnTo>
                  <a:pt x="128016" y="85344"/>
                </a:lnTo>
                <a:lnTo>
                  <a:pt x="128016" y="85344"/>
                </a:lnTo>
                <a:lnTo>
                  <a:pt x="137159" y="88392"/>
                </a:lnTo>
                <a:lnTo>
                  <a:pt x="137159" y="88392"/>
                </a:lnTo>
                <a:lnTo>
                  <a:pt x="146304" y="94488"/>
                </a:lnTo>
                <a:lnTo>
                  <a:pt x="146304" y="94488"/>
                </a:lnTo>
                <a:lnTo>
                  <a:pt x="152400" y="103632"/>
                </a:lnTo>
                <a:lnTo>
                  <a:pt x="152400" y="103632"/>
                </a:lnTo>
                <a:lnTo>
                  <a:pt x="155447" y="115824"/>
                </a:lnTo>
                <a:lnTo>
                  <a:pt x="155447" y="115824"/>
                </a:lnTo>
                <a:lnTo>
                  <a:pt x="155447" y="128016"/>
                </a:lnTo>
                <a:lnTo>
                  <a:pt x="155447" y="140208"/>
                </a:lnTo>
                <a:lnTo>
                  <a:pt x="149352" y="137160"/>
                </a:lnTo>
                <a:lnTo>
                  <a:pt x="204216" y="115824"/>
                </a:lnTo>
                <a:lnTo>
                  <a:pt x="201168" y="118872"/>
                </a:lnTo>
                <a:lnTo>
                  <a:pt x="201168" y="91440"/>
                </a:lnTo>
                <a:lnTo>
                  <a:pt x="198120" y="70104"/>
                </a:lnTo>
                <a:lnTo>
                  <a:pt x="195071" y="48768"/>
                </a:lnTo>
                <a:lnTo>
                  <a:pt x="195071" y="51816"/>
                </a:lnTo>
                <a:lnTo>
                  <a:pt x="185928" y="33528"/>
                </a:lnTo>
                <a:lnTo>
                  <a:pt x="188976" y="36576"/>
                </a:lnTo>
                <a:lnTo>
                  <a:pt x="179832" y="24384"/>
                </a:lnTo>
                <a:lnTo>
                  <a:pt x="179832" y="24384"/>
                </a:lnTo>
                <a:lnTo>
                  <a:pt x="167640" y="15240"/>
                </a:lnTo>
                <a:lnTo>
                  <a:pt x="170688" y="15240"/>
                </a:lnTo>
                <a:lnTo>
                  <a:pt x="155447" y="9144"/>
                </a:lnTo>
                <a:lnTo>
                  <a:pt x="155447" y="12192"/>
                </a:lnTo>
                <a:lnTo>
                  <a:pt x="140208" y="9144"/>
                </a:lnTo>
                <a:lnTo>
                  <a:pt x="140208" y="9144"/>
                </a:lnTo>
                <a:lnTo>
                  <a:pt x="13106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5" name="object 1425"/>
          <p:cNvSpPr/>
          <p:nvPr/>
        </p:nvSpPr>
        <p:spPr>
          <a:xfrm>
            <a:off x="8333231" y="1905000"/>
            <a:ext cx="198120" cy="381000"/>
          </a:xfrm>
          <a:custGeom>
            <a:avLst/>
            <a:gdLst/>
            <a:ahLst/>
            <a:cxnLst/>
            <a:rect l="l" t="t" r="r" b="b"/>
            <a:pathLst>
              <a:path w="198120" h="381000">
                <a:moveTo>
                  <a:pt x="143257" y="100584"/>
                </a:moveTo>
                <a:cubicBezTo>
                  <a:pt x="131065" y="146304"/>
                  <a:pt x="115825" y="192024"/>
                  <a:pt x="100585" y="237744"/>
                </a:cubicBezTo>
                <a:cubicBezTo>
                  <a:pt x="115825" y="237744"/>
                  <a:pt x="128017" y="237744"/>
                  <a:pt x="143257" y="237744"/>
                </a:cubicBezTo>
                <a:cubicBezTo>
                  <a:pt x="143257" y="192024"/>
                  <a:pt x="143257" y="146304"/>
                  <a:pt x="143257" y="100584"/>
                </a:cubicBezTo>
                <a:close/>
                <a:moveTo>
                  <a:pt x="131065" y="0"/>
                </a:moveTo>
                <a:cubicBezTo>
                  <a:pt x="152401" y="0"/>
                  <a:pt x="170689" y="0"/>
                  <a:pt x="192025" y="0"/>
                </a:cubicBezTo>
                <a:cubicBezTo>
                  <a:pt x="195073" y="128016"/>
                  <a:pt x="198121" y="256032"/>
                  <a:pt x="198121" y="381000"/>
                </a:cubicBezTo>
                <a:cubicBezTo>
                  <a:pt x="179833" y="381000"/>
                  <a:pt x="158497" y="381000"/>
                  <a:pt x="140209" y="381000"/>
                </a:cubicBezTo>
                <a:cubicBezTo>
                  <a:pt x="140209" y="362712"/>
                  <a:pt x="140209" y="341376"/>
                  <a:pt x="140209" y="320040"/>
                </a:cubicBezTo>
                <a:cubicBezTo>
                  <a:pt x="118873" y="320040"/>
                  <a:pt x="97537" y="320040"/>
                  <a:pt x="76201" y="320040"/>
                </a:cubicBezTo>
                <a:cubicBezTo>
                  <a:pt x="70105" y="341376"/>
                  <a:pt x="64009" y="362712"/>
                  <a:pt x="57913" y="381000"/>
                </a:cubicBezTo>
                <a:cubicBezTo>
                  <a:pt x="36576" y="381000"/>
                  <a:pt x="18288" y="381000"/>
                  <a:pt x="0" y="381000"/>
                </a:cubicBezTo>
                <a:cubicBezTo>
                  <a:pt x="42673" y="256032"/>
                  <a:pt x="85345" y="128016"/>
                  <a:pt x="13106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6" name="object 1426"/>
          <p:cNvSpPr/>
          <p:nvPr/>
        </p:nvSpPr>
        <p:spPr>
          <a:xfrm>
            <a:off x="8327136" y="1901952"/>
            <a:ext cx="210312" cy="390144"/>
          </a:xfrm>
          <a:custGeom>
            <a:avLst/>
            <a:gdLst/>
            <a:ahLst/>
            <a:cxnLst/>
            <a:rect l="l" t="t" r="r" b="b"/>
            <a:pathLst>
              <a:path w="210312" h="390144">
                <a:moveTo>
                  <a:pt x="146304" y="103632"/>
                </a:moveTo>
                <a:lnTo>
                  <a:pt x="155448" y="103632"/>
                </a:lnTo>
                <a:lnTo>
                  <a:pt x="112776" y="240792"/>
                </a:lnTo>
                <a:lnTo>
                  <a:pt x="106680" y="234696"/>
                </a:lnTo>
                <a:lnTo>
                  <a:pt x="149352" y="234696"/>
                </a:lnTo>
                <a:lnTo>
                  <a:pt x="143256" y="240792"/>
                </a:lnTo>
                <a:lnTo>
                  <a:pt x="146304" y="103632"/>
                </a:lnTo>
                <a:close/>
                <a:moveTo>
                  <a:pt x="152400" y="240792"/>
                </a:moveTo>
                <a:lnTo>
                  <a:pt x="149352" y="243840"/>
                </a:lnTo>
                <a:lnTo>
                  <a:pt x="106680" y="243840"/>
                </a:lnTo>
                <a:lnTo>
                  <a:pt x="103632" y="243840"/>
                </a:lnTo>
                <a:lnTo>
                  <a:pt x="103632" y="237744"/>
                </a:lnTo>
                <a:lnTo>
                  <a:pt x="146304" y="100584"/>
                </a:lnTo>
                <a:lnTo>
                  <a:pt x="152400" y="97536"/>
                </a:lnTo>
                <a:lnTo>
                  <a:pt x="155448" y="103632"/>
                </a:lnTo>
                <a:lnTo>
                  <a:pt x="152400" y="240792"/>
                </a:lnTo>
                <a:close/>
                <a:moveTo>
                  <a:pt x="131064" y="3048"/>
                </a:moveTo>
                <a:lnTo>
                  <a:pt x="137160" y="0"/>
                </a:lnTo>
                <a:lnTo>
                  <a:pt x="198120" y="0"/>
                </a:lnTo>
                <a:lnTo>
                  <a:pt x="204216" y="3048"/>
                </a:lnTo>
                <a:lnTo>
                  <a:pt x="210312" y="387096"/>
                </a:lnTo>
                <a:lnTo>
                  <a:pt x="207264" y="390144"/>
                </a:lnTo>
                <a:lnTo>
                  <a:pt x="204216" y="390144"/>
                </a:lnTo>
                <a:lnTo>
                  <a:pt x="146304" y="390144"/>
                </a:lnTo>
                <a:lnTo>
                  <a:pt x="143256" y="390144"/>
                </a:lnTo>
                <a:lnTo>
                  <a:pt x="140208" y="387096"/>
                </a:lnTo>
                <a:lnTo>
                  <a:pt x="143256" y="323088"/>
                </a:lnTo>
                <a:lnTo>
                  <a:pt x="146304" y="326136"/>
                </a:lnTo>
                <a:lnTo>
                  <a:pt x="82296" y="326136"/>
                </a:lnTo>
                <a:lnTo>
                  <a:pt x="85344" y="323088"/>
                </a:lnTo>
                <a:lnTo>
                  <a:pt x="67056" y="387096"/>
                </a:lnTo>
                <a:lnTo>
                  <a:pt x="64008" y="390144"/>
                </a:lnTo>
                <a:lnTo>
                  <a:pt x="6095" y="390144"/>
                </a:lnTo>
                <a:lnTo>
                  <a:pt x="0" y="387096"/>
                </a:lnTo>
                <a:lnTo>
                  <a:pt x="0" y="384048"/>
                </a:lnTo>
                <a:lnTo>
                  <a:pt x="131064" y="3048"/>
                </a:lnTo>
                <a:close/>
                <a:moveTo>
                  <a:pt x="9144" y="387096"/>
                </a:moveTo>
                <a:lnTo>
                  <a:pt x="6095" y="381000"/>
                </a:lnTo>
                <a:lnTo>
                  <a:pt x="64008" y="381000"/>
                </a:lnTo>
                <a:lnTo>
                  <a:pt x="57912" y="384048"/>
                </a:lnTo>
                <a:lnTo>
                  <a:pt x="79248" y="320040"/>
                </a:lnTo>
                <a:lnTo>
                  <a:pt x="82296" y="316992"/>
                </a:lnTo>
                <a:lnTo>
                  <a:pt x="146304" y="316992"/>
                </a:lnTo>
                <a:lnTo>
                  <a:pt x="149352" y="320040"/>
                </a:lnTo>
                <a:lnTo>
                  <a:pt x="152400" y="323088"/>
                </a:lnTo>
                <a:lnTo>
                  <a:pt x="149352" y="387096"/>
                </a:lnTo>
                <a:lnTo>
                  <a:pt x="146304" y="381000"/>
                </a:lnTo>
                <a:lnTo>
                  <a:pt x="204216" y="381000"/>
                </a:lnTo>
                <a:lnTo>
                  <a:pt x="201168" y="387096"/>
                </a:lnTo>
                <a:lnTo>
                  <a:pt x="195072" y="6096"/>
                </a:lnTo>
                <a:lnTo>
                  <a:pt x="198120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7" name="object 1427"/>
          <p:cNvSpPr/>
          <p:nvPr/>
        </p:nvSpPr>
        <p:spPr>
          <a:xfrm>
            <a:off x="8333231" y="1905000"/>
            <a:ext cx="198120" cy="381000"/>
          </a:xfrm>
          <a:custGeom>
            <a:avLst/>
            <a:gdLst/>
            <a:ahLst/>
            <a:cxnLst/>
            <a:rect l="l" t="t" r="r" b="b"/>
            <a:pathLst>
              <a:path w="198120" h="381000">
                <a:moveTo>
                  <a:pt x="143257" y="100584"/>
                </a:moveTo>
                <a:cubicBezTo>
                  <a:pt x="131065" y="146304"/>
                  <a:pt x="115825" y="192024"/>
                  <a:pt x="100585" y="237744"/>
                </a:cubicBezTo>
                <a:cubicBezTo>
                  <a:pt x="115825" y="237744"/>
                  <a:pt x="128017" y="237744"/>
                  <a:pt x="143257" y="237744"/>
                </a:cubicBezTo>
                <a:cubicBezTo>
                  <a:pt x="143257" y="192024"/>
                  <a:pt x="143257" y="146304"/>
                  <a:pt x="143257" y="100584"/>
                </a:cubicBezTo>
                <a:close/>
                <a:moveTo>
                  <a:pt x="131065" y="0"/>
                </a:moveTo>
                <a:cubicBezTo>
                  <a:pt x="152401" y="0"/>
                  <a:pt x="170689" y="0"/>
                  <a:pt x="192025" y="0"/>
                </a:cubicBezTo>
                <a:cubicBezTo>
                  <a:pt x="195073" y="128016"/>
                  <a:pt x="198121" y="256032"/>
                  <a:pt x="198121" y="381000"/>
                </a:cubicBezTo>
                <a:cubicBezTo>
                  <a:pt x="179833" y="381000"/>
                  <a:pt x="158497" y="381000"/>
                  <a:pt x="140209" y="381000"/>
                </a:cubicBezTo>
                <a:cubicBezTo>
                  <a:pt x="140209" y="362712"/>
                  <a:pt x="140209" y="341376"/>
                  <a:pt x="140209" y="320040"/>
                </a:cubicBezTo>
                <a:cubicBezTo>
                  <a:pt x="118873" y="320040"/>
                  <a:pt x="97537" y="320040"/>
                  <a:pt x="76201" y="320040"/>
                </a:cubicBezTo>
                <a:cubicBezTo>
                  <a:pt x="70105" y="341376"/>
                  <a:pt x="64009" y="362712"/>
                  <a:pt x="57913" y="381000"/>
                </a:cubicBezTo>
                <a:cubicBezTo>
                  <a:pt x="36576" y="381000"/>
                  <a:pt x="18288" y="381000"/>
                  <a:pt x="0" y="381000"/>
                </a:cubicBezTo>
                <a:cubicBezTo>
                  <a:pt x="42673" y="256032"/>
                  <a:pt x="85345" y="128016"/>
                  <a:pt x="13106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8" name="object 1428"/>
          <p:cNvSpPr/>
          <p:nvPr/>
        </p:nvSpPr>
        <p:spPr>
          <a:xfrm>
            <a:off x="8327136" y="1901952"/>
            <a:ext cx="210312" cy="390144"/>
          </a:xfrm>
          <a:custGeom>
            <a:avLst/>
            <a:gdLst/>
            <a:ahLst/>
            <a:cxnLst/>
            <a:rect l="l" t="t" r="r" b="b"/>
            <a:pathLst>
              <a:path w="210312" h="390144">
                <a:moveTo>
                  <a:pt x="146304" y="103632"/>
                </a:moveTo>
                <a:lnTo>
                  <a:pt x="155448" y="103632"/>
                </a:lnTo>
                <a:lnTo>
                  <a:pt x="112776" y="240792"/>
                </a:lnTo>
                <a:lnTo>
                  <a:pt x="106680" y="234696"/>
                </a:lnTo>
                <a:lnTo>
                  <a:pt x="149352" y="234696"/>
                </a:lnTo>
                <a:lnTo>
                  <a:pt x="143256" y="240792"/>
                </a:lnTo>
                <a:lnTo>
                  <a:pt x="146304" y="103632"/>
                </a:lnTo>
                <a:close/>
                <a:moveTo>
                  <a:pt x="152400" y="240792"/>
                </a:moveTo>
                <a:lnTo>
                  <a:pt x="149352" y="243840"/>
                </a:lnTo>
                <a:lnTo>
                  <a:pt x="106680" y="243840"/>
                </a:lnTo>
                <a:lnTo>
                  <a:pt x="103632" y="243840"/>
                </a:lnTo>
                <a:lnTo>
                  <a:pt x="103632" y="237744"/>
                </a:lnTo>
                <a:lnTo>
                  <a:pt x="146304" y="100584"/>
                </a:lnTo>
                <a:lnTo>
                  <a:pt x="152400" y="97536"/>
                </a:lnTo>
                <a:lnTo>
                  <a:pt x="155448" y="103632"/>
                </a:lnTo>
                <a:lnTo>
                  <a:pt x="152400" y="240792"/>
                </a:lnTo>
                <a:close/>
                <a:moveTo>
                  <a:pt x="131064" y="3048"/>
                </a:moveTo>
                <a:lnTo>
                  <a:pt x="137160" y="0"/>
                </a:lnTo>
                <a:lnTo>
                  <a:pt x="198120" y="0"/>
                </a:lnTo>
                <a:lnTo>
                  <a:pt x="204216" y="3048"/>
                </a:lnTo>
                <a:lnTo>
                  <a:pt x="210312" y="387096"/>
                </a:lnTo>
                <a:lnTo>
                  <a:pt x="207264" y="390144"/>
                </a:lnTo>
                <a:lnTo>
                  <a:pt x="204216" y="390144"/>
                </a:lnTo>
                <a:lnTo>
                  <a:pt x="146304" y="390144"/>
                </a:lnTo>
                <a:lnTo>
                  <a:pt x="143256" y="390144"/>
                </a:lnTo>
                <a:lnTo>
                  <a:pt x="140208" y="387096"/>
                </a:lnTo>
                <a:lnTo>
                  <a:pt x="143256" y="323088"/>
                </a:lnTo>
                <a:lnTo>
                  <a:pt x="146304" y="326136"/>
                </a:lnTo>
                <a:lnTo>
                  <a:pt x="82296" y="326136"/>
                </a:lnTo>
                <a:lnTo>
                  <a:pt x="85344" y="323088"/>
                </a:lnTo>
                <a:lnTo>
                  <a:pt x="67056" y="387096"/>
                </a:lnTo>
                <a:lnTo>
                  <a:pt x="64008" y="390144"/>
                </a:lnTo>
                <a:lnTo>
                  <a:pt x="6095" y="390144"/>
                </a:lnTo>
                <a:lnTo>
                  <a:pt x="0" y="387096"/>
                </a:lnTo>
                <a:lnTo>
                  <a:pt x="0" y="384048"/>
                </a:lnTo>
                <a:lnTo>
                  <a:pt x="131064" y="3048"/>
                </a:lnTo>
                <a:close/>
                <a:moveTo>
                  <a:pt x="9144" y="387096"/>
                </a:moveTo>
                <a:lnTo>
                  <a:pt x="6095" y="381000"/>
                </a:lnTo>
                <a:lnTo>
                  <a:pt x="64008" y="381000"/>
                </a:lnTo>
                <a:lnTo>
                  <a:pt x="57912" y="384048"/>
                </a:lnTo>
                <a:lnTo>
                  <a:pt x="79248" y="320040"/>
                </a:lnTo>
                <a:lnTo>
                  <a:pt x="82296" y="316992"/>
                </a:lnTo>
                <a:lnTo>
                  <a:pt x="146304" y="316992"/>
                </a:lnTo>
                <a:lnTo>
                  <a:pt x="149352" y="320040"/>
                </a:lnTo>
                <a:lnTo>
                  <a:pt x="152400" y="323088"/>
                </a:lnTo>
                <a:lnTo>
                  <a:pt x="149352" y="387096"/>
                </a:lnTo>
                <a:lnTo>
                  <a:pt x="146304" y="381000"/>
                </a:lnTo>
                <a:lnTo>
                  <a:pt x="204216" y="381000"/>
                </a:lnTo>
                <a:lnTo>
                  <a:pt x="201168" y="387096"/>
                </a:lnTo>
                <a:lnTo>
                  <a:pt x="195072" y="6096"/>
                </a:lnTo>
                <a:lnTo>
                  <a:pt x="198120" y="9144"/>
                </a:lnTo>
                <a:lnTo>
                  <a:pt x="137160" y="9144"/>
                </a:lnTo>
                <a:lnTo>
                  <a:pt x="140208" y="6096"/>
                </a:lnTo>
                <a:lnTo>
                  <a:pt x="9144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9" name="object 1429"/>
          <p:cNvSpPr/>
          <p:nvPr/>
        </p:nvSpPr>
        <p:spPr>
          <a:xfrm>
            <a:off x="7872984" y="1905000"/>
            <a:ext cx="192023" cy="381000"/>
          </a:xfrm>
          <a:custGeom>
            <a:avLst/>
            <a:gdLst/>
            <a:ahLst/>
            <a:cxnLst/>
            <a:rect l="l" t="t" r="r" b="b"/>
            <a:pathLst>
              <a:path w="192023" h="381000">
                <a:moveTo>
                  <a:pt x="15240" y="0"/>
                </a:moveTo>
                <a:cubicBezTo>
                  <a:pt x="73152" y="0"/>
                  <a:pt x="131064" y="0"/>
                  <a:pt x="192023" y="0"/>
                </a:cubicBezTo>
                <a:cubicBezTo>
                  <a:pt x="185928" y="33528"/>
                  <a:pt x="179832" y="64008"/>
                  <a:pt x="173735" y="94488"/>
                </a:cubicBezTo>
                <a:cubicBezTo>
                  <a:pt x="155447" y="94488"/>
                  <a:pt x="137159" y="94488"/>
                  <a:pt x="115823" y="94488"/>
                </a:cubicBezTo>
                <a:cubicBezTo>
                  <a:pt x="100584" y="192024"/>
                  <a:pt x="85344" y="286512"/>
                  <a:pt x="67056" y="381000"/>
                </a:cubicBezTo>
                <a:cubicBezTo>
                  <a:pt x="48768" y="381000"/>
                  <a:pt x="30480" y="381000"/>
                  <a:pt x="12192" y="381000"/>
                </a:cubicBezTo>
                <a:cubicBezTo>
                  <a:pt x="27432" y="286512"/>
                  <a:pt x="42672" y="192024"/>
                  <a:pt x="57912" y="94488"/>
                </a:cubicBezTo>
                <a:cubicBezTo>
                  <a:pt x="39623" y="94488"/>
                  <a:pt x="18288" y="94488"/>
                  <a:pt x="0" y="94488"/>
                </a:cubicBezTo>
                <a:cubicBezTo>
                  <a:pt x="6096" y="64008"/>
                  <a:pt x="9144" y="33528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0" name="object 1430"/>
          <p:cNvSpPr/>
          <p:nvPr/>
        </p:nvSpPr>
        <p:spPr>
          <a:xfrm>
            <a:off x="7866888" y="1901952"/>
            <a:ext cx="201168" cy="390144"/>
          </a:xfrm>
          <a:custGeom>
            <a:avLst/>
            <a:gdLst/>
            <a:ahLst/>
            <a:cxnLst/>
            <a:rect l="l" t="t" r="r" b="b"/>
            <a:pathLst>
              <a:path w="201168" h="390144">
                <a:moveTo>
                  <a:pt x="18288" y="3048"/>
                </a:moveTo>
                <a:lnTo>
                  <a:pt x="21336" y="0"/>
                </a:lnTo>
                <a:lnTo>
                  <a:pt x="198119" y="0"/>
                </a:lnTo>
                <a:lnTo>
                  <a:pt x="201168" y="3048"/>
                </a:lnTo>
                <a:lnTo>
                  <a:pt x="201168" y="6096"/>
                </a:lnTo>
                <a:lnTo>
                  <a:pt x="185928" y="100584"/>
                </a:lnTo>
                <a:lnTo>
                  <a:pt x="182880" y="103632"/>
                </a:lnTo>
                <a:lnTo>
                  <a:pt x="121919" y="103632"/>
                </a:lnTo>
                <a:lnTo>
                  <a:pt x="128016" y="100584"/>
                </a:lnTo>
                <a:lnTo>
                  <a:pt x="79248" y="387096"/>
                </a:lnTo>
                <a:lnTo>
                  <a:pt x="73152" y="390144"/>
                </a:lnTo>
                <a:lnTo>
                  <a:pt x="18288" y="390144"/>
                </a:lnTo>
                <a:lnTo>
                  <a:pt x="12192" y="390144"/>
                </a:lnTo>
                <a:lnTo>
                  <a:pt x="12192" y="384048"/>
                </a:lnTo>
                <a:lnTo>
                  <a:pt x="60960" y="97536"/>
                </a:lnTo>
                <a:lnTo>
                  <a:pt x="64008" y="103632"/>
                </a:lnTo>
                <a:lnTo>
                  <a:pt x="6096" y="103632"/>
                </a:lnTo>
                <a:lnTo>
                  <a:pt x="3048" y="100584"/>
                </a:lnTo>
                <a:lnTo>
                  <a:pt x="0" y="97536"/>
                </a:lnTo>
                <a:lnTo>
                  <a:pt x="18288" y="3048"/>
                </a:lnTo>
                <a:close/>
                <a:moveTo>
                  <a:pt x="9143" y="100584"/>
                </a:moveTo>
                <a:lnTo>
                  <a:pt x="6096" y="94488"/>
                </a:lnTo>
                <a:lnTo>
                  <a:pt x="64008" y="94488"/>
                </a:lnTo>
                <a:lnTo>
                  <a:pt x="67055" y="94488"/>
                </a:lnTo>
                <a:lnTo>
                  <a:pt x="70104" y="100584"/>
                </a:lnTo>
                <a:lnTo>
                  <a:pt x="21336" y="387096"/>
                </a:lnTo>
                <a:lnTo>
                  <a:pt x="18288" y="381000"/>
                </a:lnTo>
                <a:lnTo>
                  <a:pt x="73152" y="381000"/>
                </a:lnTo>
                <a:lnTo>
                  <a:pt x="70104" y="384048"/>
                </a:lnTo>
                <a:lnTo>
                  <a:pt x="118872" y="97536"/>
                </a:lnTo>
                <a:lnTo>
                  <a:pt x="121919" y="94488"/>
                </a:lnTo>
                <a:lnTo>
                  <a:pt x="182880" y="94488"/>
                </a:lnTo>
                <a:lnTo>
                  <a:pt x="176784" y="97536"/>
                </a:lnTo>
                <a:lnTo>
                  <a:pt x="192024" y="3048"/>
                </a:lnTo>
                <a:lnTo>
                  <a:pt x="198119" y="9144"/>
                </a:lnTo>
                <a:lnTo>
                  <a:pt x="21336" y="9144"/>
                </a:lnTo>
                <a:lnTo>
                  <a:pt x="27431" y="6096"/>
                </a:lnTo>
                <a:lnTo>
                  <a:pt x="9143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1" name="object 1431"/>
          <p:cNvSpPr/>
          <p:nvPr/>
        </p:nvSpPr>
        <p:spPr>
          <a:xfrm>
            <a:off x="8787384" y="1905000"/>
            <a:ext cx="204216" cy="381000"/>
          </a:xfrm>
          <a:custGeom>
            <a:avLst/>
            <a:gdLst/>
            <a:ahLst/>
            <a:cxnLst/>
            <a:rect l="l" t="t" r="r" b="b"/>
            <a:pathLst>
              <a:path w="204216" h="381000">
                <a:moveTo>
                  <a:pt x="137160" y="0"/>
                </a:moveTo>
                <a:cubicBezTo>
                  <a:pt x="161544" y="0"/>
                  <a:pt x="179832" y="12192"/>
                  <a:pt x="188976" y="30480"/>
                </a:cubicBezTo>
                <a:cubicBezTo>
                  <a:pt x="198120" y="48768"/>
                  <a:pt x="204216" y="76200"/>
                  <a:pt x="204216" y="115824"/>
                </a:cubicBezTo>
                <a:cubicBezTo>
                  <a:pt x="185928" y="124968"/>
                  <a:pt x="167640" y="131064"/>
                  <a:pt x="149352" y="137160"/>
                </a:cubicBezTo>
                <a:cubicBezTo>
                  <a:pt x="149352" y="128016"/>
                  <a:pt x="149352" y="118872"/>
                  <a:pt x="149352" y="112776"/>
                </a:cubicBezTo>
                <a:cubicBezTo>
                  <a:pt x="146304" y="103632"/>
                  <a:pt x="143256" y="97536"/>
                  <a:pt x="140208" y="94488"/>
                </a:cubicBezTo>
                <a:cubicBezTo>
                  <a:pt x="137160" y="88392"/>
                  <a:pt x="131064" y="85344"/>
                  <a:pt x="124968" y="85344"/>
                </a:cubicBezTo>
                <a:cubicBezTo>
                  <a:pt x="112776" y="85344"/>
                  <a:pt x="100584" y="97536"/>
                  <a:pt x="88392" y="118872"/>
                </a:cubicBezTo>
                <a:cubicBezTo>
                  <a:pt x="82296" y="134112"/>
                  <a:pt x="76200" y="158496"/>
                  <a:pt x="70104" y="188976"/>
                </a:cubicBezTo>
                <a:cubicBezTo>
                  <a:pt x="60960" y="231648"/>
                  <a:pt x="60960" y="259080"/>
                  <a:pt x="64008" y="274320"/>
                </a:cubicBezTo>
                <a:cubicBezTo>
                  <a:pt x="67056" y="289560"/>
                  <a:pt x="76200" y="295656"/>
                  <a:pt x="85344" y="295656"/>
                </a:cubicBezTo>
                <a:cubicBezTo>
                  <a:pt x="97536" y="295656"/>
                  <a:pt x="106680" y="289560"/>
                  <a:pt x="115824" y="277368"/>
                </a:cubicBezTo>
                <a:cubicBezTo>
                  <a:pt x="121920" y="265176"/>
                  <a:pt x="131064" y="249936"/>
                  <a:pt x="137160" y="225552"/>
                </a:cubicBezTo>
                <a:cubicBezTo>
                  <a:pt x="152400" y="234696"/>
                  <a:pt x="167640" y="246888"/>
                  <a:pt x="182880" y="256032"/>
                </a:cubicBezTo>
                <a:cubicBezTo>
                  <a:pt x="173736" y="283464"/>
                  <a:pt x="164592" y="307848"/>
                  <a:pt x="152400" y="326136"/>
                </a:cubicBezTo>
                <a:cubicBezTo>
                  <a:pt x="143256" y="344424"/>
                  <a:pt x="131064" y="359664"/>
                  <a:pt x="118872" y="368808"/>
                </a:cubicBezTo>
                <a:cubicBezTo>
                  <a:pt x="106680" y="377952"/>
                  <a:pt x="91440" y="381000"/>
                  <a:pt x="76200" y="381000"/>
                </a:cubicBezTo>
                <a:cubicBezTo>
                  <a:pt x="54864" y="381000"/>
                  <a:pt x="39624" y="377952"/>
                  <a:pt x="27432" y="365760"/>
                </a:cubicBezTo>
                <a:cubicBezTo>
                  <a:pt x="18288" y="353568"/>
                  <a:pt x="9144" y="332232"/>
                  <a:pt x="6096" y="304800"/>
                </a:cubicBezTo>
                <a:cubicBezTo>
                  <a:pt x="0" y="274320"/>
                  <a:pt x="3048" y="237744"/>
                  <a:pt x="12192" y="192024"/>
                </a:cubicBezTo>
                <a:cubicBezTo>
                  <a:pt x="21336" y="131064"/>
                  <a:pt x="36576" y="82296"/>
                  <a:pt x="60960" y="51816"/>
                </a:cubicBezTo>
                <a:cubicBezTo>
                  <a:pt x="82296" y="18288"/>
                  <a:pt x="109728" y="0"/>
                  <a:pt x="1371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2" name="object 1432"/>
          <p:cNvSpPr/>
          <p:nvPr/>
        </p:nvSpPr>
        <p:spPr>
          <a:xfrm>
            <a:off x="8787384" y="1901952"/>
            <a:ext cx="210312" cy="390144"/>
          </a:xfrm>
          <a:custGeom>
            <a:avLst/>
            <a:gdLst/>
            <a:ahLst/>
            <a:cxnLst/>
            <a:rect l="l" t="t" r="r" b="b"/>
            <a:pathLst>
              <a:path w="210312" h="390144">
                <a:moveTo>
                  <a:pt x="137160" y="0"/>
                </a:moveTo>
                <a:lnTo>
                  <a:pt x="140208" y="0"/>
                </a:lnTo>
                <a:lnTo>
                  <a:pt x="155448" y="3048"/>
                </a:lnTo>
                <a:lnTo>
                  <a:pt x="155448" y="3048"/>
                </a:lnTo>
                <a:lnTo>
                  <a:pt x="170688" y="6096"/>
                </a:lnTo>
                <a:lnTo>
                  <a:pt x="170688" y="9144"/>
                </a:lnTo>
                <a:lnTo>
                  <a:pt x="182880" y="18288"/>
                </a:lnTo>
                <a:lnTo>
                  <a:pt x="182880" y="18288"/>
                </a:lnTo>
                <a:lnTo>
                  <a:pt x="192024" y="30480"/>
                </a:lnTo>
                <a:lnTo>
                  <a:pt x="195072" y="30480"/>
                </a:lnTo>
                <a:lnTo>
                  <a:pt x="201168" y="45720"/>
                </a:lnTo>
                <a:lnTo>
                  <a:pt x="201168" y="48768"/>
                </a:lnTo>
                <a:lnTo>
                  <a:pt x="204216" y="67056"/>
                </a:lnTo>
                <a:lnTo>
                  <a:pt x="207264" y="91440"/>
                </a:lnTo>
                <a:lnTo>
                  <a:pt x="210312" y="118872"/>
                </a:lnTo>
                <a:lnTo>
                  <a:pt x="207264" y="124968"/>
                </a:lnTo>
                <a:lnTo>
                  <a:pt x="152400" y="146304"/>
                </a:lnTo>
                <a:lnTo>
                  <a:pt x="146304" y="146304"/>
                </a:lnTo>
                <a:lnTo>
                  <a:pt x="146304" y="143256"/>
                </a:lnTo>
                <a:lnTo>
                  <a:pt x="143256" y="128016"/>
                </a:lnTo>
                <a:lnTo>
                  <a:pt x="143256" y="118872"/>
                </a:lnTo>
                <a:lnTo>
                  <a:pt x="143256" y="118872"/>
                </a:lnTo>
                <a:lnTo>
                  <a:pt x="140208" y="106680"/>
                </a:lnTo>
                <a:lnTo>
                  <a:pt x="140208" y="106680"/>
                </a:lnTo>
                <a:lnTo>
                  <a:pt x="137160" y="100584"/>
                </a:lnTo>
                <a:lnTo>
                  <a:pt x="137160" y="100584"/>
                </a:lnTo>
                <a:lnTo>
                  <a:pt x="131064" y="94488"/>
                </a:lnTo>
                <a:lnTo>
                  <a:pt x="131064" y="97536"/>
                </a:lnTo>
                <a:lnTo>
                  <a:pt x="124968" y="94488"/>
                </a:lnTo>
                <a:lnTo>
                  <a:pt x="124968" y="94488"/>
                </a:lnTo>
                <a:lnTo>
                  <a:pt x="115824" y="97536"/>
                </a:lnTo>
                <a:lnTo>
                  <a:pt x="118872" y="94488"/>
                </a:lnTo>
                <a:lnTo>
                  <a:pt x="109728" y="100584"/>
                </a:lnTo>
                <a:lnTo>
                  <a:pt x="109728" y="100584"/>
                </a:lnTo>
                <a:lnTo>
                  <a:pt x="100584" y="109728"/>
                </a:lnTo>
                <a:lnTo>
                  <a:pt x="100584" y="109728"/>
                </a:lnTo>
                <a:lnTo>
                  <a:pt x="94488" y="121920"/>
                </a:lnTo>
                <a:lnTo>
                  <a:pt x="88392" y="137160"/>
                </a:lnTo>
                <a:lnTo>
                  <a:pt x="82296" y="152400"/>
                </a:lnTo>
                <a:lnTo>
                  <a:pt x="79248" y="170688"/>
                </a:lnTo>
                <a:lnTo>
                  <a:pt x="73152" y="195072"/>
                </a:lnTo>
                <a:lnTo>
                  <a:pt x="70104" y="210312"/>
                </a:lnTo>
                <a:lnTo>
                  <a:pt x="70104" y="222504"/>
                </a:lnTo>
                <a:lnTo>
                  <a:pt x="67056" y="234696"/>
                </a:lnTo>
                <a:lnTo>
                  <a:pt x="67056" y="246888"/>
                </a:lnTo>
                <a:lnTo>
                  <a:pt x="67056" y="256032"/>
                </a:lnTo>
                <a:lnTo>
                  <a:pt x="67056" y="262128"/>
                </a:lnTo>
                <a:lnTo>
                  <a:pt x="67056" y="271272"/>
                </a:lnTo>
                <a:lnTo>
                  <a:pt x="70104" y="277368"/>
                </a:lnTo>
                <a:lnTo>
                  <a:pt x="70104" y="277368"/>
                </a:lnTo>
                <a:lnTo>
                  <a:pt x="73152" y="286512"/>
                </a:lnTo>
                <a:lnTo>
                  <a:pt x="70104" y="283464"/>
                </a:lnTo>
                <a:lnTo>
                  <a:pt x="76200" y="292608"/>
                </a:lnTo>
                <a:lnTo>
                  <a:pt x="76200" y="289560"/>
                </a:lnTo>
                <a:lnTo>
                  <a:pt x="82296" y="295656"/>
                </a:lnTo>
                <a:lnTo>
                  <a:pt x="79248" y="295656"/>
                </a:lnTo>
                <a:lnTo>
                  <a:pt x="88392" y="295656"/>
                </a:lnTo>
                <a:lnTo>
                  <a:pt x="85344" y="295656"/>
                </a:lnTo>
                <a:lnTo>
                  <a:pt x="94488" y="295656"/>
                </a:lnTo>
                <a:lnTo>
                  <a:pt x="94488" y="295656"/>
                </a:lnTo>
                <a:lnTo>
                  <a:pt x="100584" y="292608"/>
                </a:lnTo>
                <a:lnTo>
                  <a:pt x="100584" y="292608"/>
                </a:lnTo>
                <a:lnTo>
                  <a:pt x="106680" y="286512"/>
                </a:lnTo>
                <a:lnTo>
                  <a:pt x="106680" y="286512"/>
                </a:lnTo>
                <a:lnTo>
                  <a:pt x="112776" y="280416"/>
                </a:lnTo>
                <a:lnTo>
                  <a:pt x="109728" y="280416"/>
                </a:lnTo>
                <a:lnTo>
                  <a:pt x="115824" y="268224"/>
                </a:lnTo>
                <a:lnTo>
                  <a:pt x="121920" y="256032"/>
                </a:lnTo>
                <a:lnTo>
                  <a:pt x="128016" y="243840"/>
                </a:lnTo>
                <a:lnTo>
                  <a:pt x="131064" y="228600"/>
                </a:lnTo>
                <a:lnTo>
                  <a:pt x="134112" y="225552"/>
                </a:lnTo>
                <a:lnTo>
                  <a:pt x="140208" y="225552"/>
                </a:lnTo>
                <a:lnTo>
                  <a:pt x="185928" y="256032"/>
                </a:lnTo>
                <a:lnTo>
                  <a:pt x="185928" y="259080"/>
                </a:lnTo>
                <a:lnTo>
                  <a:pt x="179832" y="280416"/>
                </a:lnTo>
                <a:lnTo>
                  <a:pt x="173736" y="298704"/>
                </a:lnTo>
                <a:lnTo>
                  <a:pt x="164592" y="316992"/>
                </a:lnTo>
                <a:lnTo>
                  <a:pt x="158496" y="332232"/>
                </a:lnTo>
                <a:lnTo>
                  <a:pt x="149352" y="344424"/>
                </a:lnTo>
                <a:lnTo>
                  <a:pt x="140208" y="356616"/>
                </a:lnTo>
                <a:lnTo>
                  <a:pt x="131064" y="365760"/>
                </a:lnTo>
                <a:lnTo>
                  <a:pt x="121920" y="374904"/>
                </a:lnTo>
                <a:lnTo>
                  <a:pt x="121920" y="374904"/>
                </a:lnTo>
                <a:lnTo>
                  <a:pt x="112776" y="381000"/>
                </a:lnTo>
                <a:lnTo>
                  <a:pt x="112776" y="381000"/>
                </a:lnTo>
                <a:lnTo>
                  <a:pt x="100584" y="387096"/>
                </a:lnTo>
                <a:lnTo>
                  <a:pt x="100584" y="387096"/>
                </a:lnTo>
                <a:lnTo>
                  <a:pt x="88392" y="390144"/>
                </a:lnTo>
                <a:lnTo>
                  <a:pt x="88392" y="390144"/>
                </a:lnTo>
                <a:lnTo>
                  <a:pt x="76200" y="390144"/>
                </a:lnTo>
                <a:lnTo>
                  <a:pt x="76200" y="390144"/>
                </a:lnTo>
                <a:lnTo>
                  <a:pt x="60960" y="390144"/>
                </a:lnTo>
                <a:lnTo>
                  <a:pt x="60960" y="390144"/>
                </a:lnTo>
                <a:lnTo>
                  <a:pt x="48768" y="387096"/>
                </a:lnTo>
                <a:lnTo>
                  <a:pt x="45720" y="384048"/>
                </a:lnTo>
                <a:lnTo>
                  <a:pt x="36576" y="381000"/>
                </a:lnTo>
                <a:lnTo>
                  <a:pt x="33528" y="377952"/>
                </a:lnTo>
                <a:lnTo>
                  <a:pt x="24384" y="371856"/>
                </a:lnTo>
                <a:lnTo>
                  <a:pt x="24384" y="371856"/>
                </a:lnTo>
                <a:lnTo>
                  <a:pt x="18288" y="359664"/>
                </a:lnTo>
                <a:lnTo>
                  <a:pt x="18288" y="359664"/>
                </a:lnTo>
                <a:lnTo>
                  <a:pt x="12192" y="347472"/>
                </a:lnTo>
                <a:lnTo>
                  <a:pt x="6096" y="329184"/>
                </a:lnTo>
                <a:lnTo>
                  <a:pt x="0" y="307848"/>
                </a:lnTo>
                <a:lnTo>
                  <a:pt x="0" y="283464"/>
                </a:lnTo>
                <a:lnTo>
                  <a:pt x="0" y="256032"/>
                </a:lnTo>
                <a:lnTo>
                  <a:pt x="3048" y="225552"/>
                </a:lnTo>
                <a:lnTo>
                  <a:pt x="6096" y="195072"/>
                </a:lnTo>
                <a:lnTo>
                  <a:pt x="12192" y="170688"/>
                </a:lnTo>
                <a:lnTo>
                  <a:pt x="15240" y="149352"/>
                </a:lnTo>
                <a:lnTo>
                  <a:pt x="21336" y="131064"/>
                </a:lnTo>
                <a:lnTo>
                  <a:pt x="27432" y="112776"/>
                </a:lnTo>
                <a:lnTo>
                  <a:pt x="33528" y="94488"/>
                </a:lnTo>
                <a:lnTo>
                  <a:pt x="39624" y="79248"/>
                </a:lnTo>
                <a:lnTo>
                  <a:pt x="48768" y="64008"/>
                </a:lnTo>
                <a:lnTo>
                  <a:pt x="54864" y="51816"/>
                </a:lnTo>
                <a:lnTo>
                  <a:pt x="64008" y="39624"/>
                </a:lnTo>
                <a:lnTo>
                  <a:pt x="73152" y="30480"/>
                </a:lnTo>
                <a:lnTo>
                  <a:pt x="82296" y="21336"/>
                </a:lnTo>
                <a:lnTo>
                  <a:pt x="94488" y="12192"/>
                </a:lnTo>
                <a:lnTo>
                  <a:pt x="103632" y="6096"/>
                </a:lnTo>
                <a:lnTo>
                  <a:pt x="103632" y="6096"/>
                </a:lnTo>
                <a:lnTo>
                  <a:pt x="115824" y="3048"/>
                </a:lnTo>
                <a:lnTo>
                  <a:pt x="115824" y="3048"/>
                </a:lnTo>
                <a:lnTo>
                  <a:pt x="128016" y="0"/>
                </a:lnTo>
                <a:lnTo>
                  <a:pt x="137160" y="0"/>
                </a:lnTo>
                <a:close/>
                <a:moveTo>
                  <a:pt x="128016" y="9144"/>
                </a:moveTo>
                <a:lnTo>
                  <a:pt x="118872" y="12192"/>
                </a:lnTo>
                <a:lnTo>
                  <a:pt x="118872" y="12192"/>
                </a:lnTo>
                <a:lnTo>
                  <a:pt x="106680" y="15240"/>
                </a:lnTo>
                <a:lnTo>
                  <a:pt x="109728" y="15240"/>
                </a:lnTo>
                <a:lnTo>
                  <a:pt x="100584" y="21336"/>
                </a:lnTo>
                <a:lnTo>
                  <a:pt x="91440" y="27432"/>
                </a:lnTo>
                <a:lnTo>
                  <a:pt x="82296" y="36576"/>
                </a:lnTo>
                <a:lnTo>
                  <a:pt x="73152" y="45720"/>
                </a:lnTo>
                <a:lnTo>
                  <a:pt x="64008" y="54864"/>
                </a:lnTo>
                <a:lnTo>
                  <a:pt x="54864" y="70104"/>
                </a:lnTo>
                <a:lnTo>
                  <a:pt x="48768" y="82296"/>
                </a:lnTo>
                <a:lnTo>
                  <a:pt x="42672" y="97536"/>
                </a:lnTo>
                <a:lnTo>
                  <a:pt x="36576" y="115824"/>
                </a:lnTo>
                <a:lnTo>
                  <a:pt x="30480" y="134112"/>
                </a:lnTo>
                <a:lnTo>
                  <a:pt x="24384" y="152400"/>
                </a:lnTo>
                <a:lnTo>
                  <a:pt x="21336" y="173736"/>
                </a:lnTo>
                <a:lnTo>
                  <a:pt x="15240" y="195072"/>
                </a:lnTo>
                <a:lnTo>
                  <a:pt x="12192" y="228600"/>
                </a:lnTo>
                <a:lnTo>
                  <a:pt x="9144" y="256032"/>
                </a:lnTo>
                <a:lnTo>
                  <a:pt x="9144" y="283464"/>
                </a:lnTo>
                <a:lnTo>
                  <a:pt x="9144" y="304800"/>
                </a:lnTo>
                <a:lnTo>
                  <a:pt x="15240" y="326136"/>
                </a:lnTo>
                <a:lnTo>
                  <a:pt x="18288" y="341376"/>
                </a:lnTo>
                <a:lnTo>
                  <a:pt x="24384" y="356616"/>
                </a:lnTo>
                <a:lnTo>
                  <a:pt x="24384" y="356616"/>
                </a:lnTo>
                <a:lnTo>
                  <a:pt x="33528" y="365760"/>
                </a:lnTo>
                <a:lnTo>
                  <a:pt x="30480" y="365760"/>
                </a:lnTo>
                <a:lnTo>
                  <a:pt x="39624" y="371856"/>
                </a:lnTo>
                <a:lnTo>
                  <a:pt x="39624" y="371856"/>
                </a:lnTo>
                <a:lnTo>
                  <a:pt x="51816" y="377952"/>
                </a:lnTo>
                <a:lnTo>
                  <a:pt x="48768" y="377952"/>
                </a:lnTo>
                <a:lnTo>
                  <a:pt x="60960" y="381000"/>
                </a:lnTo>
                <a:lnTo>
                  <a:pt x="60960" y="381000"/>
                </a:lnTo>
                <a:lnTo>
                  <a:pt x="76200" y="381000"/>
                </a:lnTo>
                <a:lnTo>
                  <a:pt x="76200" y="381000"/>
                </a:lnTo>
                <a:lnTo>
                  <a:pt x="88392" y="381000"/>
                </a:lnTo>
                <a:lnTo>
                  <a:pt x="85344" y="381000"/>
                </a:lnTo>
                <a:lnTo>
                  <a:pt x="97536" y="377952"/>
                </a:lnTo>
                <a:lnTo>
                  <a:pt x="97536" y="377952"/>
                </a:lnTo>
                <a:lnTo>
                  <a:pt x="106680" y="374904"/>
                </a:lnTo>
                <a:lnTo>
                  <a:pt x="106680" y="374904"/>
                </a:lnTo>
                <a:lnTo>
                  <a:pt x="115824" y="368808"/>
                </a:lnTo>
                <a:lnTo>
                  <a:pt x="115824" y="368808"/>
                </a:lnTo>
                <a:lnTo>
                  <a:pt x="124968" y="359664"/>
                </a:lnTo>
                <a:lnTo>
                  <a:pt x="134112" y="350520"/>
                </a:lnTo>
                <a:lnTo>
                  <a:pt x="143256" y="338328"/>
                </a:lnTo>
                <a:lnTo>
                  <a:pt x="149352" y="326136"/>
                </a:lnTo>
                <a:lnTo>
                  <a:pt x="158496" y="310896"/>
                </a:lnTo>
                <a:lnTo>
                  <a:pt x="164592" y="295656"/>
                </a:lnTo>
                <a:lnTo>
                  <a:pt x="170688" y="277368"/>
                </a:lnTo>
                <a:lnTo>
                  <a:pt x="176784" y="256032"/>
                </a:lnTo>
                <a:lnTo>
                  <a:pt x="179832" y="262128"/>
                </a:lnTo>
                <a:lnTo>
                  <a:pt x="134112" y="231648"/>
                </a:lnTo>
                <a:lnTo>
                  <a:pt x="140208" y="228600"/>
                </a:lnTo>
                <a:lnTo>
                  <a:pt x="137160" y="246888"/>
                </a:lnTo>
                <a:lnTo>
                  <a:pt x="131064" y="262128"/>
                </a:lnTo>
                <a:lnTo>
                  <a:pt x="124968" y="274320"/>
                </a:lnTo>
                <a:lnTo>
                  <a:pt x="118872" y="283464"/>
                </a:lnTo>
                <a:lnTo>
                  <a:pt x="118872" y="283464"/>
                </a:lnTo>
                <a:lnTo>
                  <a:pt x="112776" y="292608"/>
                </a:lnTo>
                <a:lnTo>
                  <a:pt x="112776" y="292608"/>
                </a:lnTo>
                <a:lnTo>
                  <a:pt x="106680" y="298704"/>
                </a:lnTo>
                <a:lnTo>
                  <a:pt x="103632" y="298704"/>
                </a:lnTo>
                <a:lnTo>
                  <a:pt x="97536" y="301752"/>
                </a:lnTo>
                <a:lnTo>
                  <a:pt x="94488" y="304800"/>
                </a:lnTo>
                <a:lnTo>
                  <a:pt x="88392" y="304800"/>
                </a:lnTo>
                <a:lnTo>
                  <a:pt x="85344" y="304800"/>
                </a:lnTo>
                <a:lnTo>
                  <a:pt x="79248" y="304800"/>
                </a:lnTo>
                <a:lnTo>
                  <a:pt x="76200" y="301752"/>
                </a:lnTo>
                <a:lnTo>
                  <a:pt x="70104" y="298704"/>
                </a:lnTo>
                <a:lnTo>
                  <a:pt x="70104" y="295656"/>
                </a:lnTo>
                <a:lnTo>
                  <a:pt x="64008" y="289560"/>
                </a:lnTo>
                <a:lnTo>
                  <a:pt x="64008" y="289560"/>
                </a:lnTo>
                <a:lnTo>
                  <a:pt x="60960" y="280416"/>
                </a:lnTo>
                <a:lnTo>
                  <a:pt x="60960" y="277368"/>
                </a:lnTo>
                <a:lnTo>
                  <a:pt x="57912" y="271272"/>
                </a:lnTo>
                <a:lnTo>
                  <a:pt x="57912" y="265176"/>
                </a:lnTo>
                <a:lnTo>
                  <a:pt x="57912" y="256032"/>
                </a:lnTo>
                <a:lnTo>
                  <a:pt x="57912" y="243840"/>
                </a:lnTo>
                <a:lnTo>
                  <a:pt x="57912" y="234696"/>
                </a:lnTo>
                <a:lnTo>
                  <a:pt x="60960" y="222504"/>
                </a:lnTo>
                <a:lnTo>
                  <a:pt x="60960" y="207264"/>
                </a:lnTo>
                <a:lnTo>
                  <a:pt x="64008" y="192024"/>
                </a:lnTo>
                <a:lnTo>
                  <a:pt x="70104" y="170688"/>
                </a:lnTo>
                <a:lnTo>
                  <a:pt x="73152" y="149352"/>
                </a:lnTo>
                <a:lnTo>
                  <a:pt x="79248" y="131064"/>
                </a:lnTo>
                <a:lnTo>
                  <a:pt x="85344" y="118872"/>
                </a:lnTo>
                <a:lnTo>
                  <a:pt x="94488" y="103632"/>
                </a:lnTo>
                <a:lnTo>
                  <a:pt x="94488" y="103632"/>
                </a:lnTo>
                <a:lnTo>
                  <a:pt x="103632" y="94488"/>
                </a:lnTo>
                <a:lnTo>
                  <a:pt x="103632" y="94488"/>
                </a:lnTo>
                <a:lnTo>
                  <a:pt x="112776" y="88392"/>
                </a:lnTo>
                <a:lnTo>
                  <a:pt x="115824" y="88392"/>
                </a:lnTo>
                <a:lnTo>
                  <a:pt x="124968" y="85344"/>
                </a:lnTo>
                <a:lnTo>
                  <a:pt x="124968" y="85344"/>
                </a:lnTo>
                <a:lnTo>
                  <a:pt x="134112" y="88392"/>
                </a:lnTo>
                <a:lnTo>
                  <a:pt x="137160" y="88392"/>
                </a:lnTo>
                <a:lnTo>
                  <a:pt x="143256" y="94488"/>
                </a:lnTo>
                <a:lnTo>
                  <a:pt x="143256" y="94488"/>
                </a:lnTo>
                <a:lnTo>
                  <a:pt x="149352" y="103632"/>
                </a:lnTo>
                <a:lnTo>
                  <a:pt x="149352" y="103632"/>
                </a:lnTo>
                <a:lnTo>
                  <a:pt x="152400" y="115824"/>
                </a:lnTo>
                <a:lnTo>
                  <a:pt x="152400" y="115824"/>
                </a:lnTo>
                <a:lnTo>
                  <a:pt x="152400" y="128016"/>
                </a:lnTo>
                <a:lnTo>
                  <a:pt x="155448" y="140208"/>
                </a:lnTo>
                <a:lnTo>
                  <a:pt x="146304" y="137160"/>
                </a:lnTo>
                <a:lnTo>
                  <a:pt x="204216" y="115824"/>
                </a:lnTo>
                <a:lnTo>
                  <a:pt x="201168" y="118872"/>
                </a:lnTo>
                <a:lnTo>
                  <a:pt x="198120" y="91440"/>
                </a:lnTo>
                <a:lnTo>
                  <a:pt x="195072" y="70104"/>
                </a:lnTo>
                <a:lnTo>
                  <a:pt x="192024" y="48768"/>
                </a:lnTo>
                <a:lnTo>
                  <a:pt x="192024" y="51816"/>
                </a:lnTo>
                <a:lnTo>
                  <a:pt x="185928" y="33528"/>
                </a:lnTo>
                <a:lnTo>
                  <a:pt x="185928" y="36576"/>
                </a:lnTo>
                <a:lnTo>
                  <a:pt x="176784" y="24384"/>
                </a:lnTo>
                <a:lnTo>
                  <a:pt x="176784" y="24384"/>
                </a:lnTo>
                <a:lnTo>
                  <a:pt x="167640" y="15240"/>
                </a:lnTo>
                <a:lnTo>
                  <a:pt x="167640" y="15240"/>
                </a:lnTo>
                <a:lnTo>
                  <a:pt x="152400" y="9144"/>
                </a:lnTo>
                <a:lnTo>
                  <a:pt x="155448" y="12192"/>
                </a:lnTo>
                <a:lnTo>
                  <a:pt x="137160" y="9144"/>
                </a:lnTo>
                <a:lnTo>
                  <a:pt x="140208" y="9144"/>
                </a:lnTo>
                <a:lnTo>
                  <a:pt x="1280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3" name="object 1433"/>
          <p:cNvSpPr/>
          <p:nvPr/>
        </p:nvSpPr>
        <p:spPr>
          <a:xfrm>
            <a:off x="5577840" y="1987296"/>
            <a:ext cx="152400" cy="115824"/>
          </a:xfrm>
          <a:custGeom>
            <a:avLst/>
            <a:gdLst/>
            <a:ahLst/>
            <a:cxnLst/>
            <a:rect l="l" t="t" r="r" b="b"/>
            <a:pathLst>
              <a:path w="152400" h="115824">
                <a:moveTo>
                  <a:pt x="0" y="0"/>
                </a:moveTo>
                <a:cubicBezTo>
                  <a:pt x="9144" y="0"/>
                  <a:pt x="18288" y="0"/>
                  <a:pt x="30480" y="0"/>
                </a:cubicBezTo>
                <a:cubicBezTo>
                  <a:pt x="27432" y="24384"/>
                  <a:pt x="27432" y="48768"/>
                  <a:pt x="24384" y="73152"/>
                </a:cubicBezTo>
                <a:cubicBezTo>
                  <a:pt x="36576" y="48768"/>
                  <a:pt x="48768" y="24384"/>
                  <a:pt x="60960" y="0"/>
                </a:cubicBezTo>
                <a:cubicBezTo>
                  <a:pt x="70104" y="0"/>
                  <a:pt x="79248" y="0"/>
                  <a:pt x="88392" y="0"/>
                </a:cubicBezTo>
                <a:cubicBezTo>
                  <a:pt x="88392" y="24384"/>
                  <a:pt x="88392" y="48768"/>
                  <a:pt x="88392" y="73152"/>
                </a:cubicBezTo>
                <a:cubicBezTo>
                  <a:pt x="100584" y="48768"/>
                  <a:pt x="109728" y="24384"/>
                  <a:pt x="121920" y="0"/>
                </a:cubicBezTo>
                <a:cubicBezTo>
                  <a:pt x="131064" y="0"/>
                  <a:pt x="143256" y="0"/>
                  <a:pt x="152400" y="0"/>
                </a:cubicBezTo>
                <a:cubicBezTo>
                  <a:pt x="131064" y="36576"/>
                  <a:pt x="112776" y="76200"/>
                  <a:pt x="91440" y="115824"/>
                </a:cubicBezTo>
                <a:cubicBezTo>
                  <a:pt x="82296" y="115824"/>
                  <a:pt x="73152" y="115824"/>
                  <a:pt x="64008" y="115824"/>
                </a:cubicBezTo>
                <a:cubicBezTo>
                  <a:pt x="64008" y="91440"/>
                  <a:pt x="64008" y="67056"/>
                  <a:pt x="64008" y="45720"/>
                </a:cubicBezTo>
                <a:cubicBezTo>
                  <a:pt x="51816" y="67056"/>
                  <a:pt x="42672" y="91440"/>
                  <a:pt x="30480" y="115824"/>
                </a:cubicBezTo>
                <a:cubicBezTo>
                  <a:pt x="21336" y="115824"/>
                  <a:pt x="12192" y="115824"/>
                  <a:pt x="3048" y="115824"/>
                </a:cubicBezTo>
                <a:cubicBezTo>
                  <a:pt x="0" y="76200"/>
                  <a:pt x="0" y="36576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4" name="object 1434"/>
          <p:cNvSpPr/>
          <p:nvPr/>
        </p:nvSpPr>
        <p:spPr>
          <a:xfrm>
            <a:off x="5571744" y="1981200"/>
            <a:ext cx="161544" cy="124968"/>
          </a:xfrm>
          <a:custGeom>
            <a:avLst/>
            <a:gdLst/>
            <a:ahLst/>
            <a:cxnLst/>
            <a:rect l="l" t="t" r="r" b="b"/>
            <a:pathLst>
              <a:path w="161544" h="124968">
                <a:moveTo>
                  <a:pt x="0" y="6096"/>
                </a:moveTo>
                <a:lnTo>
                  <a:pt x="3048" y="3048"/>
                </a:lnTo>
                <a:lnTo>
                  <a:pt x="6096" y="0"/>
                </a:lnTo>
                <a:lnTo>
                  <a:pt x="36576" y="0"/>
                </a:lnTo>
                <a:lnTo>
                  <a:pt x="39624" y="3048"/>
                </a:lnTo>
                <a:lnTo>
                  <a:pt x="39624" y="6096"/>
                </a:lnTo>
                <a:lnTo>
                  <a:pt x="36576" y="79248"/>
                </a:lnTo>
                <a:lnTo>
                  <a:pt x="27432" y="76200"/>
                </a:lnTo>
                <a:lnTo>
                  <a:pt x="64008" y="3048"/>
                </a:lnTo>
                <a:lnTo>
                  <a:pt x="67056" y="0"/>
                </a:lnTo>
                <a:lnTo>
                  <a:pt x="94488" y="0"/>
                </a:lnTo>
                <a:lnTo>
                  <a:pt x="100584" y="3048"/>
                </a:lnTo>
                <a:lnTo>
                  <a:pt x="100584" y="6096"/>
                </a:lnTo>
                <a:lnTo>
                  <a:pt x="100584" y="79248"/>
                </a:lnTo>
                <a:lnTo>
                  <a:pt x="91440" y="76200"/>
                </a:lnTo>
                <a:lnTo>
                  <a:pt x="121920" y="3048"/>
                </a:lnTo>
                <a:lnTo>
                  <a:pt x="128016" y="0"/>
                </a:lnTo>
                <a:lnTo>
                  <a:pt x="158496" y="0"/>
                </a:lnTo>
                <a:lnTo>
                  <a:pt x="161544" y="3048"/>
                </a:lnTo>
                <a:lnTo>
                  <a:pt x="161544" y="9144"/>
                </a:lnTo>
                <a:lnTo>
                  <a:pt x="103632" y="121920"/>
                </a:lnTo>
                <a:lnTo>
                  <a:pt x="97536" y="124968"/>
                </a:lnTo>
                <a:lnTo>
                  <a:pt x="70104" y="124968"/>
                </a:lnTo>
                <a:lnTo>
                  <a:pt x="67056" y="124968"/>
                </a:lnTo>
                <a:lnTo>
                  <a:pt x="64008" y="121920"/>
                </a:lnTo>
                <a:lnTo>
                  <a:pt x="67056" y="51816"/>
                </a:lnTo>
                <a:lnTo>
                  <a:pt x="73152" y="54864"/>
                </a:lnTo>
                <a:lnTo>
                  <a:pt x="39624" y="121920"/>
                </a:lnTo>
                <a:lnTo>
                  <a:pt x="36576" y="124968"/>
                </a:lnTo>
                <a:lnTo>
                  <a:pt x="9144" y="124968"/>
                </a:lnTo>
                <a:lnTo>
                  <a:pt x="3048" y="121920"/>
                </a:lnTo>
                <a:lnTo>
                  <a:pt x="0" y="6096"/>
                </a:lnTo>
                <a:close/>
                <a:moveTo>
                  <a:pt x="12192" y="121920"/>
                </a:moveTo>
                <a:lnTo>
                  <a:pt x="9144" y="115824"/>
                </a:lnTo>
                <a:lnTo>
                  <a:pt x="36576" y="115824"/>
                </a:lnTo>
                <a:lnTo>
                  <a:pt x="33528" y="118872"/>
                </a:lnTo>
                <a:lnTo>
                  <a:pt x="67056" y="48768"/>
                </a:lnTo>
                <a:lnTo>
                  <a:pt x="70104" y="45720"/>
                </a:lnTo>
                <a:lnTo>
                  <a:pt x="76200" y="51816"/>
                </a:lnTo>
                <a:lnTo>
                  <a:pt x="73152" y="121920"/>
                </a:lnTo>
                <a:lnTo>
                  <a:pt x="70104" y="115824"/>
                </a:lnTo>
                <a:lnTo>
                  <a:pt x="97536" y="115824"/>
                </a:lnTo>
                <a:lnTo>
                  <a:pt x="94488" y="118872"/>
                </a:lnTo>
                <a:lnTo>
                  <a:pt x="155448" y="3048"/>
                </a:lnTo>
                <a:lnTo>
                  <a:pt x="158496" y="9144"/>
                </a:lnTo>
                <a:lnTo>
                  <a:pt x="128016" y="9144"/>
                </a:lnTo>
                <a:lnTo>
                  <a:pt x="131064" y="6096"/>
                </a:lnTo>
                <a:lnTo>
                  <a:pt x="100584" y="79248"/>
                </a:lnTo>
                <a:lnTo>
                  <a:pt x="94488" y="82296"/>
                </a:lnTo>
                <a:lnTo>
                  <a:pt x="91440" y="79248"/>
                </a:lnTo>
                <a:lnTo>
                  <a:pt x="91440" y="6096"/>
                </a:lnTo>
                <a:lnTo>
                  <a:pt x="94488" y="9144"/>
                </a:lnTo>
                <a:lnTo>
                  <a:pt x="67056" y="9144"/>
                </a:lnTo>
                <a:lnTo>
                  <a:pt x="70104" y="9144"/>
                </a:lnTo>
                <a:lnTo>
                  <a:pt x="36576" y="79248"/>
                </a:lnTo>
                <a:lnTo>
                  <a:pt x="30480" y="82296"/>
                </a:lnTo>
                <a:lnTo>
                  <a:pt x="27432" y="79248"/>
                </a:lnTo>
                <a:lnTo>
                  <a:pt x="30480" y="6096"/>
                </a:lnTo>
                <a:lnTo>
                  <a:pt x="36576" y="9144"/>
                </a:lnTo>
                <a:lnTo>
                  <a:pt x="6096" y="9144"/>
                </a:lnTo>
                <a:lnTo>
                  <a:pt x="9144" y="6096"/>
                </a:lnTo>
                <a:lnTo>
                  <a:pt x="12192" y="121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5" name="object 1435"/>
          <p:cNvSpPr/>
          <p:nvPr/>
        </p:nvSpPr>
        <p:spPr>
          <a:xfrm>
            <a:off x="5166360" y="2810256"/>
            <a:ext cx="219456" cy="408432"/>
          </a:xfrm>
          <a:custGeom>
            <a:avLst/>
            <a:gdLst/>
            <a:ahLst/>
            <a:cxnLst/>
            <a:rect l="l" t="t" r="r" b="b"/>
            <a:pathLst>
              <a:path w="219456" h="408432">
                <a:moveTo>
                  <a:pt x="158496" y="106680"/>
                </a:moveTo>
                <a:cubicBezTo>
                  <a:pt x="143256" y="155448"/>
                  <a:pt x="128016" y="204216"/>
                  <a:pt x="112776" y="252984"/>
                </a:cubicBezTo>
                <a:cubicBezTo>
                  <a:pt x="128016" y="252984"/>
                  <a:pt x="140208" y="252984"/>
                  <a:pt x="155448" y="252984"/>
                </a:cubicBezTo>
                <a:cubicBezTo>
                  <a:pt x="158496" y="204216"/>
                  <a:pt x="158496" y="155448"/>
                  <a:pt x="158496" y="106680"/>
                </a:cubicBezTo>
                <a:close/>
                <a:moveTo>
                  <a:pt x="143256" y="0"/>
                </a:moveTo>
                <a:cubicBezTo>
                  <a:pt x="164592" y="0"/>
                  <a:pt x="188976" y="0"/>
                  <a:pt x="210312" y="0"/>
                </a:cubicBezTo>
                <a:cubicBezTo>
                  <a:pt x="213360" y="137160"/>
                  <a:pt x="216408" y="271272"/>
                  <a:pt x="219456" y="408432"/>
                </a:cubicBezTo>
                <a:cubicBezTo>
                  <a:pt x="198120" y="408432"/>
                  <a:pt x="173736" y="408432"/>
                  <a:pt x="152400" y="408432"/>
                </a:cubicBezTo>
                <a:cubicBezTo>
                  <a:pt x="152400" y="384048"/>
                  <a:pt x="155448" y="362712"/>
                  <a:pt x="155448" y="341376"/>
                </a:cubicBezTo>
                <a:cubicBezTo>
                  <a:pt x="131064" y="341376"/>
                  <a:pt x="106680" y="341376"/>
                  <a:pt x="82296" y="341376"/>
                </a:cubicBezTo>
                <a:cubicBezTo>
                  <a:pt x="76200" y="362712"/>
                  <a:pt x="70104" y="384048"/>
                  <a:pt x="64008" y="408432"/>
                </a:cubicBezTo>
                <a:cubicBezTo>
                  <a:pt x="42672" y="408432"/>
                  <a:pt x="21336" y="408432"/>
                  <a:pt x="0" y="408432"/>
                </a:cubicBezTo>
                <a:cubicBezTo>
                  <a:pt x="45720" y="271272"/>
                  <a:pt x="94488" y="137160"/>
                  <a:pt x="14325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6" name="object 1436"/>
          <p:cNvSpPr/>
          <p:nvPr/>
        </p:nvSpPr>
        <p:spPr>
          <a:xfrm>
            <a:off x="5160264" y="2807208"/>
            <a:ext cx="228600" cy="414528"/>
          </a:xfrm>
          <a:custGeom>
            <a:avLst/>
            <a:gdLst/>
            <a:ahLst/>
            <a:cxnLst/>
            <a:rect l="l" t="t" r="r" b="b"/>
            <a:pathLst>
              <a:path w="228600" h="414528">
                <a:moveTo>
                  <a:pt x="161544" y="109728"/>
                </a:moveTo>
                <a:lnTo>
                  <a:pt x="170688" y="112776"/>
                </a:lnTo>
                <a:lnTo>
                  <a:pt x="121920" y="256032"/>
                </a:lnTo>
                <a:lnTo>
                  <a:pt x="118872" y="249936"/>
                </a:lnTo>
                <a:lnTo>
                  <a:pt x="161544" y="249936"/>
                </a:lnTo>
                <a:lnTo>
                  <a:pt x="158496" y="256032"/>
                </a:lnTo>
                <a:lnTo>
                  <a:pt x="161544" y="109728"/>
                </a:lnTo>
                <a:close/>
                <a:moveTo>
                  <a:pt x="167640" y="256032"/>
                </a:moveTo>
                <a:lnTo>
                  <a:pt x="161544" y="259080"/>
                </a:lnTo>
                <a:lnTo>
                  <a:pt x="118872" y="259080"/>
                </a:lnTo>
                <a:lnTo>
                  <a:pt x="115824" y="259080"/>
                </a:lnTo>
                <a:lnTo>
                  <a:pt x="112776" y="256032"/>
                </a:lnTo>
                <a:lnTo>
                  <a:pt x="161544" y="109728"/>
                </a:lnTo>
                <a:lnTo>
                  <a:pt x="164592" y="106680"/>
                </a:lnTo>
                <a:lnTo>
                  <a:pt x="170688" y="109728"/>
                </a:lnTo>
                <a:lnTo>
                  <a:pt x="167640" y="256032"/>
                </a:lnTo>
                <a:close/>
                <a:moveTo>
                  <a:pt x="146304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22504" y="3048"/>
                </a:lnTo>
                <a:lnTo>
                  <a:pt x="228600" y="411480"/>
                </a:lnTo>
                <a:lnTo>
                  <a:pt x="228600" y="414528"/>
                </a:lnTo>
                <a:lnTo>
                  <a:pt x="225552" y="414528"/>
                </a:lnTo>
                <a:lnTo>
                  <a:pt x="158496" y="414528"/>
                </a:lnTo>
                <a:lnTo>
                  <a:pt x="155448" y="414528"/>
                </a:lnTo>
                <a:lnTo>
                  <a:pt x="155448" y="411480"/>
                </a:lnTo>
                <a:lnTo>
                  <a:pt x="155448" y="344424"/>
                </a:lnTo>
                <a:lnTo>
                  <a:pt x="161544" y="347472"/>
                </a:lnTo>
                <a:lnTo>
                  <a:pt x="91440" y="347472"/>
                </a:lnTo>
                <a:lnTo>
                  <a:pt x="94488" y="344424"/>
                </a:lnTo>
                <a:lnTo>
                  <a:pt x="73152" y="411480"/>
                </a:lnTo>
                <a:lnTo>
                  <a:pt x="70104" y="414528"/>
                </a:lnTo>
                <a:lnTo>
                  <a:pt x="6096" y="414528"/>
                </a:lnTo>
                <a:lnTo>
                  <a:pt x="3048" y="414528"/>
                </a:lnTo>
                <a:lnTo>
                  <a:pt x="0" y="408432"/>
                </a:lnTo>
                <a:lnTo>
                  <a:pt x="146304" y="3048"/>
                </a:lnTo>
                <a:close/>
                <a:moveTo>
                  <a:pt x="9144" y="411480"/>
                </a:moveTo>
                <a:lnTo>
                  <a:pt x="6096" y="405384"/>
                </a:lnTo>
                <a:lnTo>
                  <a:pt x="70104" y="405384"/>
                </a:lnTo>
                <a:lnTo>
                  <a:pt x="64008" y="408432"/>
                </a:lnTo>
                <a:lnTo>
                  <a:pt x="85344" y="341376"/>
                </a:lnTo>
                <a:lnTo>
                  <a:pt x="91440" y="338328"/>
                </a:lnTo>
                <a:lnTo>
                  <a:pt x="161544" y="338328"/>
                </a:lnTo>
                <a:lnTo>
                  <a:pt x="164592" y="341376"/>
                </a:lnTo>
                <a:lnTo>
                  <a:pt x="164592" y="344424"/>
                </a:lnTo>
                <a:lnTo>
                  <a:pt x="164592" y="411480"/>
                </a:lnTo>
                <a:lnTo>
                  <a:pt x="158496" y="405384"/>
                </a:lnTo>
                <a:lnTo>
                  <a:pt x="225552" y="405384"/>
                </a:lnTo>
                <a:lnTo>
                  <a:pt x="219456" y="411480"/>
                </a:lnTo>
                <a:lnTo>
                  <a:pt x="213360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41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7" name="object 1437"/>
          <p:cNvSpPr/>
          <p:nvPr/>
        </p:nvSpPr>
        <p:spPr>
          <a:xfrm>
            <a:off x="5166360" y="2810256"/>
            <a:ext cx="219456" cy="408432"/>
          </a:xfrm>
          <a:custGeom>
            <a:avLst/>
            <a:gdLst/>
            <a:ahLst/>
            <a:cxnLst/>
            <a:rect l="l" t="t" r="r" b="b"/>
            <a:pathLst>
              <a:path w="219456" h="408432">
                <a:moveTo>
                  <a:pt x="158496" y="106680"/>
                </a:moveTo>
                <a:cubicBezTo>
                  <a:pt x="143256" y="155448"/>
                  <a:pt x="128016" y="204216"/>
                  <a:pt x="112776" y="252984"/>
                </a:cubicBezTo>
                <a:cubicBezTo>
                  <a:pt x="128016" y="252984"/>
                  <a:pt x="140208" y="252984"/>
                  <a:pt x="155448" y="252984"/>
                </a:cubicBezTo>
                <a:cubicBezTo>
                  <a:pt x="158496" y="204216"/>
                  <a:pt x="158496" y="155448"/>
                  <a:pt x="158496" y="106680"/>
                </a:cubicBezTo>
                <a:close/>
                <a:moveTo>
                  <a:pt x="143256" y="0"/>
                </a:moveTo>
                <a:cubicBezTo>
                  <a:pt x="164592" y="0"/>
                  <a:pt x="188976" y="0"/>
                  <a:pt x="210312" y="0"/>
                </a:cubicBezTo>
                <a:cubicBezTo>
                  <a:pt x="213360" y="137160"/>
                  <a:pt x="216408" y="271272"/>
                  <a:pt x="219456" y="408432"/>
                </a:cubicBezTo>
                <a:cubicBezTo>
                  <a:pt x="198120" y="408432"/>
                  <a:pt x="173736" y="408432"/>
                  <a:pt x="152400" y="408432"/>
                </a:cubicBezTo>
                <a:cubicBezTo>
                  <a:pt x="152400" y="384048"/>
                  <a:pt x="155448" y="362712"/>
                  <a:pt x="155448" y="341376"/>
                </a:cubicBezTo>
                <a:cubicBezTo>
                  <a:pt x="131064" y="341376"/>
                  <a:pt x="106680" y="341376"/>
                  <a:pt x="82296" y="341376"/>
                </a:cubicBezTo>
                <a:cubicBezTo>
                  <a:pt x="76200" y="362712"/>
                  <a:pt x="70104" y="384048"/>
                  <a:pt x="64008" y="408432"/>
                </a:cubicBezTo>
                <a:cubicBezTo>
                  <a:pt x="42672" y="408432"/>
                  <a:pt x="21336" y="408432"/>
                  <a:pt x="0" y="408432"/>
                </a:cubicBezTo>
                <a:cubicBezTo>
                  <a:pt x="45720" y="271272"/>
                  <a:pt x="94488" y="137160"/>
                  <a:pt x="14325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8" name="object 1438"/>
          <p:cNvSpPr/>
          <p:nvPr/>
        </p:nvSpPr>
        <p:spPr>
          <a:xfrm>
            <a:off x="5160264" y="2807208"/>
            <a:ext cx="228600" cy="414528"/>
          </a:xfrm>
          <a:custGeom>
            <a:avLst/>
            <a:gdLst/>
            <a:ahLst/>
            <a:cxnLst/>
            <a:rect l="l" t="t" r="r" b="b"/>
            <a:pathLst>
              <a:path w="228600" h="414528">
                <a:moveTo>
                  <a:pt x="161544" y="109728"/>
                </a:moveTo>
                <a:lnTo>
                  <a:pt x="170688" y="112776"/>
                </a:lnTo>
                <a:lnTo>
                  <a:pt x="121920" y="256032"/>
                </a:lnTo>
                <a:lnTo>
                  <a:pt x="118872" y="249936"/>
                </a:lnTo>
                <a:lnTo>
                  <a:pt x="161544" y="249936"/>
                </a:lnTo>
                <a:lnTo>
                  <a:pt x="158496" y="256032"/>
                </a:lnTo>
                <a:lnTo>
                  <a:pt x="161544" y="109728"/>
                </a:lnTo>
                <a:close/>
                <a:moveTo>
                  <a:pt x="167640" y="256032"/>
                </a:moveTo>
                <a:lnTo>
                  <a:pt x="161544" y="259080"/>
                </a:lnTo>
                <a:lnTo>
                  <a:pt x="118872" y="259080"/>
                </a:lnTo>
                <a:lnTo>
                  <a:pt x="115824" y="259080"/>
                </a:lnTo>
                <a:lnTo>
                  <a:pt x="112776" y="256032"/>
                </a:lnTo>
                <a:lnTo>
                  <a:pt x="161544" y="109728"/>
                </a:lnTo>
                <a:lnTo>
                  <a:pt x="164592" y="106680"/>
                </a:lnTo>
                <a:lnTo>
                  <a:pt x="170688" y="109728"/>
                </a:lnTo>
                <a:lnTo>
                  <a:pt x="167640" y="256032"/>
                </a:lnTo>
                <a:close/>
                <a:moveTo>
                  <a:pt x="146304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22504" y="3048"/>
                </a:lnTo>
                <a:lnTo>
                  <a:pt x="228600" y="411480"/>
                </a:lnTo>
                <a:lnTo>
                  <a:pt x="228600" y="414528"/>
                </a:lnTo>
                <a:lnTo>
                  <a:pt x="225552" y="414528"/>
                </a:lnTo>
                <a:lnTo>
                  <a:pt x="158496" y="414528"/>
                </a:lnTo>
                <a:lnTo>
                  <a:pt x="155448" y="414528"/>
                </a:lnTo>
                <a:lnTo>
                  <a:pt x="155448" y="411480"/>
                </a:lnTo>
                <a:lnTo>
                  <a:pt x="155448" y="344424"/>
                </a:lnTo>
                <a:lnTo>
                  <a:pt x="161544" y="347472"/>
                </a:lnTo>
                <a:lnTo>
                  <a:pt x="91440" y="347472"/>
                </a:lnTo>
                <a:lnTo>
                  <a:pt x="94488" y="344424"/>
                </a:lnTo>
                <a:lnTo>
                  <a:pt x="73152" y="411480"/>
                </a:lnTo>
                <a:lnTo>
                  <a:pt x="70104" y="414528"/>
                </a:lnTo>
                <a:lnTo>
                  <a:pt x="6096" y="414528"/>
                </a:lnTo>
                <a:lnTo>
                  <a:pt x="3048" y="414528"/>
                </a:lnTo>
                <a:lnTo>
                  <a:pt x="0" y="408432"/>
                </a:lnTo>
                <a:lnTo>
                  <a:pt x="146304" y="3048"/>
                </a:lnTo>
                <a:close/>
                <a:moveTo>
                  <a:pt x="9144" y="411480"/>
                </a:moveTo>
                <a:lnTo>
                  <a:pt x="6096" y="405384"/>
                </a:lnTo>
                <a:lnTo>
                  <a:pt x="70104" y="405384"/>
                </a:lnTo>
                <a:lnTo>
                  <a:pt x="64008" y="408432"/>
                </a:lnTo>
                <a:lnTo>
                  <a:pt x="85344" y="341376"/>
                </a:lnTo>
                <a:lnTo>
                  <a:pt x="91440" y="338328"/>
                </a:lnTo>
                <a:lnTo>
                  <a:pt x="161544" y="338328"/>
                </a:lnTo>
                <a:lnTo>
                  <a:pt x="164592" y="341376"/>
                </a:lnTo>
                <a:lnTo>
                  <a:pt x="164592" y="344424"/>
                </a:lnTo>
                <a:lnTo>
                  <a:pt x="164592" y="411480"/>
                </a:lnTo>
                <a:lnTo>
                  <a:pt x="158496" y="405384"/>
                </a:lnTo>
                <a:lnTo>
                  <a:pt x="225552" y="405384"/>
                </a:lnTo>
                <a:lnTo>
                  <a:pt x="219456" y="411480"/>
                </a:lnTo>
                <a:lnTo>
                  <a:pt x="213360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41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9" name="object 1439"/>
          <p:cNvSpPr/>
          <p:nvPr/>
        </p:nvSpPr>
        <p:spPr>
          <a:xfrm>
            <a:off x="5166360" y="3325368"/>
            <a:ext cx="207264" cy="405384"/>
          </a:xfrm>
          <a:custGeom>
            <a:avLst/>
            <a:gdLst/>
            <a:ahLst/>
            <a:cxnLst/>
            <a:rect l="l" t="t" r="r" b="b"/>
            <a:pathLst>
              <a:path w="207264" h="405384">
                <a:moveTo>
                  <a:pt x="15240" y="0"/>
                </a:moveTo>
                <a:cubicBezTo>
                  <a:pt x="79248" y="0"/>
                  <a:pt x="143256" y="0"/>
                  <a:pt x="207264" y="0"/>
                </a:cubicBezTo>
                <a:cubicBezTo>
                  <a:pt x="201168" y="33528"/>
                  <a:pt x="195072" y="67056"/>
                  <a:pt x="192024" y="100584"/>
                </a:cubicBezTo>
                <a:cubicBezTo>
                  <a:pt x="170688" y="100584"/>
                  <a:pt x="149352" y="100584"/>
                  <a:pt x="128016" y="100584"/>
                </a:cubicBezTo>
                <a:cubicBezTo>
                  <a:pt x="109728" y="201168"/>
                  <a:pt x="91440" y="304800"/>
                  <a:pt x="73152" y="405384"/>
                </a:cubicBezTo>
                <a:cubicBezTo>
                  <a:pt x="51816" y="405384"/>
                  <a:pt x="33528" y="405384"/>
                  <a:pt x="12192" y="405384"/>
                </a:cubicBezTo>
                <a:cubicBezTo>
                  <a:pt x="27432" y="304800"/>
                  <a:pt x="45720" y="201168"/>
                  <a:pt x="64008" y="100584"/>
                </a:cubicBezTo>
                <a:cubicBezTo>
                  <a:pt x="42672" y="100584"/>
                  <a:pt x="21336" y="100584"/>
                  <a:pt x="0" y="100584"/>
                </a:cubicBezTo>
                <a:cubicBezTo>
                  <a:pt x="6096" y="67056"/>
                  <a:pt x="9144" y="33528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0" name="object 1440"/>
          <p:cNvSpPr/>
          <p:nvPr/>
        </p:nvSpPr>
        <p:spPr>
          <a:xfrm>
            <a:off x="5160264" y="3319272"/>
            <a:ext cx="219456" cy="417576"/>
          </a:xfrm>
          <a:custGeom>
            <a:avLst/>
            <a:gdLst/>
            <a:ahLst/>
            <a:cxnLst/>
            <a:rect l="l" t="t" r="r" b="b"/>
            <a:pathLst>
              <a:path w="219456" h="417576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9456" y="6096"/>
                </a:lnTo>
                <a:lnTo>
                  <a:pt x="201168" y="106680"/>
                </a:lnTo>
                <a:lnTo>
                  <a:pt x="198120" y="109728"/>
                </a:lnTo>
                <a:lnTo>
                  <a:pt x="134112" y="109728"/>
                </a:lnTo>
                <a:lnTo>
                  <a:pt x="137160" y="106680"/>
                </a:lnTo>
                <a:lnTo>
                  <a:pt x="85344" y="414528"/>
                </a:lnTo>
                <a:lnTo>
                  <a:pt x="79248" y="417576"/>
                </a:lnTo>
                <a:lnTo>
                  <a:pt x="18288" y="417576"/>
                </a:lnTo>
                <a:lnTo>
                  <a:pt x="15240" y="414528"/>
                </a:lnTo>
                <a:lnTo>
                  <a:pt x="12192" y="411480"/>
                </a:lnTo>
                <a:lnTo>
                  <a:pt x="64008" y="106680"/>
                </a:lnTo>
                <a:lnTo>
                  <a:pt x="70104" y="109728"/>
                </a:lnTo>
                <a:lnTo>
                  <a:pt x="6096" y="109728"/>
                </a:lnTo>
                <a:lnTo>
                  <a:pt x="3048" y="109728"/>
                </a:lnTo>
                <a:lnTo>
                  <a:pt x="0" y="106680"/>
                </a:lnTo>
                <a:lnTo>
                  <a:pt x="18288" y="6096"/>
                </a:lnTo>
                <a:close/>
                <a:moveTo>
                  <a:pt x="9144" y="106680"/>
                </a:moveTo>
                <a:lnTo>
                  <a:pt x="6096" y="100584"/>
                </a:lnTo>
                <a:lnTo>
                  <a:pt x="70104" y="100584"/>
                </a:lnTo>
                <a:lnTo>
                  <a:pt x="73152" y="103632"/>
                </a:lnTo>
                <a:lnTo>
                  <a:pt x="73152" y="106680"/>
                </a:lnTo>
                <a:lnTo>
                  <a:pt x="21336" y="414528"/>
                </a:lnTo>
                <a:lnTo>
                  <a:pt x="18288" y="408431"/>
                </a:lnTo>
                <a:lnTo>
                  <a:pt x="79248" y="408431"/>
                </a:lnTo>
                <a:lnTo>
                  <a:pt x="76200" y="411480"/>
                </a:lnTo>
                <a:lnTo>
                  <a:pt x="128016" y="106680"/>
                </a:lnTo>
                <a:lnTo>
                  <a:pt x="134112" y="100584"/>
                </a:lnTo>
                <a:lnTo>
                  <a:pt x="198120" y="100584"/>
                </a:lnTo>
                <a:lnTo>
                  <a:pt x="192024" y="106680"/>
                </a:lnTo>
                <a:lnTo>
                  <a:pt x="210312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1" name="object 1441"/>
          <p:cNvSpPr/>
          <p:nvPr/>
        </p:nvSpPr>
        <p:spPr>
          <a:xfrm>
            <a:off x="5166360" y="4843272"/>
            <a:ext cx="228600" cy="408432"/>
          </a:xfrm>
          <a:custGeom>
            <a:avLst/>
            <a:gdLst/>
            <a:ahLst/>
            <a:cxnLst/>
            <a:rect l="l" t="t" r="r" b="b"/>
            <a:pathLst>
              <a:path w="228600" h="408432">
                <a:moveTo>
                  <a:pt x="18288" y="0"/>
                </a:moveTo>
                <a:cubicBezTo>
                  <a:pt x="88392" y="0"/>
                  <a:pt x="158496" y="0"/>
                  <a:pt x="228600" y="0"/>
                </a:cubicBezTo>
                <a:cubicBezTo>
                  <a:pt x="222504" y="33528"/>
                  <a:pt x="216408" y="67056"/>
                  <a:pt x="210312" y="100584"/>
                </a:cubicBezTo>
                <a:cubicBezTo>
                  <a:pt x="185928" y="100584"/>
                  <a:pt x="161544" y="100584"/>
                  <a:pt x="140208" y="100584"/>
                </a:cubicBezTo>
                <a:cubicBezTo>
                  <a:pt x="118872" y="204216"/>
                  <a:pt x="100584" y="304800"/>
                  <a:pt x="82296" y="408432"/>
                </a:cubicBezTo>
                <a:cubicBezTo>
                  <a:pt x="57912" y="408432"/>
                  <a:pt x="36576" y="408432"/>
                  <a:pt x="12192" y="408432"/>
                </a:cubicBezTo>
                <a:cubicBezTo>
                  <a:pt x="30480" y="304800"/>
                  <a:pt x="51816" y="204216"/>
                  <a:pt x="70104" y="100584"/>
                </a:cubicBezTo>
                <a:cubicBezTo>
                  <a:pt x="45720" y="100584"/>
                  <a:pt x="21336" y="100584"/>
                  <a:pt x="0" y="100584"/>
                </a:cubicBezTo>
                <a:cubicBezTo>
                  <a:pt x="6096" y="67056"/>
                  <a:pt x="12192" y="33528"/>
                  <a:pt x="1828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2" name="object 1442"/>
          <p:cNvSpPr/>
          <p:nvPr/>
        </p:nvSpPr>
        <p:spPr>
          <a:xfrm>
            <a:off x="5160264" y="4840224"/>
            <a:ext cx="240792" cy="414528"/>
          </a:xfrm>
          <a:custGeom>
            <a:avLst/>
            <a:gdLst/>
            <a:ahLst/>
            <a:cxnLst/>
            <a:rect l="l" t="t" r="r" b="b"/>
            <a:pathLst>
              <a:path w="240792" h="414528">
                <a:moveTo>
                  <a:pt x="21336" y="3048"/>
                </a:moveTo>
                <a:lnTo>
                  <a:pt x="24384" y="0"/>
                </a:lnTo>
                <a:lnTo>
                  <a:pt x="234696" y="0"/>
                </a:lnTo>
                <a:lnTo>
                  <a:pt x="237744" y="0"/>
                </a:lnTo>
                <a:lnTo>
                  <a:pt x="240792" y="6096"/>
                </a:lnTo>
                <a:lnTo>
                  <a:pt x="219456" y="106680"/>
                </a:lnTo>
                <a:lnTo>
                  <a:pt x="216408" y="109728"/>
                </a:lnTo>
                <a:lnTo>
                  <a:pt x="146304" y="109728"/>
                </a:lnTo>
                <a:lnTo>
                  <a:pt x="149352" y="106680"/>
                </a:lnTo>
                <a:lnTo>
                  <a:pt x="91440" y="411480"/>
                </a:lnTo>
                <a:lnTo>
                  <a:pt x="88392" y="414528"/>
                </a:lnTo>
                <a:lnTo>
                  <a:pt x="18288" y="414528"/>
                </a:lnTo>
                <a:lnTo>
                  <a:pt x="15240" y="414528"/>
                </a:lnTo>
                <a:lnTo>
                  <a:pt x="15240" y="408432"/>
                </a:lnTo>
                <a:lnTo>
                  <a:pt x="73152" y="103632"/>
                </a:lnTo>
                <a:lnTo>
                  <a:pt x="76200" y="109728"/>
                </a:lnTo>
                <a:lnTo>
                  <a:pt x="6096" y="109728"/>
                </a:lnTo>
                <a:lnTo>
                  <a:pt x="3048" y="106680"/>
                </a:lnTo>
                <a:lnTo>
                  <a:pt x="0" y="103632"/>
                </a:lnTo>
                <a:lnTo>
                  <a:pt x="21336" y="3048"/>
                </a:lnTo>
                <a:close/>
                <a:moveTo>
                  <a:pt x="9144" y="106680"/>
                </a:moveTo>
                <a:lnTo>
                  <a:pt x="6096" y="100584"/>
                </a:lnTo>
                <a:lnTo>
                  <a:pt x="76200" y="100584"/>
                </a:lnTo>
                <a:lnTo>
                  <a:pt x="79248" y="100584"/>
                </a:lnTo>
                <a:lnTo>
                  <a:pt x="79248" y="106680"/>
                </a:lnTo>
                <a:lnTo>
                  <a:pt x="24384" y="411480"/>
                </a:lnTo>
                <a:lnTo>
                  <a:pt x="18288" y="405384"/>
                </a:lnTo>
                <a:lnTo>
                  <a:pt x="88392" y="405384"/>
                </a:lnTo>
                <a:lnTo>
                  <a:pt x="82296" y="408432"/>
                </a:lnTo>
                <a:lnTo>
                  <a:pt x="140208" y="103632"/>
                </a:lnTo>
                <a:lnTo>
                  <a:pt x="146304" y="100584"/>
                </a:lnTo>
                <a:lnTo>
                  <a:pt x="216408" y="100584"/>
                </a:lnTo>
                <a:lnTo>
                  <a:pt x="210312" y="103632"/>
                </a:lnTo>
                <a:lnTo>
                  <a:pt x="231648" y="3048"/>
                </a:lnTo>
                <a:lnTo>
                  <a:pt x="234696" y="9144"/>
                </a:lnTo>
                <a:lnTo>
                  <a:pt x="24384" y="9144"/>
                </a:lnTo>
                <a:lnTo>
                  <a:pt x="27432" y="6096"/>
                </a:lnTo>
                <a:lnTo>
                  <a:pt x="9144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3" name="object 1443"/>
          <p:cNvSpPr/>
          <p:nvPr/>
        </p:nvSpPr>
        <p:spPr>
          <a:xfrm>
            <a:off x="5163312" y="3816096"/>
            <a:ext cx="222504" cy="408431"/>
          </a:xfrm>
          <a:custGeom>
            <a:avLst/>
            <a:gdLst/>
            <a:ahLst/>
            <a:cxnLst/>
            <a:rect l="l" t="t" r="r" b="b"/>
            <a:pathLst>
              <a:path w="222504" h="408431">
                <a:moveTo>
                  <a:pt x="149352" y="0"/>
                </a:moveTo>
                <a:cubicBezTo>
                  <a:pt x="170688" y="0"/>
                  <a:pt x="185928" y="6096"/>
                  <a:pt x="195072" y="12192"/>
                </a:cubicBezTo>
                <a:cubicBezTo>
                  <a:pt x="204216" y="21336"/>
                  <a:pt x="210312" y="33528"/>
                  <a:pt x="216408" y="48768"/>
                </a:cubicBezTo>
                <a:cubicBezTo>
                  <a:pt x="219456" y="67056"/>
                  <a:pt x="222504" y="88392"/>
                  <a:pt x="222504" y="112775"/>
                </a:cubicBezTo>
                <a:cubicBezTo>
                  <a:pt x="201168" y="118872"/>
                  <a:pt x="179832" y="124968"/>
                  <a:pt x="158496" y="134112"/>
                </a:cubicBezTo>
                <a:cubicBezTo>
                  <a:pt x="158496" y="118872"/>
                  <a:pt x="158496" y="106680"/>
                  <a:pt x="152400" y="100584"/>
                </a:cubicBezTo>
                <a:cubicBezTo>
                  <a:pt x="149352" y="91440"/>
                  <a:pt x="143256" y="88392"/>
                  <a:pt x="134112" y="88392"/>
                </a:cubicBezTo>
                <a:cubicBezTo>
                  <a:pt x="118872" y="88392"/>
                  <a:pt x="106680" y="97536"/>
                  <a:pt x="97536" y="115824"/>
                </a:cubicBezTo>
                <a:cubicBezTo>
                  <a:pt x="85344" y="134112"/>
                  <a:pt x="76200" y="161544"/>
                  <a:pt x="70104" y="204216"/>
                </a:cubicBezTo>
                <a:cubicBezTo>
                  <a:pt x="64008" y="246888"/>
                  <a:pt x="60960" y="277368"/>
                  <a:pt x="67056" y="295656"/>
                </a:cubicBezTo>
                <a:cubicBezTo>
                  <a:pt x="73152" y="310896"/>
                  <a:pt x="82296" y="320040"/>
                  <a:pt x="94488" y="320040"/>
                </a:cubicBezTo>
                <a:cubicBezTo>
                  <a:pt x="103632" y="320040"/>
                  <a:pt x="109728" y="320040"/>
                  <a:pt x="115824" y="316992"/>
                </a:cubicBezTo>
                <a:cubicBezTo>
                  <a:pt x="121920" y="310896"/>
                  <a:pt x="131064" y="304800"/>
                  <a:pt x="140208" y="295656"/>
                </a:cubicBezTo>
                <a:cubicBezTo>
                  <a:pt x="143256" y="283463"/>
                  <a:pt x="143256" y="271272"/>
                  <a:pt x="146304" y="259080"/>
                </a:cubicBezTo>
                <a:cubicBezTo>
                  <a:pt x="134112" y="259080"/>
                  <a:pt x="118872" y="259080"/>
                  <a:pt x="106680" y="259080"/>
                </a:cubicBezTo>
                <a:cubicBezTo>
                  <a:pt x="109728" y="231648"/>
                  <a:pt x="115824" y="204216"/>
                  <a:pt x="118872" y="176784"/>
                </a:cubicBezTo>
                <a:cubicBezTo>
                  <a:pt x="152400" y="176784"/>
                  <a:pt x="182880" y="176784"/>
                  <a:pt x="213360" y="176784"/>
                </a:cubicBezTo>
                <a:cubicBezTo>
                  <a:pt x="204216" y="231648"/>
                  <a:pt x="195072" y="289560"/>
                  <a:pt x="185928" y="344424"/>
                </a:cubicBezTo>
                <a:cubicBezTo>
                  <a:pt x="161544" y="368807"/>
                  <a:pt x="143256" y="384048"/>
                  <a:pt x="128016" y="393192"/>
                </a:cubicBezTo>
                <a:cubicBezTo>
                  <a:pt x="112776" y="402336"/>
                  <a:pt x="97536" y="408432"/>
                  <a:pt x="79248" y="408432"/>
                </a:cubicBezTo>
                <a:cubicBezTo>
                  <a:pt x="54864" y="408432"/>
                  <a:pt x="36576" y="399288"/>
                  <a:pt x="24384" y="384048"/>
                </a:cubicBezTo>
                <a:cubicBezTo>
                  <a:pt x="12192" y="368807"/>
                  <a:pt x="6096" y="344424"/>
                  <a:pt x="3048" y="313944"/>
                </a:cubicBezTo>
                <a:cubicBezTo>
                  <a:pt x="0" y="280416"/>
                  <a:pt x="3048" y="243840"/>
                  <a:pt x="9144" y="204216"/>
                </a:cubicBezTo>
                <a:cubicBezTo>
                  <a:pt x="18288" y="161544"/>
                  <a:pt x="27432" y="124968"/>
                  <a:pt x="42672" y="91440"/>
                </a:cubicBezTo>
                <a:cubicBezTo>
                  <a:pt x="54864" y="60960"/>
                  <a:pt x="73152" y="36575"/>
                  <a:pt x="91440" y="21336"/>
                </a:cubicBezTo>
                <a:cubicBezTo>
                  <a:pt x="106680" y="6096"/>
                  <a:pt x="128016" y="0"/>
                  <a:pt x="14935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4" name="object 1444"/>
          <p:cNvSpPr/>
          <p:nvPr/>
        </p:nvSpPr>
        <p:spPr>
          <a:xfrm>
            <a:off x="5160264" y="3813048"/>
            <a:ext cx="228600" cy="414528"/>
          </a:xfrm>
          <a:custGeom>
            <a:avLst/>
            <a:gdLst/>
            <a:ahLst/>
            <a:cxnLst/>
            <a:rect l="l" t="t" r="r" b="b"/>
            <a:pathLst>
              <a:path w="228600" h="414528">
                <a:moveTo>
                  <a:pt x="152400" y="0"/>
                </a:moveTo>
                <a:lnTo>
                  <a:pt x="167640" y="0"/>
                </a:lnTo>
                <a:lnTo>
                  <a:pt x="179832" y="3048"/>
                </a:lnTo>
                <a:lnTo>
                  <a:pt x="182880" y="3048"/>
                </a:lnTo>
                <a:lnTo>
                  <a:pt x="192024" y="6096"/>
                </a:lnTo>
                <a:lnTo>
                  <a:pt x="192024" y="6096"/>
                </a:lnTo>
                <a:lnTo>
                  <a:pt x="201168" y="12192"/>
                </a:lnTo>
                <a:lnTo>
                  <a:pt x="201168" y="12192"/>
                </a:lnTo>
                <a:lnTo>
                  <a:pt x="207264" y="18288"/>
                </a:lnTo>
                <a:lnTo>
                  <a:pt x="210312" y="21336"/>
                </a:lnTo>
                <a:lnTo>
                  <a:pt x="213360" y="27432"/>
                </a:lnTo>
                <a:lnTo>
                  <a:pt x="216408" y="30480"/>
                </a:lnTo>
                <a:lnTo>
                  <a:pt x="219456" y="39623"/>
                </a:lnTo>
                <a:lnTo>
                  <a:pt x="222504" y="51816"/>
                </a:lnTo>
                <a:lnTo>
                  <a:pt x="225552" y="64008"/>
                </a:lnTo>
                <a:lnTo>
                  <a:pt x="228600" y="79248"/>
                </a:lnTo>
                <a:lnTo>
                  <a:pt x="228600" y="97536"/>
                </a:lnTo>
                <a:lnTo>
                  <a:pt x="228600" y="115823"/>
                </a:lnTo>
                <a:lnTo>
                  <a:pt x="225552" y="118872"/>
                </a:lnTo>
                <a:lnTo>
                  <a:pt x="164592" y="140208"/>
                </a:lnTo>
                <a:lnTo>
                  <a:pt x="161544" y="140208"/>
                </a:lnTo>
                <a:lnTo>
                  <a:pt x="158496" y="137160"/>
                </a:lnTo>
                <a:lnTo>
                  <a:pt x="158496" y="124967"/>
                </a:lnTo>
                <a:lnTo>
                  <a:pt x="155448" y="118872"/>
                </a:lnTo>
                <a:lnTo>
                  <a:pt x="155448" y="109728"/>
                </a:lnTo>
                <a:lnTo>
                  <a:pt x="155448" y="109728"/>
                </a:lnTo>
                <a:lnTo>
                  <a:pt x="152400" y="103632"/>
                </a:lnTo>
                <a:lnTo>
                  <a:pt x="152400" y="103632"/>
                </a:lnTo>
                <a:lnTo>
                  <a:pt x="149352" y="100584"/>
                </a:lnTo>
                <a:lnTo>
                  <a:pt x="149352" y="100584"/>
                </a:lnTo>
                <a:lnTo>
                  <a:pt x="146304" y="97536"/>
                </a:lnTo>
                <a:lnTo>
                  <a:pt x="146304" y="97536"/>
                </a:lnTo>
                <a:lnTo>
                  <a:pt x="140208" y="94488"/>
                </a:lnTo>
                <a:lnTo>
                  <a:pt x="143256" y="94488"/>
                </a:lnTo>
                <a:lnTo>
                  <a:pt x="137160" y="94488"/>
                </a:lnTo>
                <a:lnTo>
                  <a:pt x="137160" y="94488"/>
                </a:lnTo>
                <a:lnTo>
                  <a:pt x="128016" y="97536"/>
                </a:lnTo>
                <a:lnTo>
                  <a:pt x="128016" y="97536"/>
                </a:lnTo>
                <a:lnTo>
                  <a:pt x="118872" y="100584"/>
                </a:lnTo>
                <a:lnTo>
                  <a:pt x="121920" y="100584"/>
                </a:lnTo>
                <a:lnTo>
                  <a:pt x="112776" y="109728"/>
                </a:lnTo>
                <a:lnTo>
                  <a:pt x="112776" y="109728"/>
                </a:lnTo>
                <a:lnTo>
                  <a:pt x="103632" y="121920"/>
                </a:lnTo>
                <a:lnTo>
                  <a:pt x="103632" y="118872"/>
                </a:lnTo>
                <a:lnTo>
                  <a:pt x="97536" y="137160"/>
                </a:lnTo>
                <a:lnTo>
                  <a:pt x="88392" y="155448"/>
                </a:lnTo>
                <a:lnTo>
                  <a:pt x="82296" y="179832"/>
                </a:lnTo>
                <a:lnTo>
                  <a:pt x="79248" y="207264"/>
                </a:lnTo>
                <a:lnTo>
                  <a:pt x="76200" y="222504"/>
                </a:lnTo>
                <a:lnTo>
                  <a:pt x="73152" y="237744"/>
                </a:lnTo>
                <a:lnTo>
                  <a:pt x="73152" y="249936"/>
                </a:lnTo>
                <a:lnTo>
                  <a:pt x="73152" y="262128"/>
                </a:lnTo>
                <a:lnTo>
                  <a:pt x="73152" y="280416"/>
                </a:lnTo>
                <a:lnTo>
                  <a:pt x="73152" y="295655"/>
                </a:lnTo>
                <a:lnTo>
                  <a:pt x="73152" y="295655"/>
                </a:lnTo>
                <a:lnTo>
                  <a:pt x="79248" y="307848"/>
                </a:lnTo>
                <a:lnTo>
                  <a:pt x="79248" y="307848"/>
                </a:lnTo>
                <a:lnTo>
                  <a:pt x="85344" y="313944"/>
                </a:lnTo>
                <a:lnTo>
                  <a:pt x="82296" y="313944"/>
                </a:lnTo>
                <a:lnTo>
                  <a:pt x="91440" y="320040"/>
                </a:lnTo>
                <a:lnTo>
                  <a:pt x="88392" y="320040"/>
                </a:lnTo>
                <a:lnTo>
                  <a:pt x="100584" y="320040"/>
                </a:lnTo>
                <a:lnTo>
                  <a:pt x="97536" y="320040"/>
                </a:lnTo>
                <a:lnTo>
                  <a:pt x="106680" y="320040"/>
                </a:lnTo>
                <a:lnTo>
                  <a:pt x="106680" y="320040"/>
                </a:lnTo>
                <a:lnTo>
                  <a:pt x="115824" y="313944"/>
                </a:lnTo>
                <a:lnTo>
                  <a:pt x="115824" y="313944"/>
                </a:lnTo>
                <a:lnTo>
                  <a:pt x="128016" y="307848"/>
                </a:lnTo>
                <a:lnTo>
                  <a:pt x="140208" y="295655"/>
                </a:lnTo>
                <a:lnTo>
                  <a:pt x="140208" y="298704"/>
                </a:lnTo>
                <a:lnTo>
                  <a:pt x="146304" y="262128"/>
                </a:lnTo>
                <a:lnTo>
                  <a:pt x="149352" y="265176"/>
                </a:lnTo>
                <a:lnTo>
                  <a:pt x="109728" y="265176"/>
                </a:lnTo>
                <a:lnTo>
                  <a:pt x="106680" y="265176"/>
                </a:lnTo>
                <a:lnTo>
                  <a:pt x="103632" y="262128"/>
                </a:lnTo>
                <a:lnTo>
                  <a:pt x="118872" y="179832"/>
                </a:lnTo>
                <a:lnTo>
                  <a:pt x="121920" y="176784"/>
                </a:lnTo>
                <a:lnTo>
                  <a:pt x="216408" y="176784"/>
                </a:lnTo>
                <a:lnTo>
                  <a:pt x="219456" y="176784"/>
                </a:lnTo>
                <a:lnTo>
                  <a:pt x="219456" y="179832"/>
                </a:lnTo>
                <a:lnTo>
                  <a:pt x="192024" y="347472"/>
                </a:lnTo>
                <a:lnTo>
                  <a:pt x="192024" y="350520"/>
                </a:lnTo>
                <a:lnTo>
                  <a:pt x="176784" y="368808"/>
                </a:lnTo>
                <a:lnTo>
                  <a:pt x="161544" y="381000"/>
                </a:lnTo>
                <a:lnTo>
                  <a:pt x="146304" y="393192"/>
                </a:lnTo>
                <a:lnTo>
                  <a:pt x="134112" y="402336"/>
                </a:lnTo>
                <a:lnTo>
                  <a:pt x="134112" y="402336"/>
                </a:lnTo>
                <a:lnTo>
                  <a:pt x="121920" y="408432"/>
                </a:lnTo>
                <a:lnTo>
                  <a:pt x="109728" y="411480"/>
                </a:lnTo>
                <a:lnTo>
                  <a:pt x="94488" y="414528"/>
                </a:lnTo>
                <a:lnTo>
                  <a:pt x="82296" y="414528"/>
                </a:lnTo>
                <a:lnTo>
                  <a:pt x="79248" y="414528"/>
                </a:lnTo>
                <a:lnTo>
                  <a:pt x="64008" y="414528"/>
                </a:lnTo>
                <a:lnTo>
                  <a:pt x="64008" y="414528"/>
                </a:lnTo>
                <a:lnTo>
                  <a:pt x="48768" y="408432"/>
                </a:lnTo>
                <a:lnTo>
                  <a:pt x="48768" y="408432"/>
                </a:lnTo>
                <a:lnTo>
                  <a:pt x="36576" y="402336"/>
                </a:lnTo>
                <a:lnTo>
                  <a:pt x="36576" y="399288"/>
                </a:lnTo>
                <a:lnTo>
                  <a:pt x="24384" y="390144"/>
                </a:lnTo>
                <a:lnTo>
                  <a:pt x="24384" y="390144"/>
                </a:lnTo>
                <a:lnTo>
                  <a:pt x="15240" y="374904"/>
                </a:lnTo>
                <a:lnTo>
                  <a:pt x="15240" y="374904"/>
                </a:lnTo>
                <a:lnTo>
                  <a:pt x="9144" y="359664"/>
                </a:lnTo>
                <a:lnTo>
                  <a:pt x="6096" y="338328"/>
                </a:lnTo>
                <a:lnTo>
                  <a:pt x="3048" y="316992"/>
                </a:lnTo>
                <a:lnTo>
                  <a:pt x="0" y="292608"/>
                </a:lnTo>
                <a:lnTo>
                  <a:pt x="0" y="265176"/>
                </a:lnTo>
                <a:lnTo>
                  <a:pt x="3048" y="237744"/>
                </a:lnTo>
                <a:lnTo>
                  <a:pt x="9144" y="207264"/>
                </a:lnTo>
                <a:lnTo>
                  <a:pt x="15240" y="176784"/>
                </a:lnTo>
                <a:lnTo>
                  <a:pt x="21336" y="146304"/>
                </a:lnTo>
                <a:lnTo>
                  <a:pt x="30480" y="118872"/>
                </a:lnTo>
                <a:lnTo>
                  <a:pt x="39624" y="94488"/>
                </a:lnTo>
                <a:lnTo>
                  <a:pt x="51816" y="70104"/>
                </a:lnTo>
                <a:lnTo>
                  <a:pt x="64008" y="51816"/>
                </a:lnTo>
                <a:lnTo>
                  <a:pt x="79248" y="33528"/>
                </a:lnTo>
                <a:lnTo>
                  <a:pt x="91440" y="21336"/>
                </a:lnTo>
                <a:lnTo>
                  <a:pt x="94488" y="18288"/>
                </a:lnTo>
                <a:lnTo>
                  <a:pt x="106680" y="12192"/>
                </a:lnTo>
                <a:lnTo>
                  <a:pt x="106680" y="12192"/>
                </a:lnTo>
                <a:lnTo>
                  <a:pt x="118872" y="6096"/>
                </a:lnTo>
                <a:lnTo>
                  <a:pt x="118872" y="6096"/>
                </a:lnTo>
                <a:lnTo>
                  <a:pt x="134112" y="0"/>
                </a:lnTo>
                <a:lnTo>
                  <a:pt x="137160" y="0"/>
                </a:lnTo>
                <a:lnTo>
                  <a:pt x="152400" y="0"/>
                </a:lnTo>
                <a:close/>
                <a:moveTo>
                  <a:pt x="137160" y="9144"/>
                </a:moveTo>
                <a:lnTo>
                  <a:pt x="137160" y="9144"/>
                </a:lnTo>
                <a:lnTo>
                  <a:pt x="121920" y="12192"/>
                </a:lnTo>
                <a:lnTo>
                  <a:pt x="121920" y="12192"/>
                </a:lnTo>
                <a:lnTo>
                  <a:pt x="109728" y="18288"/>
                </a:lnTo>
                <a:lnTo>
                  <a:pt x="109728" y="18288"/>
                </a:lnTo>
                <a:lnTo>
                  <a:pt x="97536" y="27432"/>
                </a:lnTo>
                <a:lnTo>
                  <a:pt x="97536" y="27432"/>
                </a:lnTo>
                <a:lnTo>
                  <a:pt x="85344" y="39623"/>
                </a:lnTo>
                <a:lnTo>
                  <a:pt x="73152" y="54864"/>
                </a:lnTo>
                <a:lnTo>
                  <a:pt x="60960" y="76200"/>
                </a:lnTo>
                <a:lnTo>
                  <a:pt x="48768" y="97536"/>
                </a:lnTo>
                <a:lnTo>
                  <a:pt x="39624" y="121920"/>
                </a:lnTo>
                <a:lnTo>
                  <a:pt x="30480" y="149352"/>
                </a:lnTo>
                <a:lnTo>
                  <a:pt x="24384" y="176784"/>
                </a:lnTo>
                <a:lnTo>
                  <a:pt x="18288" y="207264"/>
                </a:lnTo>
                <a:lnTo>
                  <a:pt x="12192" y="237744"/>
                </a:lnTo>
                <a:lnTo>
                  <a:pt x="9144" y="265176"/>
                </a:lnTo>
                <a:lnTo>
                  <a:pt x="9144" y="292608"/>
                </a:lnTo>
                <a:lnTo>
                  <a:pt x="12192" y="313944"/>
                </a:lnTo>
                <a:lnTo>
                  <a:pt x="15240" y="338328"/>
                </a:lnTo>
                <a:lnTo>
                  <a:pt x="18288" y="356616"/>
                </a:lnTo>
                <a:lnTo>
                  <a:pt x="24384" y="371855"/>
                </a:lnTo>
                <a:lnTo>
                  <a:pt x="24384" y="371855"/>
                </a:lnTo>
                <a:lnTo>
                  <a:pt x="33528" y="384048"/>
                </a:lnTo>
                <a:lnTo>
                  <a:pt x="30480" y="384048"/>
                </a:lnTo>
                <a:lnTo>
                  <a:pt x="42672" y="393192"/>
                </a:lnTo>
                <a:lnTo>
                  <a:pt x="39624" y="393192"/>
                </a:lnTo>
                <a:lnTo>
                  <a:pt x="51816" y="402336"/>
                </a:lnTo>
                <a:lnTo>
                  <a:pt x="51816" y="399288"/>
                </a:lnTo>
                <a:lnTo>
                  <a:pt x="67056" y="405384"/>
                </a:lnTo>
                <a:lnTo>
                  <a:pt x="64008" y="405384"/>
                </a:lnTo>
                <a:lnTo>
                  <a:pt x="82296" y="405384"/>
                </a:lnTo>
                <a:lnTo>
                  <a:pt x="82296" y="405384"/>
                </a:lnTo>
                <a:lnTo>
                  <a:pt x="94488" y="405384"/>
                </a:lnTo>
                <a:lnTo>
                  <a:pt x="106680" y="402336"/>
                </a:lnTo>
                <a:lnTo>
                  <a:pt x="118872" y="399288"/>
                </a:lnTo>
                <a:lnTo>
                  <a:pt x="131064" y="393192"/>
                </a:lnTo>
                <a:lnTo>
                  <a:pt x="131064" y="393192"/>
                </a:lnTo>
                <a:lnTo>
                  <a:pt x="140208" y="387096"/>
                </a:lnTo>
                <a:lnTo>
                  <a:pt x="155448" y="374904"/>
                </a:lnTo>
                <a:lnTo>
                  <a:pt x="167640" y="362711"/>
                </a:lnTo>
                <a:lnTo>
                  <a:pt x="185928" y="344423"/>
                </a:lnTo>
                <a:lnTo>
                  <a:pt x="182880" y="347472"/>
                </a:lnTo>
                <a:lnTo>
                  <a:pt x="210312" y="179832"/>
                </a:lnTo>
                <a:lnTo>
                  <a:pt x="216408" y="185928"/>
                </a:lnTo>
                <a:lnTo>
                  <a:pt x="121920" y="185928"/>
                </a:lnTo>
                <a:lnTo>
                  <a:pt x="128016" y="179832"/>
                </a:lnTo>
                <a:lnTo>
                  <a:pt x="112776" y="262128"/>
                </a:lnTo>
                <a:lnTo>
                  <a:pt x="109728" y="256032"/>
                </a:lnTo>
                <a:lnTo>
                  <a:pt x="149352" y="256032"/>
                </a:lnTo>
                <a:lnTo>
                  <a:pt x="152400" y="259080"/>
                </a:lnTo>
                <a:lnTo>
                  <a:pt x="155448" y="262128"/>
                </a:lnTo>
                <a:lnTo>
                  <a:pt x="149352" y="298704"/>
                </a:lnTo>
                <a:lnTo>
                  <a:pt x="146304" y="301752"/>
                </a:lnTo>
                <a:lnTo>
                  <a:pt x="134112" y="313944"/>
                </a:lnTo>
                <a:lnTo>
                  <a:pt x="121920" y="323088"/>
                </a:lnTo>
                <a:lnTo>
                  <a:pt x="121920" y="323088"/>
                </a:lnTo>
                <a:lnTo>
                  <a:pt x="109728" y="326136"/>
                </a:lnTo>
                <a:lnTo>
                  <a:pt x="109728" y="329184"/>
                </a:lnTo>
                <a:lnTo>
                  <a:pt x="100584" y="329184"/>
                </a:lnTo>
                <a:lnTo>
                  <a:pt x="97536" y="329184"/>
                </a:lnTo>
                <a:lnTo>
                  <a:pt x="88392" y="326136"/>
                </a:lnTo>
                <a:lnTo>
                  <a:pt x="85344" y="326136"/>
                </a:lnTo>
                <a:lnTo>
                  <a:pt x="79248" y="323088"/>
                </a:lnTo>
                <a:lnTo>
                  <a:pt x="76200" y="320040"/>
                </a:lnTo>
                <a:lnTo>
                  <a:pt x="70104" y="310896"/>
                </a:lnTo>
                <a:lnTo>
                  <a:pt x="70104" y="310896"/>
                </a:lnTo>
                <a:lnTo>
                  <a:pt x="67056" y="298704"/>
                </a:lnTo>
                <a:lnTo>
                  <a:pt x="67056" y="298704"/>
                </a:lnTo>
                <a:lnTo>
                  <a:pt x="64008" y="280416"/>
                </a:lnTo>
                <a:lnTo>
                  <a:pt x="64008" y="262128"/>
                </a:lnTo>
                <a:lnTo>
                  <a:pt x="64008" y="249936"/>
                </a:lnTo>
                <a:lnTo>
                  <a:pt x="64008" y="234696"/>
                </a:lnTo>
                <a:lnTo>
                  <a:pt x="67056" y="219455"/>
                </a:lnTo>
                <a:lnTo>
                  <a:pt x="70104" y="204216"/>
                </a:lnTo>
                <a:lnTo>
                  <a:pt x="73152" y="176784"/>
                </a:lnTo>
                <a:lnTo>
                  <a:pt x="82296" y="152400"/>
                </a:lnTo>
                <a:lnTo>
                  <a:pt x="88392" y="131064"/>
                </a:lnTo>
                <a:lnTo>
                  <a:pt x="97536" y="115823"/>
                </a:lnTo>
                <a:lnTo>
                  <a:pt x="97536" y="115823"/>
                </a:lnTo>
                <a:lnTo>
                  <a:pt x="103632" y="103632"/>
                </a:lnTo>
                <a:lnTo>
                  <a:pt x="106680" y="103632"/>
                </a:lnTo>
                <a:lnTo>
                  <a:pt x="115824" y="94488"/>
                </a:lnTo>
                <a:lnTo>
                  <a:pt x="115824" y="94488"/>
                </a:lnTo>
                <a:lnTo>
                  <a:pt x="124968" y="88392"/>
                </a:lnTo>
                <a:lnTo>
                  <a:pt x="124968" y="88392"/>
                </a:lnTo>
                <a:lnTo>
                  <a:pt x="134112" y="85344"/>
                </a:lnTo>
                <a:lnTo>
                  <a:pt x="137160" y="85344"/>
                </a:lnTo>
                <a:lnTo>
                  <a:pt x="143256" y="88392"/>
                </a:lnTo>
                <a:lnTo>
                  <a:pt x="143256" y="88392"/>
                </a:lnTo>
                <a:lnTo>
                  <a:pt x="149352" y="88392"/>
                </a:lnTo>
                <a:lnTo>
                  <a:pt x="152400" y="91440"/>
                </a:lnTo>
                <a:lnTo>
                  <a:pt x="155448" y="94488"/>
                </a:lnTo>
                <a:lnTo>
                  <a:pt x="155448" y="94488"/>
                </a:lnTo>
                <a:lnTo>
                  <a:pt x="161544" y="100584"/>
                </a:lnTo>
                <a:lnTo>
                  <a:pt x="161544" y="100584"/>
                </a:lnTo>
                <a:lnTo>
                  <a:pt x="164592" y="106680"/>
                </a:lnTo>
                <a:lnTo>
                  <a:pt x="164592" y="106680"/>
                </a:lnTo>
                <a:lnTo>
                  <a:pt x="164592" y="115823"/>
                </a:lnTo>
                <a:lnTo>
                  <a:pt x="167640" y="124967"/>
                </a:lnTo>
                <a:lnTo>
                  <a:pt x="167640" y="137160"/>
                </a:lnTo>
                <a:lnTo>
                  <a:pt x="161544" y="131064"/>
                </a:lnTo>
                <a:lnTo>
                  <a:pt x="222504" y="112776"/>
                </a:lnTo>
                <a:lnTo>
                  <a:pt x="219456" y="115823"/>
                </a:lnTo>
                <a:lnTo>
                  <a:pt x="219456" y="97536"/>
                </a:lnTo>
                <a:lnTo>
                  <a:pt x="219456" y="82296"/>
                </a:lnTo>
                <a:lnTo>
                  <a:pt x="216408" y="67055"/>
                </a:lnTo>
                <a:lnTo>
                  <a:pt x="213360" y="54864"/>
                </a:lnTo>
                <a:lnTo>
                  <a:pt x="210312" y="42672"/>
                </a:lnTo>
                <a:lnTo>
                  <a:pt x="207264" y="33528"/>
                </a:lnTo>
                <a:lnTo>
                  <a:pt x="207264" y="33528"/>
                </a:lnTo>
                <a:lnTo>
                  <a:pt x="201168" y="24384"/>
                </a:lnTo>
                <a:lnTo>
                  <a:pt x="201168" y="27432"/>
                </a:lnTo>
                <a:lnTo>
                  <a:pt x="195072" y="18288"/>
                </a:lnTo>
                <a:lnTo>
                  <a:pt x="195072" y="21336"/>
                </a:lnTo>
                <a:lnTo>
                  <a:pt x="188976" y="15240"/>
                </a:lnTo>
                <a:lnTo>
                  <a:pt x="188976" y="15240"/>
                </a:lnTo>
                <a:lnTo>
                  <a:pt x="179832" y="12192"/>
                </a:lnTo>
                <a:lnTo>
                  <a:pt x="179832" y="12192"/>
                </a:lnTo>
                <a:lnTo>
                  <a:pt x="167640" y="9144"/>
                </a:lnTo>
                <a:lnTo>
                  <a:pt x="152400" y="9144"/>
                </a:lnTo>
                <a:lnTo>
                  <a:pt x="13716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5" name="object 1445"/>
          <p:cNvSpPr/>
          <p:nvPr/>
        </p:nvSpPr>
        <p:spPr>
          <a:xfrm>
            <a:off x="5166360" y="4352544"/>
            <a:ext cx="207264" cy="405384"/>
          </a:xfrm>
          <a:custGeom>
            <a:avLst/>
            <a:gdLst/>
            <a:ahLst/>
            <a:cxnLst/>
            <a:rect l="l" t="t" r="r" b="b"/>
            <a:pathLst>
              <a:path w="207264" h="405384">
                <a:moveTo>
                  <a:pt x="15240" y="0"/>
                </a:moveTo>
                <a:cubicBezTo>
                  <a:pt x="79248" y="0"/>
                  <a:pt x="143256" y="0"/>
                  <a:pt x="207264" y="0"/>
                </a:cubicBezTo>
                <a:cubicBezTo>
                  <a:pt x="201168" y="33528"/>
                  <a:pt x="195072" y="67056"/>
                  <a:pt x="192024" y="100584"/>
                </a:cubicBezTo>
                <a:cubicBezTo>
                  <a:pt x="170688" y="100584"/>
                  <a:pt x="149352" y="100584"/>
                  <a:pt x="128016" y="100584"/>
                </a:cubicBezTo>
                <a:cubicBezTo>
                  <a:pt x="109728" y="201168"/>
                  <a:pt x="91440" y="304800"/>
                  <a:pt x="73152" y="405384"/>
                </a:cubicBezTo>
                <a:cubicBezTo>
                  <a:pt x="51816" y="405384"/>
                  <a:pt x="33528" y="405384"/>
                  <a:pt x="12192" y="405384"/>
                </a:cubicBezTo>
                <a:cubicBezTo>
                  <a:pt x="27432" y="304800"/>
                  <a:pt x="45720" y="201168"/>
                  <a:pt x="64008" y="100584"/>
                </a:cubicBezTo>
                <a:cubicBezTo>
                  <a:pt x="42672" y="100584"/>
                  <a:pt x="21336" y="100584"/>
                  <a:pt x="0" y="100584"/>
                </a:cubicBezTo>
                <a:cubicBezTo>
                  <a:pt x="6096" y="67056"/>
                  <a:pt x="9144" y="33528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6" name="object 1446"/>
          <p:cNvSpPr/>
          <p:nvPr/>
        </p:nvSpPr>
        <p:spPr>
          <a:xfrm>
            <a:off x="5160264" y="4346448"/>
            <a:ext cx="219456" cy="417576"/>
          </a:xfrm>
          <a:custGeom>
            <a:avLst/>
            <a:gdLst/>
            <a:ahLst/>
            <a:cxnLst/>
            <a:rect l="l" t="t" r="r" b="b"/>
            <a:pathLst>
              <a:path w="219456" h="417576">
                <a:moveTo>
                  <a:pt x="18288" y="6096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3048"/>
                </a:lnTo>
                <a:lnTo>
                  <a:pt x="219456" y="6096"/>
                </a:lnTo>
                <a:lnTo>
                  <a:pt x="201168" y="106680"/>
                </a:lnTo>
                <a:lnTo>
                  <a:pt x="198120" y="109728"/>
                </a:lnTo>
                <a:lnTo>
                  <a:pt x="134112" y="109728"/>
                </a:lnTo>
                <a:lnTo>
                  <a:pt x="137160" y="106680"/>
                </a:lnTo>
                <a:lnTo>
                  <a:pt x="85344" y="411480"/>
                </a:lnTo>
                <a:lnTo>
                  <a:pt x="79248" y="417576"/>
                </a:lnTo>
                <a:lnTo>
                  <a:pt x="18288" y="417576"/>
                </a:lnTo>
                <a:lnTo>
                  <a:pt x="15240" y="414528"/>
                </a:lnTo>
                <a:lnTo>
                  <a:pt x="12192" y="411480"/>
                </a:lnTo>
                <a:lnTo>
                  <a:pt x="64008" y="106680"/>
                </a:lnTo>
                <a:lnTo>
                  <a:pt x="70104" y="109728"/>
                </a:lnTo>
                <a:lnTo>
                  <a:pt x="6096" y="109728"/>
                </a:lnTo>
                <a:lnTo>
                  <a:pt x="3048" y="109728"/>
                </a:lnTo>
                <a:lnTo>
                  <a:pt x="0" y="106680"/>
                </a:lnTo>
                <a:lnTo>
                  <a:pt x="18288" y="6096"/>
                </a:lnTo>
                <a:close/>
                <a:moveTo>
                  <a:pt x="9144" y="106680"/>
                </a:moveTo>
                <a:lnTo>
                  <a:pt x="6096" y="100584"/>
                </a:lnTo>
                <a:lnTo>
                  <a:pt x="70104" y="100584"/>
                </a:lnTo>
                <a:lnTo>
                  <a:pt x="73152" y="103632"/>
                </a:lnTo>
                <a:lnTo>
                  <a:pt x="73152" y="106680"/>
                </a:lnTo>
                <a:lnTo>
                  <a:pt x="21336" y="411480"/>
                </a:lnTo>
                <a:lnTo>
                  <a:pt x="18288" y="408432"/>
                </a:lnTo>
                <a:lnTo>
                  <a:pt x="79248" y="408432"/>
                </a:lnTo>
                <a:lnTo>
                  <a:pt x="76200" y="411480"/>
                </a:lnTo>
                <a:lnTo>
                  <a:pt x="128016" y="106680"/>
                </a:lnTo>
                <a:lnTo>
                  <a:pt x="134112" y="100584"/>
                </a:lnTo>
                <a:lnTo>
                  <a:pt x="198120" y="100584"/>
                </a:lnTo>
                <a:lnTo>
                  <a:pt x="192024" y="106680"/>
                </a:lnTo>
                <a:lnTo>
                  <a:pt x="210312" y="6096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6096"/>
                </a:lnTo>
                <a:lnTo>
                  <a:pt x="9144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7" name="object 1447"/>
          <p:cNvSpPr/>
          <p:nvPr/>
        </p:nvSpPr>
        <p:spPr>
          <a:xfrm>
            <a:off x="5166360" y="5379720"/>
            <a:ext cx="219456" cy="405384"/>
          </a:xfrm>
          <a:custGeom>
            <a:avLst/>
            <a:gdLst/>
            <a:ahLst/>
            <a:cxnLst/>
            <a:rect l="l" t="t" r="r" b="b"/>
            <a:pathLst>
              <a:path w="219456" h="405384">
                <a:moveTo>
                  <a:pt x="158496" y="103632"/>
                </a:moveTo>
                <a:cubicBezTo>
                  <a:pt x="143256" y="152400"/>
                  <a:pt x="128016" y="201168"/>
                  <a:pt x="112776" y="249936"/>
                </a:cubicBezTo>
                <a:cubicBezTo>
                  <a:pt x="128016" y="249936"/>
                  <a:pt x="140208" y="249936"/>
                  <a:pt x="155448" y="249936"/>
                </a:cubicBezTo>
                <a:cubicBezTo>
                  <a:pt x="158496" y="201168"/>
                  <a:pt x="158496" y="152400"/>
                  <a:pt x="158496" y="103632"/>
                </a:cubicBezTo>
                <a:close/>
                <a:moveTo>
                  <a:pt x="143256" y="0"/>
                </a:moveTo>
                <a:cubicBezTo>
                  <a:pt x="164592" y="0"/>
                  <a:pt x="188976" y="0"/>
                  <a:pt x="210312" y="0"/>
                </a:cubicBezTo>
                <a:cubicBezTo>
                  <a:pt x="213360" y="134112"/>
                  <a:pt x="216408" y="271272"/>
                  <a:pt x="219456" y="405384"/>
                </a:cubicBezTo>
                <a:cubicBezTo>
                  <a:pt x="198120" y="405384"/>
                  <a:pt x="173736" y="405384"/>
                  <a:pt x="152400" y="405384"/>
                </a:cubicBezTo>
                <a:cubicBezTo>
                  <a:pt x="152400" y="384048"/>
                  <a:pt x="155448" y="359664"/>
                  <a:pt x="155448" y="338328"/>
                </a:cubicBezTo>
                <a:cubicBezTo>
                  <a:pt x="131064" y="338328"/>
                  <a:pt x="106680" y="338328"/>
                  <a:pt x="82296" y="338328"/>
                </a:cubicBezTo>
                <a:cubicBezTo>
                  <a:pt x="76200" y="359664"/>
                  <a:pt x="70104" y="384048"/>
                  <a:pt x="64008" y="405384"/>
                </a:cubicBezTo>
                <a:cubicBezTo>
                  <a:pt x="42672" y="405384"/>
                  <a:pt x="21336" y="405384"/>
                  <a:pt x="0" y="405384"/>
                </a:cubicBezTo>
                <a:cubicBezTo>
                  <a:pt x="45720" y="271272"/>
                  <a:pt x="94488" y="134112"/>
                  <a:pt x="14325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8" name="object 1448"/>
          <p:cNvSpPr/>
          <p:nvPr/>
        </p:nvSpPr>
        <p:spPr>
          <a:xfrm>
            <a:off x="5160264" y="5373624"/>
            <a:ext cx="228600" cy="417576"/>
          </a:xfrm>
          <a:custGeom>
            <a:avLst/>
            <a:gdLst/>
            <a:ahLst/>
            <a:cxnLst/>
            <a:rect l="l" t="t" r="r" b="b"/>
            <a:pathLst>
              <a:path w="228600" h="417576">
                <a:moveTo>
                  <a:pt x="161544" y="109728"/>
                </a:moveTo>
                <a:lnTo>
                  <a:pt x="170688" y="112776"/>
                </a:lnTo>
                <a:lnTo>
                  <a:pt x="121920" y="259080"/>
                </a:lnTo>
                <a:lnTo>
                  <a:pt x="118872" y="252984"/>
                </a:lnTo>
                <a:lnTo>
                  <a:pt x="161544" y="252984"/>
                </a:lnTo>
                <a:lnTo>
                  <a:pt x="158496" y="256032"/>
                </a:lnTo>
                <a:lnTo>
                  <a:pt x="161544" y="109728"/>
                </a:lnTo>
                <a:close/>
                <a:moveTo>
                  <a:pt x="167640" y="256032"/>
                </a:moveTo>
                <a:lnTo>
                  <a:pt x="161544" y="262128"/>
                </a:lnTo>
                <a:lnTo>
                  <a:pt x="118872" y="262128"/>
                </a:lnTo>
                <a:lnTo>
                  <a:pt x="115824" y="259080"/>
                </a:lnTo>
                <a:lnTo>
                  <a:pt x="112776" y="256032"/>
                </a:lnTo>
                <a:lnTo>
                  <a:pt x="161544" y="109728"/>
                </a:lnTo>
                <a:lnTo>
                  <a:pt x="164592" y="106680"/>
                </a:lnTo>
                <a:lnTo>
                  <a:pt x="170688" y="109728"/>
                </a:lnTo>
                <a:lnTo>
                  <a:pt x="167640" y="256032"/>
                </a:lnTo>
                <a:close/>
                <a:moveTo>
                  <a:pt x="146304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22504" y="6096"/>
                </a:lnTo>
                <a:lnTo>
                  <a:pt x="228600" y="411480"/>
                </a:lnTo>
                <a:lnTo>
                  <a:pt x="228600" y="414528"/>
                </a:lnTo>
                <a:lnTo>
                  <a:pt x="225552" y="417576"/>
                </a:lnTo>
                <a:lnTo>
                  <a:pt x="158496" y="417576"/>
                </a:lnTo>
                <a:lnTo>
                  <a:pt x="155448" y="414528"/>
                </a:lnTo>
                <a:lnTo>
                  <a:pt x="155448" y="411480"/>
                </a:lnTo>
                <a:lnTo>
                  <a:pt x="155448" y="344424"/>
                </a:lnTo>
                <a:lnTo>
                  <a:pt x="161544" y="350520"/>
                </a:lnTo>
                <a:lnTo>
                  <a:pt x="91440" y="350520"/>
                </a:lnTo>
                <a:lnTo>
                  <a:pt x="94488" y="347472"/>
                </a:lnTo>
                <a:lnTo>
                  <a:pt x="73152" y="414528"/>
                </a:lnTo>
                <a:lnTo>
                  <a:pt x="70104" y="417576"/>
                </a:lnTo>
                <a:lnTo>
                  <a:pt x="6096" y="417576"/>
                </a:lnTo>
                <a:lnTo>
                  <a:pt x="3048" y="414528"/>
                </a:lnTo>
                <a:lnTo>
                  <a:pt x="0" y="411480"/>
                </a:lnTo>
                <a:lnTo>
                  <a:pt x="146304" y="3048"/>
                </a:lnTo>
                <a:close/>
                <a:moveTo>
                  <a:pt x="9144" y="414528"/>
                </a:moveTo>
                <a:lnTo>
                  <a:pt x="6096" y="408432"/>
                </a:lnTo>
                <a:lnTo>
                  <a:pt x="70104" y="408432"/>
                </a:lnTo>
                <a:lnTo>
                  <a:pt x="64008" y="411480"/>
                </a:lnTo>
                <a:lnTo>
                  <a:pt x="85344" y="344424"/>
                </a:lnTo>
                <a:lnTo>
                  <a:pt x="91440" y="341376"/>
                </a:lnTo>
                <a:lnTo>
                  <a:pt x="161544" y="341376"/>
                </a:lnTo>
                <a:lnTo>
                  <a:pt x="164592" y="341376"/>
                </a:lnTo>
                <a:lnTo>
                  <a:pt x="164592" y="344424"/>
                </a:lnTo>
                <a:lnTo>
                  <a:pt x="164592" y="411480"/>
                </a:lnTo>
                <a:lnTo>
                  <a:pt x="158496" y="408432"/>
                </a:lnTo>
                <a:lnTo>
                  <a:pt x="225552" y="408432"/>
                </a:lnTo>
                <a:lnTo>
                  <a:pt x="219456" y="411480"/>
                </a:lnTo>
                <a:lnTo>
                  <a:pt x="213360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9" name="object 1449"/>
          <p:cNvSpPr/>
          <p:nvPr/>
        </p:nvSpPr>
        <p:spPr>
          <a:xfrm>
            <a:off x="5166360" y="5379720"/>
            <a:ext cx="219456" cy="405384"/>
          </a:xfrm>
          <a:custGeom>
            <a:avLst/>
            <a:gdLst/>
            <a:ahLst/>
            <a:cxnLst/>
            <a:rect l="l" t="t" r="r" b="b"/>
            <a:pathLst>
              <a:path w="219456" h="405384">
                <a:moveTo>
                  <a:pt x="158496" y="103632"/>
                </a:moveTo>
                <a:cubicBezTo>
                  <a:pt x="143256" y="152400"/>
                  <a:pt x="128016" y="201168"/>
                  <a:pt x="112776" y="249936"/>
                </a:cubicBezTo>
                <a:cubicBezTo>
                  <a:pt x="128016" y="249936"/>
                  <a:pt x="140208" y="249936"/>
                  <a:pt x="155448" y="249936"/>
                </a:cubicBezTo>
                <a:cubicBezTo>
                  <a:pt x="158496" y="201168"/>
                  <a:pt x="158496" y="152400"/>
                  <a:pt x="158496" y="103632"/>
                </a:cubicBezTo>
                <a:close/>
                <a:moveTo>
                  <a:pt x="143256" y="0"/>
                </a:moveTo>
                <a:cubicBezTo>
                  <a:pt x="164592" y="0"/>
                  <a:pt x="188976" y="0"/>
                  <a:pt x="210312" y="0"/>
                </a:cubicBezTo>
                <a:cubicBezTo>
                  <a:pt x="213360" y="134112"/>
                  <a:pt x="216408" y="271272"/>
                  <a:pt x="219456" y="405384"/>
                </a:cubicBezTo>
                <a:cubicBezTo>
                  <a:pt x="198120" y="405384"/>
                  <a:pt x="173736" y="405384"/>
                  <a:pt x="152400" y="405384"/>
                </a:cubicBezTo>
                <a:cubicBezTo>
                  <a:pt x="152400" y="384048"/>
                  <a:pt x="155448" y="359664"/>
                  <a:pt x="155448" y="338328"/>
                </a:cubicBezTo>
                <a:cubicBezTo>
                  <a:pt x="131064" y="338328"/>
                  <a:pt x="106680" y="338328"/>
                  <a:pt x="82296" y="338328"/>
                </a:cubicBezTo>
                <a:cubicBezTo>
                  <a:pt x="76200" y="359664"/>
                  <a:pt x="70104" y="384048"/>
                  <a:pt x="64008" y="405384"/>
                </a:cubicBezTo>
                <a:cubicBezTo>
                  <a:pt x="42672" y="405384"/>
                  <a:pt x="21336" y="405384"/>
                  <a:pt x="0" y="405384"/>
                </a:cubicBezTo>
                <a:cubicBezTo>
                  <a:pt x="45720" y="271272"/>
                  <a:pt x="94488" y="134112"/>
                  <a:pt x="14325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0" name="object 1450"/>
          <p:cNvSpPr/>
          <p:nvPr/>
        </p:nvSpPr>
        <p:spPr>
          <a:xfrm>
            <a:off x="5160264" y="5373624"/>
            <a:ext cx="228600" cy="417576"/>
          </a:xfrm>
          <a:custGeom>
            <a:avLst/>
            <a:gdLst/>
            <a:ahLst/>
            <a:cxnLst/>
            <a:rect l="l" t="t" r="r" b="b"/>
            <a:pathLst>
              <a:path w="228600" h="417576">
                <a:moveTo>
                  <a:pt x="161544" y="109728"/>
                </a:moveTo>
                <a:lnTo>
                  <a:pt x="170688" y="112776"/>
                </a:lnTo>
                <a:lnTo>
                  <a:pt x="121920" y="259080"/>
                </a:lnTo>
                <a:lnTo>
                  <a:pt x="118872" y="252984"/>
                </a:lnTo>
                <a:lnTo>
                  <a:pt x="161544" y="252984"/>
                </a:lnTo>
                <a:lnTo>
                  <a:pt x="158496" y="256032"/>
                </a:lnTo>
                <a:lnTo>
                  <a:pt x="161544" y="109728"/>
                </a:lnTo>
                <a:close/>
                <a:moveTo>
                  <a:pt x="167640" y="256032"/>
                </a:moveTo>
                <a:lnTo>
                  <a:pt x="161544" y="262128"/>
                </a:lnTo>
                <a:lnTo>
                  <a:pt x="118872" y="262128"/>
                </a:lnTo>
                <a:lnTo>
                  <a:pt x="115824" y="259080"/>
                </a:lnTo>
                <a:lnTo>
                  <a:pt x="112776" y="256032"/>
                </a:lnTo>
                <a:lnTo>
                  <a:pt x="161544" y="109728"/>
                </a:lnTo>
                <a:lnTo>
                  <a:pt x="164592" y="106680"/>
                </a:lnTo>
                <a:lnTo>
                  <a:pt x="170688" y="109728"/>
                </a:lnTo>
                <a:lnTo>
                  <a:pt x="167640" y="256032"/>
                </a:lnTo>
                <a:close/>
                <a:moveTo>
                  <a:pt x="146304" y="3048"/>
                </a:moveTo>
                <a:lnTo>
                  <a:pt x="149352" y="0"/>
                </a:lnTo>
                <a:lnTo>
                  <a:pt x="216408" y="0"/>
                </a:lnTo>
                <a:lnTo>
                  <a:pt x="222504" y="6096"/>
                </a:lnTo>
                <a:lnTo>
                  <a:pt x="228600" y="411480"/>
                </a:lnTo>
                <a:lnTo>
                  <a:pt x="228600" y="414528"/>
                </a:lnTo>
                <a:lnTo>
                  <a:pt x="225552" y="417576"/>
                </a:lnTo>
                <a:lnTo>
                  <a:pt x="158496" y="417576"/>
                </a:lnTo>
                <a:lnTo>
                  <a:pt x="155448" y="414528"/>
                </a:lnTo>
                <a:lnTo>
                  <a:pt x="155448" y="411480"/>
                </a:lnTo>
                <a:lnTo>
                  <a:pt x="155448" y="344424"/>
                </a:lnTo>
                <a:lnTo>
                  <a:pt x="161544" y="350520"/>
                </a:lnTo>
                <a:lnTo>
                  <a:pt x="91440" y="350520"/>
                </a:lnTo>
                <a:lnTo>
                  <a:pt x="94488" y="347472"/>
                </a:lnTo>
                <a:lnTo>
                  <a:pt x="73152" y="414528"/>
                </a:lnTo>
                <a:lnTo>
                  <a:pt x="70104" y="417576"/>
                </a:lnTo>
                <a:lnTo>
                  <a:pt x="6096" y="417576"/>
                </a:lnTo>
                <a:lnTo>
                  <a:pt x="3048" y="414528"/>
                </a:lnTo>
                <a:lnTo>
                  <a:pt x="0" y="411480"/>
                </a:lnTo>
                <a:lnTo>
                  <a:pt x="146304" y="3048"/>
                </a:lnTo>
                <a:close/>
                <a:moveTo>
                  <a:pt x="9144" y="414528"/>
                </a:moveTo>
                <a:lnTo>
                  <a:pt x="6096" y="408432"/>
                </a:lnTo>
                <a:lnTo>
                  <a:pt x="70104" y="408432"/>
                </a:lnTo>
                <a:lnTo>
                  <a:pt x="64008" y="411480"/>
                </a:lnTo>
                <a:lnTo>
                  <a:pt x="85344" y="344424"/>
                </a:lnTo>
                <a:lnTo>
                  <a:pt x="91440" y="341376"/>
                </a:lnTo>
                <a:lnTo>
                  <a:pt x="161544" y="341376"/>
                </a:lnTo>
                <a:lnTo>
                  <a:pt x="164592" y="341376"/>
                </a:lnTo>
                <a:lnTo>
                  <a:pt x="164592" y="344424"/>
                </a:lnTo>
                <a:lnTo>
                  <a:pt x="164592" y="411480"/>
                </a:lnTo>
                <a:lnTo>
                  <a:pt x="158496" y="408432"/>
                </a:lnTo>
                <a:lnTo>
                  <a:pt x="225552" y="408432"/>
                </a:lnTo>
                <a:lnTo>
                  <a:pt x="219456" y="411480"/>
                </a:lnTo>
                <a:lnTo>
                  <a:pt x="213360" y="6096"/>
                </a:lnTo>
                <a:lnTo>
                  <a:pt x="216408" y="9144"/>
                </a:lnTo>
                <a:lnTo>
                  <a:pt x="149352" y="9144"/>
                </a:lnTo>
                <a:lnTo>
                  <a:pt x="152400" y="6096"/>
                </a:lnTo>
                <a:lnTo>
                  <a:pt x="9144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1" name="object 1451"/>
          <p:cNvSpPr/>
          <p:nvPr/>
        </p:nvSpPr>
        <p:spPr>
          <a:xfrm>
            <a:off x="5166360" y="5891784"/>
            <a:ext cx="207264" cy="408432"/>
          </a:xfrm>
          <a:custGeom>
            <a:avLst/>
            <a:gdLst/>
            <a:ahLst/>
            <a:cxnLst/>
            <a:rect l="l" t="t" r="r" b="b"/>
            <a:pathLst>
              <a:path w="207264" h="408432">
                <a:moveTo>
                  <a:pt x="15240" y="0"/>
                </a:moveTo>
                <a:cubicBezTo>
                  <a:pt x="79248" y="0"/>
                  <a:pt x="143256" y="0"/>
                  <a:pt x="207264" y="0"/>
                </a:cubicBezTo>
                <a:cubicBezTo>
                  <a:pt x="201168" y="33528"/>
                  <a:pt x="195072" y="67056"/>
                  <a:pt x="192024" y="100584"/>
                </a:cubicBezTo>
                <a:cubicBezTo>
                  <a:pt x="170688" y="100584"/>
                  <a:pt x="149352" y="100584"/>
                  <a:pt x="128016" y="100584"/>
                </a:cubicBezTo>
                <a:cubicBezTo>
                  <a:pt x="109728" y="204216"/>
                  <a:pt x="91440" y="304800"/>
                  <a:pt x="73152" y="408432"/>
                </a:cubicBezTo>
                <a:cubicBezTo>
                  <a:pt x="51816" y="408432"/>
                  <a:pt x="33528" y="408432"/>
                  <a:pt x="12192" y="408432"/>
                </a:cubicBezTo>
                <a:cubicBezTo>
                  <a:pt x="27432" y="304800"/>
                  <a:pt x="45720" y="204216"/>
                  <a:pt x="64008" y="100584"/>
                </a:cubicBezTo>
                <a:cubicBezTo>
                  <a:pt x="42672" y="100584"/>
                  <a:pt x="21336" y="100584"/>
                  <a:pt x="0" y="100584"/>
                </a:cubicBezTo>
                <a:cubicBezTo>
                  <a:pt x="6096" y="67056"/>
                  <a:pt x="9144" y="33528"/>
                  <a:pt x="1524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2" name="object 1452"/>
          <p:cNvSpPr/>
          <p:nvPr/>
        </p:nvSpPr>
        <p:spPr>
          <a:xfrm>
            <a:off x="5160264" y="5888736"/>
            <a:ext cx="219456" cy="414528"/>
          </a:xfrm>
          <a:custGeom>
            <a:avLst/>
            <a:gdLst/>
            <a:ahLst/>
            <a:cxnLst/>
            <a:rect l="l" t="t" r="r" b="b"/>
            <a:pathLst>
              <a:path w="219456" h="414528">
                <a:moveTo>
                  <a:pt x="18288" y="3048"/>
                </a:moveTo>
                <a:lnTo>
                  <a:pt x="21336" y="0"/>
                </a:lnTo>
                <a:lnTo>
                  <a:pt x="213360" y="0"/>
                </a:lnTo>
                <a:lnTo>
                  <a:pt x="216408" y="0"/>
                </a:lnTo>
                <a:lnTo>
                  <a:pt x="219456" y="3048"/>
                </a:lnTo>
                <a:lnTo>
                  <a:pt x="201168" y="103632"/>
                </a:lnTo>
                <a:lnTo>
                  <a:pt x="198120" y="109728"/>
                </a:lnTo>
                <a:lnTo>
                  <a:pt x="134112" y="109728"/>
                </a:lnTo>
                <a:lnTo>
                  <a:pt x="137160" y="103632"/>
                </a:lnTo>
                <a:lnTo>
                  <a:pt x="85344" y="411480"/>
                </a:lnTo>
                <a:lnTo>
                  <a:pt x="79248" y="414528"/>
                </a:lnTo>
                <a:lnTo>
                  <a:pt x="18288" y="414528"/>
                </a:lnTo>
                <a:lnTo>
                  <a:pt x="15240" y="414528"/>
                </a:lnTo>
                <a:lnTo>
                  <a:pt x="12192" y="408432"/>
                </a:lnTo>
                <a:lnTo>
                  <a:pt x="64008" y="103632"/>
                </a:lnTo>
                <a:lnTo>
                  <a:pt x="70104" y="109728"/>
                </a:lnTo>
                <a:lnTo>
                  <a:pt x="6096" y="109728"/>
                </a:lnTo>
                <a:lnTo>
                  <a:pt x="3048" y="106680"/>
                </a:lnTo>
                <a:lnTo>
                  <a:pt x="0" y="103632"/>
                </a:lnTo>
                <a:lnTo>
                  <a:pt x="18288" y="3048"/>
                </a:lnTo>
                <a:close/>
                <a:moveTo>
                  <a:pt x="9144" y="103632"/>
                </a:moveTo>
                <a:lnTo>
                  <a:pt x="6096" y="100584"/>
                </a:lnTo>
                <a:lnTo>
                  <a:pt x="70104" y="100584"/>
                </a:lnTo>
                <a:lnTo>
                  <a:pt x="73152" y="100584"/>
                </a:lnTo>
                <a:lnTo>
                  <a:pt x="73152" y="103632"/>
                </a:lnTo>
                <a:lnTo>
                  <a:pt x="21336" y="411480"/>
                </a:lnTo>
                <a:lnTo>
                  <a:pt x="18288" y="405384"/>
                </a:lnTo>
                <a:lnTo>
                  <a:pt x="79248" y="405384"/>
                </a:lnTo>
                <a:lnTo>
                  <a:pt x="76200" y="408432"/>
                </a:lnTo>
                <a:lnTo>
                  <a:pt x="128016" y="103632"/>
                </a:lnTo>
                <a:lnTo>
                  <a:pt x="134112" y="100584"/>
                </a:lnTo>
                <a:lnTo>
                  <a:pt x="198120" y="100584"/>
                </a:lnTo>
                <a:lnTo>
                  <a:pt x="192024" y="103632"/>
                </a:lnTo>
                <a:lnTo>
                  <a:pt x="210312" y="3048"/>
                </a:lnTo>
                <a:lnTo>
                  <a:pt x="213360" y="9144"/>
                </a:lnTo>
                <a:lnTo>
                  <a:pt x="21336" y="9144"/>
                </a:lnTo>
                <a:lnTo>
                  <a:pt x="27432" y="3048"/>
                </a:lnTo>
                <a:lnTo>
                  <a:pt x="9144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3" name="object 1453"/>
          <p:cNvSpPr/>
          <p:nvPr/>
        </p:nvSpPr>
        <p:spPr>
          <a:xfrm>
            <a:off x="5166360" y="2447544"/>
            <a:ext cx="167640" cy="121920"/>
          </a:xfrm>
          <a:custGeom>
            <a:avLst/>
            <a:gdLst/>
            <a:ahLst/>
            <a:cxnLst/>
            <a:rect l="l" t="t" r="r" b="b"/>
            <a:pathLst>
              <a:path w="167640" h="121920">
                <a:moveTo>
                  <a:pt x="0" y="0"/>
                </a:moveTo>
                <a:cubicBezTo>
                  <a:pt x="18288" y="0"/>
                  <a:pt x="36576" y="0"/>
                  <a:pt x="54864" y="0"/>
                </a:cubicBezTo>
                <a:cubicBezTo>
                  <a:pt x="54864" y="27432"/>
                  <a:pt x="54864" y="51816"/>
                  <a:pt x="51816" y="79248"/>
                </a:cubicBezTo>
                <a:cubicBezTo>
                  <a:pt x="73152" y="51816"/>
                  <a:pt x="91440" y="27432"/>
                  <a:pt x="112776" y="0"/>
                </a:cubicBezTo>
                <a:cubicBezTo>
                  <a:pt x="131064" y="0"/>
                  <a:pt x="149352" y="0"/>
                  <a:pt x="167640" y="0"/>
                </a:cubicBezTo>
                <a:cubicBezTo>
                  <a:pt x="131064" y="42672"/>
                  <a:pt x="94488" y="82296"/>
                  <a:pt x="57912" y="121920"/>
                </a:cubicBezTo>
                <a:cubicBezTo>
                  <a:pt x="42672" y="121920"/>
                  <a:pt x="27432" y="121920"/>
                  <a:pt x="9144" y="121920"/>
                </a:cubicBezTo>
                <a:cubicBezTo>
                  <a:pt x="6096" y="82296"/>
                  <a:pt x="3048" y="42672"/>
                  <a:pt x="0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4" name="object 1454"/>
          <p:cNvSpPr/>
          <p:nvPr/>
        </p:nvSpPr>
        <p:spPr>
          <a:xfrm>
            <a:off x="5160264" y="2444496"/>
            <a:ext cx="176784" cy="131064"/>
          </a:xfrm>
          <a:custGeom>
            <a:avLst/>
            <a:gdLst/>
            <a:ahLst/>
            <a:cxnLst/>
            <a:rect l="l" t="t" r="r" b="b"/>
            <a:pathLst>
              <a:path w="176784" h="131064">
                <a:moveTo>
                  <a:pt x="0" y="3048"/>
                </a:moveTo>
                <a:lnTo>
                  <a:pt x="3048" y="0"/>
                </a:lnTo>
                <a:lnTo>
                  <a:pt x="6096" y="0"/>
                </a:lnTo>
                <a:lnTo>
                  <a:pt x="60960" y="0"/>
                </a:lnTo>
                <a:lnTo>
                  <a:pt x="64008" y="0"/>
                </a:lnTo>
                <a:lnTo>
                  <a:pt x="67056" y="3048"/>
                </a:lnTo>
                <a:lnTo>
                  <a:pt x="64008" y="82296"/>
                </a:lnTo>
                <a:lnTo>
                  <a:pt x="54864" y="79248"/>
                </a:lnTo>
                <a:lnTo>
                  <a:pt x="112776" y="0"/>
                </a:lnTo>
                <a:lnTo>
                  <a:pt x="118872" y="0"/>
                </a:lnTo>
                <a:lnTo>
                  <a:pt x="173736" y="0"/>
                </a:lnTo>
                <a:lnTo>
                  <a:pt x="176784" y="3048"/>
                </a:lnTo>
                <a:lnTo>
                  <a:pt x="176784" y="6096"/>
                </a:lnTo>
                <a:lnTo>
                  <a:pt x="67056" y="131064"/>
                </a:lnTo>
                <a:lnTo>
                  <a:pt x="64008" y="131064"/>
                </a:lnTo>
                <a:lnTo>
                  <a:pt x="15240" y="131064"/>
                </a:lnTo>
                <a:lnTo>
                  <a:pt x="12192" y="128016"/>
                </a:lnTo>
                <a:lnTo>
                  <a:pt x="0" y="3048"/>
                </a:lnTo>
                <a:close/>
                <a:moveTo>
                  <a:pt x="21336" y="124968"/>
                </a:moveTo>
                <a:lnTo>
                  <a:pt x="15240" y="121920"/>
                </a:lnTo>
                <a:lnTo>
                  <a:pt x="64008" y="121920"/>
                </a:lnTo>
                <a:lnTo>
                  <a:pt x="60960" y="124968"/>
                </a:lnTo>
                <a:lnTo>
                  <a:pt x="167640" y="0"/>
                </a:lnTo>
                <a:lnTo>
                  <a:pt x="173736" y="9144"/>
                </a:lnTo>
                <a:lnTo>
                  <a:pt x="118872" y="9144"/>
                </a:lnTo>
                <a:lnTo>
                  <a:pt x="121920" y="6096"/>
                </a:lnTo>
                <a:lnTo>
                  <a:pt x="64008" y="85344"/>
                </a:lnTo>
                <a:lnTo>
                  <a:pt x="57912" y="85344"/>
                </a:lnTo>
                <a:lnTo>
                  <a:pt x="54864" y="82296"/>
                </a:lnTo>
                <a:lnTo>
                  <a:pt x="57912" y="3048"/>
                </a:lnTo>
                <a:lnTo>
                  <a:pt x="60960" y="9144"/>
                </a:lnTo>
                <a:lnTo>
                  <a:pt x="6096" y="9144"/>
                </a:lnTo>
                <a:lnTo>
                  <a:pt x="9144" y="3048"/>
                </a:lnTo>
                <a:lnTo>
                  <a:pt x="21336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object 1455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6" name="object 1456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493611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Printing LCS: Backtracking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003755"/>
            <a:ext cx="2920289" cy="46786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cc9900"/>
                </a:solidFill>
                <a:latin typeface="Arial"/>
                <a:cs typeface="Arial"/>
              </a:rPr>
              <a:t>1.  </a:t>
            </a:r>
            <a:r>
              <a:rPr sz="2400" b="1" spc="10" dirty="0">
                <a:latin typeface="Arial"/>
                <a:cs typeface="Arial"/>
              </a:rPr>
              <a:t>PrintLCS</a:t>
            </a:r>
            <a:r>
              <a:rPr sz="2400" spc="10" dirty="0">
                <a:latin typeface="Lucida Sans Unicode"/>
                <a:cs typeface="Lucida Sans Unicode"/>
              </a:rPr>
              <a:t>(</a:t>
            </a:r>
            <a:r>
              <a:rPr sz="2400" b="1" spc="10" dirty="0">
                <a:latin typeface="Arial"/>
                <a:cs typeface="Arial"/>
              </a:rPr>
              <a:t>b,v</a:t>
            </a:r>
            <a:r>
              <a:rPr sz="2400" spc="10" dirty="0">
                <a:latin typeface="Lucida Sans Unicode"/>
                <a:cs typeface="Lucida Sans Unicode"/>
              </a:rPr>
              <a:t>,</a:t>
            </a:r>
            <a:r>
              <a:rPr sz="2400" i="1" spc="10" dirty="0">
                <a:latin typeface="Arial"/>
                <a:cs typeface="Arial"/>
              </a:rPr>
              <a:t>i,j</a:t>
            </a:r>
            <a:r>
              <a:rPr sz="2400" spc="10" dirty="0">
                <a:latin typeface="Lucida Sans Unicode"/>
                <a:cs typeface="Lucida Sans Unicode"/>
              </a:rPr>
              <a:t>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406091"/>
            <a:ext cx="384657" cy="20772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2.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3.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4.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5.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6.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62912" y="2406091"/>
            <a:ext cx="2437486" cy="46786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if </a:t>
            </a:r>
            <a:r>
              <a:rPr sz="2400" i="1" spc="10" dirty="0">
                <a:latin typeface="Arial"/>
                <a:cs typeface="Arial"/>
              </a:rPr>
              <a:t>i </a:t>
            </a:r>
            <a:r>
              <a:rPr sz="2400" spc="10" dirty="0">
                <a:latin typeface="Lucida Sans Unicode"/>
                <a:cs typeface="Lucida Sans Unicode"/>
              </a:rPr>
              <a:t>= 0 or </a:t>
            </a:r>
            <a:r>
              <a:rPr sz="2400" i="1" spc="10" dirty="0">
                <a:latin typeface="Arial"/>
                <a:cs typeface="Arial"/>
              </a:rPr>
              <a:t>j </a:t>
            </a:r>
            <a:r>
              <a:rPr sz="2400" spc="10" dirty="0">
                <a:latin typeface="Lucida Sans Unicode"/>
                <a:cs typeface="Lucida Sans Unicode"/>
              </a:rPr>
              <a:t>= 0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45080" y="2866644"/>
            <a:ext cx="101986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62912" y="3210763"/>
            <a:ext cx="1922680" cy="46786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if </a:t>
            </a:r>
            <a:r>
              <a:rPr sz="2400" i="1" spc="10" dirty="0">
                <a:latin typeface="Arial"/>
                <a:cs typeface="Arial"/>
              </a:rPr>
              <a:t>b  </a:t>
            </a:r>
            <a:r>
              <a:rPr sz="2400" spc="10" dirty="0">
                <a:latin typeface="Lucida Sans Unicode"/>
                <a:cs typeface="Lucida Sans Unicode"/>
              </a:rPr>
              <a:t>= “     “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453640" y="3433162"/>
            <a:ext cx="248733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39568" y="3613098"/>
            <a:ext cx="3087929" cy="46786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PrintLCS</a:t>
            </a:r>
            <a:r>
              <a:rPr sz="2400" spc="10" dirty="0">
                <a:latin typeface="Lucida Sans Unicode"/>
                <a:cs typeface="Lucida Sans Unicode"/>
              </a:rPr>
              <a:t>(</a:t>
            </a:r>
            <a:r>
              <a:rPr sz="2400" b="1" spc="10" dirty="0">
                <a:latin typeface="Arial"/>
                <a:cs typeface="Arial"/>
              </a:rPr>
              <a:t>b</a:t>
            </a:r>
            <a:r>
              <a:rPr sz="2400" spc="10" dirty="0">
                <a:latin typeface="Lucida Sans Unicode"/>
                <a:cs typeface="Lucida Sans Unicode"/>
              </a:rPr>
              <a:t>,</a:t>
            </a:r>
            <a:r>
              <a:rPr sz="2400" b="1" spc="10" dirty="0">
                <a:latin typeface="Arial"/>
                <a:cs typeface="Arial"/>
              </a:rPr>
              <a:t>v,</a:t>
            </a:r>
            <a:r>
              <a:rPr sz="2400" i="1" spc="10" dirty="0">
                <a:latin typeface="Arial"/>
                <a:cs typeface="Arial"/>
              </a:rPr>
              <a:t>i-1,j-1</a:t>
            </a:r>
            <a:r>
              <a:rPr sz="2400" spc="10" dirty="0">
                <a:latin typeface="Lucida Sans Unicode"/>
                <a:cs typeface="Lucida Sans Unicode"/>
              </a:rPr>
              <a:t>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39568" y="4073652"/>
            <a:ext cx="1061922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print </a:t>
            </a:r>
            <a:r>
              <a:rPr sz="2400" i="1" spc="10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05784" y="4237833"/>
            <a:ext cx="123549" cy="22790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475988"/>
            <a:ext cx="38465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cc9900"/>
                </a:solidFill>
                <a:latin typeface="Arial"/>
                <a:cs typeface="Arial"/>
              </a:rPr>
              <a:t>7.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65960" y="4475988"/>
            <a:ext cx="878738" cy="74249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30" b="1" spc="10" dirty="0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  <a:p>
            <a:pPr marL="579119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820107"/>
            <a:ext cx="576986" cy="16748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8.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9.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10.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Lucida Sans Unicode"/>
                <a:cs typeface="Lucida Sans Unicode"/>
              </a:rPr>
              <a:t>11.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34640" y="4820107"/>
            <a:ext cx="2716072" cy="87020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9144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b  </a:t>
            </a:r>
            <a:r>
              <a:rPr sz="2400" spc="10" dirty="0">
                <a:latin typeface="Lucida Sans Unicode"/>
                <a:cs typeface="Lucida Sans Unicode"/>
              </a:rPr>
              <a:t>= “     “</a:t>
            </a:r>
            <a:endParaRPr sz="2400">
              <a:latin typeface="Lucida Sans Unicode"/>
              <a:cs typeface="Lucida Sans Unicode"/>
            </a:endParaRPr>
          </a:p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PrintLCS</a:t>
            </a:r>
            <a:r>
              <a:rPr sz="2400" spc="10" dirty="0">
                <a:latin typeface="Lucida Sans Unicode"/>
                <a:cs typeface="Lucida Sans Unicode"/>
              </a:rPr>
              <a:t>(</a:t>
            </a:r>
            <a:r>
              <a:rPr sz="2400" b="1" spc="10" dirty="0">
                <a:latin typeface="Arial"/>
                <a:cs typeface="Arial"/>
              </a:rPr>
              <a:t>b</a:t>
            </a:r>
            <a:r>
              <a:rPr sz="2400" spc="10" dirty="0">
                <a:latin typeface="Lucida Sans Unicode"/>
                <a:cs typeface="Lucida Sans Unicode"/>
              </a:rPr>
              <a:t>,</a:t>
            </a:r>
            <a:r>
              <a:rPr sz="2400" b="1" spc="10" dirty="0">
                <a:latin typeface="Arial"/>
                <a:cs typeface="Arial"/>
              </a:rPr>
              <a:t>v,</a:t>
            </a:r>
            <a:r>
              <a:rPr sz="2400" i="1" spc="10" dirty="0">
                <a:latin typeface="Arial"/>
                <a:cs typeface="Arial"/>
              </a:rPr>
              <a:t>i-1,j</a:t>
            </a:r>
            <a:r>
              <a:rPr sz="2400" spc="10" dirty="0">
                <a:latin typeface="Lucida Sans Unicode"/>
                <a:cs typeface="Lucida Sans Unicode"/>
              </a:rPr>
              <a:t>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35808" y="5042506"/>
            <a:ext cx="248733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499360" y="5682996"/>
            <a:ext cx="3054401" cy="81198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335279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PrintLCS</a:t>
            </a:r>
            <a:r>
              <a:rPr sz="2400" spc="10" dirty="0">
                <a:latin typeface="Lucida Sans Unicode"/>
                <a:cs typeface="Lucida Sans Unicode"/>
              </a:rPr>
              <a:t>(</a:t>
            </a:r>
            <a:r>
              <a:rPr sz="2400" b="1" spc="10" dirty="0">
                <a:latin typeface="Arial"/>
                <a:cs typeface="Arial"/>
              </a:rPr>
              <a:t>b</a:t>
            </a:r>
            <a:r>
              <a:rPr sz="2400" spc="10" dirty="0">
                <a:latin typeface="Lucida Sans Unicode"/>
                <a:cs typeface="Lucida Sans Unicode"/>
              </a:rPr>
              <a:t>,</a:t>
            </a:r>
            <a:r>
              <a:rPr sz="2400" b="1" spc="10" dirty="0">
                <a:latin typeface="Arial"/>
                <a:cs typeface="Arial"/>
              </a:rPr>
              <a:t>v,</a:t>
            </a:r>
            <a:r>
              <a:rPr sz="2400" i="1" spc="10" dirty="0">
                <a:latin typeface="Arial"/>
                <a:cs typeface="Arial"/>
              </a:rPr>
              <a:t>i,j-1</a:t>
            </a:r>
            <a:r>
              <a:rPr sz="2400" spc="10" dirty="0">
                <a:latin typeface="Lucida Sans Unicode"/>
                <a:cs typeface="Lucida Sans Unicode"/>
              </a:rPr>
              <a:t>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457" name="object 1457"/>
          <p:cNvSpPr/>
          <p:nvPr/>
        </p:nvSpPr>
        <p:spPr>
          <a:xfrm>
            <a:off x="3276600" y="3276600"/>
            <a:ext cx="310896" cy="310896"/>
          </a:xfrm>
          <a:custGeom>
            <a:avLst/>
            <a:gdLst/>
            <a:ahLst/>
            <a:cxnLst/>
            <a:rect l="l" t="t" r="r" b="b"/>
            <a:pathLst>
              <a:path w="310896" h="310896">
                <a:moveTo>
                  <a:pt x="301752" y="310896"/>
                </a:moveTo>
                <a:lnTo>
                  <a:pt x="42671" y="48768"/>
                </a:lnTo>
                <a:lnTo>
                  <a:pt x="48768" y="42672"/>
                </a:lnTo>
                <a:lnTo>
                  <a:pt x="310896" y="301752"/>
                </a:lnTo>
                <a:lnTo>
                  <a:pt x="301752" y="310896"/>
                </a:lnTo>
                <a:close/>
                <a:moveTo>
                  <a:pt x="27432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27432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8" name="object 1458"/>
          <p:cNvSpPr/>
          <p:nvPr/>
        </p:nvSpPr>
        <p:spPr>
          <a:xfrm>
            <a:off x="3925824" y="4800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528" y="3810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381000"/>
                </a:lnTo>
                <a:lnTo>
                  <a:pt x="33528" y="381000"/>
                </a:lnTo>
                <a:close/>
                <a:moveTo>
                  <a:pt x="0" y="76200"/>
                </a:moveTo>
                <a:lnTo>
                  <a:pt x="36576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object 1459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0" name="object 1460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3316680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LCS Runtime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7965950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It takes O(</a:t>
            </a:r>
            <a:r>
              <a:rPr sz="3000" i="1" spc="10" dirty="0">
                <a:latin typeface="Arial"/>
                <a:cs typeface="Arial"/>
              </a:rPr>
              <a:t>nm</a:t>
            </a:r>
            <a:r>
              <a:rPr sz="3000" spc="10" dirty="0">
                <a:latin typeface="Arial"/>
                <a:cs typeface="Arial"/>
              </a:rPr>
              <a:t>) time to fill in the </a:t>
            </a:r>
            <a:r>
              <a:rPr sz="3000" i="1" spc="10" dirty="0">
                <a:latin typeface="Arial"/>
                <a:cs typeface="Arial"/>
              </a:rPr>
              <a:t>nxm </a:t>
            </a:r>
            <a:r>
              <a:rPr sz="3000" spc="10" dirty="0">
                <a:latin typeface="Arial"/>
                <a:cs typeface="Arial"/>
              </a:rPr>
              <a:t>dynamic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programming matrix.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684651"/>
            <a:ext cx="7874127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Why O(</a:t>
            </a:r>
            <a:r>
              <a:rPr sz="3000" i="1" spc="10" dirty="0">
                <a:latin typeface="Arial"/>
                <a:cs typeface="Arial"/>
              </a:rPr>
              <a:t>nm</a:t>
            </a:r>
            <a:r>
              <a:rPr sz="3000" spc="10" dirty="0">
                <a:latin typeface="Arial"/>
                <a:cs typeface="Arial"/>
              </a:rPr>
              <a:t>)?  The pseudocode consists of a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nested “for” loop inside of another “for” loop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to set up a </a:t>
            </a:r>
            <a:r>
              <a:rPr sz="3000" i="1" spc="10" dirty="0">
                <a:latin typeface="Arial"/>
                <a:cs typeface="Arial"/>
              </a:rPr>
              <a:t>nxm </a:t>
            </a:r>
            <a:r>
              <a:rPr sz="3000" spc="10" dirty="0">
                <a:latin typeface="Arial"/>
                <a:cs typeface="Arial"/>
              </a:rPr>
              <a:t>matrix.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object 146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2" name="object 1462"/>
          <p:cNvSpPr/>
          <p:nvPr/>
        </p:nvSpPr>
        <p:spPr>
          <a:xfrm>
            <a:off x="1054608" y="1664208"/>
            <a:ext cx="7936992" cy="926592"/>
          </a:xfrm>
          <a:custGeom>
            <a:avLst/>
            <a:gdLst/>
            <a:ahLst/>
            <a:cxnLst/>
            <a:rect l="l" t="t" r="r" b="b"/>
            <a:pathLst>
              <a:path w="7936992" h="926592">
                <a:moveTo>
                  <a:pt x="0" y="926592"/>
                </a:moveTo>
                <a:lnTo>
                  <a:pt x="0" y="0"/>
                </a:lnTo>
                <a:lnTo>
                  <a:pt x="7936992" y="0"/>
                </a:lnTo>
                <a:lnTo>
                  <a:pt x="7936992" y="27432"/>
                </a:lnTo>
                <a:lnTo>
                  <a:pt x="12192" y="27432"/>
                </a:lnTo>
                <a:lnTo>
                  <a:pt x="27432" y="12192"/>
                </a:lnTo>
                <a:lnTo>
                  <a:pt x="27432" y="92659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3" name="object 1463"/>
          <p:cNvSpPr/>
          <p:nvPr/>
        </p:nvSpPr>
        <p:spPr>
          <a:xfrm>
            <a:off x="2438400" y="4410456"/>
            <a:ext cx="6513576" cy="21336"/>
          </a:xfrm>
          <a:custGeom>
            <a:avLst/>
            <a:gdLst/>
            <a:ahLst/>
            <a:cxnLst/>
            <a:rect l="l" t="t" r="r" b="b"/>
            <a:pathLst>
              <a:path w="6513576" h="21336">
                <a:moveTo>
                  <a:pt x="0" y="0"/>
                </a:moveTo>
                <a:lnTo>
                  <a:pt x="6513576" y="0"/>
                </a:lnTo>
                <a:lnTo>
                  <a:pt x="6513576" y="21336"/>
                </a:lnTo>
                <a:lnTo>
                  <a:pt x="0" y="21336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12720" y="2361057"/>
            <a:ext cx="5083304" cy="5952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80" b="1" spc="10" dirty="0">
                <a:solidFill>
                  <a:srgbClr val="006633"/>
                </a:solidFill>
                <a:latin typeface="Arial"/>
                <a:cs typeface="Arial"/>
              </a:rPr>
              <a:t>Sequence Alignment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object 146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5" name="object 146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639" y="993514"/>
            <a:ext cx="8700350" cy="5424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6633"/>
                </a:solidFill>
                <a:latin typeface="Arial Unicode MS"/>
                <a:cs typeface="Arial Unicode MS"/>
              </a:rPr>
              <a:t>From LCS to Alignment: Change up the Scoring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046000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2046000"/>
            <a:ext cx="7713770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The Longest Common Subsequence (LCS) problem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0240" y="2515392"/>
            <a:ext cx="6669244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– the simplest form of sequence alignment –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2984784"/>
            <a:ext cx="7893175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allows only insertions and deletions (no mismatches).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454176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454176"/>
            <a:ext cx="7683481" cy="6843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In the LCS Problem, we scored 1 for matches and 0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for indels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240560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4240560"/>
            <a:ext cx="7121897" cy="6843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Consider penalizing indels and mismatches with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negative scores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026944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5026944"/>
            <a:ext cx="3846722" cy="147474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60" spc="10" dirty="0">
                <a:latin typeface="Arial"/>
                <a:cs typeface="Arial"/>
              </a:rPr>
              <a:t>Simplest </a:t>
            </a:r>
            <a:r>
              <a:rPr sz="2360" i="1" spc="10" dirty="0">
                <a:solidFill>
                  <a:srgbClr val="ff0000"/>
                </a:solidFill>
                <a:latin typeface="Arial"/>
                <a:cs typeface="Arial"/>
              </a:rPr>
              <a:t>scoring schema</a:t>
            </a:r>
            <a:r>
              <a:rPr sz="2360" spc="10" dirty="0"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408431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+1 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b="1" spc="10" dirty="0">
                <a:latin typeface="Arial"/>
                <a:cs typeface="Arial"/>
              </a:rPr>
              <a:t>match premium</a:t>
            </a:r>
            <a:endParaRPr sz="2400">
              <a:latin typeface="Arial"/>
              <a:cs typeface="Arial"/>
            </a:endParaRPr>
          </a:p>
          <a:p>
            <a:pPr marL="408431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-μ 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b="1" spc="10" dirty="0">
                <a:latin typeface="Arial"/>
                <a:cs typeface="Arial"/>
              </a:rPr>
              <a:t>mismatch penalty</a:t>
            </a:r>
            <a:endParaRPr sz="2400">
              <a:latin typeface="Arial"/>
              <a:cs typeface="Arial"/>
            </a:endParaRPr>
          </a:p>
          <a:p>
            <a:pPr marL="408431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-σ </a:t>
            </a:r>
            <a:r>
              <a:rPr sz="2400" spc="10" dirty="0">
                <a:latin typeface="Arial"/>
                <a:cs typeface="Arial"/>
              </a:rPr>
              <a:t>: </a:t>
            </a:r>
            <a:r>
              <a:rPr sz="2400" b="1" spc="10" dirty="0">
                <a:latin typeface="Arial"/>
                <a:cs typeface="Arial"/>
              </a:rPr>
              <a:t>indel penalty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object 146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7" name="object 146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3733266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Simple Scoring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7106795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When mismatches are penalized by </a:t>
            </a:r>
            <a:r>
              <a:rPr sz="3000" i="1" spc="10" dirty="0">
                <a:latin typeface="Arial"/>
                <a:cs typeface="Arial"/>
              </a:rPr>
              <a:t>–μ</a:t>
            </a:r>
            <a:r>
              <a:rPr sz="3000" spc="10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indels are penalized by </a:t>
            </a:r>
            <a:r>
              <a:rPr sz="3000" i="1" spc="10" dirty="0">
                <a:latin typeface="Arial"/>
                <a:cs typeface="Arial"/>
              </a:rPr>
              <a:t>–σ</a:t>
            </a:r>
            <a:r>
              <a:rPr sz="3000" spc="10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22832" y="3136011"/>
            <a:ext cx="606133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and matches are rewarded with </a:t>
            </a:r>
            <a:r>
              <a:rPr sz="3000" i="1" spc="10" dirty="0">
                <a:latin typeface="Arial"/>
                <a:cs typeface="Arial"/>
              </a:rPr>
              <a:t>+1</a:t>
            </a:r>
            <a:r>
              <a:rPr sz="3000" spc="10" dirty="0"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22832" y="3684651"/>
            <a:ext cx="369989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the resulting score is: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33144" y="4781931"/>
            <a:ext cx="711708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#matches – μ</a:t>
            </a:r>
            <a:r>
              <a:rPr sz="3000" spc="10" dirty="0">
                <a:latin typeface="Arial"/>
                <a:cs typeface="Arial"/>
              </a:rPr>
              <a:t>(</a:t>
            </a:r>
            <a:r>
              <a:rPr sz="3000" i="1" spc="10" dirty="0">
                <a:latin typeface="Arial"/>
                <a:cs typeface="Arial"/>
              </a:rPr>
              <a:t>#mismatches) – </a:t>
            </a:r>
            <a:r>
              <a:rPr sz="3000" spc="10" dirty="0">
                <a:latin typeface="Arial"/>
                <a:cs typeface="Arial"/>
              </a:rPr>
              <a:t>σ (</a:t>
            </a:r>
            <a:r>
              <a:rPr sz="3000" i="1" spc="10" dirty="0">
                <a:latin typeface="Arial"/>
                <a:cs typeface="Arial"/>
              </a:rPr>
              <a:t>#indels)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object 1468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9" name="object 1469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408926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The Global Alignment Problem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060097"/>
            <a:ext cx="7520961" cy="5261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latin typeface="Arial"/>
                <a:cs typeface="Arial"/>
              </a:rPr>
              <a:t>Find the best alignment between two strings under a given scoring</a:t>
            </a:r>
            <a:endParaRPr sz="19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schema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913537"/>
            <a:ext cx="632207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70" name="object 1470"/>
          <p:cNvSpPr/>
          <p:nvPr/>
        </p:nvSpPr>
        <p:spPr>
          <a:xfrm>
            <a:off x="1005839" y="3169920"/>
            <a:ext cx="560830" cy="18288"/>
          </a:xfrm>
          <a:custGeom>
            <a:avLst/>
            <a:gdLst/>
            <a:ahLst/>
            <a:cxnLst/>
            <a:rect l="l" t="t" r="r" b="b"/>
            <a:pathLst>
              <a:path w="560830" h="18288">
                <a:moveTo>
                  <a:pt x="0" y="18288"/>
                </a:moveTo>
                <a:lnTo>
                  <a:pt x="0" y="0"/>
                </a:lnTo>
                <a:lnTo>
                  <a:pt x="560831" y="0"/>
                </a:lnTo>
                <a:lnTo>
                  <a:pt x="560831" y="18288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005839" y="2913537"/>
            <a:ext cx="5162682" cy="5871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630936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: Strings </a:t>
            </a:r>
            <a:r>
              <a:rPr sz="2000" b="1" spc="10" dirty="0">
                <a:latin typeface="Arial"/>
                <a:cs typeface="Arial"/>
              </a:rPr>
              <a:t>v </a:t>
            </a:r>
            <a:r>
              <a:rPr sz="2000" spc="10" dirty="0">
                <a:latin typeface="Arial"/>
                <a:cs typeface="Arial"/>
              </a:rPr>
              <a:t>and </a:t>
            </a:r>
            <a:r>
              <a:rPr sz="2000" b="1" spc="10" dirty="0">
                <a:latin typeface="Arial"/>
                <a:cs typeface="Arial"/>
              </a:rPr>
              <a:t>w </a:t>
            </a:r>
            <a:r>
              <a:rPr sz="2000" spc="10" dirty="0">
                <a:latin typeface="Arial"/>
                <a:cs typeface="Arial"/>
              </a:rPr>
              <a:t>and a scoring schema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71" name="object 1471"/>
          <p:cNvSpPr/>
          <p:nvPr/>
        </p:nvSpPr>
        <p:spPr>
          <a:xfrm>
            <a:off x="1005839" y="3474720"/>
            <a:ext cx="758951" cy="18288"/>
          </a:xfrm>
          <a:custGeom>
            <a:avLst/>
            <a:gdLst/>
            <a:ahLst/>
            <a:cxnLst/>
            <a:rect l="l" t="t" r="r" b="b"/>
            <a:pathLst>
              <a:path w="758951" h="18288">
                <a:moveTo>
                  <a:pt x="0" y="18288"/>
                </a:moveTo>
                <a:lnTo>
                  <a:pt x="0" y="0"/>
                </a:lnTo>
                <a:lnTo>
                  <a:pt x="758952" y="0"/>
                </a:lnTo>
                <a:lnTo>
                  <a:pt x="758952" y="18288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831848" y="3218337"/>
            <a:ext cx="348662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: Alignment of maximum score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825620"/>
            <a:ext cx="2137029" cy="8037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↑→ = -</a:t>
            </a:r>
            <a:r>
              <a:rPr sz="1800" i="1" spc="10" dirty="0">
                <a:latin typeface="Arial"/>
                <a:cs typeface="Arial"/>
              </a:rPr>
              <a:t>б</a:t>
            </a:r>
            <a:endParaRPr sz="1800">
              <a:latin typeface="Arial"/>
              <a:cs typeface="Arial"/>
            </a:endParaRPr>
          </a:p>
          <a:p>
            <a:pPr marL="44196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= </a:t>
            </a:r>
            <a:r>
              <a:rPr sz="1800" i="1" spc="10" dirty="0">
                <a:latin typeface="Arial"/>
                <a:cs typeface="Arial"/>
              </a:rPr>
              <a:t>1 </a:t>
            </a:r>
            <a:r>
              <a:rPr sz="1800" spc="10" dirty="0">
                <a:latin typeface="Arial"/>
                <a:cs typeface="Arial"/>
              </a:rPr>
              <a:t>if match</a:t>
            </a:r>
            <a:endParaRPr sz="1800">
              <a:latin typeface="Arial"/>
              <a:cs typeface="Arial"/>
            </a:endParaRPr>
          </a:p>
          <a:p>
            <a:pPr marL="44196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= -</a:t>
            </a:r>
            <a:r>
              <a:rPr sz="1800" i="1" spc="10" dirty="0">
                <a:latin typeface="Arial"/>
                <a:cs typeface="Arial"/>
              </a:rPr>
              <a:t>µ </a:t>
            </a:r>
            <a:r>
              <a:rPr sz="1800" spc="10" dirty="0">
                <a:latin typeface="Arial"/>
                <a:cs typeface="Arial"/>
              </a:rPr>
              <a:t>if mismatch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462784" y="4922901"/>
            <a:ext cx="177850" cy="2551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78608" y="5046726"/>
            <a:ext cx="422757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i-1,j-1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20568" y="4922901"/>
            <a:ext cx="1200836" cy="2551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+1 </a:t>
            </a:r>
            <a:r>
              <a:rPr sz="1800" spc="10" dirty="0">
                <a:latin typeface="Arial"/>
                <a:cs typeface="Arial"/>
              </a:rPr>
              <a:t>if </a:t>
            </a:r>
            <a:r>
              <a:rPr sz="1800" i="1" spc="10" dirty="0">
                <a:latin typeface="Arial"/>
                <a:cs typeface="Arial"/>
              </a:rPr>
              <a:t>v = 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700271" y="5046726"/>
            <a:ext cx="7620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57471" y="5046726"/>
            <a:ext cx="7620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197221"/>
            <a:ext cx="177850" cy="2551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21662" y="5321046"/>
            <a:ext cx="14935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i,j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17320" y="5197221"/>
            <a:ext cx="1252118" cy="2551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=  max      </a:t>
            </a:r>
            <a:r>
              <a:rPr sz="1800" i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67000" y="5321046"/>
            <a:ext cx="422757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i-1,j-1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112008" y="5197221"/>
            <a:ext cx="1075791" cy="2551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-µ </a:t>
            </a:r>
            <a:r>
              <a:rPr sz="1800" spc="10" dirty="0">
                <a:latin typeface="Arial"/>
                <a:cs typeface="Arial"/>
              </a:rPr>
              <a:t>if </a:t>
            </a:r>
            <a:r>
              <a:rPr sz="1800" i="1" spc="10" dirty="0">
                <a:latin typeface="Arial"/>
                <a:cs typeface="Arial"/>
              </a:rPr>
              <a:t>v ≠ 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75888" y="5321046"/>
            <a:ext cx="7620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23944" y="5321046"/>
            <a:ext cx="7620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j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462784" y="5483733"/>
            <a:ext cx="179222" cy="54467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42616" y="5607558"/>
            <a:ext cx="286207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i-1,j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50464" y="5483733"/>
            <a:ext cx="349297" cy="5465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- </a:t>
            </a:r>
            <a:r>
              <a:rPr sz="1900" i="1" spc="10" dirty="0">
                <a:latin typeface="Arial"/>
                <a:cs typeface="Arial"/>
              </a:rPr>
              <a:t>σ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- </a:t>
            </a:r>
            <a:r>
              <a:rPr sz="1900" i="1" spc="10" dirty="0">
                <a:latin typeface="Arial"/>
                <a:cs typeface="Arial"/>
              </a:rPr>
              <a:t>σ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42616" y="5897118"/>
            <a:ext cx="285597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latin typeface="Arial"/>
                <a:cs typeface="Arial"/>
              </a:rPr>
              <a:t>i,j-1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72" name="object 1472"/>
          <p:cNvSpPr/>
          <p:nvPr/>
        </p:nvSpPr>
        <p:spPr>
          <a:xfrm>
            <a:off x="914400" y="4315968"/>
            <a:ext cx="268224" cy="207264"/>
          </a:xfrm>
          <a:custGeom>
            <a:avLst/>
            <a:gdLst/>
            <a:ahLst/>
            <a:cxnLst/>
            <a:rect l="l" t="t" r="r" b="b"/>
            <a:pathLst>
              <a:path w="268224" h="207264">
                <a:moveTo>
                  <a:pt x="3048" y="0"/>
                </a:moveTo>
                <a:lnTo>
                  <a:pt x="219456" y="164592"/>
                </a:lnTo>
                <a:lnTo>
                  <a:pt x="213360" y="170688"/>
                </a:lnTo>
                <a:lnTo>
                  <a:pt x="0" y="6096"/>
                </a:lnTo>
                <a:lnTo>
                  <a:pt x="3048" y="0"/>
                </a:lnTo>
                <a:close/>
                <a:moveTo>
                  <a:pt x="231648" y="131064"/>
                </a:moveTo>
                <a:lnTo>
                  <a:pt x="268224" y="207264"/>
                </a:lnTo>
                <a:lnTo>
                  <a:pt x="185928" y="192024"/>
                </a:lnTo>
                <a:lnTo>
                  <a:pt x="231648" y="131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3" name="object 1473"/>
          <p:cNvSpPr/>
          <p:nvPr/>
        </p:nvSpPr>
        <p:spPr>
          <a:xfrm>
            <a:off x="1310640" y="4111752"/>
            <a:ext cx="140208" cy="618744"/>
          </a:xfrm>
          <a:custGeom>
            <a:avLst/>
            <a:gdLst/>
            <a:ahLst/>
            <a:cxnLst/>
            <a:rect l="l" t="t" r="r" b="b"/>
            <a:pathLst>
              <a:path w="140208" h="618744">
                <a:moveTo>
                  <a:pt x="137160" y="618744"/>
                </a:moveTo>
                <a:lnTo>
                  <a:pt x="124968" y="618744"/>
                </a:lnTo>
                <a:cubicBezTo>
                  <a:pt x="124968" y="618744"/>
                  <a:pt x="124968" y="618744"/>
                  <a:pt x="124968" y="618744"/>
                </a:cubicBezTo>
                <a:lnTo>
                  <a:pt x="112776" y="612648"/>
                </a:lnTo>
                <a:cubicBezTo>
                  <a:pt x="109728" y="612648"/>
                  <a:pt x="109728" y="612648"/>
                  <a:pt x="109728" y="612648"/>
                </a:cubicBezTo>
                <a:lnTo>
                  <a:pt x="97536" y="606552"/>
                </a:lnTo>
                <a:cubicBezTo>
                  <a:pt x="97536" y="606552"/>
                  <a:pt x="97536" y="606552"/>
                  <a:pt x="97536" y="606552"/>
                </a:cubicBezTo>
                <a:lnTo>
                  <a:pt x="88392" y="597408"/>
                </a:lnTo>
                <a:cubicBezTo>
                  <a:pt x="88392" y="597408"/>
                  <a:pt x="88392" y="597408"/>
                  <a:pt x="88392" y="597408"/>
                </a:cubicBezTo>
                <a:lnTo>
                  <a:pt x="79248" y="588264"/>
                </a:lnTo>
                <a:cubicBezTo>
                  <a:pt x="79248" y="588264"/>
                  <a:pt x="79248" y="588264"/>
                  <a:pt x="79248" y="588264"/>
                </a:cubicBezTo>
                <a:lnTo>
                  <a:pt x="73152" y="576072"/>
                </a:lnTo>
                <a:cubicBezTo>
                  <a:pt x="73152" y="576072"/>
                  <a:pt x="73152" y="576072"/>
                  <a:pt x="73152" y="576072"/>
                </a:cubicBezTo>
                <a:lnTo>
                  <a:pt x="70104" y="563880"/>
                </a:lnTo>
                <a:cubicBezTo>
                  <a:pt x="70104" y="560832"/>
                  <a:pt x="67056" y="560832"/>
                  <a:pt x="67056" y="560832"/>
                </a:cubicBezTo>
                <a:lnTo>
                  <a:pt x="67056" y="548640"/>
                </a:lnTo>
                <a:lnTo>
                  <a:pt x="67056" y="374904"/>
                </a:lnTo>
                <a:lnTo>
                  <a:pt x="67056" y="362712"/>
                </a:lnTo>
                <a:lnTo>
                  <a:pt x="67056" y="362712"/>
                </a:lnTo>
                <a:lnTo>
                  <a:pt x="60960" y="350520"/>
                </a:lnTo>
                <a:lnTo>
                  <a:pt x="64008" y="353568"/>
                </a:lnTo>
                <a:lnTo>
                  <a:pt x="54864" y="341376"/>
                </a:lnTo>
                <a:lnTo>
                  <a:pt x="57912" y="341376"/>
                </a:lnTo>
                <a:lnTo>
                  <a:pt x="48768" y="332232"/>
                </a:lnTo>
                <a:lnTo>
                  <a:pt x="48768" y="332232"/>
                </a:lnTo>
                <a:lnTo>
                  <a:pt x="39624" y="323088"/>
                </a:lnTo>
                <a:lnTo>
                  <a:pt x="39624" y="326136"/>
                </a:lnTo>
                <a:lnTo>
                  <a:pt x="30480" y="320040"/>
                </a:lnTo>
                <a:lnTo>
                  <a:pt x="30480" y="320040"/>
                </a:lnTo>
                <a:lnTo>
                  <a:pt x="18288" y="313944"/>
                </a:lnTo>
                <a:lnTo>
                  <a:pt x="18288" y="313944"/>
                </a:lnTo>
                <a:lnTo>
                  <a:pt x="6096" y="313944"/>
                </a:lnTo>
                <a:cubicBezTo>
                  <a:pt x="3048" y="313944"/>
                  <a:pt x="0" y="310896"/>
                  <a:pt x="0" y="307848"/>
                </a:cubicBezTo>
                <a:cubicBezTo>
                  <a:pt x="0" y="307848"/>
                  <a:pt x="3048" y="304800"/>
                  <a:pt x="6096" y="304800"/>
                </a:cubicBezTo>
                <a:lnTo>
                  <a:pt x="18288" y="301752"/>
                </a:lnTo>
                <a:lnTo>
                  <a:pt x="18288" y="304800"/>
                </a:lnTo>
                <a:lnTo>
                  <a:pt x="30480" y="298704"/>
                </a:lnTo>
                <a:lnTo>
                  <a:pt x="30480" y="298704"/>
                </a:lnTo>
                <a:lnTo>
                  <a:pt x="39624" y="292608"/>
                </a:lnTo>
                <a:lnTo>
                  <a:pt x="39624" y="295656"/>
                </a:lnTo>
                <a:lnTo>
                  <a:pt x="48768" y="286512"/>
                </a:lnTo>
                <a:lnTo>
                  <a:pt x="48768" y="286512"/>
                </a:lnTo>
                <a:lnTo>
                  <a:pt x="57912" y="277368"/>
                </a:lnTo>
                <a:lnTo>
                  <a:pt x="54864" y="277368"/>
                </a:lnTo>
                <a:lnTo>
                  <a:pt x="64008" y="265176"/>
                </a:lnTo>
                <a:lnTo>
                  <a:pt x="60960" y="268224"/>
                </a:lnTo>
                <a:lnTo>
                  <a:pt x="67056" y="256032"/>
                </a:lnTo>
                <a:lnTo>
                  <a:pt x="67056" y="256032"/>
                </a:lnTo>
                <a:lnTo>
                  <a:pt x="67056" y="240792"/>
                </a:lnTo>
                <a:lnTo>
                  <a:pt x="67056" y="70104"/>
                </a:lnTo>
                <a:lnTo>
                  <a:pt x="67056" y="57912"/>
                </a:lnTo>
                <a:cubicBezTo>
                  <a:pt x="67056" y="57912"/>
                  <a:pt x="70104" y="57912"/>
                  <a:pt x="70104" y="54863"/>
                </a:cubicBezTo>
                <a:lnTo>
                  <a:pt x="73152" y="42672"/>
                </a:lnTo>
                <a:cubicBezTo>
                  <a:pt x="73152" y="42672"/>
                  <a:pt x="73152" y="42672"/>
                  <a:pt x="73152" y="42672"/>
                </a:cubicBezTo>
                <a:lnTo>
                  <a:pt x="79248" y="30480"/>
                </a:lnTo>
                <a:cubicBezTo>
                  <a:pt x="79248" y="30480"/>
                  <a:pt x="79248" y="30480"/>
                  <a:pt x="79248" y="30480"/>
                </a:cubicBezTo>
                <a:lnTo>
                  <a:pt x="88392" y="21336"/>
                </a:lnTo>
                <a:cubicBezTo>
                  <a:pt x="88392" y="21336"/>
                  <a:pt x="88392" y="21336"/>
                  <a:pt x="88392" y="21336"/>
                </a:cubicBezTo>
                <a:lnTo>
                  <a:pt x="97536" y="12192"/>
                </a:lnTo>
                <a:cubicBezTo>
                  <a:pt x="97536" y="12192"/>
                  <a:pt x="97536" y="12192"/>
                  <a:pt x="97536" y="12192"/>
                </a:cubicBezTo>
                <a:lnTo>
                  <a:pt x="109728" y="6096"/>
                </a:lnTo>
                <a:cubicBezTo>
                  <a:pt x="109728" y="6096"/>
                  <a:pt x="109728" y="6096"/>
                  <a:pt x="109728" y="6096"/>
                </a:cubicBezTo>
                <a:lnTo>
                  <a:pt x="124968" y="0"/>
                </a:lnTo>
                <a:cubicBezTo>
                  <a:pt x="124968" y="0"/>
                  <a:pt x="124968" y="0"/>
                  <a:pt x="124968" y="0"/>
                </a:cubicBezTo>
                <a:lnTo>
                  <a:pt x="137160" y="0"/>
                </a:lnTo>
                <a:lnTo>
                  <a:pt x="140208" y="9144"/>
                </a:lnTo>
                <a:lnTo>
                  <a:pt x="124968" y="9144"/>
                </a:lnTo>
                <a:lnTo>
                  <a:pt x="128016" y="9144"/>
                </a:lnTo>
                <a:lnTo>
                  <a:pt x="112776" y="15240"/>
                </a:lnTo>
                <a:lnTo>
                  <a:pt x="115824" y="15240"/>
                </a:lnTo>
                <a:lnTo>
                  <a:pt x="103632" y="21336"/>
                </a:lnTo>
                <a:lnTo>
                  <a:pt x="103632" y="18288"/>
                </a:lnTo>
                <a:lnTo>
                  <a:pt x="94488" y="27432"/>
                </a:lnTo>
                <a:lnTo>
                  <a:pt x="94488" y="27432"/>
                </a:lnTo>
                <a:lnTo>
                  <a:pt x="88392" y="36576"/>
                </a:lnTo>
                <a:lnTo>
                  <a:pt x="88392" y="36576"/>
                </a:lnTo>
                <a:lnTo>
                  <a:pt x="82296" y="48768"/>
                </a:lnTo>
                <a:lnTo>
                  <a:pt x="82296" y="45719"/>
                </a:lnTo>
                <a:lnTo>
                  <a:pt x="79248" y="57912"/>
                </a:lnTo>
                <a:lnTo>
                  <a:pt x="79248" y="57912"/>
                </a:lnTo>
                <a:lnTo>
                  <a:pt x="76200" y="70104"/>
                </a:lnTo>
                <a:lnTo>
                  <a:pt x="76200" y="243840"/>
                </a:lnTo>
                <a:lnTo>
                  <a:pt x="76200" y="256032"/>
                </a:lnTo>
                <a:cubicBezTo>
                  <a:pt x="76200" y="256032"/>
                  <a:pt x="76200" y="256032"/>
                  <a:pt x="76200" y="256032"/>
                </a:cubicBezTo>
                <a:lnTo>
                  <a:pt x="70104" y="271272"/>
                </a:lnTo>
                <a:cubicBezTo>
                  <a:pt x="70104" y="271272"/>
                  <a:pt x="70104" y="271272"/>
                  <a:pt x="70104" y="271272"/>
                </a:cubicBezTo>
                <a:lnTo>
                  <a:pt x="64008" y="283464"/>
                </a:lnTo>
                <a:cubicBezTo>
                  <a:pt x="64008" y="283464"/>
                  <a:pt x="64008" y="283464"/>
                  <a:pt x="64008" y="283464"/>
                </a:cubicBezTo>
                <a:lnTo>
                  <a:pt x="54864" y="292608"/>
                </a:lnTo>
                <a:cubicBezTo>
                  <a:pt x="54864" y="292608"/>
                  <a:pt x="54864" y="292608"/>
                  <a:pt x="54864" y="292608"/>
                </a:cubicBezTo>
                <a:lnTo>
                  <a:pt x="45720" y="301752"/>
                </a:lnTo>
                <a:cubicBezTo>
                  <a:pt x="45720" y="301752"/>
                  <a:pt x="45720" y="301752"/>
                  <a:pt x="45720" y="301752"/>
                </a:cubicBezTo>
                <a:lnTo>
                  <a:pt x="33528" y="307848"/>
                </a:lnTo>
                <a:cubicBezTo>
                  <a:pt x="33528" y="307848"/>
                  <a:pt x="33528" y="307848"/>
                  <a:pt x="33528" y="307848"/>
                </a:cubicBezTo>
                <a:lnTo>
                  <a:pt x="21336" y="313944"/>
                </a:lnTo>
                <a:cubicBezTo>
                  <a:pt x="21336" y="313944"/>
                  <a:pt x="18288" y="313944"/>
                  <a:pt x="18288" y="313944"/>
                </a:cubicBezTo>
                <a:lnTo>
                  <a:pt x="6096" y="313944"/>
                </a:lnTo>
                <a:lnTo>
                  <a:pt x="6096" y="304800"/>
                </a:lnTo>
                <a:lnTo>
                  <a:pt x="18288" y="304800"/>
                </a:lnTo>
                <a:cubicBezTo>
                  <a:pt x="18288" y="304800"/>
                  <a:pt x="21336" y="304800"/>
                  <a:pt x="21336" y="304800"/>
                </a:cubicBezTo>
                <a:lnTo>
                  <a:pt x="33528" y="310896"/>
                </a:lnTo>
                <a:cubicBezTo>
                  <a:pt x="33528" y="310896"/>
                  <a:pt x="33528" y="310896"/>
                  <a:pt x="33528" y="310896"/>
                </a:cubicBezTo>
                <a:lnTo>
                  <a:pt x="45720" y="316992"/>
                </a:lnTo>
                <a:cubicBezTo>
                  <a:pt x="45720" y="316992"/>
                  <a:pt x="45720" y="316992"/>
                  <a:pt x="45720" y="316992"/>
                </a:cubicBezTo>
                <a:lnTo>
                  <a:pt x="54864" y="326136"/>
                </a:lnTo>
                <a:cubicBezTo>
                  <a:pt x="54864" y="326136"/>
                  <a:pt x="54864" y="326136"/>
                  <a:pt x="54864" y="326136"/>
                </a:cubicBezTo>
                <a:lnTo>
                  <a:pt x="64008" y="335280"/>
                </a:lnTo>
                <a:cubicBezTo>
                  <a:pt x="64008" y="335280"/>
                  <a:pt x="64008" y="335280"/>
                  <a:pt x="64008" y="335280"/>
                </a:cubicBezTo>
                <a:lnTo>
                  <a:pt x="70104" y="347472"/>
                </a:lnTo>
                <a:cubicBezTo>
                  <a:pt x="70104" y="347472"/>
                  <a:pt x="70104" y="347472"/>
                  <a:pt x="70104" y="347472"/>
                </a:cubicBezTo>
                <a:lnTo>
                  <a:pt x="76200" y="362712"/>
                </a:lnTo>
                <a:cubicBezTo>
                  <a:pt x="76200" y="362712"/>
                  <a:pt x="76200" y="362712"/>
                  <a:pt x="76200" y="362712"/>
                </a:cubicBezTo>
                <a:lnTo>
                  <a:pt x="76200" y="374904"/>
                </a:lnTo>
                <a:lnTo>
                  <a:pt x="76200" y="545592"/>
                </a:lnTo>
                <a:lnTo>
                  <a:pt x="79248" y="560832"/>
                </a:lnTo>
                <a:lnTo>
                  <a:pt x="79248" y="560832"/>
                </a:lnTo>
                <a:lnTo>
                  <a:pt x="82296" y="573024"/>
                </a:lnTo>
                <a:lnTo>
                  <a:pt x="82296" y="569976"/>
                </a:lnTo>
                <a:lnTo>
                  <a:pt x="88392" y="582168"/>
                </a:lnTo>
                <a:lnTo>
                  <a:pt x="88392" y="582168"/>
                </a:lnTo>
                <a:lnTo>
                  <a:pt x="94488" y="591312"/>
                </a:lnTo>
                <a:lnTo>
                  <a:pt x="94488" y="591312"/>
                </a:lnTo>
                <a:lnTo>
                  <a:pt x="103632" y="600456"/>
                </a:lnTo>
                <a:lnTo>
                  <a:pt x="103632" y="597408"/>
                </a:lnTo>
                <a:lnTo>
                  <a:pt x="115824" y="603504"/>
                </a:lnTo>
                <a:lnTo>
                  <a:pt x="112776" y="603504"/>
                </a:lnTo>
                <a:lnTo>
                  <a:pt x="128016" y="609600"/>
                </a:lnTo>
                <a:lnTo>
                  <a:pt x="124968" y="606552"/>
                </a:lnTo>
                <a:lnTo>
                  <a:pt x="140208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4" name="object 1474"/>
          <p:cNvSpPr/>
          <p:nvPr/>
        </p:nvSpPr>
        <p:spPr>
          <a:xfrm>
            <a:off x="2209800" y="49530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13360" y="0"/>
                </a:moveTo>
                <a:cubicBezTo>
                  <a:pt x="219456" y="0"/>
                  <a:pt x="225552" y="0"/>
                  <a:pt x="228600" y="0"/>
                </a:cubicBezTo>
                <a:cubicBezTo>
                  <a:pt x="225552" y="33528"/>
                  <a:pt x="222504" y="64008"/>
                  <a:pt x="219456" y="94488"/>
                </a:cubicBezTo>
                <a:cubicBezTo>
                  <a:pt x="216408" y="94488"/>
                  <a:pt x="213360" y="94488"/>
                  <a:pt x="210312" y="94488"/>
                </a:cubicBezTo>
                <a:cubicBezTo>
                  <a:pt x="195072" y="94488"/>
                  <a:pt x="185928" y="97536"/>
                  <a:pt x="176784" y="106680"/>
                </a:cubicBezTo>
                <a:cubicBezTo>
                  <a:pt x="170688" y="112776"/>
                  <a:pt x="164592" y="124968"/>
                  <a:pt x="161544" y="143256"/>
                </a:cubicBezTo>
                <a:cubicBezTo>
                  <a:pt x="158496" y="158496"/>
                  <a:pt x="152400" y="198120"/>
                  <a:pt x="146304" y="262128"/>
                </a:cubicBezTo>
                <a:cubicBezTo>
                  <a:pt x="137160" y="344424"/>
                  <a:pt x="128016" y="405384"/>
                  <a:pt x="121920" y="438912"/>
                </a:cubicBezTo>
                <a:cubicBezTo>
                  <a:pt x="115824" y="472440"/>
                  <a:pt x="106680" y="496824"/>
                  <a:pt x="94488" y="518160"/>
                </a:cubicBezTo>
                <a:cubicBezTo>
                  <a:pt x="85344" y="539496"/>
                  <a:pt x="70104" y="557784"/>
                  <a:pt x="54864" y="573024"/>
                </a:cubicBezTo>
                <a:cubicBezTo>
                  <a:pt x="79248" y="597408"/>
                  <a:pt x="94488" y="643128"/>
                  <a:pt x="94488" y="707136"/>
                </a:cubicBezTo>
                <a:cubicBezTo>
                  <a:pt x="94488" y="743712"/>
                  <a:pt x="88392" y="816864"/>
                  <a:pt x="76200" y="926592"/>
                </a:cubicBezTo>
                <a:cubicBezTo>
                  <a:pt x="73152" y="957072"/>
                  <a:pt x="73152" y="981456"/>
                  <a:pt x="73152" y="996696"/>
                </a:cubicBezTo>
                <a:cubicBezTo>
                  <a:pt x="73152" y="1018032"/>
                  <a:pt x="76200" y="1030224"/>
                  <a:pt x="79248" y="1039368"/>
                </a:cubicBezTo>
                <a:cubicBezTo>
                  <a:pt x="85344" y="1048512"/>
                  <a:pt x="97536" y="1051560"/>
                  <a:pt x="112776" y="1051560"/>
                </a:cubicBezTo>
                <a:cubicBezTo>
                  <a:pt x="115824" y="1051560"/>
                  <a:pt x="118872" y="1051560"/>
                  <a:pt x="121920" y="1051560"/>
                </a:cubicBezTo>
                <a:cubicBezTo>
                  <a:pt x="118872" y="1082040"/>
                  <a:pt x="115824" y="1112520"/>
                  <a:pt x="112776" y="1143000"/>
                </a:cubicBezTo>
                <a:cubicBezTo>
                  <a:pt x="106680" y="1143000"/>
                  <a:pt x="100584" y="1143000"/>
                  <a:pt x="97536" y="1143000"/>
                </a:cubicBezTo>
                <a:cubicBezTo>
                  <a:pt x="76200" y="1143000"/>
                  <a:pt x="64008" y="1139952"/>
                  <a:pt x="54864" y="1130808"/>
                </a:cubicBezTo>
                <a:cubicBezTo>
                  <a:pt x="45720" y="1124712"/>
                  <a:pt x="36576" y="1109472"/>
                  <a:pt x="30480" y="1091184"/>
                </a:cubicBezTo>
                <a:cubicBezTo>
                  <a:pt x="27432" y="1075944"/>
                  <a:pt x="24384" y="1051560"/>
                  <a:pt x="24384" y="1024128"/>
                </a:cubicBezTo>
                <a:cubicBezTo>
                  <a:pt x="24384" y="996696"/>
                  <a:pt x="27432" y="938784"/>
                  <a:pt x="36576" y="850392"/>
                </a:cubicBezTo>
                <a:cubicBezTo>
                  <a:pt x="42672" y="786384"/>
                  <a:pt x="45720" y="743712"/>
                  <a:pt x="45720" y="719328"/>
                </a:cubicBezTo>
                <a:cubicBezTo>
                  <a:pt x="45720" y="688848"/>
                  <a:pt x="42672" y="664464"/>
                  <a:pt x="33528" y="643128"/>
                </a:cubicBezTo>
                <a:cubicBezTo>
                  <a:pt x="27432" y="630936"/>
                  <a:pt x="15240" y="621792"/>
                  <a:pt x="0" y="621792"/>
                </a:cubicBezTo>
                <a:cubicBezTo>
                  <a:pt x="6096" y="588264"/>
                  <a:pt x="9144" y="557784"/>
                  <a:pt x="12192" y="524256"/>
                </a:cubicBezTo>
                <a:cubicBezTo>
                  <a:pt x="24384" y="524256"/>
                  <a:pt x="36576" y="518160"/>
                  <a:pt x="45720" y="502920"/>
                </a:cubicBezTo>
                <a:cubicBezTo>
                  <a:pt x="57912" y="490728"/>
                  <a:pt x="67056" y="469392"/>
                  <a:pt x="73152" y="445008"/>
                </a:cubicBezTo>
                <a:cubicBezTo>
                  <a:pt x="79248" y="417576"/>
                  <a:pt x="85344" y="368808"/>
                  <a:pt x="94488" y="292608"/>
                </a:cubicBezTo>
                <a:cubicBezTo>
                  <a:pt x="100584" y="222504"/>
                  <a:pt x="106680" y="173736"/>
                  <a:pt x="112776" y="149352"/>
                </a:cubicBezTo>
                <a:cubicBezTo>
                  <a:pt x="118872" y="112776"/>
                  <a:pt x="128016" y="79248"/>
                  <a:pt x="137160" y="54864"/>
                </a:cubicBezTo>
                <a:cubicBezTo>
                  <a:pt x="146304" y="36576"/>
                  <a:pt x="158496" y="21336"/>
                  <a:pt x="167640" y="12192"/>
                </a:cubicBezTo>
                <a:cubicBezTo>
                  <a:pt x="179832" y="6096"/>
                  <a:pt x="195072" y="0"/>
                  <a:pt x="21336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5" name="object 1475"/>
          <p:cNvSpPr/>
          <p:nvPr/>
        </p:nvSpPr>
        <p:spPr>
          <a:xfrm>
            <a:off x="2206752" y="4949952"/>
            <a:ext cx="237744" cy="1152144"/>
          </a:xfrm>
          <a:custGeom>
            <a:avLst/>
            <a:gdLst/>
            <a:ahLst/>
            <a:cxnLst/>
            <a:rect l="l" t="t" r="r" b="b"/>
            <a:pathLst>
              <a:path w="237744" h="1152144">
                <a:moveTo>
                  <a:pt x="216408" y="0"/>
                </a:moveTo>
                <a:lnTo>
                  <a:pt x="231648" y="0"/>
                </a:lnTo>
                <a:lnTo>
                  <a:pt x="237744" y="0"/>
                </a:lnTo>
                <a:lnTo>
                  <a:pt x="237744" y="6096"/>
                </a:lnTo>
                <a:lnTo>
                  <a:pt x="228600" y="97536"/>
                </a:lnTo>
                <a:lnTo>
                  <a:pt x="222504" y="103632"/>
                </a:lnTo>
                <a:lnTo>
                  <a:pt x="213360" y="103632"/>
                </a:lnTo>
                <a:lnTo>
                  <a:pt x="204216" y="103632"/>
                </a:lnTo>
                <a:lnTo>
                  <a:pt x="195072" y="106680"/>
                </a:lnTo>
                <a:lnTo>
                  <a:pt x="195072" y="103632"/>
                </a:lnTo>
                <a:lnTo>
                  <a:pt x="188976" y="109728"/>
                </a:lnTo>
                <a:lnTo>
                  <a:pt x="188976" y="106680"/>
                </a:lnTo>
                <a:lnTo>
                  <a:pt x="182880" y="112776"/>
                </a:lnTo>
                <a:lnTo>
                  <a:pt x="185928" y="112776"/>
                </a:lnTo>
                <a:lnTo>
                  <a:pt x="179832" y="118872"/>
                </a:lnTo>
                <a:lnTo>
                  <a:pt x="179832" y="118872"/>
                </a:lnTo>
                <a:lnTo>
                  <a:pt x="176784" y="124968"/>
                </a:lnTo>
                <a:lnTo>
                  <a:pt x="170688" y="134112"/>
                </a:lnTo>
                <a:lnTo>
                  <a:pt x="167640" y="146304"/>
                </a:lnTo>
                <a:lnTo>
                  <a:pt x="167640" y="152400"/>
                </a:lnTo>
                <a:lnTo>
                  <a:pt x="164592" y="161544"/>
                </a:lnTo>
                <a:lnTo>
                  <a:pt x="164592" y="173736"/>
                </a:lnTo>
                <a:lnTo>
                  <a:pt x="161544" y="188976"/>
                </a:lnTo>
                <a:lnTo>
                  <a:pt x="158496" y="204216"/>
                </a:lnTo>
                <a:lnTo>
                  <a:pt x="158496" y="222504"/>
                </a:lnTo>
                <a:lnTo>
                  <a:pt x="155448" y="240792"/>
                </a:lnTo>
                <a:lnTo>
                  <a:pt x="152400" y="265176"/>
                </a:lnTo>
                <a:lnTo>
                  <a:pt x="149352" y="295656"/>
                </a:lnTo>
                <a:lnTo>
                  <a:pt x="146304" y="323088"/>
                </a:lnTo>
                <a:lnTo>
                  <a:pt x="143256" y="347472"/>
                </a:lnTo>
                <a:lnTo>
                  <a:pt x="140208" y="371856"/>
                </a:lnTo>
                <a:lnTo>
                  <a:pt x="137160" y="393192"/>
                </a:lnTo>
                <a:lnTo>
                  <a:pt x="134112" y="411480"/>
                </a:lnTo>
                <a:lnTo>
                  <a:pt x="131064" y="426720"/>
                </a:lnTo>
                <a:lnTo>
                  <a:pt x="128016" y="441960"/>
                </a:lnTo>
                <a:lnTo>
                  <a:pt x="124968" y="466344"/>
                </a:lnTo>
                <a:lnTo>
                  <a:pt x="118872" y="487680"/>
                </a:lnTo>
                <a:lnTo>
                  <a:pt x="109728" y="505968"/>
                </a:lnTo>
                <a:lnTo>
                  <a:pt x="103632" y="524256"/>
                </a:lnTo>
                <a:lnTo>
                  <a:pt x="94488" y="539496"/>
                </a:lnTo>
                <a:lnTo>
                  <a:pt x="85344" y="551688"/>
                </a:lnTo>
                <a:lnTo>
                  <a:pt x="73152" y="566928"/>
                </a:lnTo>
                <a:lnTo>
                  <a:pt x="60960" y="579120"/>
                </a:lnTo>
                <a:lnTo>
                  <a:pt x="60960" y="573024"/>
                </a:lnTo>
                <a:lnTo>
                  <a:pt x="70104" y="582168"/>
                </a:lnTo>
                <a:lnTo>
                  <a:pt x="70104" y="585216"/>
                </a:lnTo>
                <a:lnTo>
                  <a:pt x="79248" y="597408"/>
                </a:lnTo>
                <a:lnTo>
                  <a:pt x="85344" y="609600"/>
                </a:lnTo>
                <a:lnTo>
                  <a:pt x="91440" y="627888"/>
                </a:lnTo>
                <a:lnTo>
                  <a:pt x="97536" y="646176"/>
                </a:lnTo>
                <a:lnTo>
                  <a:pt x="100584" y="667512"/>
                </a:lnTo>
                <a:lnTo>
                  <a:pt x="100584" y="688848"/>
                </a:lnTo>
                <a:lnTo>
                  <a:pt x="100584" y="710184"/>
                </a:lnTo>
                <a:lnTo>
                  <a:pt x="100584" y="725424"/>
                </a:lnTo>
                <a:lnTo>
                  <a:pt x="100584" y="746760"/>
                </a:lnTo>
                <a:lnTo>
                  <a:pt x="100584" y="768096"/>
                </a:lnTo>
                <a:lnTo>
                  <a:pt x="97536" y="792480"/>
                </a:lnTo>
                <a:lnTo>
                  <a:pt x="94488" y="822960"/>
                </a:lnTo>
                <a:lnTo>
                  <a:pt x="91440" y="856488"/>
                </a:lnTo>
                <a:lnTo>
                  <a:pt x="88392" y="893064"/>
                </a:lnTo>
                <a:lnTo>
                  <a:pt x="85344" y="932688"/>
                </a:lnTo>
                <a:lnTo>
                  <a:pt x="82296" y="950976"/>
                </a:lnTo>
                <a:lnTo>
                  <a:pt x="82296" y="969264"/>
                </a:lnTo>
                <a:lnTo>
                  <a:pt x="79248" y="987552"/>
                </a:lnTo>
                <a:lnTo>
                  <a:pt x="79248" y="999744"/>
                </a:lnTo>
                <a:lnTo>
                  <a:pt x="79248" y="1014984"/>
                </a:lnTo>
                <a:lnTo>
                  <a:pt x="82296" y="1024128"/>
                </a:lnTo>
                <a:lnTo>
                  <a:pt x="82296" y="1024128"/>
                </a:lnTo>
                <a:lnTo>
                  <a:pt x="85344" y="1033272"/>
                </a:lnTo>
                <a:lnTo>
                  <a:pt x="85344" y="1033272"/>
                </a:lnTo>
                <a:lnTo>
                  <a:pt x="88392" y="1039368"/>
                </a:lnTo>
                <a:lnTo>
                  <a:pt x="88392" y="1039368"/>
                </a:lnTo>
                <a:lnTo>
                  <a:pt x="91440" y="1045464"/>
                </a:lnTo>
                <a:lnTo>
                  <a:pt x="91440" y="1042416"/>
                </a:lnTo>
                <a:lnTo>
                  <a:pt x="97536" y="1048512"/>
                </a:lnTo>
                <a:lnTo>
                  <a:pt x="97536" y="1045464"/>
                </a:lnTo>
                <a:lnTo>
                  <a:pt x="106680" y="1048512"/>
                </a:lnTo>
                <a:lnTo>
                  <a:pt x="106680" y="1048512"/>
                </a:lnTo>
                <a:lnTo>
                  <a:pt x="115824" y="1048512"/>
                </a:lnTo>
                <a:lnTo>
                  <a:pt x="124968" y="1048512"/>
                </a:lnTo>
                <a:lnTo>
                  <a:pt x="128016" y="1051560"/>
                </a:lnTo>
                <a:lnTo>
                  <a:pt x="128016" y="1054608"/>
                </a:lnTo>
                <a:lnTo>
                  <a:pt x="118872" y="1149096"/>
                </a:lnTo>
                <a:lnTo>
                  <a:pt x="115824" y="1152144"/>
                </a:lnTo>
                <a:lnTo>
                  <a:pt x="100584" y="1152144"/>
                </a:lnTo>
                <a:lnTo>
                  <a:pt x="85344" y="1152144"/>
                </a:lnTo>
                <a:lnTo>
                  <a:pt x="73152" y="1149096"/>
                </a:lnTo>
                <a:lnTo>
                  <a:pt x="73152" y="1149096"/>
                </a:lnTo>
                <a:lnTo>
                  <a:pt x="64008" y="1146048"/>
                </a:lnTo>
                <a:lnTo>
                  <a:pt x="60960" y="1143000"/>
                </a:lnTo>
                <a:lnTo>
                  <a:pt x="54864" y="1139952"/>
                </a:lnTo>
                <a:lnTo>
                  <a:pt x="54864" y="1139952"/>
                </a:lnTo>
                <a:lnTo>
                  <a:pt x="45720" y="1130808"/>
                </a:lnTo>
                <a:lnTo>
                  <a:pt x="45720" y="1130808"/>
                </a:lnTo>
                <a:lnTo>
                  <a:pt x="39624" y="1121664"/>
                </a:lnTo>
                <a:lnTo>
                  <a:pt x="36576" y="1109472"/>
                </a:lnTo>
                <a:lnTo>
                  <a:pt x="30480" y="1097280"/>
                </a:lnTo>
                <a:lnTo>
                  <a:pt x="27432" y="1082040"/>
                </a:lnTo>
                <a:lnTo>
                  <a:pt x="24384" y="1066800"/>
                </a:lnTo>
                <a:lnTo>
                  <a:pt x="21336" y="1048512"/>
                </a:lnTo>
                <a:lnTo>
                  <a:pt x="21336" y="1030224"/>
                </a:lnTo>
                <a:lnTo>
                  <a:pt x="21336" y="1014984"/>
                </a:lnTo>
                <a:lnTo>
                  <a:pt x="24384" y="999744"/>
                </a:lnTo>
                <a:lnTo>
                  <a:pt x="24384" y="984504"/>
                </a:lnTo>
                <a:lnTo>
                  <a:pt x="24384" y="963168"/>
                </a:lnTo>
                <a:lnTo>
                  <a:pt x="27432" y="938784"/>
                </a:lnTo>
                <a:lnTo>
                  <a:pt x="30480" y="914400"/>
                </a:lnTo>
                <a:lnTo>
                  <a:pt x="30480" y="886968"/>
                </a:lnTo>
                <a:lnTo>
                  <a:pt x="33528" y="853440"/>
                </a:lnTo>
                <a:lnTo>
                  <a:pt x="36576" y="832104"/>
                </a:lnTo>
                <a:lnTo>
                  <a:pt x="39624" y="810768"/>
                </a:lnTo>
                <a:lnTo>
                  <a:pt x="42672" y="789432"/>
                </a:lnTo>
                <a:lnTo>
                  <a:pt x="42672" y="774192"/>
                </a:lnTo>
                <a:lnTo>
                  <a:pt x="42672" y="758952"/>
                </a:lnTo>
                <a:lnTo>
                  <a:pt x="45720" y="743712"/>
                </a:lnTo>
                <a:lnTo>
                  <a:pt x="45720" y="731520"/>
                </a:lnTo>
                <a:lnTo>
                  <a:pt x="45720" y="722376"/>
                </a:lnTo>
                <a:lnTo>
                  <a:pt x="45720" y="701040"/>
                </a:lnTo>
                <a:lnTo>
                  <a:pt x="42672" y="682752"/>
                </a:lnTo>
                <a:lnTo>
                  <a:pt x="36576" y="664464"/>
                </a:lnTo>
                <a:lnTo>
                  <a:pt x="30480" y="649224"/>
                </a:lnTo>
                <a:lnTo>
                  <a:pt x="33528" y="649224"/>
                </a:lnTo>
                <a:lnTo>
                  <a:pt x="27432" y="640080"/>
                </a:lnTo>
                <a:lnTo>
                  <a:pt x="27432" y="640080"/>
                </a:lnTo>
                <a:lnTo>
                  <a:pt x="21336" y="633984"/>
                </a:lnTo>
                <a:lnTo>
                  <a:pt x="21336" y="633984"/>
                </a:lnTo>
                <a:lnTo>
                  <a:pt x="12192" y="630936"/>
                </a:lnTo>
                <a:lnTo>
                  <a:pt x="15240" y="630936"/>
                </a:lnTo>
                <a:lnTo>
                  <a:pt x="3048" y="627888"/>
                </a:lnTo>
                <a:lnTo>
                  <a:pt x="0" y="624840"/>
                </a:lnTo>
                <a:lnTo>
                  <a:pt x="9144" y="527304"/>
                </a:lnTo>
                <a:lnTo>
                  <a:pt x="15240" y="524256"/>
                </a:lnTo>
                <a:lnTo>
                  <a:pt x="24384" y="521208"/>
                </a:lnTo>
                <a:lnTo>
                  <a:pt x="21336" y="521208"/>
                </a:lnTo>
                <a:lnTo>
                  <a:pt x="30480" y="518160"/>
                </a:lnTo>
                <a:lnTo>
                  <a:pt x="30480" y="518160"/>
                </a:lnTo>
                <a:lnTo>
                  <a:pt x="39624" y="512064"/>
                </a:lnTo>
                <a:lnTo>
                  <a:pt x="39624" y="512064"/>
                </a:lnTo>
                <a:lnTo>
                  <a:pt x="45720" y="502920"/>
                </a:lnTo>
                <a:lnTo>
                  <a:pt x="45720" y="502920"/>
                </a:lnTo>
                <a:lnTo>
                  <a:pt x="54864" y="493776"/>
                </a:lnTo>
                <a:lnTo>
                  <a:pt x="60960" y="478536"/>
                </a:lnTo>
                <a:lnTo>
                  <a:pt x="67056" y="463296"/>
                </a:lnTo>
                <a:lnTo>
                  <a:pt x="70104" y="445008"/>
                </a:lnTo>
                <a:lnTo>
                  <a:pt x="73152" y="435864"/>
                </a:lnTo>
                <a:lnTo>
                  <a:pt x="76200" y="420624"/>
                </a:lnTo>
                <a:lnTo>
                  <a:pt x="79248" y="405384"/>
                </a:lnTo>
                <a:lnTo>
                  <a:pt x="82296" y="390144"/>
                </a:lnTo>
                <a:lnTo>
                  <a:pt x="85344" y="368808"/>
                </a:lnTo>
                <a:lnTo>
                  <a:pt x="88392" y="347472"/>
                </a:lnTo>
                <a:lnTo>
                  <a:pt x="91440" y="323088"/>
                </a:lnTo>
                <a:lnTo>
                  <a:pt x="91440" y="295656"/>
                </a:lnTo>
                <a:lnTo>
                  <a:pt x="94488" y="271272"/>
                </a:lnTo>
                <a:lnTo>
                  <a:pt x="97536" y="246888"/>
                </a:lnTo>
                <a:lnTo>
                  <a:pt x="100584" y="225552"/>
                </a:lnTo>
                <a:lnTo>
                  <a:pt x="103632" y="207264"/>
                </a:lnTo>
                <a:lnTo>
                  <a:pt x="103632" y="188976"/>
                </a:lnTo>
                <a:lnTo>
                  <a:pt x="106680" y="173736"/>
                </a:lnTo>
                <a:lnTo>
                  <a:pt x="109728" y="161544"/>
                </a:lnTo>
                <a:lnTo>
                  <a:pt x="109728" y="152400"/>
                </a:lnTo>
                <a:lnTo>
                  <a:pt x="115824" y="124968"/>
                </a:lnTo>
                <a:lnTo>
                  <a:pt x="121920" y="100584"/>
                </a:lnTo>
                <a:lnTo>
                  <a:pt x="128016" y="76200"/>
                </a:lnTo>
                <a:lnTo>
                  <a:pt x="137160" y="54864"/>
                </a:lnTo>
                <a:lnTo>
                  <a:pt x="143256" y="42672"/>
                </a:lnTo>
                <a:lnTo>
                  <a:pt x="152400" y="30480"/>
                </a:lnTo>
                <a:lnTo>
                  <a:pt x="161544" y="21336"/>
                </a:lnTo>
                <a:lnTo>
                  <a:pt x="161544" y="21336"/>
                </a:lnTo>
                <a:lnTo>
                  <a:pt x="170688" y="12192"/>
                </a:lnTo>
                <a:lnTo>
                  <a:pt x="170688" y="12192"/>
                </a:lnTo>
                <a:lnTo>
                  <a:pt x="179832" y="6096"/>
                </a:lnTo>
                <a:lnTo>
                  <a:pt x="179832" y="6096"/>
                </a:lnTo>
                <a:lnTo>
                  <a:pt x="192024" y="3048"/>
                </a:lnTo>
                <a:lnTo>
                  <a:pt x="192024" y="3048"/>
                </a:lnTo>
                <a:lnTo>
                  <a:pt x="204216" y="0"/>
                </a:lnTo>
                <a:lnTo>
                  <a:pt x="216408" y="0"/>
                </a:lnTo>
                <a:close/>
                <a:moveTo>
                  <a:pt x="204216" y="9144"/>
                </a:moveTo>
                <a:lnTo>
                  <a:pt x="192024" y="12192"/>
                </a:lnTo>
                <a:lnTo>
                  <a:pt x="195072" y="12192"/>
                </a:lnTo>
                <a:lnTo>
                  <a:pt x="182880" y="15240"/>
                </a:lnTo>
                <a:lnTo>
                  <a:pt x="182880" y="15240"/>
                </a:lnTo>
                <a:lnTo>
                  <a:pt x="173736" y="21336"/>
                </a:lnTo>
                <a:lnTo>
                  <a:pt x="176784" y="21336"/>
                </a:lnTo>
                <a:lnTo>
                  <a:pt x="167640" y="27432"/>
                </a:lnTo>
                <a:lnTo>
                  <a:pt x="167640" y="27432"/>
                </a:lnTo>
                <a:lnTo>
                  <a:pt x="158496" y="36576"/>
                </a:lnTo>
                <a:lnTo>
                  <a:pt x="152400" y="45720"/>
                </a:lnTo>
                <a:lnTo>
                  <a:pt x="146304" y="57912"/>
                </a:lnTo>
                <a:lnTo>
                  <a:pt x="137160" y="79248"/>
                </a:lnTo>
                <a:lnTo>
                  <a:pt x="131064" y="100584"/>
                </a:lnTo>
                <a:lnTo>
                  <a:pt x="124968" y="128016"/>
                </a:lnTo>
                <a:lnTo>
                  <a:pt x="118872" y="155448"/>
                </a:lnTo>
                <a:lnTo>
                  <a:pt x="118872" y="164592"/>
                </a:lnTo>
                <a:lnTo>
                  <a:pt x="115824" y="176784"/>
                </a:lnTo>
                <a:lnTo>
                  <a:pt x="112776" y="192024"/>
                </a:lnTo>
                <a:lnTo>
                  <a:pt x="112776" y="207264"/>
                </a:lnTo>
                <a:lnTo>
                  <a:pt x="109728" y="225552"/>
                </a:lnTo>
                <a:lnTo>
                  <a:pt x="106680" y="246888"/>
                </a:lnTo>
                <a:lnTo>
                  <a:pt x="103632" y="271272"/>
                </a:lnTo>
                <a:lnTo>
                  <a:pt x="100584" y="298704"/>
                </a:lnTo>
                <a:lnTo>
                  <a:pt x="97536" y="323088"/>
                </a:lnTo>
                <a:lnTo>
                  <a:pt x="97536" y="347472"/>
                </a:lnTo>
                <a:lnTo>
                  <a:pt x="94488" y="371856"/>
                </a:lnTo>
                <a:lnTo>
                  <a:pt x="91440" y="390144"/>
                </a:lnTo>
                <a:lnTo>
                  <a:pt x="88392" y="408432"/>
                </a:lnTo>
                <a:lnTo>
                  <a:pt x="85344" y="423672"/>
                </a:lnTo>
                <a:lnTo>
                  <a:pt x="82296" y="435864"/>
                </a:lnTo>
                <a:lnTo>
                  <a:pt x="79248" y="448056"/>
                </a:lnTo>
                <a:lnTo>
                  <a:pt x="76200" y="466344"/>
                </a:lnTo>
                <a:lnTo>
                  <a:pt x="67056" y="484632"/>
                </a:lnTo>
                <a:lnTo>
                  <a:pt x="60960" y="496824"/>
                </a:lnTo>
                <a:lnTo>
                  <a:pt x="54864" y="509016"/>
                </a:lnTo>
                <a:lnTo>
                  <a:pt x="51816" y="509016"/>
                </a:lnTo>
                <a:lnTo>
                  <a:pt x="45720" y="518160"/>
                </a:lnTo>
                <a:lnTo>
                  <a:pt x="45720" y="518160"/>
                </a:lnTo>
                <a:lnTo>
                  <a:pt x="36576" y="524256"/>
                </a:lnTo>
                <a:lnTo>
                  <a:pt x="33528" y="527304"/>
                </a:lnTo>
                <a:lnTo>
                  <a:pt x="27432" y="530352"/>
                </a:lnTo>
                <a:lnTo>
                  <a:pt x="24384" y="530352"/>
                </a:lnTo>
                <a:lnTo>
                  <a:pt x="15240" y="530352"/>
                </a:lnTo>
                <a:lnTo>
                  <a:pt x="18288" y="527304"/>
                </a:lnTo>
                <a:lnTo>
                  <a:pt x="9144" y="624840"/>
                </a:lnTo>
                <a:lnTo>
                  <a:pt x="6096" y="618744"/>
                </a:lnTo>
                <a:lnTo>
                  <a:pt x="15240" y="621792"/>
                </a:lnTo>
                <a:lnTo>
                  <a:pt x="18288" y="621792"/>
                </a:lnTo>
                <a:lnTo>
                  <a:pt x="24384" y="627888"/>
                </a:lnTo>
                <a:lnTo>
                  <a:pt x="27432" y="627888"/>
                </a:lnTo>
                <a:lnTo>
                  <a:pt x="33528" y="633984"/>
                </a:lnTo>
                <a:lnTo>
                  <a:pt x="33528" y="633984"/>
                </a:lnTo>
                <a:lnTo>
                  <a:pt x="39624" y="646176"/>
                </a:lnTo>
                <a:lnTo>
                  <a:pt x="39624" y="646176"/>
                </a:lnTo>
                <a:lnTo>
                  <a:pt x="45720" y="661416"/>
                </a:lnTo>
                <a:lnTo>
                  <a:pt x="51816" y="679704"/>
                </a:lnTo>
                <a:lnTo>
                  <a:pt x="54864" y="701040"/>
                </a:lnTo>
                <a:lnTo>
                  <a:pt x="54864" y="722376"/>
                </a:lnTo>
                <a:lnTo>
                  <a:pt x="54864" y="731520"/>
                </a:lnTo>
                <a:lnTo>
                  <a:pt x="54864" y="743712"/>
                </a:lnTo>
                <a:lnTo>
                  <a:pt x="51816" y="758952"/>
                </a:lnTo>
                <a:lnTo>
                  <a:pt x="51816" y="774192"/>
                </a:lnTo>
                <a:lnTo>
                  <a:pt x="51816" y="792480"/>
                </a:lnTo>
                <a:lnTo>
                  <a:pt x="48768" y="810768"/>
                </a:lnTo>
                <a:lnTo>
                  <a:pt x="45720" y="832104"/>
                </a:lnTo>
                <a:lnTo>
                  <a:pt x="42672" y="856488"/>
                </a:lnTo>
                <a:lnTo>
                  <a:pt x="39624" y="886968"/>
                </a:lnTo>
                <a:lnTo>
                  <a:pt x="39624" y="914400"/>
                </a:lnTo>
                <a:lnTo>
                  <a:pt x="36576" y="938784"/>
                </a:lnTo>
                <a:lnTo>
                  <a:pt x="33528" y="963168"/>
                </a:lnTo>
                <a:lnTo>
                  <a:pt x="33528" y="984504"/>
                </a:lnTo>
                <a:lnTo>
                  <a:pt x="33528" y="999744"/>
                </a:lnTo>
                <a:lnTo>
                  <a:pt x="30480" y="1014984"/>
                </a:lnTo>
                <a:lnTo>
                  <a:pt x="30480" y="1027176"/>
                </a:lnTo>
                <a:lnTo>
                  <a:pt x="30480" y="1048512"/>
                </a:lnTo>
                <a:lnTo>
                  <a:pt x="33528" y="1063752"/>
                </a:lnTo>
                <a:lnTo>
                  <a:pt x="36576" y="1078992"/>
                </a:lnTo>
                <a:lnTo>
                  <a:pt x="39624" y="1094232"/>
                </a:lnTo>
                <a:lnTo>
                  <a:pt x="42672" y="1106424"/>
                </a:lnTo>
                <a:lnTo>
                  <a:pt x="48768" y="1115568"/>
                </a:lnTo>
                <a:lnTo>
                  <a:pt x="54864" y="1124712"/>
                </a:lnTo>
                <a:lnTo>
                  <a:pt x="54864" y="1124712"/>
                </a:lnTo>
                <a:lnTo>
                  <a:pt x="60960" y="1130808"/>
                </a:lnTo>
                <a:lnTo>
                  <a:pt x="60960" y="1130808"/>
                </a:lnTo>
                <a:lnTo>
                  <a:pt x="67056" y="1136904"/>
                </a:lnTo>
                <a:lnTo>
                  <a:pt x="67056" y="1136904"/>
                </a:lnTo>
                <a:lnTo>
                  <a:pt x="76200" y="1139952"/>
                </a:lnTo>
                <a:lnTo>
                  <a:pt x="76200" y="1139952"/>
                </a:lnTo>
                <a:lnTo>
                  <a:pt x="85344" y="1143000"/>
                </a:lnTo>
                <a:lnTo>
                  <a:pt x="100584" y="1143000"/>
                </a:lnTo>
                <a:lnTo>
                  <a:pt x="115824" y="1143000"/>
                </a:lnTo>
                <a:lnTo>
                  <a:pt x="109728" y="1146048"/>
                </a:lnTo>
                <a:lnTo>
                  <a:pt x="118872" y="1054608"/>
                </a:lnTo>
                <a:lnTo>
                  <a:pt x="124968" y="1057656"/>
                </a:lnTo>
                <a:lnTo>
                  <a:pt x="115824" y="1057656"/>
                </a:lnTo>
                <a:lnTo>
                  <a:pt x="103632" y="1057656"/>
                </a:lnTo>
                <a:lnTo>
                  <a:pt x="103632" y="1057656"/>
                </a:lnTo>
                <a:lnTo>
                  <a:pt x="94488" y="1054608"/>
                </a:lnTo>
                <a:lnTo>
                  <a:pt x="94488" y="1054608"/>
                </a:lnTo>
                <a:lnTo>
                  <a:pt x="88392" y="1051560"/>
                </a:lnTo>
                <a:lnTo>
                  <a:pt x="85344" y="1051560"/>
                </a:lnTo>
                <a:lnTo>
                  <a:pt x="79248" y="1045464"/>
                </a:lnTo>
                <a:lnTo>
                  <a:pt x="79248" y="1045464"/>
                </a:lnTo>
                <a:lnTo>
                  <a:pt x="76200" y="1036320"/>
                </a:lnTo>
                <a:lnTo>
                  <a:pt x="76200" y="1036320"/>
                </a:lnTo>
                <a:lnTo>
                  <a:pt x="73152" y="1027176"/>
                </a:lnTo>
                <a:lnTo>
                  <a:pt x="73152" y="1027176"/>
                </a:lnTo>
                <a:lnTo>
                  <a:pt x="70104" y="1014984"/>
                </a:lnTo>
                <a:lnTo>
                  <a:pt x="70104" y="999744"/>
                </a:lnTo>
                <a:lnTo>
                  <a:pt x="70104" y="987552"/>
                </a:lnTo>
                <a:lnTo>
                  <a:pt x="73152" y="969264"/>
                </a:lnTo>
                <a:lnTo>
                  <a:pt x="73152" y="950976"/>
                </a:lnTo>
                <a:lnTo>
                  <a:pt x="76200" y="929640"/>
                </a:lnTo>
                <a:lnTo>
                  <a:pt x="79248" y="890016"/>
                </a:lnTo>
                <a:lnTo>
                  <a:pt x="82296" y="853440"/>
                </a:lnTo>
                <a:lnTo>
                  <a:pt x="85344" y="822960"/>
                </a:lnTo>
                <a:lnTo>
                  <a:pt x="88392" y="792480"/>
                </a:lnTo>
                <a:lnTo>
                  <a:pt x="91440" y="768096"/>
                </a:lnTo>
                <a:lnTo>
                  <a:pt x="91440" y="746760"/>
                </a:lnTo>
                <a:lnTo>
                  <a:pt x="91440" y="725424"/>
                </a:lnTo>
                <a:lnTo>
                  <a:pt x="91440" y="710184"/>
                </a:lnTo>
                <a:lnTo>
                  <a:pt x="91440" y="688848"/>
                </a:lnTo>
                <a:lnTo>
                  <a:pt x="91440" y="667512"/>
                </a:lnTo>
                <a:lnTo>
                  <a:pt x="88392" y="649224"/>
                </a:lnTo>
                <a:lnTo>
                  <a:pt x="82296" y="630936"/>
                </a:lnTo>
                <a:lnTo>
                  <a:pt x="76200" y="615696"/>
                </a:lnTo>
                <a:lnTo>
                  <a:pt x="70104" y="600456"/>
                </a:lnTo>
                <a:lnTo>
                  <a:pt x="64008" y="588264"/>
                </a:lnTo>
                <a:lnTo>
                  <a:pt x="64008" y="588264"/>
                </a:lnTo>
                <a:lnTo>
                  <a:pt x="54864" y="579120"/>
                </a:lnTo>
                <a:lnTo>
                  <a:pt x="54864" y="573024"/>
                </a:lnTo>
                <a:lnTo>
                  <a:pt x="67056" y="560832"/>
                </a:lnTo>
                <a:lnTo>
                  <a:pt x="76200" y="548640"/>
                </a:lnTo>
                <a:lnTo>
                  <a:pt x="85344" y="533400"/>
                </a:lnTo>
                <a:lnTo>
                  <a:pt x="94488" y="521208"/>
                </a:lnTo>
                <a:lnTo>
                  <a:pt x="100584" y="502920"/>
                </a:lnTo>
                <a:lnTo>
                  <a:pt x="109728" y="484632"/>
                </a:lnTo>
                <a:lnTo>
                  <a:pt x="115824" y="463296"/>
                </a:lnTo>
                <a:lnTo>
                  <a:pt x="121920" y="438912"/>
                </a:lnTo>
                <a:lnTo>
                  <a:pt x="121920" y="426720"/>
                </a:lnTo>
                <a:lnTo>
                  <a:pt x="124968" y="411480"/>
                </a:lnTo>
                <a:lnTo>
                  <a:pt x="128016" y="393192"/>
                </a:lnTo>
                <a:lnTo>
                  <a:pt x="131064" y="371856"/>
                </a:lnTo>
                <a:lnTo>
                  <a:pt x="134112" y="347472"/>
                </a:lnTo>
                <a:lnTo>
                  <a:pt x="137160" y="323088"/>
                </a:lnTo>
                <a:lnTo>
                  <a:pt x="140208" y="292608"/>
                </a:lnTo>
                <a:lnTo>
                  <a:pt x="143256" y="262128"/>
                </a:lnTo>
                <a:lnTo>
                  <a:pt x="146304" y="240792"/>
                </a:lnTo>
                <a:lnTo>
                  <a:pt x="149352" y="219456"/>
                </a:lnTo>
                <a:lnTo>
                  <a:pt x="152400" y="201168"/>
                </a:lnTo>
                <a:lnTo>
                  <a:pt x="152400" y="185928"/>
                </a:lnTo>
                <a:lnTo>
                  <a:pt x="155448" y="173736"/>
                </a:lnTo>
                <a:lnTo>
                  <a:pt x="155448" y="161544"/>
                </a:lnTo>
                <a:lnTo>
                  <a:pt x="158496" y="152400"/>
                </a:lnTo>
                <a:lnTo>
                  <a:pt x="158496" y="143256"/>
                </a:lnTo>
                <a:lnTo>
                  <a:pt x="164592" y="131064"/>
                </a:lnTo>
                <a:lnTo>
                  <a:pt x="167640" y="121920"/>
                </a:lnTo>
                <a:lnTo>
                  <a:pt x="170688" y="112776"/>
                </a:lnTo>
                <a:lnTo>
                  <a:pt x="173736" y="112776"/>
                </a:lnTo>
                <a:lnTo>
                  <a:pt x="176784" y="106680"/>
                </a:lnTo>
                <a:lnTo>
                  <a:pt x="176784" y="106680"/>
                </a:lnTo>
                <a:lnTo>
                  <a:pt x="182880" y="100584"/>
                </a:lnTo>
                <a:lnTo>
                  <a:pt x="185928" y="100584"/>
                </a:lnTo>
                <a:lnTo>
                  <a:pt x="192024" y="97536"/>
                </a:lnTo>
                <a:lnTo>
                  <a:pt x="192024" y="97536"/>
                </a:lnTo>
                <a:lnTo>
                  <a:pt x="204216" y="94488"/>
                </a:lnTo>
                <a:lnTo>
                  <a:pt x="213360" y="94488"/>
                </a:lnTo>
                <a:lnTo>
                  <a:pt x="222504" y="94488"/>
                </a:lnTo>
                <a:lnTo>
                  <a:pt x="219456" y="97536"/>
                </a:lnTo>
                <a:lnTo>
                  <a:pt x="228600" y="3048"/>
                </a:lnTo>
                <a:lnTo>
                  <a:pt x="231648" y="9144"/>
                </a:lnTo>
                <a:lnTo>
                  <a:pt x="216408" y="9144"/>
                </a:lnTo>
                <a:lnTo>
                  <a:pt x="20421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035040" y="4789932"/>
            <a:ext cx="2884933" cy="7059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80" spc="10" dirty="0">
                <a:latin typeface="Arial"/>
                <a:cs typeface="Arial"/>
              </a:rPr>
              <a:t>m  </a:t>
            </a:r>
            <a:r>
              <a:rPr sz="2280" i="1" spc="10" dirty="0">
                <a:latin typeface="Arial"/>
                <a:cs typeface="Arial"/>
              </a:rPr>
              <a:t>: mismatch penalty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σ </a:t>
            </a:r>
            <a:r>
              <a:rPr sz="2400" i="1" spc="10" dirty="0">
                <a:latin typeface="Arial"/>
                <a:cs typeface="Arial"/>
              </a:rPr>
              <a:t>: indel penalty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object 147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7" name="object 147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4119448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Scoring Matrices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085624"/>
            <a:ext cx="6863156" cy="72398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latin typeface="Arial"/>
                <a:cs typeface="Arial"/>
              </a:rPr>
              <a:t>To generalize scoring, consider a (4+1) x(4+1)</a:t>
            </a:r>
            <a:endParaRPr sz="25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scoring matrix </a:t>
            </a:r>
            <a:r>
              <a:rPr sz="2600" spc="10" dirty="0">
                <a:latin typeface="Arial"/>
                <a:cs typeface="Arial"/>
              </a:rPr>
              <a:t>δ.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996976"/>
            <a:ext cx="7925104" cy="14372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latin typeface="Arial"/>
                <a:cs typeface="Arial"/>
              </a:rPr>
              <a:t>In the case of an amino acid sequence alignment, the</a:t>
            </a:r>
            <a:endParaRPr sz="25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scoring matrix would be a (20+1)x(20+1) size.  The</a:t>
            </a:r>
            <a:endParaRPr sz="25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addition of 1 is to include the score for comparison</a:t>
            </a:r>
            <a:endParaRPr sz="25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of a gap character “-”.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621560"/>
            <a:ext cx="608463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This will simplify the algorithm as follows: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04032" y="5057424"/>
            <a:ext cx="256105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68624" y="5235976"/>
            <a:ext cx="60974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i-1,j-1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11752" y="5057424"/>
            <a:ext cx="1523964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i="1" spc="10" dirty="0">
                <a:latin typeface="Arial"/>
                <a:cs typeface="Arial"/>
              </a:rPr>
              <a:t>+ δ (v , w 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16424" y="5235976"/>
            <a:ext cx="109727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385816" y="5235976"/>
            <a:ext cx="109727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j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493288"/>
            <a:ext cx="256105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70432" y="5671840"/>
            <a:ext cx="21945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i,j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03248" y="5493288"/>
            <a:ext cx="1994525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=    max      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99688" y="5671840"/>
            <a:ext cx="414674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i-1,j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39184" y="5493288"/>
            <a:ext cx="1347179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i="1" spc="10" dirty="0">
                <a:latin typeface="Arial"/>
                <a:cs typeface="Arial"/>
              </a:rPr>
              <a:t>+ δ (v , -)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43856" y="5671840"/>
            <a:ext cx="109728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04032" y="5929152"/>
            <a:ext cx="256105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63112" y="6107704"/>
            <a:ext cx="414674" cy="2449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i,j-1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008120" y="5929152"/>
            <a:ext cx="1420333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i="1" spc="10" dirty="0">
                <a:latin typeface="Arial"/>
                <a:cs typeface="Arial"/>
              </a:rPr>
              <a:t>+ δ (-, w 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78552" y="6107704"/>
            <a:ext cx="109728" cy="2449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j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78" name="object 1478"/>
          <p:cNvSpPr/>
          <p:nvPr/>
        </p:nvSpPr>
        <p:spPr>
          <a:xfrm>
            <a:off x="2971800" y="5181600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143256" y="0"/>
                </a:moveTo>
                <a:cubicBezTo>
                  <a:pt x="146304" y="0"/>
                  <a:pt x="149352" y="0"/>
                  <a:pt x="152400" y="0"/>
                </a:cubicBezTo>
                <a:cubicBezTo>
                  <a:pt x="152400" y="33528"/>
                  <a:pt x="149352" y="67056"/>
                  <a:pt x="146304" y="100584"/>
                </a:cubicBezTo>
                <a:cubicBezTo>
                  <a:pt x="146304" y="100584"/>
                  <a:pt x="143256" y="100584"/>
                  <a:pt x="140208" y="100584"/>
                </a:cubicBezTo>
                <a:cubicBezTo>
                  <a:pt x="131064" y="100584"/>
                  <a:pt x="124968" y="103632"/>
                  <a:pt x="118872" y="112776"/>
                </a:cubicBezTo>
                <a:cubicBezTo>
                  <a:pt x="115824" y="121920"/>
                  <a:pt x="109728" y="134112"/>
                  <a:pt x="106680" y="152400"/>
                </a:cubicBezTo>
                <a:cubicBezTo>
                  <a:pt x="106680" y="167640"/>
                  <a:pt x="100584" y="210312"/>
                  <a:pt x="97536" y="277368"/>
                </a:cubicBezTo>
                <a:cubicBezTo>
                  <a:pt x="91440" y="368808"/>
                  <a:pt x="85344" y="429768"/>
                  <a:pt x="82296" y="466344"/>
                </a:cubicBezTo>
                <a:cubicBezTo>
                  <a:pt x="76200" y="502920"/>
                  <a:pt x="70104" y="530352"/>
                  <a:pt x="64008" y="551688"/>
                </a:cubicBezTo>
                <a:cubicBezTo>
                  <a:pt x="57912" y="573024"/>
                  <a:pt x="48768" y="594360"/>
                  <a:pt x="36576" y="609600"/>
                </a:cubicBezTo>
                <a:cubicBezTo>
                  <a:pt x="54864" y="637032"/>
                  <a:pt x="64008" y="685800"/>
                  <a:pt x="64008" y="755904"/>
                </a:cubicBezTo>
                <a:cubicBezTo>
                  <a:pt x="64008" y="792480"/>
                  <a:pt x="57912" y="871728"/>
                  <a:pt x="51816" y="990600"/>
                </a:cubicBezTo>
                <a:cubicBezTo>
                  <a:pt x="48768" y="1021080"/>
                  <a:pt x="48768" y="1045464"/>
                  <a:pt x="48768" y="1063752"/>
                </a:cubicBezTo>
                <a:cubicBezTo>
                  <a:pt x="48768" y="1085088"/>
                  <a:pt x="51816" y="1100328"/>
                  <a:pt x="54864" y="1109472"/>
                </a:cubicBezTo>
                <a:cubicBezTo>
                  <a:pt x="57912" y="1115568"/>
                  <a:pt x="64008" y="1121664"/>
                  <a:pt x="76200" y="1121664"/>
                </a:cubicBezTo>
                <a:cubicBezTo>
                  <a:pt x="79248" y="1121664"/>
                  <a:pt x="79248" y="1121664"/>
                  <a:pt x="82296" y="1121664"/>
                </a:cubicBezTo>
                <a:cubicBezTo>
                  <a:pt x="79248" y="1155192"/>
                  <a:pt x="76200" y="1188720"/>
                  <a:pt x="76200" y="1219200"/>
                </a:cubicBezTo>
                <a:cubicBezTo>
                  <a:pt x="73152" y="1219200"/>
                  <a:pt x="67056" y="1219200"/>
                  <a:pt x="64008" y="1219200"/>
                </a:cubicBezTo>
                <a:cubicBezTo>
                  <a:pt x="51816" y="1219200"/>
                  <a:pt x="42672" y="1216152"/>
                  <a:pt x="36576" y="1207008"/>
                </a:cubicBezTo>
                <a:cubicBezTo>
                  <a:pt x="30480" y="1197864"/>
                  <a:pt x="24384" y="1185672"/>
                  <a:pt x="21336" y="1164336"/>
                </a:cubicBezTo>
                <a:cubicBezTo>
                  <a:pt x="18288" y="1146048"/>
                  <a:pt x="15240" y="1121664"/>
                  <a:pt x="15240" y="1094232"/>
                </a:cubicBezTo>
                <a:cubicBezTo>
                  <a:pt x="15240" y="1060704"/>
                  <a:pt x="18288" y="999744"/>
                  <a:pt x="24384" y="908304"/>
                </a:cubicBezTo>
                <a:cubicBezTo>
                  <a:pt x="30480" y="838200"/>
                  <a:pt x="30480" y="792480"/>
                  <a:pt x="30480" y="768096"/>
                </a:cubicBezTo>
                <a:cubicBezTo>
                  <a:pt x="30480" y="734568"/>
                  <a:pt x="27432" y="707136"/>
                  <a:pt x="21336" y="685800"/>
                </a:cubicBezTo>
                <a:cubicBezTo>
                  <a:pt x="18288" y="670560"/>
                  <a:pt x="12192" y="664464"/>
                  <a:pt x="0" y="661416"/>
                </a:cubicBezTo>
                <a:cubicBezTo>
                  <a:pt x="3048" y="627888"/>
                  <a:pt x="6096" y="594360"/>
                  <a:pt x="9144" y="557784"/>
                </a:cubicBezTo>
                <a:cubicBezTo>
                  <a:pt x="18288" y="557784"/>
                  <a:pt x="24384" y="551688"/>
                  <a:pt x="30480" y="536448"/>
                </a:cubicBezTo>
                <a:cubicBezTo>
                  <a:pt x="39624" y="521208"/>
                  <a:pt x="45720" y="499872"/>
                  <a:pt x="48768" y="472440"/>
                </a:cubicBezTo>
                <a:cubicBezTo>
                  <a:pt x="51816" y="445008"/>
                  <a:pt x="57912" y="393192"/>
                  <a:pt x="64008" y="313944"/>
                </a:cubicBezTo>
                <a:cubicBezTo>
                  <a:pt x="67056" y="237744"/>
                  <a:pt x="73152" y="185928"/>
                  <a:pt x="76200" y="158496"/>
                </a:cubicBezTo>
                <a:cubicBezTo>
                  <a:pt x="79248" y="118872"/>
                  <a:pt x="85344" y="85344"/>
                  <a:pt x="91440" y="57912"/>
                </a:cubicBezTo>
                <a:cubicBezTo>
                  <a:pt x="97536" y="36576"/>
                  <a:pt x="106680" y="24384"/>
                  <a:pt x="112776" y="15240"/>
                </a:cubicBezTo>
                <a:cubicBezTo>
                  <a:pt x="121920" y="6096"/>
                  <a:pt x="131064" y="0"/>
                  <a:pt x="143256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9" name="object 1479"/>
          <p:cNvSpPr/>
          <p:nvPr/>
        </p:nvSpPr>
        <p:spPr>
          <a:xfrm>
            <a:off x="2968752" y="5178552"/>
            <a:ext cx="161544" cy="1228344"/>
          </a:xfrm>
          <a:custGeom>
            <a:avLst/>
            <a:gdLst/>
            <a:ahLst/>
            <a:cxnLst/>
            <a:rect l="l" t="t" r="r" b="b"/>
            <a:pathLst>
              <a:path w="161544" h="1228344">
                <a:moveTo>
                  <a:pt x="146304" y="0"/>
                </a:moveTo>
                <a:lnTo>
                  <a:pt x="155448" y="0"/>
                </a:lnTo>
                <a:lnTo>
                  <a:pt x="161544" y="0"/>
                </a:lnTo>
                <a:lnTo>
                  <a:pt x="161544" y="6096"/>
                </a:lnTo>
                <a:lnTo>
                  <a:pt x="155448" y="103632"/>
                </a:lnTo>
                <a:lnTo>
                  <a:pt x="149352" y="109728"/>
                </a:lnTo>
                <a:lnTo>
                  <a:pt x="143256" y="109728"/>
                </a:lnTo>
                <a:lnTo>
                  <a:pt x="137160" y="109728"/>
                </a:lnTo>
                <a:lnTo>
                  <a:pt x="140208" y="109728"/>
                </a:lnTo>
                <a:lnTo>
                  <a:pt x="134112" y="112776"/>
                </a:lnTo>
                <a:lnTo>
                  <a:pt x="134112" y="109728"/>
                </a:lnTo>
                <a:lnTo>
                  <a:pt x="128016" y="115824"/>
                </a:lnTo>
                <a:lnTo>
                  <a:pt x="131064" y="112776"/>
                </a:lnTo>
                <a:lnTo>
                  <a:pt x="124968" y="118872"/>
                </a:lnTo>
                <a:lnTo>
                  <a:pt x="124968" y="118872"/>
                </a:lnTo>
                <a:lnTo>
                  <a:pt x="121920" y="124968"/>
                </a:lnTo>
                <a:lnTo>
                  <a:pt x="118872" y="134112"/>
                </a:lnTo>
                <a:lnTo>
                  <a:pt x="118872" y="143256"/>
                </a:lnTo>
                <a:lnTo>
                  <a:pt x="115824" y="155448"/>
                </a:lnTo>
                <a:lnTo>
                  <a:pt x="115824" y="161544"/>
                </a:lnTo>
                <a:lnTo>
                  <a:pt x="112776" y="173736"/>
                </a:lnTo>
                <a:lnTo>
                  <a:pt x="112776" y="185928"/>
                </a:lnTo>
                <a:lnTo>
                  <a:pt x="109728" y="201168"/>
                </a:lnTo>
                <a:lnTo>
                  <a:pt x="109728" y="216408"/>
                </a:lnTo>
                <a:lnTo>
                  <a:pt x="106680" y="234696"/>
                </a:lnTo>
                <a:lnTo>
                  <a:pt x="106680" y="256032"/>
                </a:lnTo>
                <a:lnTo>
                  <a:pt x="103632" y="280416"/>
                </a:lnTo>
                <a:lnTo>
                  <a:pt x="103632" y="313944"/>
                </a:lnTo>
                <a:lnTo>
                  <a:pt x="100584" y="344424"/>
                </a:lnTo>
                <a:lnTo>
                  <a:pt x="97536" y="371856"/>
                </a:lnTo>
                <a:lnTo>
                  <a:pt x="97536" y="396240"/>
                </a:lnTo>
                <a:lnTo>
                  <a:pt x="94488" y="417576"/>
                </a:lnTo>
                <a:lnTo>
                  <a:pt x="94488" y="438912"/>
                </a:lnTo>
                <a:lnTo>
                  <a:pt x="91440" y="457200"/>
                </a:lnTo>
                <a:lnTo>
                  <a:pt x="88392" y="469392"/>
                </a:lnTo>
                <a:lnTo>
                  <a:pt x="85344" y="496824"/>
                </a:lnTo>
                <a:lnTo>
                  <a:pt x="82296" y="518160"/>
                </a:lnTo>
                <a:lnTo>
                  <a:pt x="76200" y="539496"/>
                </a:lnTo>
                <a:lnTo>
                  <a:pt x="73152" y="557784"/>
                </a:lnTo>
                <a:lnTo>
                  <a:pt x="60960" y="588264"/>
                </a:lnTo>
                <a:lnTo>
                  <a:pt x="57912" y="588264"/>
                </a:lnTo>
                <a:lnTo>
                  <a:pt x="42672" y="615696"/>
                </a:lnTo>
                <a:lnTo>
                  <a:pt x="42672" y="612648"/>
                </a:lnTo>
                <a:lnTo>
                  <a:pt x="48768" y="621792"/>
                </a:lnTo>
                <a:lnTo>
                  <a:pt x="54864" y="637032"/>
                </a:lnTo>
                <a:lnTo>
                  <a:pt x="60960" y="652272"/>
                </a:lnTo>
                <a:lnTo>
                  <a:pt x="64008" y="670560"/>
                </a:lnTo>
                <a:lnTo>
                  <a:pt x="67056" y="688848"/>
                </a:lnTo>
                <a:lnTo>
                  <a:pt x="70104" y="710184"/>
                </a:lnTo>
                <a:lnTo>
                  <a:pt x="70104" y="734568"/>
                </a:lnTo>
                <a:lnTo>
                  <a:pt x="70104" y="758952"/>
                </a:lnTo>
                <a:lnTo>
                  <a:pt x="70104" y="774192"/>
                </a:lnTo>
                <a:lnTo>
                  <a:pt x="70104" y="795528"/>
                </a:lnTo>
                <a:lnTo>
                  <a:pt x="70104" y="819912"/>
                </a:lnTo>
                <a:lnTo>
                  <a:pt x="67056" y="847344"/>
                </a:lnTo>
                <a:lnTo>
                  <a:pt x="67056" y="877824"/>
                </a:lnTo>
                <a:lnTo>
                  <a:pt x="64008" y="911352"/>
                </a:lnTo>
                <a:lnTo>
                  <a:pt x="60960" y="950976"/>
                </a:lnTo>
                <a:lnTo>
                  <a:pt x="57912" y="993648"/>
                </a:lnTo>
                <a:lnTo>
                  <a:pt x="57912" y="1014984"/>
                </a:lnTo>
                <a:lnTo>
                  <a:pt x="57912" y="1036320"/>
                </a:lnTo>
                <a:lnTo>
                  <a:pt x="57912" y="1051560"/>
                </a:lnTo>
                <a:lnTo>
                  <a:pt x="54864" y="1066800"/>
                </a:lnTo>
                <a:lnTo>
                  <a:pt x="57912" y="1082040"/>
                </a:lnTo>
                <a:lnTo>
                  <a:pt x="57912" y="1094232"/>
                </a:lnTo>
                <a:lnTo>
                  <a:pt x="60960" y="1103376"/>
                </a:lnTo>
                <a:lnTo>
                  <a:pt x="60960" y="1109472"/>
                </a:lnTo>
                <a:lnTo>
                  <a:pt x="60960" y="1109472"/>
                </a:lnTo>
                <a:lnTo>
                  <a:pt x="64008" y="1115568"/>
                </a:lnTo>
                <a:lnTo>
                  <a:pt x="64008" y="1112520"/>
                </a:lnTo>
                <a:lnTo>
                  <a:pt x="70104" y="1118616"/>
                </a:lnTo>
                <a:lnTo>
                  <a:pt x="67056" y="1115568"/>
                </a:lnTo>
                <a:lnTo>
                  <a:pt x="73152" y="1118616"/>
                </a:lnTo>
                <a:lnTo>
                  <a:pt x="73152" y="1118616"/>
                </a:lnTo>
                <a:lnTo>
                  <a:pt x="79248" y="1118616"/>
                </a:lnTo>
                <a:lnTo>
                  <a:pt x="85344" y="1118616"/>
                </a:lnTo>
                <a:lnTo>
                  <a:pt x="88392" y="1121664"/>
                </a:lnTo>
                <a:lnTo>
                  <a:pt x="88392" y="1124712"/>
                </a:lnTo>
                <a:lnTo>
                  <a:pt x="82296" y="1225296"/>
                </a:lnTo>
                <a:lnTo>
                  <a:pt x="79248" y="1228344"/>
                </a:lnTo>
                <a:lnTo>
                  <a:pt x="67056" y="1228344"/>
                </a:lnTo>
                <a:lnTo>
                  <a:pt x="57912" y="1228344"/>
                </a:lnTo>
                <a:lnTo>
                  <a:pt x="57912" y="1228344"/>
                </a:lnTo>
                <a:lnTo>
                  <a:pt x="48768" y="1225296"/>
                </a:lnTo>
                <a:lnTo>
                  <a:pt x="48768" y="1225296"/>
                </a:lnTo>
                <a:lnTo>
                  <a:pt x="42672" y="1219200"/>
                </a:lnTo>
                <a:lnTo>
                  <a:pt x="42672" y="1219200"/>
                </a:lnTo>
                <a:lnTo>
                  <a:pt x="36576" y="1213104"/>
                </a:lnTo>
                <a:lnTo>
                  <a:pt x="36576" y="1213104"/>
                </a:lnTo>
                <a:lnTo>
                  <a:pt x="30480" y="1207008"/>
                </a:lnTo>
                <a:lnTo>
                  <a:pt x="30480" y="1203960"/>
                </a:lnTo>
                <a:lnTo>
                  <a:pt x="27432" y="1194816"/>
                </a:lnTo>
                <a:lnTo>
                  <a:pt x="24384" y="1182624"/>
                </a:lnTo>
                <a:lnTo>
                  <a:pt x="21336" y="1170432"/>
                </a:lnTo>
                <a:lnTo>
                  <a:pt x="18288" y="1155192"/>
                </a:lnTo>
                <a:lnTo>
                  <a:pt x="15240" y="1136904"/>
                </a:lnTo>
                <a:lnTo>
                  <a:pt x="15240" y="1118616"/>
                </a:lnTo>
                <a:lnTo>
                  <a:pt x="15240" y="1097280"/>
                </a:lnTo>
                <a:lnTo>
                  <a:pt x="15240" y="1082040"/>
                </a:lnTo>
                <a:lnTo>
                  <a:pt x="15240" y="1066800"/>
                </a:lnTo>
                <a:lnTo>
                  <a:pt x="15240" y="1048512"/>
                </a:lnTo>
                <a:lnTo>
                  <a:pt x="18288" y="1027176"/>
                </a:lnTo>
                <a:lnTo>
                  <a:pt x="18288" y="1002792"/>
                </a:lnTo>
                <a:lnTo>
                  <a:pt x="18288" y="975360"/>
                </a:lnTo>
                <a:lnTo>
                  <a:pt x="21336" y="944880"/>
                </a:lnTo>
                <a:lnTo>
                  <a:pt x="24384" y="911352"/>
                </a:lnTo>
                <a:lnTo>
                  <a:pt x="24384" y="886968"/>
                </a:lnTo>
                <a:lnTo>
                  <a:pt x="27432" y="862584"/>
                </a:lnTo>
                <a:lnTo>
                  <a:pt x="27432" y="844296"/>
                </a:lnTo>
                <a:lnTo>
                  <a:pt x="27432" y="822960"/>
                </a:lnTo>
                <a:lnTo>
                  <a:pt x="30480" y="807720"/>
                </a:lnTo>
                <a:lnTo>
                  <a:pt x="30480" y="792480"/>
                </a:lnTo>
                <a:lnTo>
                  <a:pt x="30480" y="780288"/>
                </a:lnTo>
                <a:lnTo>
                  <a:pt x="30480" y="771144"/>
                </a:lnTo>
                <a:lnTo>
                  <a:pt x="30480" y="746760"/>
                </a:lnTo>
                <a:lnTo>
                  <a:pt x="27432" y="725424"/>
                </a:lnTo>
                <a:lnTo>
                  <a:pt x="24384" y="707136"/>
                </a:lnTo>
                <a:lnTo>
                  <a:pt x="21336" y="691896"/>
                </a:lnTo>
                <a:lnTo>
                  <a:pt x="18288" y="682752"/>
                </a:lnTo>
                <a:lnTo>
                  <a:pt x="18288" y="682752"/>
                </a:lnTo>
                <a:lnTo>
                  <a:pt x="12192" y="673608"/>
                </a:lnTo>
                <a:lnTo>
                  <a:pt x="15240" y="676656"/>
                </a:lnTo>
                <a:lnTo>
                  <a:pt x="9144" y="670560"/>
                </a:lnTo>
                <a:lnTo>
                  <a:pt x="9144" y="670560"/>
                </a:lnTo>
                <a:lnTo>
                  <a:pt x="3048" y="670560"/>
                </a:lnTo>
                <a:lnTo>
                  <a:pt x="0" y="664464"/>
                </a:lnTo>
                <a:lnTo>
                  <a:pt x="6096" y="560832"/>
                </a:lnTo>
                <a:lnTo>
                  <a:pt x="9144" y="557784"/>
                </a:lnTo>
                <a:lnTo>
                  <a:pt x="15240" y="554736"/>
                </a:lnTo>
                <a:lnTo>
                  <a:pt x="15240" y="557784"/>
                </a:lnTo>
                <a:lnTo>
                  <a:pt x="21336" y="551688"/>
                </a:lnTo>
                <a:lnTo>
                  <a:pt x="21336" y="554736"/>
                </a:lnTo>
                <a:lnTo>
                  <a:pt x="27432" y="545592"/>
                </a:lnTo>
                <a:lnTo>
                  <a:pt x="24384" y="545592"/>
                </a:lnTo>
                <a:lnTo>
                  <a:pt x="30480" y="536448"/>
                </a:lnTo>
                <a:lnTo>
                  <a:pt x="36576" y="527304"/>
                </a:lnTo>
                <a:lnTo>
                  <a:pt x="39624" y="512064"/>
                </a:lnTo>
                <a:lnTo>
                  <a:pt x="42672" y="493776"/>
                </a:lnTo>
                <a:lnTo>
                  <a:pt x="48768" y="475488"/>
                </a:lnTo>
                <a:lnTo>
                  <a:pt x="48768" y="463296"/>
                </a:lnTo>
                <a:lnTo>
                  <a:pt x="51816" y="451104"/>
                </a:lnTo>
                <a:lnTo>
                  <a:pt x="51816" y="432816"/>
                </a:lnTo>
                <a:lnTo>
                  <a:pt x="54864" y="414528"/>
                </a:lnTo>
                <a:lnTo>
                  <a:pt x="54864" y="393192"/>
                </a:lnTo>
                <a:lnTo>
                  <a:pt x="57912" y="368808"/>
                </a:lnTo>
                <a:lnTo>
                  <a:pt x="60960" y="344424"/>
                </a:lnTo>
                <a:lnTo>
                  <a:pt x="60960" y="316992"/>
                </a:lnTo>
                <a:lnTo>
                  <a:pt x="64008" y="289560"/>
                </a:lnTo>
                <a:lnTo>
                  <a:pt x="64008" y="262128"/>
                </a:lnTo>
                <a:lnTo>
                  <a:pt x="67056" y="240792"/>
                </a:lnTo>
                <a:lnTo>
                  <a:pt x="67056" y="219456"/>
                </a:lnTo>
                <a:lnTo>
                  <a:pt x="70104" y="201168"/>
                </a:lnTo>
                <a:lnTo>
                  <a:pt x="70104" y="185928"/>
                </a:lnTo>
                <a:lnTo>
                  <a:pt x="73152" y="173736"/>
                </a:lnTo>
                <a:lnTo>
                  <a:pt x="73152" y="161544"/>
                </a:lnTo>
                <a:lnTo>
                  <a:pt x="76200" y="134112"/>
                </a:lnTo>
                <a:lnTo>
                  <a:pt x="82296" y="106680"/>
                </a:lnTo>
                <a:lnTo>
                  <a:pt x="85344" y="82296"/>
                </a:lnTo>
                <a:lnTo>
                  <a:pt x="91440" y="60960"/>
                </a:lnTo>
                <a:lnTo>
                  <a:pt x="97536" y="45720"/>
                </a:lnTo>
                <a:lnTo>
                  <a:pt x="100584" y="33528"/>
                </a:lnTo>
                <a:lnTo>
                  <a:pt x="106680" y="24384"/>
                </a:lnTo>
                <a:lnTo>
                  <a:pt x="112776" y="15240"/>
                </a:lnTo>
                <a:lnTo>
                  <a:pt x="112776" y="15240"/>
                </a:lnTo>
                <a:lnTo>
                  <a:pt x="118872" y="9144"/>
                </a:lnTo>
                <a:lnTo>
                  <a:pt x="121920" y="9144"/>
                </a:lnTo>
                <a:lnTo>
                  <a:pt x="128016" y="3048"/>
                </a:lnTo>
                <a:lnTo>
                  <a:pt x="128016" y="3048"/>
                </a:lnTo>
                <a:lnTo>
                  <a:pt x="137160" y="0"/>
                </a:lnTo>
                <a:lnTo>
                  <a:pt x="137160" y="0"/>
                </a:lnTo>
                <a:lnTo>
                  <a:pt x="146304" y="0"/>
                </a:lnTo>
                <a:close/>
                <a:moveTo>
                  <a:pt x="137160" y="9144"/>
                </a:moveTo>
                <a:lnTo>
                  <a:pt x="140208" y="9144"/>
                </a:lnTo>
                <a:lnTo>
                  <a:pt x="131064" y="12192"/>
                </a:lnTo>
                <a:lnTo>
                  <a:pt x="131064" y="12192"/>
                </a:lnTo>
                <a:lnTo>
                  <a:pt x="124968" y="15240"/>
                </a:lnTo>
                <a:lnTo>
                  <a:pt x="124968" y="15240"/>
                </a:lnTo>
                <a:lnTo>
                  <a:pt x="118872" y="21336"/>
                </a:lnTo>
                <a:lnTo>
                  <a:pt x="118872" y="21336"/>
                </a:lnTo>
                <a:lnTo>
                  <a:pt x="115824" y="27432"/>
                </a:lnTo>
                <a:lnTo>
                  <a:pt x="109728" y="36576"/>
                </a:lnTo>
                <a:lnTo>
                  <a:pt x="103632" y="48768"/>
                </a:lnTo>
                <a:lnTo>
                  <a:pt x="100584" y="60960"/>
                </a:lnTo>
                <a:lnTo>
                  <a:pt x="94488" y="82296"/>
                </a:lnTo>
                <a:lnTo>
                  <a:pt x="91440" y="106680"/>
                </a:lnTo>
                <a:lnTo>
                  <a:pt x="85344" y="134112"/>
                </a:lnTo>
                <a:lnTo>
                  <a:pt x="82296" y="164592"/>
                </a:lnTo>
                <a:lnTo>
                  <a:pt x="82296" y="173736"/>
                </a:lnTo>
                <a:lnTo>
                  <a:pt x="79248" y="185928"/>
                </a:lnTo>
                <a:lnTo>
                  <a:pt x="79248" y="204216"/>
                </a:lnTo>
                <a:lnTo>
                  <a:pt x="76200" y="219456"/>
                </a:lnTo>
                <a:lnTo>
                  <a:pt x="76200" y="240792"/>
                </a:lnTo>
                <a:lnTo>
                  <a:pt x="73152" y="265176"/>
                </a:lnTo>
                <a:lnTo>
                  <a:pt x="73152" y="289560"/>
                </a:lnTo>
                <a:lnTo>
                  <a:pt x="70104" y="316992"/>
                </a:lnTo>
                <a:lnTo>
                  <a:pt x="70104" y="344424"/>
                </a:lnTo>
                <a:lnTo>
                  <a:pt x="67056" y="371856"/>
                </a:lnTo>
                <a:lnTo>
                  <a:pt x="64008" y="393192"/>
                </a:lnTo>
                <a:lnTo>
                  <a:pt x="64008" y="414528"/>
                </a:lnTo>
                <a:lnTo>
                  <a:pt x="60960" y="435864"/>
                </a:lnTo>
                <a:lnTo>
                  <a:pt x="60960" y="451104"/>
                </a:lnTo>
                <a:lnTo>
                  <a:pt x="57912" y="466344"/>
                </a:lnTo>
                <a:lnTo>
                  <a:pt x="57912" y="478536"/>
                </a:lnTo>
                <a:lnTo>
                  <a:pt x="51816" y="496824"/>
                </a:lnTo>
                <a:lnTo>
                  <a:pt x="48768" y="515112"/>
                </a:lnTo>
                <a:lnTo>
                  <a:pt x="42672" y="530352"/>
                </a:lnTo>
                <a:lnTo>
                  <a:pt x="39624" y="542544"/>
                </a:lnTo>
                <a:lnTo>
                  <a:pt x="33528" y="551688"/>
                </a:lnTo>
                <a:lnTo>
                  <a:pt x="33528" y="551688"/>
                </a:lnTo>
                <a:lnTo>
                  <a:pt x="27432" y="557784"/>
                </a:lnTo>
                <a:lnTo>
                  <a:pt x="27432" y="560832"/>
                </a:lnTo>
                <a:lnTo>
                  <a:pt x="21336" y="563880"/>
                </a:lnTo>
                <a:lnTo>
                  <a:pt x="18288" y="563880"/>
                </a:lnTo>
                <a:lnTo>
                  <a:pt x="12192" y="566928"/>
                </a:lnTo>
                <a:lnTo>
                  <a:pt x="15240" y="563880"/>
                </a:lnTo>
                <a:lnTo>
                  <a:pt x="9144" y="664464"/>
                </a:lnTo>
                <a:lnTo>
                  <a:pt x="6096" y="661416"/>
                </a:lnTo>
                <a:lnTo>
                  <a:pt x="12192" y="664464"/>
                </a:lnTo>
                <a:lnTo>
                  <a:pt x="15240" y="664464"/>
                </a:lnTo>
                <a:lnTo>
                  <a:pt x="21336" y="667512"/>
                </a:lnTo>
                <a:lnTo>
                  <a:pt x="21336" y="670560"/>
                </a:lnTo>
                <a:lnTo>
                  <a:pt x="24384" y="676656"/>
                </a:lnTo>
                <a:lnTo>
                  <a:pt x="27432" y="679704"/>
                </a:lnTo>
                <a:lnTo>
                  <a:pt x="30480" y="688848"/>
                </a:lnTo>
                <a:lnTo>
                  <a:pt x="33528" y="707136"/>
                </a:lnTo>
                <a:lnTo>
                  <a:pt x="36576" y="725424"/>
                </a:lnTo>
                <a:lnTo>
                  <a:pt x="39624" y="746760"/>
                </a:lnTo>
                <a:lnTo>
                  <a:pt x="39624" y="771144"/>
                </a:lnTo>
                <a:lnTo>
                  <a:pt x="39624" y="780288"/>
                </a:lnTo>
                <a:lnTo>
                  <a:pt x="39624" y="792480"/>
                </a:lnTo>
                <a:lnTo>
                  <a:pt x="39624" y="807720"/>
                </a:lnTo>
                <a:lnTo>
                  <a:pt x="36576" y="826008"/>
                </a:lnTo>
                <a:lnTo>
                  <a:pt x="36576" y="844296"/>
                </a:lnTo>
                <a:lnTo>
                  <a:pt x="36576" y="865632"/>
                </a:lnTo>
                <a:lnTo>
                  <a:pt x="33528" y="886968"/>
                </a:lnTo>
                <a:lnTo>
                  <a:pt x="33528" y="911352"/>
                </a:lnTo>
                <a:lnTo>
                  <a:pt x="30480" y="944880"/>
                </a:lnTo>
                <a:lnTo>
                  <a:pt x="27432" y="975360"/>
                </a:lnTo>
                <a:lnTo>
                  <a:pt x="27432" y="1002792"/>
                </a:lnTo>
                <a:lnTo>
                  <a:pt x="27432" y="1027176"/>
                </a:lnTo>
                <a:lnTo>
                  <a:pt x="24384" y="1048512"/>
                </a:lnTo>
                <a:lnTo>
                  <a:pt x="24384" y="1066800"/>
                </a:lnTo>
                <a:lnTo>
                  <a:pt x="24384" y="1085088"/>
                </a:lnTo>
                <a:lnTo>
                  <a:pt x="24384" y="1097280"/>
                </a:lnTo>
                <a:lnTo>
                  <a:pt x="24384" y="1115568"/>
                </a:lnTo>
                <a:lnTo>
                  <a:pt x="24384" y="1136904"/>
                </a:lnTo>
                <a:lnTo>
                  <a:pt x="27432" y="1152144"/>
                </a:lnTo>
                <a:lnTo>
                  <a:pt x="30480" y="1167384"/>
                </a:lnTo>
                <a:lnTo>
                  <a:pt x="33528" y="1179576"/>
                </a:lnTo>
                <a:lnTo>
                  <a:pt x="36576" y="1191768"/>
                </a:lnTo>
                <a:lnTo>
                  <a:pt x="39624" y="1200912"/>
                </a:lnTo>
                <a:lnTo>
                  <a:pt x="39624" y="1200912"/>
                </a:lnTo>
                <a:lnTo>
                  <a:pt x="42672" y="1207008"/>
                </a:lnTo>
                <a:lnTo>
                  <a:pt x="42672" y="1207008"/>
                </a:lnTo>
                <a:lnTo>
                  <a:pt x="48768" y="1213104"/>
                </a:lnTo>
                <a:lnTo>
                  <a:pt x="45720" y="1213104"/>
                </a:lnTo>
                <a:lnTo>
                  <a:pt x="54864" y="1216152"/>
                </a:lnTo>
                <a:lnTo>
                  <a:pt x="51816" y="1216152"/>
                </a:lnTo>
                <a:lnTo>
                  <a:pt x="60960" y="1219200"/>
                </a:lnTo>
                <a:lnTo>
                  <a:pt x="57912" y="1219200"/>
                </a:lnTo>
                <a:lnTo>
                  <a:pt x="67056" y="1219200"/>
                </a:lnTo>
                <a:lnTo>
                  <a:pt x="79248" y="1219200"/>
                </a:lnTo>
                <a:lnTo>
                  <a:pt x="73152" y="1222248"/>
                </a:lnTo>
                <a:lnTo>
                  <a:pt x="79248" y="1124712"/>
                </a:lnTo>
                <a:lnTo>
                  <a:pt x="85344" y="1127760"/>
                </a:lnTo>
                <a:lnTo>
                  <a:pt x="79248" y="1127760"/>
                </a:lnTo>
                <a:lnTo>
                  <a:pt x="70104" y="1127760"/>
                </a:lnTo>
                <a:lnTo>
                  <a:pt x="70104" y="1127760"/>
                </a:lnTo>
                <a:lnTo>
                  <a:pt x="64008" y="1124712"/>
                </a:lnTo>
                <a:lnTo>
                  <a:pt x="64008" y="1124712"/>
                </a:lnTo>
                <a:lnTo>
                  <a:pt x="57912" y="1121664"/>
                </a:lnTo>
                <a:lnTo>
                  <a:pt x="57912" y="1118616"/>
                </a:lnTo>
                <a:lnTo>
                  <a:pt x="54864" y="1112520"/>
                </a:lnTo>
                <a:lnTo>
                  <a:pt x="51816" y="1112520"/>
                </a:lnTo>
                <a:lnTo>
                  <a:pt x="51816" y="1103376"/>
                </a:lnTo>
                <a:lnTo>
                  <a:pt x="48768" y="1094232"/>
                </a:lnTo>
                <a:lnTo>
                  <a:pt x="48768" y="1082040"/>
                </a:lnTo>
                <a:lnTo>
                  <a:pt x="45720" y="1066800"/>
                </a:lnTo>
                <a:lnTo>
                  <a:pt x="48768" y="1051560"/>
                </a:lnTo>
                <a:lnTo>
                  <a:pt x="48768" y="1033272"/>
                </a:lnTo>
                <a:lnTo>
                  <a:pt x="48768" y="1014984"/>
                </a:lnTo>
                <a:lnTo>
                  <a:pt x="48768" y="993648"/>
                </a:lnTo>
                <a:lnTo>
                  <a:pt x="51816" y="950976"/>
                </a:lnTo>
                <a:lnTo>
                  <a:pt x="54864" y="911352"/>
                </a:lnTo>
                <a:lnTo>
                  <a:pt x="57912" y="877824"/>
                </a:lnTo>
                <a:lnTo>
                  <a:pt x="57912" y="844296"/>
                </a:lnTo>
                <a:lnTo>
                  <a:pt x="60960" y="816864"/>
                </a:lnTo>
                <a:lnTo>
                  <a:pt x="60960" y="795528"/>
                </a:lnTo>
                <a:lnTo>
                  <a:pt x="60960" y="774192"/>
                </a:lnTo>
                <a:lnTo>
                  <a:pt x="60960" y="758952"/>
                </a:lnTo>
                <a:lnTo>
                  <a:pt x="60960" y="734568"/>
                </a:lnTo>
                <a:lnTo>
                  <a:pt x="60960" y="710184"/>
                </a:lnTo>
                <a:lnTo>
                  <a:pt x="57912" y="691896"/>
                </a:lnTo>
                <a:lnTo>
                  <a:pt x="54864" y="670560"/>
                </a:lnTo>
                <a:lnTo>
                  <a:pt x="51816" y="655320"/>
                </a:lnTo>
                <a:lnTo>
                  <a:pt x="45720" y="640080"/>
                </a:lnTo>
                <a:lnTo>
                  <a:pt x="42672" y="627888"/>
                </a:lnTo>
                <a:lnTo>
                  <a:pt x="36576" y="615696"/>
                </a:lnTo>
                <a:lnTo>
                  <a:pt x="36576" y="612648"/>
                </a:lnTo>
                <a:lnTo>
                  <a:pt x="51816" y="585216"/>
                </a:lnTo>
                <a:lnTo>
                  <a:pt x="51816" y="585216"/>
                </a:lnTo>
                <a:lnTo>
                  <a:pt x="64008" y="554736"/>
                </a:lnTo>
                <a:lnTo>
                  <a:pt x="67056" y="536448"/>
                </a:lnTo>
                <a:lnTo>
                  <a:pt x="73152" y="518160"/>
                </a:lnTo>
                <a:lnTo>
                  <a:pt x="76200" y="493776"/>
                </a:lnTo>
                <a:lnTo>
                  <a:pt x="79248" y="469392"/>
                </a:lnTo>
                <a:lnTo>
                  <a:pt x="82296" y="454152"/>
                </a:lnTo>
                <a:lnTo>
                  <a:pt x="85344" y="438912"/>
                </a:lnTo>
                <a:lnTo>
                  <a:pt x="85344" y="417576"/>
                </a:lnTo>
                <a:lnTo>
                  <a:pt x="88392" y="396240"/>
                </a:lnTo>
                <a:lnTo>
                  <a:pt x="88392" y="371856"/>
                </a:lnTo>
                <a:lnTo>
                  <a:pt x="91440" y="344424"/>
                </a:lnTo>
                <a:lnTo>
                  <a:pt x="94488" y="313944"/>
                </a:lnTo>
                <a:lnTo>
                  <a:pt x="94488" y="280416"/>
                </a:lnTo>
                <a:lnTo>
                  <a:pt x="97536" y="256032"/>
                </a:lnTo>
                <a:lnTo>
                  <a:pt x="97536" y="234696"/>
                </a:lnTo>
                <a:lnTo>
                  <a:pt x="100584" y="216408"/>
                </a:lnTo>
                <a:lnTo>
                  <a:pt x="100584" y="198120"/>
                </a:lnTo>
                <a:lnTo>
                  <a:pt x="103632" y="182880"/>
                </a:lnTo>
                <a:lnTo>
                  <a:pt x="103632" y="170688"/>
                </a:lnTo>
                <a:lnTo>
                  <a:pt x="106680" y="161544"/>
                </a:lnTo>
                <a:lnTo>
                  <a:pt x="106680" y="152400"/>
                </a:lnTo>
                <a:lnTo>
                  <a:pt x="109728" y="140208"/>
                </a:lnTo>
                <a:lnTo>
                  <a:pt x="112776" y="131064"/>
                </a:lnTo>
                <a:lnTo>
                  <a:pt x="115824" y="121920"/>
                </a:lnTo>
                <a:lnTo>
                  <a:pt x="118872" y="112776"/>
                </a:lnTo>
                <a:lnTo>
                  <a:pt x="118872" y="112776"/>
                </a:lnTo>
                <a:lnTo>
                  <a:pt x="121920" y="106680"/>
                </a:lnTo>
                <a:lnTo>
                  <a:pt x="124968" y="106680"/>
                </a:lnTo>
                <a:lnTo>
                  <a:pt x="128016" y="103632"/>
                </a:lnTo>
                <a:lnTo>
                  <a:pt x="131064" y="103632"/>
                </a:lnTo>
                <a:lnTo>
                  <a:pt x="137160" y="100584"/>
                </a:lnTo>
                <a:lnTo>
                  <a:pt x="137160" y="100584"/>
                </a:lnTo>
                <a:lnTo>
                  <a:pt x="143256" y="100584"/>
                </a:lnTo>
                <a:lnTo>
                  <a:pt x="149352" y="100584"/>
                </a:lnTo>
                <a:lnTo>
                  <a:pt x="146304" y="103632"/>
                </a:lnTo>
                <a:lnTo>
                  <a:pt x="152400" y="3048"/>
                </a:lnTo>
                <a:lnTo>
                  <a:pt x="155448" y="9144"/>
                </a:lnTo>
                <a:lnTo>
                  <a:pt x="146304" y="9144"/>
                </a:lnTo>
                <a:lnTo>
                  <a:pt x="13716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object 148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1" name="object 148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867399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Making a Scoring Matrix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6981444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Scoring matrices are created based on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biological evidence.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136011"/>
            <a:ext cx="7106413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Alignments can be thought of as two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sequences that differ due to mutations. 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141851"/>
            <a:ext cx="7938519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Some of these mutations have little effect on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the protein’s function, therefore some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penalties, </a:t>
            </a:r>
            <a:r>
              <a:rPr sz="3000" i="1" spc="10" dirty="0">
                <a:latin typeface="Arial"/>
                <a:cs typeface="Arial"/>
              </a:rPr>
              <a:t>δ(v , w ), </a:t>
            </a:r>
            <a:r>
              <a:rPr sz="3000" spc="10" dirty="0">
                <a:latin typeface="Arial"/>
                <a:cs typeface="Arial"/>
              </a:rPr>
              <a:t>will be less harsh than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1880" y="5263545"/>
            <a:ext cx="12649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61104" y="5263545"/>
            <a:ext cx="12649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5513451"/>
            <a:ext cx="127787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others.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object 148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3" name="object 1483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927140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Scoring Matrix: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484" name="object 1484"/>
          <p:cNvSpPr/>
          <p:nvPr/>
        </p:nvSpPr>
        <p:spPr>
          <a:xfrm>
            <a:off x="1524000" y="4681728"/>
            <a:ext cx="3005328" cy="1539240"/>
          </a:xfrm>
          <a:custGeom>
            <a:avLst/>
            <a:gdLst/>
            <a:ahLst/>
            <a:cxnLst/>
            <a:rect l="l" t="t" r="r" b="b"/>
            <a:pathLst>
              <a:path w="3005328" h="1539240">
                <a:moveTo>
                  <a:pt x="1776984" y="64008"/>
                </a:moveTo>
                <a:cubicBezTo>
                  <a:pt x="1734312" y="146304"/>
                  <a:pt x="1694688" y="228600"/>
                  <a:pt x="1655064" y="310896"/>
                </a:cubicBezTo>
                <a:cubicBezTo>
                  <a:pt x="1706880" y="310896"/>
                  <a:pt x="1758696" y="310896"/>
                  <a:pt x="1810512" y="310896"/>
                </a:cubicBezTo>
                <a:cubicBezTo>
                  <a:pt x="1798320" y="228600"/>
                  <a:pt x="1786128" y="146304"/>
                  <a:pt x="1776984" y="64008"/>
                </a:cubicBezTo>
                <a:close/>
                <a:moveTo>
                  <a:pt x="320040" y="64008"/>
                </a:moveTo>
                <a:cubicBezTo>
                  <a:pt x="280416" y="146304"/>
                  <a:pt x="240792" y="228600"/>
                  <a:pt x="201168" y="310896"/>
                </a:cubicBezTo>
                <a:cubicBezTo>
                  <a:pt x="252984" y="310896"/>
                  <a:pt x="301751" y="310896"/>
                  <a:pt x="353568" y="310896"/>
                </a:cubicBezTo>
                <a:cubicBezTo>
                  <a:pt x="344424" y="228600"/>
                  <a:pt x="332232" y="146304"/>
                  <a:pt x="320040" y="64008"/>
                </a:cubicBezTo>
                <a:close/>
                <a:moveTo>
                  <a:pt x="2679192" y="45720"/>
                </a:moveTo>
                <a:cubicBezTo>
                  <a:pt x="2663952" y="115824"/>
                  <a:pt x="2651759" y="185928"/>
                  <a:pt x="2639568" y="252984"/>
                </a:cubicBezTo>
                <a:cubicBezTo>
                  <a:pt x="2670048" y="252984"/>
                  <a:pt x="2700528" y="252984"/>
                  <a:pt x="2731008" y="252984"/>
                </a:cubicBezTo>
                <a:cubicBezTo>
                  <a:pt x="2773680" y="252984"/>
                  <a:pt x="2804160" y="249936"/>
                  <a:pt x="2822448" y="240792"/>
                </a:cubicBezTo>
                <a:cubicBezTo>
                  <a:pt x="2840736" y="231648"/>
                  <a:pt x="2855976" y="219456"/>
                  <a:pt x="2865120" y="198120"/>
                </a:cubicBezTo>
                <a:cubicBezTo>
                  <a:pt x="2877312" y="176784"/>
                  <a:pt x="2883408" y="155448"/>
                  <a:pt x="2883408" y="128016"/>
                </a:cubicBezTo>
                <a:cubicBezTo>
                  <a:pt x="2883408" y="109728"/>
                  <a:pt x="2880360" y="94488"/>
                  <a:pt x="2871216" y="82296"/>
                </a:cubicBezTo>
                <a:cubicBezTo>
                  <a:pt x="2865120" y="70104"/>
                  <a:pt x="2855976" y="60960"/>
                  <a:pt x="2840736" y="54864"/>
                </a:cubicBezTo>
                <a:cubicBezTo>
                  <a:pt x="2828544" y="48768"/>
                  <a:pt x="2804160" y="45720"/>
                  <a:pt x="2773680" y="45720"/>
                </a:cubicBezTo>
                <a:cubicBezTo>
                  <a:pt x="2743200" y="45720"/>
                  <a:pt x="2709672" y="45720"/>
                  <a:pt x="2679192" y="45720"/>
                </a:cubicBezTo>
                <a:close/>
                <a:moveTo>
                  <a:pt x="1222248" y="45720"/>
                </a:moveTo>
                <a:cubicBezTo>
                  <a:pt x="1210056" y="115824"/>
                  <a:pt x="1194816" y="185928"/>
                  <a:pt x="1182624" y="252984"/>
                </a:cubicBezTo>
                <a:cubicBezTo>
                  <a:pt x="1213104" y="252984"/>
                  <a:pt x="1243584" y="252984"/>
                  <a:pt x="1274064" y="252984"/>
                </a:cubicBezTo>
                <a:cubicBezTo>
                  <a:pt x="1316736" y="252984"/>
                  <a:pt x="1347216" y="249936"/>
                  <a:pt x="1365504" y="240792"/>
                </a:cubicBezTo>
                <a:cubicBezTo>
                  <a:pt x="1383792" y="231648"/>
                  <a:pt x="1399032" y="219456"/>
                  <a:pt x="1411224" y="198120"/>
                </a:cubicBezTo>
                <a:cubicBezTo>
                  <a:pt x="1423416" y="176784"/>
                  <a:pt x="1426464" y="155448"/>
                  <a:pt x="1426464" y="128016"/>
                </a:cubicBezTo>
                <a:cubicBezTo>
                  <a:pt x="1426464" y="109728"/>
                  <a:pt x="1423416" y="94488"/>
                  <a:pt x="1417320" y="82296"/>
                </a:cubicBezTo>
                <a:cubicBezTo>
                  <a:pt x="1408176" y="70104"/>
                  <a:pt x="1399032" y="60960"/>
                  <a:pt x="1386840" y="54864"/>
                </a:cubicBezTo>
                <a:cubicBezTo>
                  <a:pt x="1371600" y="48768"/>
                  <a:pt x="1350264" y="45720"/>
                  <a:pt x="1316736" y="45720"/>
                </a:cubicBezTo>
                <a:cubicBezTo>
                  <a:pt x="1286256" y="45720"/>
                  <a:pt x="1255776" y="45720"/>
                  <a:pt x="1222248" y="45720"/>
                </a:cubicBezTo>
                <a:close/>
                <a:moveTo>
                  <a:pt x="2563368" y="0"/>
                </a:moveTo>
                <a:cubicBezTo>
                  <a:pt x="2642615" y="0"/>
                  <a:pt x="2718816" y="0"/>
                  <a:pt x="2798064" y="0"/>
                </a:cubicBezTo>
                <a:cubicBezTo>
                  <a:pt x="2837688" y="0"/>
                  <a:pt x="2868168" y="6096"/>
                  <a:pt x="2889504" y="15240"/>
                </a:cubicBezTo>
                <a:cubicBezTo>
                  <a:pt x="2907792" y="24384"/>
                  <a:pt x="2923032" y="39624"/>
                  <a:pt x="2935224" y="57912"/>
                </a:cubicBezTo>
                <a:cubicBezTo>
                  <a:pt x="2944368" y="79248"/>
                  <a:pt x="2950464" y="100584"/>
                  <a:pt x="2950464" y="128016"/>
                </a:cubicBezTo>
                <a:cubicBezTo>
                  <a:pt x="2950464" y="158496"/>
                  <a:pt x="2944368" y="185928"/>
                  <a:pt x="2929128" y="210312"/>
                </a:cubicBezTo>
                <a:cubicBezTo>
                  <a:pt x="2913888" y="237744"/>
                  <a:pt x="2892552" y="256032"/>
                  <a:pt x="2865120" y="271272"/>
                </a:cubicBezTo>
                <a:cubicBezTo>
                  <a:pt x="2840736" y="283464"/>
                  <a:pt x="2801112" y="289560"/>
                  <a:pt x="2746248" y="292608"/>
                </a:cubicBezTo>
                <a:cubicBezTo>
                  <a:pt x="2779776" y="353568"/>
                  <a:pt x="2810256" y="414528"/>
                  <a:pt x="2840736" y="475488"/>
                </a:cubicBezTo>
                <a:cubicBezTo>
                  <a:pt x="2846832" y="487680"/>
                  <a:pt x="2852928" y="496824"/>
                  <a:pt x="2859024" y="505968"/>
                </a:cubicBezTo>
                <a:cubicBezTo>
                  <a:pt x="2865120" y="512064"/>
                  <a:pt x="2871216" y="518160"/>
                  <a:pt x="2880360" y="521208"/>
                </a:cubicBezTo>
                <a:cubicBezTo>
                  <a:pt x="2886456" y="524256"/>
                  <a:pt x="2898648" y="524256"/>
                  <a:pt x="2913888" y="524256"/>
                </a:cubicBezTo>
                <a:cubicBezTo>
                  <a:pt x="2910840" y="536448"/>
                  <a:pt x="2910840" y="545592"/>
                  <a:pt x="2907792" y="557784"/>
                </a:cubicBezTo>
                <a:cubicBezTo>
                  <a:pt x="2877312" y="557784"/>
                  <a:pt x="2843784" y="557784"/>
                  <a:pt x="2813304" y="557784"/>
                </a:cubicBezTo>
                <a:cubicBezTo>
                  <a:pt x="2770632" y="469392"/>
                  <a:pt x="2727960" y="381000"/>
                  <a:pt x="2685288" y="292608"/>
                </a:cubicBezTo>
                <a:cubicBezTo>
                  <a:pt x="2667000" y="292608"/>
                  <a:pt x="2648712" y="292608"/>
                  <a:pt x="2630424" y="292608"/>
                </a:cubicBezTo>
                <a:cubicBezTo>
                  <a:pt x="2621280" y="353568"/>
                  <a:pt x="2609088" y="411480"/>
                  <a:pt x="2596896" y="472440"/>
                </a:cubicBezTo>
                <a:cubicBezTo>
                  <a:pt x="2596896" y="481584"/>
                  <a:pt x="2593848" y="490728"/>
                  <a:pt x="2593848" y="493776"/>
                </a:cubicBezTo>
                <a:cubicBezTo>
                  <a:pt x="2593848" y="502920"/>
                  <a:pt x="2596896" y="509016"/>
                  <a:pt x="2599944" y="512064"/>
                </a:cubicBezTo>
                <a:cubicBezTo>
                  <a:pt x="2602992" y="518160"/>
                  <a:pt x="2609088" y="521208"/>
                  <a:pt x="2612136" y="521208"/>
                </a:cubicBezTo>
                <a:cubicBezTo>
                  <a:pt x="2615184" y="524256"/>
                  <a:pt x="2627376" y="524256"/>
                  <a:pt x="2648712" y="524256"/>
                </a:cubicBezTo>
                <a:cubicBezTo>
                  <a:pt x="2648712" y="536448"/>
                  <a:pt x="2645664" y="545592"/>
                  <a:pt x="2642615" y="557784"/>
                </a:cubicBezTo>
                <a:cubicBezTo>
                  <a:pt x="2581656" y="557784"/>
                  <a:pt x="2520696" y="557784"/>
                  <a:pt x="2459736" y="557784"/>
                </a:cubicBezTo>
                <a:cubicBezTo>
                  <a:pt x="2462784" y="545592"/>
                  <a:pt x="2462784" y="536448"/>
                  <a:pt x="2465832" y="524256"/>
                </a:cubicBezTo>
                <a:cubicBezTo>
                  <a:pt x="2468880" y="524256"/>
                  <a:pt x="2471928" y="524256"/>
                  <a:pt x="2474976" y="524256"/>
                </a:cubicBezTo>
                <a:cubicBezTo>
                  <a:pt x="2493264" y="524256"/>
                  <a:pt x="2505456" y="524256"/>
                  <a:pt x="2511552" y="518160"/>
                </a:cubicBezTo>
                <a:cubicBezTo>
                  <a:pt x="2517648" y="515112"/>
                  <a:pt x="2523744" y="512064"/>
                  <a:pt x="2526792" y="502920"/>
                </a:cubicBezTo>
                <a:cubicBezTo>
                  <a:pt x="2532888" y="496824"/>
                  <a:pt x="2535936" y="484632"/>
                  <a:pt x="2538984" y="463296"/>
                </a:cubicBezTo>
                <a:cubicBezTo>
                  <a:pt x="2563368" y="341376"/>
                  <a:pt x="2584703" y="219456"/>
                  <a:pt x="2609088" y="100584"/>
                </a:cubicBezTo>
                <a:cubicBezTo>
                  <a:pt x="2612136" y="85344"/>
                  <a:pt x="2612136" y="73152"/>
                  <a:pt x="2612136" y="67056"/>
                </a:cubicBezTo>
                <a:cubicBezTo>
                  <a:pt x="2612136" y="54864"/>
                  <a:pt x="2609088" y="45720"/>
                  <a:pt x="2602992" y="42672"/>
                </a:cubicBezTo>
                <a:cubicBezTo>
                  <a:pt x="2596896" y="36576"/>
                  <a:pt x="2584703" y="33528"/>
                  <a:pt x="2569464" y="33528"/>
                </a:cubicBezTo>
                <a:cubicBezTo>
                  <a:pt x="2566415" y="33528"/>
                  <a:pt x="2563368" y="33528"/>
                  <a:pt x="2557271" y="33528"/>
                </a:cubicBezTo>
                <a:cubicBezTo>
                  <a:pt x="2560320" y="24384"/>
                  <a:pt x="2563368" y="12192"/>
                  <a:pt x="2563368" y="0"/>
                </a:cubicBezTo>
                <a:close/>
                <a:moveTo>
                  <a:pt x="2084832" y="0"/>
                </a:moveTo>
                <a:cubicBezTo>
                  <a:pt x="2133600" y="0"/>
                  <a:pt x="2182368" y="0"/>
                  <a:pt x="2231136" y="0"/>
                </a:cubicBezTo>
                <a:cubicBezTo>
                  <a:pt x="2264664" y="143256"/>
                  <a:pt x="2298192" y="283464"/>
                  <a:pt x="2334768" y="423672"/>
                </a:cubicBezTo>
                <a:cubicBezTo>
                  <a:pt x="2356103" y="310896"/>
                  <a:pt x="2374392" y="198120"/>
                  <a:pt x="2395728" y="88392"/>
                </a:cubicBezTo>
                <a:cubicBezTo>
                  <a:pt x="2398776" y="76200"/>
                  <a:pt x="2398776" y="70104"/>
                  <a:pt x="2398776" y="64008"/>
                </a:cubicBezTo>
                <a:cubicBezTo>
                  <a:pt x="2398776" y="54864"/>
                  <a:pt x="2395728" y="45720"/>
                  <a:pt x="2389632" y="42672"/>
                </a:cubicBezTo>
                <a:cubicBezTo>
                  <a:pt x="2383536" y="39624"/>
                  <a:pt x="2374392" y="36576"/>
                  <a:pt x="2359152" y="36576"/>
                </a:cubicBezTo>
                <a:cubicBezTo>
                  <a:pt x="2356103" y="36576"/>
                  <a:pt x="2350008" y="36576"/>
                  <a:pt x="2343912" y="36576"/>
                </a:cubicBezTo>
                <a:cubicBezTo>
                  <a:pt x="2346959" y="24384"/>
                  <a:pt x="2350008" y="12192"/>
                  <a:pt x="2350008" y="0"/>
                </a:cubicBezTo>
                <a:cubicBezTo>
                  <a:pt x="2404871" y="0"/>
                  <a:pt x="2459736" y="0"/>
                  <a:pt x="2514600" y="0"/>
                </a:cubicBezTo>
                <a:cubicBezTo>
                  <a:pt x="2511552" y="12192"/>
                  <a:pt x="2511552" y="24384"/>
                  <a:pt x="2508503" y="36576"/>
                </a:cubicBezTo>
                <a:cubicBezTo>
                  <a:pt x="2505456" y="36576"/>
                  <a:pt x="2499359" y="36576"/>
                  <a:pt x="2496312" y="36576"/>
                </a:cubicBezTo>
                <a:cubicBezTo>
                  <a:pt x="2481071" y="36576"/>
                  <a:pt x="2468880" y="39624"/>
                  <a:pt x="2462784" y="42672"/>
                </a:cubicBezTo>
                <a:cubicBezTo>
                  <a:pt x="2453640" y="45720"/>
                  <a:pt x="2450592" y="51816"/>
                  <a:pt x="2447544" y="57912"/>
                </a:cubicBezTo>
                <a:cubicBezTo>
                  <a:pt x="2441448" y="64008"/>
                  <a:pt x="2438400" y="76200"/>
                  <a:pt x="2435352" y="97536"/>
                </a:cubicBezTo>
                <a:cubicBezTo>
                  <a:pt x="2404871" y="249936"/>
                  <a:pt x="2374392" y="405384"/>
                  <a:pt x="2346959" y="557784"/>
                </a:cubicBezTo>
                <a:cubicBezTo>
                  <a:pt x="2334768" y="557784"/>
                  <a:pt x="2319528" y="557784"/>
                  <a:pt x="2307336" y="557784"/>
                </a:cubicBezTo>
                <a:cubicBezTo>
                  <a:pt x="2264664" y="387096"/>
                  <a:pt x="2221992" y="213360"/>
                  <a:pt x="2179320" y="42672"/>
                </a:cubicBezTo>
                <a:cubicBezTo>
                  <a:pt x="2151888" y="182880"/>
                  <a:pt x="2127503" y="326136"/>
                  <a:pt x="2100071" y="469392"/>
                </a:cubicBezTo>
                <a:cubicBezTo>
                  <a:pt x="2097024" y="478536"/>
                  <a:pt x="2097024" y="487680"/>
                  <a:pt x="2097024" y="493776"/>
                </a:cubicBezTo>
                <a:cubicBezTo>
                  <a:pt x="2097024" y="499872"/>
                  <a:pt x="2097024" y="505968"/>
                  <a:pt x="2100071" y="509016"/>
                </a:cubicBezTo>
                <a:cubicBezTo>
                  <a:pt x="2103120" y="515112"/>
                  <a:pt x="2106168" y="518160"/>
                  <a:pt x="2112264" y="521208"/>
                </a:cubicBezTo>
                <a:cubicBezTo>
                  <a:pt x="2115312" y="524256"/>
                  <a:pt x="2127503" y="524256"/>
                  <a:pt x="2139696" y="524256"/>
                </a:cubicBezTo>
                <a:cubicBezTo>
                  <a:pt x="2142744" y="524256"/>
                  <a:pt x="2145792" y="524256"/>
                  <a:pt x="2151888" y="524256"/>
                </a:cubicBezTo>
                <a:cubicBezTo>
                  <a:pt x="2148840" y="536448"/>
                  <a:pt x="2145792" y="545592"/>
                  <a:pt x="2145792" y="557784"/>
                </a:cubicBezTo>
                <a:cubicBezTo>
                  <a:pt x="2090928" y="557784"/>
                  <a:pt x="2036064" y="557784"/>
                  <a:pt x="1978152" y="557784"/>
                </a:cubicBezTo>
                <a:cubicBezTo>
                  <a:pt x="1981200" y="545592"/>
                  <a:pt x="1984248" y="536448"/>
                  <a:pt x="1984248" y="524256"/>
                </a:cubicBezTo>
                <a:cubicBezTo>
                  <a:pt x="1990344" y="524256"/>
                  <a:pt x="1996440" y="524256"/>
                  <a:pt x="1999488" y="524256"/>
                </a:cubicBezTo>
                <a:cubicBezTo>
                  <a:pt x="2014728" y="524256"/>
                  <a:pt x="2026920" y="524256"/>
                  <a:pt x="2033015" y="518160"/>
                </a:cubicBezTo>
                <a:cubicBezTo>
                  <a:pt x="2039112" y="515112"/>
                  <a:pt x="2045208" y="512064"/>
                  <a:pt x="2048256" y="502920"/>
                </a:cubicBezTo>
                <a:cubicBezTo>
                  <a:pt x="2054352" y="496824"/>
                  <a:pt x="2057400" y="481584"/>
                  <a:pt x="2060448" y="463296"/>
                </a:cubicBezTo>
                <a:cubicBezTo>
                  <a:pt x="2084832" y="341376"/>
                  <a:pt x="2106168" y="222504"/>
                  <a:pt x="2130552" y="100584"/>
                </a:cubicBezTo>
                <a:cubicBezTo>
                  <a:pt x="2133600" y="88392"/>
                  <a:pt x="2133600" y="76200"/>
                  <a:pt x="2133600" y="70104"/>
                </a:cubicBezTo>
                <a:cubicBezTo>
                  <a:pt x="2133600" y="57912"/>
                  <a:pt x="2130552" y="48768"/>
                  <a:pt x="2124456" y="42672"/>
                </a:cubicBezTo>
                <a:cubicBezTo>
                  <a:pt x="2118359" y="39624"/>
                  <a:pt x="2109215" y="36576"/>
                  <a:pt x="2097024" y="36576"/>
                </a:cubicBezTo>
                <a:cubicBezTo>
                  <a:pt x="2090928" y="36576"/>
                  <a:pt x="2084832" y="36576"/>
                  <a:pt x="2078736" y="36576"/>
                </a:cubicBezTo>
                <a:cubicBezTo>
                  <a:pt x="2081784" y="24384"/>
                  <a:pt x="2084832" y="12192"/>
                  <a:pt x="2084832" y="0"/>
                </a:cubicBezTo>
                <a:close/>
                <a:moveTo>
                  <a:pt x="1767840" y="0"/>
                </a:moveTo>
                <a:cubicBezTo>
                  <a:pt x="1786128" y="0"/>
                  <a:pt x="1804415" y="0"/>
                  <a:pt x="1822703" y="0"/>
                </a:cubicBezTo>
                <a:cubicBezTo>
                  <a:pt x="1847088" y="155448"/>
                  <a:pt x="1868424" y="310896"/>
                  <a:pt x="1892808" y="466344"/>
                </a:cubicBezTo>
                <a:cubicBezTo>
                  <a:pt x="1895856" y="484632"/>
                  <a:pt x="1898903" y="499872"/>
                  <a:pt x="1901952" y="505968"/>
                </a:cubicBezTo>
                <a:cubicBezTo>
                  <a:pt x="1905000" y="512064"/>
                  <a:pt x="1908048" y="518160"/>
                  <a:pt x="1914144" y="521208"/>
                </a:cubicBezTo>
                <a:cubicBezTo>
                  <a:pt x="1920240" y="524256"/>
                  <a:pt x="1929384" y="524256"/>
                  <a:pt x="1944624" y="524256"/>
                </a:cubicBezTo>
                <a:cubicBezTo>
                  <a:pt x="1941576" y="536448"/>
                  <a:pt x="1938528" y="545592"/>
                  <a:pt x="1938528" y="557784"/>
                </a:cubicBezTo>
                <a:cubicBezTo>
                  <a:pt x="1880615" y="557784"/>
                  <a:pt x="1822703" y="557784"/>
                  <a:pt x="1767840" y="557784"/>
                </a:cubicBezTo>
                <a:cubicBezTo>
                  <a:pt x="1767840" y="545592"/>
                  <a:pt x="1770888" y="536448"/>
                  <a:pt x="1773936" y="524256"/>
                </a:cubicBezTo>
                <a:cubicBezTo>
                  <a:pt x="1780032" y="524256"/>
                  <a:pt x="1786128" y="524256"/>
                  <a:pt x="1792224" y="524256"/>
                </a:cubicBezTo>
                <a:cubicBezTo>
                  <a:pt x="1807464" y="524256"/>
                  <a:pt x="1819656" y="521208"/>
                  <a:pt x="1825752" y="515112"/>
                </a:cubicBezTo>
                <a:cubicBezTo>
                  <a:pt x="1831848" y="509016"/>
                  <a:pt x="1834896" y="499872"/>
                  <a:pt x="1834896" y="490728"/>
                </a:cubicBezTo>
                <a:cubicBezTo>
                  <a:pt x="1834896" y="484632"/>
                  <a:pt x="1831848" y="475488"/>
                  <a:pt x="1831848" y="463296"/>
                </a:cubicBezTo>
                <a:cubicBezTo>
                  <a:pt x="1825752" y="426720"/>
                  <a:pt x="1819656" y="387096"/>
                  <a:pt x="1816608" y="350520"/>
                </a:cubicBezTo>
                <a:cubicBezTo>
                  <a:pt x="1755648" y="350520"/>
                  <a:pt x="1697736" y="350520"/>
                  <a:pt x="1636776" y="350520"/>
                </a:cubicBezTo>
                <a:cubicBezTo>
                  <a:pt x="1615440" y="393192"/>
                  <a:pt x="1597152" y="435864"/>
                  <a:pt x="1575816" y="475488"/>
                </a:cubicBezTo>
                <a:cubicBezTo>
                  <a:pt x="1569720" y="487680"/>
                  <a:pt x="1569720" y="496824"/>
                  <a:pt x="1569720" y="502920"/>
                </a:cubicBezTo>
                <a:cubicBezTo>
                  <a:pt x="1569720" y="509016"/>
                  <a:pt x="1569720" y="515112"/>
                  <a:pt x="1575816" y="518160"/>
                </a:cubicBezTo>
                <a:cubicBezTo>
                  <a:pt x="1578864" y="521208"/>
                  <a:pt x="1591056" y="524256"/>
                  <a:pt x="1603248" y="524256"/>
                </a:cubicBezTo>
                <a:cubicBezTo>
                  <a:pt x="1609344" y="524256"/>
                  <a:pt x="1615440" y="524256"/>
                  <a:pt x="1621536" y="524256"/>
                </a:cubicBezTo>
                <a:cubicBezTo>
                  <a:pt x="1618488" y="536448"/>
                  <a:pt x="1615440" y="545592"/>
                  <a:pt x="1612392" y="557784"/>
                </a:cubicBezTo>
                <a:cubicBezTo>
                  <a:pt x="1560576" y="557784"/>
                  <a:pt x="1508760" y="557784"/>
                  <a:pt x="1456944" y="557784"/>
                </a:cubicBezTo>
                <a:cubicBezTo>
                  <a:pt x="1459992" y="545592"/>
                  <a:pt x="1463040" y="536448"/>
                  <a:pt x="1463040" y="524256"/>
                </a:cubicBezTo>
                <a:cubicBezTo>
                  <a:pt x="1478280" y="524256"/>
                  <a:pt x="1490472" y="521208"/>
                  <a:pt x="1496568" y="518160"/>
                </a:cubicBezTo>
                <a:cubicBezTo>
                  <a:pt x="1502664" y="518160"/>
                  <a:pt x="1508760" y="512064"/>
                  <a:pt x="1511808" y="505968"/>
                </a:cubicBezTo>
                <a:cubicBezTo>
                  <a:pt x="1517904" y="499872"/>
                  <a:pt x="1527048" y="484632"/>
                  <a:pt x="1536192" y="463296"/>
                </a:cubicBezTo>
                <a:cubicBezTo>
                  <a:pt x="1612392" y="307848"/>
                  <a:pt x="1688592" y="155448"/>
                  <a:pt x="1767840" y="0"/>
                </a:cubicBezTo>
                <a:close/>
                <a:moveTo>
                  <a:pt x="1109472" y="0"/>
                </a:moveTo>
                <a:cubicBezTo>
                  <a:pt x="1185672" y="0"/>
                  <a:pt x="1264920" y="0"/>
                  <a:pt x="1341120" y="0"/>
                </a:cubicBezTo>
                <a:cubicBezTo>
                  <a:pt x="1383792" y="0"/>
                  <a:pt x="1411224" y="6096"/>
                  <a:pt x="1432560" y="15240"/>
                </a:cubicBezTo>
                <a:cubicBezTo>
                  <a:pt x="1450848" y="24384"/>
                  <a:pt x="1469136" y="39624"/>
                  <a:pt x="1478280" y="57912"/>
                </a:cubicBezTo>
                <a:cubicBezTo>
                  <a:pt x="1490472" y="79248"/>
                  <a:pt x="1496568" y="100584"/>
                  <a:pt x="1496568" y="128016"/>
                </a:cubicBezTo>
                <a:cubicBezTo>
                  <a:pt x="1496568" y="158496"/>
                  <a:pt x="1487424" y="185928"/>
                  <a:pt x="1472184" y="210312"/>
                </a:cubicBezTo>
                <a:cubicBezTo>
                  <a:pt x="1456944" y="237744"/>
                  <a:pt x="1435608" y="256032"/>
                  <a:pt x="1411224" y="271272"/>
                </a:cubicBezTo>
                <a:cubicBezTo>
                  <a:pt x="1383792" y="283464"/>
                  <a:pt x="1344168" y="289560"/>
                  <a:pt x="1292352" y="292608"/>
                </a:cubicBezTo>
                <a:cubicBezTo>
                  <a:pt x="1322832" y="353568"/>
                  <a:pt x="1353312" y="414528"/>
                  <a:pt x="1383792" y="475488"/>
                </a:cubicBezTo>
                <a:cubicBezTo>
                  <a:pt x="1389888" y="487680"/>
                  <a:pt x="1395984" y="496824"/>
                  <a:pt x="1405128" y="505968"/>
                </a:cubicBezTo>
                <a:cubicBezTo>
                  <a:pt x="1408176" y="512064"/>
                  <a:pt x="1414272" y="518160"/>
                  <a:pt x="1423416" y="521208"/>
                </a:cubicBezTo>
                <a:cubicBezTo>
                  <a:pt x="1429512" y="524256"/>
                  <a:pt x="1441704" y="524256"/>
                  <a:pt x="1456944" y="524256"/>
                </a:cubicBezTo>
                <a:cubicBezTo>
                  <a:pt x="1456944" y="536448"/>
                  <a:pt x="1453896" y="545592"/>
                  <a:pt x="1450848" y="557784"/>
                </a:cubicBezTo>
                <a:cubicBezTo>
                  <a:pt x="1420368" y="557784"/>
                  <a:pt x="1389888" y="557784"/>
                  <a:pt x="1359408" y="557784"/>
                </a:cubicBezTo>
                <a:cubicBezTo>
                  <a:pt x="1316736" y="469392"/>
                  <a:pt x="1274064" y="381000"/>
                  <a:pt x="1231392" y="292608"/>
                </a:cubicBezTo>
                <a:cubicBezTo>
                  <a:pt x="1213104" y="292608"/>
                  <a:pt x="1194816" y="292608"/>
                  <a:pt x="1176528" y="292608"/>
                </a:cubicBezTo>
                <a:cubicBezTo>
                  <a:pt x="1164336" y="353568"/>
                  <a:pt x="1152144" y="411480"/>
                  <a:pt x="1143000" y="472440"/>
                </a:cubicBezTo>
                <a:cubicBezTo>
                  <a:pt x="1139952" y="481584"/>
                  <a:pt x="1139952" y="490728"/>
                  <a:pt x="1139952" y="493776"/>
                </a:cubicBezTo>
                <a:cubicBezTo>
                  <a:pt x="1139952" y="502920"/>
                  <a:pt x="1139952" y="509016"/>
                  <a:pt x="1143000" y="512064"/>
                </a:cubicBezTo>
                <a:cubicBezTo>
                  <a:pt x="1149096" y="518160"/>
                  <a:pt x="1152144" y="521208"/>
                  <a:pt x="1158240" y="521208"/>
                </a:cubicBezTo>
                <a:cubicBezTo>
                  <a:pt x="1161288" y="524256"/>
                  <a:pt x="1173480" y="524256"/>
                  <a:pt x="1194816" y="524256"/>
                </a:cubicBezTo>
                <a:cubicBezTo>
                  <a:pt x="1191768" y="536448"/>
                  <a:pt x="1188720" y="545592"/>
                  <a:pt x="1188720" y="557784"/>
                </a:cubicBezTo>
                <a:cubicBezTo>
                  <a:pt x="1124712" y="557784"/>
                  <a:pt x="1063752" y="557784"/>
                  <a:pt x="1002792" y="557784"/>
                </a:cubicBezTo>
                <a:cubicBezTo>
                  <a:pt x="1005840" y="545592"/>
                  <a:pt x="1008888" y="536448"/>
                  <a:pt x="1008888" y="524256"/>
                </a:cubicBezTo>
                <a:cubicBezTo>
                  <a:pt x="1014984" y="524256"/>
                  <a:pt x="1018032" y="524256"/>
                  <a:pt x="1021080" y="524256"/>
                </a:cubicBezTo>
                <a:cubicBezTo>
                  <a:pt x="1036320" y="524256"/>
                  <a:pt x="1048512" y="524256"/>
                  <a:pt x="1054608" y="518160"/>
                </a:cubicBezTo>
                <a:cubicBezTo>
                  <a:pt x="1063752" y="515112"/>
                  <a:pt x="1066800" y="512064"/>
                  <a:pt x="1072896" y="502920"/>
                </a:cubicBezTo>
                <a:cubicBezTo>
                  <a:pt x="1075944" y="496824"/>
                  <a:pt x="1078992" y="484632"/>
                  <a:pt x="1082040" y="463296"/>
                </a:cubicBezTo>
                <a:cubicBezTo>
                  <a:pt x="1106424" y="341376"/>
                  <a:pt x="1130808" y="219456"/>
                  <a:pt x="1152144" y="100584"/>
                </a:cubicBezTo>
                <a:cubicBezTo>
                  <a:pt x="1155192" y="85344"/>
                  <a:pt x="1158240" y="73152"/>
                  <a:pt x="1158240" y="67056"/>
                </a:cubicBezTo>
                <a:cubicBezTo>
                  <a:pt x="1158240" y="54864"/>
                  <a:pt x="1155192" y="45720"/>
                  <a:pt x="1146048" y="42672"/>
                </a:cubicBezTo>
                <a:cubicBezTo>
                  <a:pt x="1139952" y="36576"/>
                  <a:pt x="1130808" y="33528"/>
                  <a:pt x="1115568" y="33528"/>
                </a:cubicBezTo>
                <a:cubicBezTo>
                  <a:pt x="1109472" y="33528"/>
                  <a:pt x="1106424" y="33528"/>
                  <a:pt x="1103376" y="33528"/>
                </a:cubicBezTo>
                <a:cubicBezTo>
                  <a:pt x="1103376" y="24384"/>
                  <a:pt x="1106424" y="12192"/>
                  <a:pt x="1109472" y="0"/>
                </a:cubicBezTo>
                <a:close/>
                <a:moveTo>
                  <a:pt x="615696" y="0"/>
                </a:moveTo>
                <a:cubicBezTo>
                  <a:pt x="676656" y="0"/>
                  <a:pt x="737616" y="0"/>
                  <a:pt x="798576" y="0"/>
                </a:cubicBezTo>
                <a:cubicBezTo>
                  <a:pt x="795528" y="12192"/>
                  <a:pt x="795528" y="24384"/>
                  <a:pt x="792480" y="33528"/>
                </a:cubicBezTo>
                <a:cubicBezTo>
                  <a:pt x="786384" y="33528"/>
                  <a:pt x="783336" y="33528"/>
                  <a:pt x="777240" y="33528"/>
                </a:cubicBezTo>
                <a:cubicBezTo>
                  <a:pt x="762000" y="33528"/>
                  <a:pt x="752856" y="36576"/>
                  <a:pt x="746760" y="39624"/>
                </a:cubicBezTo>
                <a:cubicBezTo>
                  <a:pt x="740664" y="42672"/>
                  <a:pt x="734568" y="48768"/>
                  <a:pt x="731520" y="57912"/>
                </a:cubicBezTo>
                <a:cubicBezTo>
                  <a:pt x="725424" y="67056"/>
                  <a:pt x="722376" y="82296"/>
                  <a:pt x="716280" y="103632"/>
                </a:cubicBezTo>
                <a:cubicBezTo>
                  <a:pt x="707136" y="164592"/>
                  <a:pt x="694944" y="225552"/>
                  <a:pt x="682752" y="283464"/>
                </a:cubicBezTo>
                <a:cubicBezTo>
                  <a:pt x="752856" y="219456"/>
                  <a:pt x="819912" y="155448"/>
                  <a:pt x="890016" y="91440"/>
                </a:cubicBezTo>
                <a:cubicBezTo>
                  <a:pt x="899160" y="79248"/>
                  <a:pt x="908304" y="70104"/>
                  <a:pt x="911352" y="64008"/>
                </a:cubicBezTo>
                <a:cubicBezTo>
                  <a:pt x="914400" y="57912"/>
                  <a:pt x="914400" y="54864"/>
                  <a:pt x="914400" y="48768"/>
                </a:cubicBezTo>
                <a:cubicBezTo>
                  <a:pt x="914400" y="45720"/>
                  <a:pt x="914400" y="39624"/>
                  <a:pt x="911352" y="39624"/>
                </a:cubicBezTo>
                <a:cubicBezTo>
                  <a:pt x="905256" y="36576"/>
                  <a:pt x="899160" y="33528"/>
                  <a:pt x="883920" y="33528"/>
                </a:cubicBezTo>
                <a:cubicBezTo>
                  <a:pt x="880872" y="33528"/>
                  <a:pt x="874776" y="33528"/>
                  <a:pt x="871728" y="33528"/>
                </a:cubicBezTo>
                <a:cubicBezTo>
                  <a:pt x="874776" y="24384"/>
                  <a:pt x="874776" y="12192"/>
                  <a:pt x="877824" y="0"/>
                </a:cubicBezTo>
                <a:cubicBezTo>
                  <a:pt x="938784" y="0"/>
                  <a:pt x="999744" y="0"/>
                  <a:pt x="1060704" y="0"/>
                </a:cubicBezTo>
                <a:cubicBezTo>
                  <a:pt x="1057656" y="12192"/>
                  <a:pt x="1054608" y="24384"/>
                  <a:pt x="1051560" y="33528"/>
                </a:cubicBezTo>
                <a:cubicBezTo>
                  <a:pt x="1039368" y="33528"/>
                  <a:pt x="1030224" y="36576"/>
                  <a:pt x="1021080" y="39624"/>
                </a:cubicBezTo>
                <a:cubicBezTo>
                  <a:pt x="1011936" y="42672"/>
                  <a:pt x="1002792" y="45720"/>
                  <a:pt x="996696" y="51816"/>
                </a:cubicBezTo>
                <a:cubicBezTo>
                  <a:pt x="990600" y="54864"/>
                  <a:pt x="981456" y="64008"/>
                  <a:pt x="963168" y="79248"/>
                </a:cubicBezTo>
                <a:cubicBezTo>
                  <a:pt x="908304" y="131064"/>
                  <a:pt x="853440" y="179832"/>
                  <a:pt x="795528" y="231648"/>
                </a:cubicBezTo>
                <a:cubicBezTo>
                  <a:pt x="829056" y="304800"/>
                  <a:pt x="862584" y="381000"/>
                  <a:pt x="896112" y="457200"/>
                </a:cubicBezTo>
                <a:cubicBezTo>
                  <a:pt x="905256" y="478536"/>
                  <a:pt x="914400" y="493776"/>
                  <a:pt x="920496" y="505968"/>
                </a:cubicBezTo>
                <a:cubicBezTo>
                  <a:pt x="926592" y="512064"/>
                  <a:pt x="932688" y="515112"/>
                  <a:pt x="941832" y="518160"/>
                </a:cubicBezTo>
                <a:cubicBezTo>
                  <a:pt x="947928" y="524256"/>
                  <a:pt x="960120" y="524256"/>
                  <a:pt x="978408" y="524256"/>
                </a:cubicBezTo>
                <a:cubicBezTo>
                  <a:pt x="975360" y="536448"/>
                  <a:pt x="972312" y="545592"/>
                  <a:pt x="972312" y="557784"/>
                </a:cubicBezTo>
                <a:cubicBezTo>
                  <a:pt x="908304" y="557784"/>
                  <a:pt x="847344" y="557784"/>
                  <a:pt x="786384" y="557784"/>
                </a:cubicBezTo>
                <a:cubicBezTo>
                  <a:pt x="789432" y="545592"/>
                  <a:pt x="789432" y="536448"/>
                  <a:pt x="792480" y="524256"/>
                </a:cubicBezTo>
                <a:cubicBezTo>
                  <a:pt x="798576" y="524256"/>
                  <a:pt x="804672" y="524256"/>
                  <a:pt x="807720" y="524256"/>
                </a:cubicBezTo>
                <a:cubicBezTo>
                  <a:pt x="822960" y="524256"/>
                  <a:pt x="832104" y="524256"/>
                  <a:pt x="835152" y="521208"/>
                </a:cubicBezTo>
                <a:cubicBezTo>
                  <a:pt x="841248" y="518160"/>
                  <a:pt x="844296" y="512064"/>
                  <a:pt x="844296" y="502920"/>
                </a:cubicBezTo>
                <a:cubicBezTo>
                  <a:pt x="844296" y="496824"/>
                  <a:pt x="841248" y="484632"/>
                  <a:pt x="835152" y="472440"/>
                </a:cubicBezTo>
                <a:cubicBezTo>
                  <a:pt x="807720" y="405384"/>
                  <a:pt x="777240" y="338328"/>
                  <a:pt x="749808" y="271272"/>
                </a:cubicBezTo>
                <a:cubicBezTo>
                  <a:pt x="722376" y="295656"/>
                  <a:pt x="697992" y="320040"/>
                  <a:pt x="673608" y="341376"/>
                </a:cubicBezTo>
                <a:cubicBezTo>
                  <a:pt x="664464" y="384048"/>
                  <a:pt x="655320" y="426720"/>
                  <a:pt x="649224" y="469392"/>
                </a:cubicBezTo>
                <a:cubicBezTo>
                  <a:pt x="646176" y="481584"/>
                  <a:pt x="643128" y="490728"/>
                  <a:pt x="643128" y="496824"/>
                </a:cubicBezTo>
                <a:cubicBezTo>
                  <a:pt x="643128" y="502920"/>
                  <a:pt x="646176" y="505968"/>
                  <a:pt x="649224" y="512064"/>
                </a:cubicBezTo>
                <a:cubicBezTo>
                  <a:pt x="652272" y="515112"/>
                  <a:pt x="655320" y="518160"/>
                  <a:pt x="661416" y="521208"/>
                </a:cubicBezTo>
                <a:cubicBezTo>
                  <a:pt x="664464" y="524256"/>
                  <a:pt x="673608" y="524256"/>
                  <a:pt x="685800" y="524256"/>
                </a:cubicBezTo>
                <a:cubicBezTo>
                  <a:pt x="691896" y="524256"/>
                  <a:pt x="694944" y="524256"/>
                  <a:pt x="697992" y="524256"/>
                </a:cubicBezTo>
                <a:cubicBezTo>
                  <a:pt x="697992" y="536448"/>
                  <a:pt x="694944" y="545592"/>
                  <a:pt x="694944" y="557784"/>
                </a:cubicBezTo>
                <a:cubicBezTo>
                  <a:pt x="630936" y="557784"/>
                  <a:pt x="569976" y="557784"/>
                  <a:pt x="509016" y="557784"/>
                </a:cubicBezTo>
                <a:cubicBezTo>
                  <a:pt x="512064" y="545592"/>
                  <a:pt x="515112" y="536448"/>
                  <a:pt x="515112" y="524256"/>
                </a:cubicBezTo>
                <a:cubicBezTo>
                  <a:pt x="521207" y="524256"/>
                  <a:pt x="524256" y="524256"/>
                  <a:pt x="527304" y="524256"/>
                </a:cubicBezTo>
                <a:cubicBezTo>
                  <a:pt x="542544" y="524256"/>
                  <a:pt x="554735" y="521208"/>
                  <a:pt x="563879" y="518160"/>
                </a:cubicBezTo>
                <a:cubicBezTo>
                  <a:pt x="569976" y="515112"/>
                  <a:pt x="576072" y="509016"/>
                  <a:pt x="579120" y="499872"/>
                </a:cubicBezTo>
                <a:cubicBezTo>
                  <a:pt x="585216" y="490728"/>
                  <a:pt x="588264" y="478536"/>
                  <a:pt x="591312" y="460248"/>
                </a:cubicBezTo>
                <a:cubicBezTo>
                  <a:pt x="612648" y="341376"/>
                  <a:pt x="637032" y="219456"/>
                  <a:pt x="658368" y="100584"/>
                </a:cubicBezTo>
                <a:cubicBezTo>
                  <a:pt x="661416" y="82296"/>
                  <a:pt x="664464" y="70104"/>
                  <a:pt x="664464" y="67056"/>
                </a:cubicBezTo>
                <a:cubicBezTo>
                  <a:pt x="664464" y="57912"/>
                  <a:pt x="664464" y="51816"/>
                  <a:pt x="661416" y="48768"/>
                </a:cubicBezTo>
                <a:cubicBezTo>
                  <a:pt x="658368" y="42672"/>
                  <a:pt x="655320" y="39624"/>
                  <a:pt x="649224" y="36576"/>
                </a:cubicBezTo>
                <a:cubicBezTo>
                  <a:pt x="643128" y="36576"/>
                  <a:pt x="637032" y="33528"/>
                  <a:pt x="621792" y="33528"/>
                </a:cubicBezTo>
                <a:cubicBezTo>
                  <a:pt x="618744" y="33528"/>
                  <a:pt x="612648" y="33528"/>
                  <a:pt x="609600" y="33528"/>
                </a:cubicBezTo>
                <a:cubicBezTo>
                  <a:pt x="612648" y="24384"/>
                  <a:pt x="612648" y="12192"/>
                  <a:pt x="615696" y="0"/>
                </a:cubicBezTo>
                <a:close/>
                <a:moveTo>
                  <a:pt x="310896" y="0"/>
                </a:moveTo>
                <a:cubicBezTo>
                  <a:pt x="329184" y="0"/>
                  <a:pt x="347472" y="0"/>
                  <a:pt x="368807" y="0"/>
                </a:cubicBezTo>
                <a:cubicBezTo>
                  <a:pt x="390144" y="155448"/>
                  <a:pt x="414528" y="310896"/>
                  <a:pt x="435864" y="466344"/>
                </a:cubicBezTo>
                <a:cubicBezTo>
                  <a:pt x="438912" y="484632"/>
                  <a:pt x="441960" y="499872"/>
                  <a:pt x="445007" y="505968"/>
                </a:cubicBezTo>
                <a:cubicBezTo>
                  <a:pt x="448056" y="512064"/>
                  <a:pt x="454151" y="518160"/>
                  <a:pt x="457200" y="521208"/>
                </a:cubicBezTo>
                <a:cubicBezTo>
                  <a:pt x="463296" y="524256"/>
                  <a:pt x="472440" y="524256"/>
                  <a:pt x="487679" y="524256"/>
                </a:cubicBezTo>
                <a:cubicBezTo>
                  <a:pt x="487679" y="536448"/>
                  <a:pt x="484632" y="545592"/>
                  <a:pt x="481584" y="557784"/>
                </a:cubicBezTo>
                <a:cubicBezTo>
                  <a:pt x="423672" y="557784"/>
                  <a:pt x="368807" y="557784"/>
                  <a:pt x="310896" y="557784"/>
                </a:cubicBezTo>
                <a:cubicBezTo>
                  <a:pt x="313944" y="545592"/>
                  <a:pt x="316992" y="536448"/>
                  <a:pt x="316992" y="524256"/>
                </a:cubicBezTo>
                <a:cubicBezTo>
                  <a:pt x="323088" y="524256"/>
                  <a:pt x="332232" y="524256"/>
                  <a:pt x="338328" y="524256"/>
                </a:cubicBezTo>
                <a:cubicBezTo>
                  <a:pt x="353568" y="524256"/>
                  <a:pt x="362712" y="521208"/>
                  <a:pt x="368807" y="515112"/>
                </a:cubicBezTo>
                <a:cubicBezTo>
                  <a:pt x="374904" y="509016"/>
                  <a:pt x="377951" y="499872"/>
                  <a:pt x="377951" y="490728"/>
                </a:cubicBezTo>
                <a:cubicBezTo>
                  <a:pt x="377951" y="484632"/>
                  <a:pt x="377951" y="475488"/>
                  <a:pt x="374904" y="463296"/>
                </a:cubicBezTo>
                <a:cubicBezTo>
                  <a:pt x="371856" y="426720"/>
                  <a:pt x="365760" y="387096"/>
                  <a:pt x="359664" y="350520"/>
                </a:cubicBezTo>
                <a:cubicBezTo>
                  <a:pt x="301751" y="350520"/>
                  <a:pt x="240792" y="350520"/>
                  <a:pt x="179832" y="350520"/>
                </a:cubicBezTo>
                <a:cubicBezTo>
                  <a:pt x="161544" y="393192"/>
                  <a:pt x="140207" y="435864"/>
                  <a:pt x="118872" y="475488"/>
                </a:cubicBezTo>
                <a:cubicBezTo>
                  <a:pt x="115824" y="487680"/>
                  <a:pt x="112776" y="496824"/>
                  <a:pt x="112776" y="502920"/>
                </a:cubicBezTo>
                <a:cubicBezTo>
                  <a:pt x="112776" y="509016"/>
                  <a:pt x="115824" y="515112"/>
                  <a:pt x="118872" y="518160"/>
                </a:cubicBezTo>
                <a:cubicBezTo>
                  <a:pt x="124968" y="521208"/>
                  <a:pt x="134112" y="524256"/>
                  <a:pt x="149351" y="524256"/>
                </a:cubicBezTo>
                <a:cubicBezTo>
                  <a:pt x="152400" y="524256"/>
                  <a:pt x="158496" y="524256"/>
                  <a:pt x="164592" y="524256"/>
                </a:cubicBezTo>
                <a:cubicBezTo>
                  <a:pt x="161544" y="536448"/>
                  <a:pt x="158496" y="545592"/>
                  <a:pt x="158496" y="557784"/>
                </a:cubicBezTo>
                <a:cubicBezTo>
                  <a:pt x="106679" y="557784"/>
                  <a:pt x="54864" y="557784"/>
                  <a:pt x="0" y="557784"/>
                </a:cubicBezTo>
                <a:cubicBezTo>
                  <a:pt x="3048" y="545592"/>
                  <a:pt x="6096" y="536448"/>
                  <a:pt x="9144" y="524256"/>
                </a:cubicBezTo>
                <a:cubicBezTo>
                  <a:pt x="24384" y="524256"/>
                  <a:pt x="33528" y="521208"/>
                  <a:pt x="39624" y="518160"/>
                </a:cubicBezTo>
                <a:cubicBezTo>
                  <a:pt x="45720" y="518160"/>
                  <a:pt x="51816" y="512064"/>
                  <a:pt x="57912" y="505968"/>
                </a:cubicBezTo>
                <a:cubicBezTo>
                  <a:pt x="60960" y="499872"/>
                  <a:pt x="70104" y="484632"/>
                  <a:pt x="82296" y="463296"/>
                </a:cubicBezTo>
                <a:cubicBezTo>
                  <a:pt x="158496" y="307848"/>
                  <a:pt x="234696" y="155448"/>
                  <a:pt x="310896" y="0"/>
                </a:cubicBezTo>
                <a:close/>
                <a:moveTo>
                  <a:pt x="1770888" y="1045464"/>
                </a:moveTo>
                <a:cubicBezTo>
                  <a:pt x="1731264" y="1127760"/>
                  <a:pt x="1691640" y="1210056"/>
                  <a:pt x="1652016" y="1292352"/>
                </a:cubicBezTo>
                <a:cubicBezTo>
                  <a:pt x="1703832" y="1292352"/>
                  <a:pt x="1755648" y="1292352"/>
                  <a:pt x="1804415" y="1292352"/>
                </a:cubicBezTo>
                <a:cubicBezTo>
                  <a:pt x="1795271" y="1210056"/>
                  <a:pt x="1783080" y="1127760"/>
                  <a:pt x="1770888" y="1045464"/>
                </a:cubicBezTo>
                <a:close/>
                <a:moveTo>
                  <a:pt x="1289304" y="1045464"/>
                </a:moveTo>
                <a:cubicBezTo>
                  <a:pt x="1249680" y="1127760"/>
                  <a:pt x="1210056" y="1210056"/>
                  <a:pt x="1170432" y="1292352"/>
                </a:cubicBezTo>
                <a:cubicBezTo>
                  <a:pt x="1222248" y="1292352"/>
                  <a:pt x="1274064" y="1292352"/>
                  <a:pt x="1325880" y="1292352"/>
                </a:cubicBezTo>
                <a:cubicBezTo>
                  <a:pt x="1313688" y="1210056"/>
                  <a:pt x="1301496" y="1127760"/>
                  <a:pt x="1289304" y="1045464"/>
                </a:cubicBezTo>
                <a:close/>
                <a:moveTo>
                  <a:pt x="810768" y="1045464"/>
                </a:moveTo>
                <a:cubicBezTo>
                  <a:pt x="771144" y="1127760"/>
                  <a:pt x="731520" y="1210056"/>
                  <a:pt x="688848" y="1292352"/>
                </a:cubicBezTo>
                <a:cubicBezTo>
                  <a:pt x="740664" y="1292352"/>
                  <a:pt x="792480" y="1292352"/>
                  <a:pt x="844296" y="1292352"/>
                </a:cubicBezTo>
                <a:cubicBezTo>
                  <a:pt x="832104" y="1210056"/>
                  <a:pt x="819912" y="1127760"/>
                  <a:pt x="810768" y="1045464"/>
                </a:cubicBezTo>
                <a:close/>
                <a:moveTo>
                  <a:pt x="2560320" y="981456"/>
                </a:moveTo>
                <a:cubicBezTo>
                  <a:pt x="2621280" y="981456"/>
                  <a:pt x="2682240" y="981456"/>
                  <a:pt x="2743200" y="981456"/>
                </a:cubicBezTo>
                <a:cubicBezTo>
                  <a:pt x="2740152" y="993648"/>
                  <a:pt x="2740152" y="1005840"/>
                  <a:pt x="2737104" y="1014984"/>
                </a:cubicBezTo>
                <a:cubicBezTo>
                  <a:pt x="2734056" y="1014984"/>
                  <a:pt x="2727960" y="1014984"/>
                  <a:pt x="2721864" y="1014984"/>
                </a:cubicBezTo>
                <a:cubicBezTo>
                  <a:pt x="2706624" y="1014984"/>
                  <a:pt x="2697480" y="1018032"/>
                  <a:pt x="2691384" y="1021080"/>
                </a:cubicBezTo>
                <a:cubicBezTo>
                  <a:pt x="2685288" y="1024128"/>
                  <a:pt x="2679192" y="1030224"/>
                  <a:pt x="2676144" y="1039368"/>
                </a:cubicBezTo>
                <a:cubicBezTo>
                  <a:pt x="2670048" y="1048512"/>
                  <a:pt x="2667000" y="1063752"/>
                  <a:pt x="2663952" y="1085088"/>
                </a:cubicBezTo>
                <a:cubicBezTo>
                  <a:pt x="2651759" y="1146048"/>
                  <a:pt x="2639568" y="1203960"/>
                  <a:pt x="2630424" y="1264920"/>
                </a:cubicBezTo>
                <a:cubicBezTo>
                  <a:pt x="2697480" y="1200912"/>
                  <a:pt x="2767584" y="1136904"/>
                  <a:pt x="2834640" y="1072896"/>
                </a:cubicBezTo>
                <a:cubicBezTo>
                  <a:pt x="2846832" y="1060704"/>
                  <a:pt x="2852928" y="1051560"/>
                  <a:pt x="2855976" y="1045464"/>
                </a:cubicBezTo>
                <a:cubicBezTo>
                  <a:pt x="2859024" y="1039368"/>
                  <a:pt x="2862072" y="1036320"/>
                  <a:pt x="2862072" y="1030224"/>
                </a:cubicBezTo>
                <a:cubicBezTo>
                  <a:pt x="2862072" y="1024128"/>
                  <a:pt x="2859024" y="1021080"/>
                  <a:pt x="2855976" y="1018032"/>
                </a:cubicBezTo>
                <a:cubicBezTo>
                  <a:pt x="2852928" y="1018032"/>
                  <a:pt x="2843784" y="1014984"/>
                  <a:pt x="2831592" y="1014984"/>
                </a:cubicBezTo>
                <a:cubicBezTo>
                  <a:pt x="2825496" y="1014984"/>
                  <a:pt x="2822448" y="1014984"/>
                  <a:pt x="2816352" y="1014984"/>
                </a:cubicBezTo>
                <a:cubicBezTo>
                  <a:pt x="2819400" y="1005840"/>
                  <a:pt x="2822448" y="993648"/>
                  <a:pt x="2825496" y="981456"/>
                </a:cubicBezTo>
                <a:cubicBezTo>
                  <a:pt x="2883408" y="981456"/>
                  <a:pt x="2944368" y="981456"/>
                  <a:pt x="3005328" y="981456"/>
                </a:cubicBezTo>
                <a:cubicBezTo>
                  <a:pt x="3002280" y="993648"/>
                  <a:pt x="2999232" y="1005840"/>
                  <a:pt x="2999232" y="1014984"/>
                </a:cubicBezTo>
                <a:cubicBezTo>
                  <a:pt x="2983992" y="1014984"/>
                  <a:pt x="2974848" y="1018032"/>
                  <a:pt x="2965704" y="1021080"/>
                </a:cubicBezTo>
                <a:cubicBezTo>
                  <a:pt x="2956560" y="1021080"/>
                  <a:pt x="2947416" y="1027176"/>
                  <a:pt x="2941320" y="1033272"/>
                </a:cubicBezTo>
                <a:cubicBezTo>
                  <a:pt x="2935224" y="1036320"/>
                  <a:pt x="2926080" y="1045464"/>
                  <a:pt x="2910840" y="1060704"/>
                </a:cubicBezTo>
                <a:cubicBezTo>
                  <a:pt x="2852928" y="1109472"/>
                  <a:pt x="2798064" y="1161288"/>
                  <a:pt x="2743200" y="1213104"/>
                </a:cubicBezTo>
                <a:cubicBezTo>
                  <a:pt x="2776728" y="1286256"/>
                  <a:pt x="2810256" y="1362456"/>
                  <a:pt x="2843784" y="1438656"/>
                </a:cubicBezTo>
                <a:cubicBezTo>
                  <a:pt x="2852928" y="1459992"/>
                  <a:pt x="2859024" y="1475232"/>
                  <a:pt x="2868168" y="1484376"/>
                </a:cubicBezTo>
                <a:cubicBezTo>
                  <a:pt x="2871216" y="1493520"/>
                  <a:pt x="2877312" y="1496568"/>
                  <a:pt x="2886456" y="1499616"/>
                </a:cubicBezTo>
                <a:cubicBezTo>
                  <a:pt x="2892552" y="1502664"/>
                  <a:pt x="2904744" y="1505712"/>
                  <a:pt x="2923032" y="1505712"/>
                </a:cubicBezTo>
                <a:cubicBezTo>
                  <a:pt x="2919984" y="1517904"/>
                  <a:pt x="2919984" y="1527048"/>
                  <a:pt x="2916936" y="1539240"/>
                </a:cubicBezTo>
                <a:cubicBezTo>
                  <a:pt x="2855976" y="1539240"/>
                  <a:pt x="2791968" y="1539240"/>
                  <a:pt x="2731008" y="1539240"/>
                </a:cubicBezTo>
                <a:cubicBezTo>
                  <a:pt x="2734056" y="1527048"/>
                  <a:pt x="2737104" y="1517904"/>
                  <a:pt x="2740152" y="1505712"/>
                </a:cubicBezTo>
                <a:cubicBezTo>
                  <a:pt x="2743200" y="1505712"/>
                  <a:pt x="2749296" y="1505712"/>
                  <a:pt x="2755392" y="1505712"/>
                </a:cubicBezTo>
                <a:cubicBezTo>
                  <a:pt x="2767584" y="1505712"/>
                  <a:pt x="2776728" y="1502664"/>
                  <a:pt x="2779776" y="1502664"/>
                </a:cubicBezTo>
                <a:cubicBezTo>
                  <a:pt x="2785872" y="1496568"/>
                  <a:pt x="2788920" y="1490472"/>
                  <a:pt x="2788920" y="1481328"/>
                </a:cubicBezTo>
                <a:cubicBezTo>
                  <a:pt x="2788920" y="1475232"/>
                  <a:pt x="2785872" y="1466088"/>
                  <a:pt x="2779776" y="1450848"/>
                </a:cubicBezTo>
                <a:cubicBezTo>
                  <a:pt x="2752344" y="1386840"/>
                  <a:pt x="2724912" y="1319784"/>
                  <a:pt x="2694432" y="1252728"/>
                </a:cubicBezTo>
                <a:cubicBezTo>
                  <a:pt x="2670048" y="1277112"/>
                  <a:pt x="2642615" y="1298448"/>
                  <a:pt x="2618232" y="1322832"/>
                </a:cubicBezTo>
                <a:cubicBezTo>
                  <a:pt x="2609088" y="1365504"/>
                  <a:pt x="2602992" y="1408176"/>
                  <a:pt x="2593848" y="1450848"/>
                </a:cubicBezTo>
                <a:cubicBezTo>
                  <a:pt x="2590800" y="1463040"/>
                  <a:pt x="2590800" y="1472184"/>
                  <a:pt x="2590800" y="1478280"/>
                </a:cubicBezTo>
                <a:cubicBezTo>
                  <a:pt x="2590800" y="1481328"/>
                  <a:pt x="2590800" y="1487424"/>
                  <a:pt x="2593848" y="1493520"/>
                </a:cubicBezTo>
                <a:cubicBezTo>
                  <a:pt x="2596896" y="1496568"/>
                  <a:pt x="2599944" y="1499616"/>
                  <a:pt x="2606040" y="1502664"/>
                </a:cubicBezTo>
                <a:cubicBezTo>
                  <a:pt x="2612136" y="1505712"/>
                  <a:pt x="2621280" y="1505712"/>
                  <a:pt x="2633471" y="1505712"/>
                </a:cubicBezTo>
                <a:cubicBezTo>
                  <a:pt x="2636520" y="1505712"/>
                  <a:pt x="2639568" y="1505712"/>
                  <a:pt x="2645664" y="1505712"/>
                </a:cubicBezTo>
                <a:cubicBezTo>
                  <a:pt x="2642615" y="1517904"/>
                  <a:pt x="2639568" y="1527048"/>
                  <a:pt x="2639568" y="1539240"/>
                </a:cubicBezTo>
                <a:cubicBezTo>
                  <a:pt x="2578608" y="1539240"/>
                  <a:pt x="2517648" y="1539240"/>
                  <a:pt x="2456688" y="1539240"/>
                </a:cubicBezTo>
                <a:cubicBezTo>
                  <a:pt x="2456688" y="1527048"/>
                  <a:pt x="2459736" y="1517904"/>
                  <a:pt x="2462784" y="1505712"/>
                </a:cubicBezTo>
                <a:cubicBezTo>
                  <a:pt x="2465832" y="1505712"/>
                  <a:pt x="2468880" y="1505712"/>
                  <a:pt x="2474976" y="1505712"/>
                </a:cubicBezTo>
                <a:cubicBezTo>
                  <a:pt x="2490215" y="1505712"/>
                  <a:pt x="2502408" y="1502664"/>
                  <a:pt x="2508503" y="1499616"/>
                </a:cubicBezTo>
                <a:cubicBezTo>
                  <a:pt x="2514600" y="1496568"/>
                  <a:pt x="2520696" y="1490472"/>
                  <a:pt x="2523744" y="1481328"/>
                </a:cubicBezTo>
                <a:cubicBezTo>
                  <a:pt x="2529840" y="1472184"/>
                  <a:pt x="2532888" y="1459992"/>
                  <a:pt x="2535936" y="1441704"/>
                </a:cubicBezTo>
                <a:cubicBezTo>
                  <a:pt x="2560320" y="1319784"/>
                  <a:pt x="2581656" y="1200912"/>
                  <a:pt x="2606040" y="1078992"/>
                </a:cubicBezTo>
                <a:cubicBezTo>
                  <a:pt x="2609088" y="1063752"/>
                  <a:pt x="2609088" y="1051560"/>
                  <a:pt x="2609088" y="1045464"/>
                </a:cubicBezTo>
                <a:cubicBezTo>
                  <a:pt x="2609088" y="1039368"/>
                  <a:pt x="2609088" y="1033272"/>
                  <a:pt x="2606040" y="1030224"/>
                </a:cubicBezTo>
                <a:cubicBezTo>
                  <a:pt x="2602992" y="1024128"/>
                  <a:pt x="2599944" y="1021080"/>
                  <a:pt x="2593848" y="1018032"/>
                </a:cubicBezTo>
                <a:cubicBezTo>
                  <a:pt x="2590800" y="1018032"/>
                  <a:pt x="2581656" y="1014984"/>
                  <a:pt x="2569464" y="1014984"/>
                </a:cubicBezTo>
                <a:cubicBezTo>
                  <a:pt x="2563368" y="1014984"/>
                  <a:pt x="2560320" y="1014984"/>
                  <a:pt x="2554224" y="1014984"/>
                </a:cubicBezTo>
                <a:cubicBezTo>
                  <a:pt x="2557271" y="1005840"/>
                  <a:pt x="2560320" y="993648"/>
                  <a:pt x="2560320" y="981456"/>
                </a:cubicBezTo>
                <a:close/>
                <a:moveTo>
                  <a:pt x="2081784" y="981456"/>
                </a:moveTo>
                <a:cubicBezTo>
                  <a:pt x="2130552" y="981456"/>
                  <a:pt x="2176271" y="981456"/>
                  <a:pt x="2225040" y="981456"/>
                </a:cubicBezTo>
                <a:cubicBezTo>
                  <a:pt x="2261615" y="1121664"/>
                  <a:pt x="2295144" y="1261872"/>
                  <a:pt x="2328671" y="1405128"/>
                </a:cubicBezTo>
                <a:cubicBezTo>
                  <a:pt x="2350008" y="1292352"/>
                  <a:pt x="2371344" y="1179576"/>
                  <a:pt x="2392680" y="1069848"/>
                </a:cubicBezTo>
                <a:cubicBezTo>
                  <a:pt x="2392680" y="1057656"/>
                  <a:pt x="2395728" y="1051560"/>
                  <a:pt x="2395728" y="1045464"/>
                </a:cubicBezTo>
                <a:cubicBezTo>
                  <a:pt x="2395728" y="1036320"/>
                  <a:pt x="2392680" y="1027176"/>
                  <a:pt x="2383536" y="1024128"/>
                </a:cubicBezTo>
                <a:cubicBezTo>
                  <a:pt x="2380488" y="1021080"/>
                  <a:pt x="2371344" y="1018032"/>
                  <a:pt x="2356103" y="1018032"/>
                </a:cubicBezTo>
                <a:cubicBezTo>
                  <a:pt x="2350008" y="1018032"/>
                  <a:pt x="2346959" y="1018032"/>
                  <a:pt x="2340864" y="1018032"/>
                </a:cubicBezTo>
                <a:cubicBezTo>
                  <a:pt x="2343912" y="1005840"/>
                  <a:pt x="2343912" y="993648"/>
                  <a:pt x="2346959" y="981456"/>
                </a:cubicBezTo>
                <a:cubicBezTo>
                  <a:pt x="2401824" y="981456"/>
                  <a:pt x="2456688" y="981456"/>
                  <a:pt x="2511552" y="981456"/>
                </a:cubicBezTo>
                <a:cubicBezTo>
                  <a:pt x="2508503" y="993648"/>
                  <a:pt x="2505456" y="1005840"/>
                  <a:pt x="2502408" y="1018032"/>
                </a:cubicBezTo>
                <a:cubicBezTo>
                  <a:pt x="2499359" y="1018032"/>
                  <a:pt x="2496312" y="1018032"/>
                  <a:pt x="2490215" y="1018032"/>
                </a:cubicBezTo>
                <a:cubicBezTo>
                  <a:pt x="2474976" y="1018032"/>
                  <a:pt x="2462784" y="1021080"/>
                  <a:pt x="2456688" y="1024128"/>
                </a:cubicBezTo>
                <a:cubicBezTo>
                  <a:pt x="2450592" y="1027176"/>
                  <a:pt x="2444496" y="1030224"/>
                  <a:pt x="2441448" y="1036320"/>
                </a:cubicBezTo>
                <a:cubicBezTo>
                  <a:pt x="2438400" y="1045464"/>
                  <a:pt x="2435352" y="1057656"/>
                  <a:pt x="2429256" y="1075944"/>
                </a:cubicBezTo>
                <a:cubicBezTo>
                  <a:pt x="2401824" y="1231392"/>
                  <a:pt x="2371344" y="1383792"/>
                  <a:pt x="2340864" y="1539240"/>
                </a:cubicBezTo>
                <a:cubicBezTo>
                  <a:pt x="2328671" y="1539240"/>
                  <a:pt x="2316480" y="1539240"/>
                  <a:pt x="2304288" y="1539240"/>
                </a:cubicBezTo>
                <a:cubicBezTo>
                  <a:pt x="2261615" y="1365504"/>
                  <a:pt x="2218944" y="1194816"/>
                  <a:pt x="2176271" y="1024128"/>
                </a:cubicBezTo>
                <a:cubicBezTo>
                  <a:pt x="2148840" y="1164336"/>
                  <a:pt x="2121408" y="1307592"/>
                  <a:pt x="2093976" y="1447800"/>
                </a:cubicBezTo>
                <a:cubicBezTo>
                  <a:pt x="2093976" y="1459992"/>
                  <a:pt x="2090928" y="1466088"/>
                  <a:pt x="2090928" y="1472184"/>
                </a:cubicBezTo>
                <a:cubicBezTo>
                  <a:pt x="2090928" y="1481328"/>
                  <a:pt x="2093976" y="1487424"/>
                  <a:pt x="2097024" y="1490472"/>
                </a:cubicBezTo>
                <a:cubicBezTo>
                  <a:pt x="2100071" y="1496568"/>
                  <a:pt x="2103120" y="1499616"/>
                  <a:pt x="2106168" y="1502664"/>
                </a:cubicBezTo>
                <a:cubicBezTo>
                  <a:pt x="2112264" y="1505712"/>
                  <a:pt x="2121408" y="1505712"/>
                  <a:pt x="2133600" y="1505712"/>
                </a:cubicBezTo>
                <a:cubicBezTo>
                  <a:pt x="2139696" y="1505712"/>
                  <a:pt x="2142744" y="1505712"/>
                  <a:pt x="2145792" y="1505712"/>
                </a:cubicBezTo>
                <a:cubicBezTo>
                  <a:pt x="2145792" y="1517904"/>
                  <a:pt x="2142744" y="1527048"/>
                  <a:pt x="2139696" y="1539240"/>
                </a:cubicBezTo>
                <a:cubicBezTo>
                  <a:pt x="2084832" y="1539240"/>
                  <a:pt x="2029968" y="1539240"/>
                  <a:pt x="1975103" y="1539240"/>
                </a:cubicBezTo>
                <a:cubicBezTo>
                  <a:pt x="1978152" y="1527048"/>
                  <a:pt x="1978152" y="1517904"/>
                  <a:pt x="1981200" y="1505712"/>
                </a:cubicBezTo>
                <a:cubicBezTo>
                  <a:pt x="1987296" y="1505712"/>
                  <a:pt x="1990344" y="1505712"/>
                  <a:pt x="1996440" y="1505712"/>
                </a:cubicBezTo>
                <a:cubicBezTo>
                  <a:pt x="2011680" y="1505712"/>
                  <a:pt x="2020824" y="1502664"/>
                  <a:pt x="2026920" y="1499616"/>
                </a:cubicBezTo>
                <a:cubicBezTo>
                  <a:pt x="2033015" y="1496568"/>
                  <a:pt x="2039112" y="1490472"/>
                  <a:pt x="2045208" y="1484376"/>
                </a:cubicBezTo>
                <a:cubicBezTo>
                  <a:pt x="2048256" y="1475232"/>
                  <a:pt x="2051303" y="1463040"/>
                  <a:pt x="2057400" y="1441704"/>
                </a:cubicBezTo>
                <a:cubicBezTo>
                  <a:pt x="2078736" y="1322832"/>
                  <a:pt x="2103120" y="1200912"/>
                  <a:pt x="2124456" y="1082040"/>
                </a:cubicBezTo>
                <a:cubicBezTo>
                  <a:pt x="2127503" y="1069848"/>
                  <a:pt x="2130552" y="1057656"/>
                  <a:pt x="2130552" y="1051560"/>
                </a:cubicBezTo>
                <a:cubicBezTo>
                  <a:pt x="2130552" y="1039368"/>
                  <a:pt x="2127503" y="1030224"/>
                  <a:pt x="2118359" y="1024128"/>
                </a:cubicBezTo>
                <a:cubicBezTo>
                  <a:pt x="2115312" y="1021080"/>
                  <a:pt x="2106168" y="1018032"/>
                  <a:pt x="2090928" y="1018032"/>
                </a:cubicBezTo>
                <a:cubicBezTo>
                  <a:pt x="2084832" y="1018032"/>
                  <a:pt x="2081784" y="1018032"/>
                  <a:pt x="2075688" y="1018032"/>
                </a:cubicBezTo>
                <a:cubicBezTo>
                  <a:pt x="2075688" y="1005840"/>
                  <a:pt x="2078736" y="993648"/>
                  <a:pt x="2081784" y="981456"/>
                </a:cubicBezTo>
                <a:close/>
                <a:moveTo>
                  <a:pt x="801624" y="981456"/>
                </a:moveTo>
                <a:cubicBezTo>
                  <a:pt x="819912" y="981456"/>
                  <a:pt x="838200" y="981456"/>
                  <a:pt x="856488" y="981456"/>
                </a:cubicBezTo>
                <a:cubicBezTo>
                  <a:pt x="880872" y="1136904"/>
                  <a:pt x="902208" y="1292352"/>
                  <a:pt x="926592" y="1447800"/>
                </a:cubicBezTo>
                <a:cubicBezTo>
                  <a:pt x="929640" y="1466088"/>
                  <a:pt x="932688" y="1478280"/>
                  <a:pt x="935736" y="1487424"/>
                </a:cubicBezTo>
                <a:cubicBezTo>
                  <a:pt x="938784" y="1493520"/>
                  <a:pt x="944880" y="1499616"/>
                  <a:pt x="947928" y="1499616"/>
                </a:cubicBezTo>
                <a:cubicBezTo>
                  <a:pt x="954024" y="1502664"/>
                  <a:pt x="963168" y="1505712"/>
                  <a:pt x="978408" y="1505712"/>
                </a:cubicBezTo>
                <a:cubicBezTo>
                  <a:pt x="975360" y="1514856"/>
                  <a:pt x="975360" y="1520952"/>
                  <a:pt x="972312" y="1530096"/>
                </a:cubicBezTo>
                <a:cubicBezTo>
                  <a:pt x="975360" y="1520952"/>
                  <a:pt x="978408" y="1514856"/>
                  <a:pt x="978408" y="1505712"/>
                </a:cubicBezTo>
                <a:cubicBezTo>
                  <a:pt x="993648" y="1505712"/>
                  <a:pt x="1002792" y="1502664"/>
                  <a:pt x="1011936" y="1499616"/>
                </a:cubicBezTo>
                <a:cubicBezTo>
                  <a:pt x="1018032" y="1496568"/>
                  <a:pt x="1021080" y="1493520"/>
                  <a:pt x="1027176" y="1487424"/>
                </a:cubicBezTo>
                <a:cubicBezTo>
                  <a:pt x="1033272" y="1481328"/>
                  <a:pt x="1039368" y="1466088"/>
                  <a:pt x="1051560" y="1444752"/>
                </a:cubicBezTo>
                <a:cubicBezTo>
                  <a:pt x="1127760" y="1289304"/>
                  <a:pt x="1203960" y="1136904"/>
                  <a:pt x="1280160" y="981456"/>
                </a:cubicBezTo>
                <a:cubicBezTo>
                  <a:pt x="1301496" y="981456"/>
                  <a:pt x="1319784" y="981456"/>
                  <a:pt x="1338072" y="981456"/>
                </a:cubicBezTo>
                <a:cubicBezTo>
                  <a:pt x="1362456" y="1136904"/>
                  <a:pt x="1383792" y="1292352"/>
                  <a:pt x="1408176" y="1447800"/>
                </a:cubicBezTo>
                <a:cubicBezTo>
                  <a:pt x="1411224" y="1466088"/>
                  <a:pt x="1414272" y="1478280"/>
                  <a:pt x="1417320" y="1487424"/>
                </a:cubicBezTo>
                <a:cubicBezTo>
                  <a:pt x="1420368" y="1493520"/>
                  <a:pt x="1423416" y="1499616"/>
                  <a:pt x="1429512" y="1499616"/>
                </a:cubicBezTo>
                <a:cubicBezTo>
                  <a:pt x="1435608" y="1502664"/>
                  <a:pt x="1444752" y="1505712"/>
                  <a:pt x="1459992" y="1505712"/>
                </a:cubicBezTo>
                <a:cubicBezTo>
                  <a:pt x="1456944" y="1514856"/>
                  <a:pt x="1456944" y="1520952"/>
                  <a:pt x="1453896" y="1530096"/>
                </a:cubicBezTo>
                <a:cubicBezTo>
                  <a:pt x="1456944" y="1520952"/>
                  <a:pt x="1456944" y="1514856"/>
                  <a:pt x="1459992" y="1505712"/>
                </a:cubicBezTo>
                <a:cubicBezTo>
                  <a:pt x="1475232" y="1505712"/>
                  <a:pt x="1484376" y="1502664"/>
                  <a:pt x="1490472" y="1499616"/>
                </a:cubicBezTo>
                <a:cubicBezTo>
                  <a:pt x="1496568" y="1496568"/>
                  <a:pt x="1502664" y="1493520"/>
                  <a:pt x="1508760" y="1487424"/>
                </a:cubicBezTo>
                <a:cubicBezTo>
                  <a:pt x="1511808" y="1481328"/>
                  <a:pt x="1520952" y="1466088"/>
                  <a:pt x="1533144" y="1444752"/>
                </a:cubicBezTo>
                <a:cubicBezTo>
                  <a:pt x="1609344" y="1289304"/>
                  <a:pt x="1685544" y="1136904"/>
                  <a:pt x="1761744" y="981456"/>
                </a:cubicBezTo>
                <a:cubicBezTo>
                  <a:pt x="1780032" y="981456"/>
                  <a:pt x="1801368" y="981456"/>
                  <a:pt x="1819656" y="981456"/>
                </a:cubicBezTo>
                <a:cubicBezTo>
                  <a:pt x="1840992" y="1136904"/>
                  <a:pt x="1865376" y="1292352"/>
                  <a:pt x="1886712" y="1447800"/>
                </a:cubicBezTo>
                <a:cubicBezTo>
                  <a:pt x="1889759" y="1466088"/>
                  <a:pt x="1892808" y="1478280"/>
                  <a:pt x="1895856" y="1487424"/>
                </a:cubicBezTo>
                <a:cubicBezTo>
                  <a:pt x="1901952" y="1493520"/>
                  <a:pt x="1905000" y="1499616"/>
                  <a:pt x="1911096" y="1499616"/>
                </a:cubicBezTo>
                <a:cubicBezTo>
                  <a:pt x="1914144" y="1502664"/>
                  <a:pt x="1923288" y="1505712"/>
                  <a:pt x="1938528" y="1505712"/>
                </a:cubicBezTo>
                <a:cubicBezTo>
                  <a:pt x="1938528" y="1517904"/>
                  <a:pt x="1935480" y="1527048"/>
                  <a:pt x="1932432" y="1539240"/>
                </a:cubicBezTo>
                <a:cubicBezTo>
                  <a:pt x="1877568" y="1539240"/>
                  <a:pt x="1819656" y="1539240"/>
                  <a:pt x="1761744" y="1539240"/>
                </a:cubicBezTo>
                <a:cubicBezTo>
                  <a:pt x="1764792" y="1527048"/>
                  <a:pt x="1767840" y="1517904"/>
                  <a:pt x="1770888" y="1505712"/>
                </a:cubicBezTo>
                <a:cubicBezTo>
                  <a:pt x="1776984" y="1505712"/>
                  <a:pt x="1783080" y="1505712"/>
                  <a:pt x="1789176" y="1505712"/>
                </a:cubicBezTo>
                <a:cubicBezTo>
                  <a:pt x="1804415" y="1505712"/>
                  <a:pt x="1813559" y="1502664"/>
                  <a:pt x="1819656" y="1496568"/>
                </a:cubicBezTo>
                <a:cubicBezTo>
                  <a:pt x="1825752" y="1490472"/>
                  <a:pt x="1828800" y="1481328"/>
                  <a:pt x="1828800" y="1472184"/>
                </a:cubicBezTo>
                <a:cubicBezTo>
                  <a:pt x="1828800" y="1466088"/>
                  <a:pt x="1828800" y="1456944"/>
                  <a:pt x="1825752" y="1444752"/>
                </a:cubicBezTo>
                <a:cubicBezTo>
                  <a:pt x="1822703" y="1405128"/>
                  <a:pt x="1816608" y="1368552"/>
                  <a:pt x="1810512" y="1331976"/>
                </a:cubicBezTo>
                <a:cubicBezTo>
                  <a:pt x="1752600" y="1331976"/>
                  <a:pt x="1691640" y="1331976"/>
                  <a:pt x="1633728" y="1331976"/>
                </a:cubicBezTo>
                <a:cubicBezTo>
                  <a:pt x="1612392" y="1374648"/>
                  <a:pt x="1591056" y="1414272"/>
                  <a:pt x="1572768" y="1456944"/>
                </a:cubicBezTo>
                <a:cubicBezTo>
                  <a:pt x="1566672" y="1469136"/>
                  <a:pt x="1563624" y="1478280"/>
                  <a:pt x="1563624" y="1484376"/>
                </a:cubicBezTo>
                <a:cubicBezTo>
                  <a:pt x="1563624" y="1490472"/>
                  <a:pt x="1566672" y="1496568"/>
                  <a:pt x="1569720" y="1499616"/>
                </a:cubicBezTo>
                <a:cubicBezTo>
                  <a:pt x="1575816" y="1502664"/>
                  <a:pt x="1584960" y="1505712"/>
                  <a:pt x="1600200" y="1505712"/>
                </a:cubicBezTo>
                <a:cubicBezTo>
                  <a:pt x="1606296" y="1505712"/>
                  <a:pt x="1609344" y="1505712"/>
                  <a:pt x="1615440" y="1505712"/>
                </a:cubicBezTo>
                <a:cubicBezTo>
                  <a:pt x="1612392" y="1517904"/>
                  <a:pt x="1612392" y="1527048"/>
                  <a:pt x="1609344" y="1539240"/>
                </a:cubicBezTo>
                <a:cubicBezTo>
                  <a:pt x="1557528" y="1539240"/>
                  <a:pt x="1505712" y="1539240"/>
                  <a:pt x="1453896" y="1539240"/>
                </a:cubicBezTo>
                <a:cubicBezTo>
                  <a:pt x="1453896" y="1539240"/>
                  <a:pt x="1453896" y="1539240"/>
                  <a:pt x="1453896" y="1539240"/>
                </a:cubicBezTo>
                <a:cubicBezTo>
                  <a:pt x="1395984" y="1539240"/>
                  <a:pt x="1338072" y="1539240"/>
                  <a:pt x="1280160" y="1539240"/>
                </a:cubicBezTo>
                <a:cubicBezTo>
                  <a:pt x="1283208" y="1527048"/>
                  <a:pt x="1286256" y="1517904"/>
                  <a:pt x="1289304" y="1505712"/>
                </a:cubicBezTo>
                <a:cubicBezTo>
                  <a:pt x="1295400" y="1505712"/>
                  <a:pt x="1301496" y="1505712"/>
                  <a:pt x="1307592" y="1505712"/>
                </a:cubicBezTo>
                <a:cubicBezTo>
                  <a:pt x="1322832" y="1505712"/>
                  <a:pt x="1331976" y="1502664"/>
                  <a:pt x="1338072" y="1496568"/>
                </a:cubicBezTo>
                <a:cubicBezTo>
                  <a:pt x="1344168" y="1490472"/>
                  <a:pt x="1347216" y="1481328"/>
                  <a:pt x="1347216" y="1472184"/>
                </a:cubicBezTo>
                <a:cubicBezTo>
                  <a:pt x="1347216" y="1466088"/>
                  <a:pt x="1347216" y="1456944"/>
                  <a:pt x="1347216" y="1444752"/>
                </a:cubicBezTo>
                <a:cubicBezTo>
                  <a:pt x="1341120" y="1405128"/>
                  <a:pt x="1335024" y="1368552"/>
                  <a:pt x="1328928" y="1331976"/>
                </a:cubicBezTo>
                <a:cubicBezTo>
                  <a:pt x="1271016" y="1331976"/>
                  <a:pt x="1210056" y="1331976"/>
                  <a:pt x="1152144" y="1331976"/>
                </a:cubicBezTo>
                <a:cubicBezTo>
                  <a:pt x="1130808" y="1374648"/>
                  <a:pt x="1109472" y="1414272"/>
                  <a:pt x="1091184" y="1456944"/>
                </a:cubicBezTo>
                <a:cubicBezTo>
                  <a:pt x="1085088" y="1469136"/>
                  <a:pt x="1082040" y="1478280"/>
                  <a:pt x="1082040" y="1484376"/>
                </a:cubicBezTo>
                <a:cubicBezTo>
                  <a:pt x="1082040" y="1490472"/>
                  <a:pt x="1085088" y="1496568"/>
                  <a:pt x="1091184" y="1499616"/>
                </a:cubicBezTo>
                <a:cubicBezTo>
                  <a:pt x="1094232" y="1502664"/>
                  <a:pt x="1103376" y="1505712"/>
                  <a:pt x="1118616" y="1505712"/>
                </a:cubicBezTo>
                <a:cubicBezTo>
                  <a:pt x="1124712" y="1505712"/>
                  <a:pt x="1130808" y="1505712"/>
                  <a:pt x="1133856" y="1505712"/>
                </a:cubicBezTo>
                <a:cubicBezTo>
                  <a:pt x="1133856" y="1517904"/>
                  <a:pt x="1130808" y="1527048"/>
                  <a:pt x="1127760" y="1539240"/>
                </a:cubicBezTo>
                <a:cubicBezTo>
                  <a:pt x="1075944" y="1539240"/>
                  <a:pt x="1024128" y="1539240"/>
                  <a:pt x="972312" y="1539240"/>
                </a:cubicBezTo>
                <a:cubicBezTo>
                  <a:pt x="972312" y="1539240"/>
                  <a:pt x="972312" y="1539240"/>
                  <a:pt x="972312" y="1539240"/>
                </a:cubicBezTo>
                <a:cubicBezTo>
                  <a:pt x="914400" y="1539240"/>
                  <a:pt x="856488" y="1539240"/>
                  <a:pt x="801624" y="1539240"/>
                </a:cubicBezTo>
                <a:cubicBezTo>
                  <a:pt x="801624" y="1527048"/>
                  <a:pt x="804672" y="1517904"/>
                  <a:pt x="807720" y="1505712"/>
                </a:cubicBezTo>
                <a:cubicBezTo>
                  <a:pt x="813816" y="1505712"/>
                  <a:pt x="819912" y="1505712"/>
                  <a:pt x="826008" y="1505712"/>
                </a:cubicBezTo>
                <a:cubicBezTo>
                  <a:pt x="841248" y="1505712"/>
                  <a:pt x="853440" y="1502664"/>
                  <a:pt x="859536" y="1496568"/>
                </a:cubicBezTo>
                <a:cubicBezTo>
                  <a:pt x="865632" y="1490472"/>
                  <a:pt x="868680" y="1481328"/>
                  <a:pt x="868680" y="1472184"/>
                </a:cubicBezTo>
                <a:cubicBezTo>
                  <a:pt x="868680" y="1466088"/>
                  <a:pt x="865632" y="1456944"/>
                  <a:pt x="865632" y="1444752"/>
                </a:cubicBezTo>
                <a:cubicBezTo>
                  <a:pt x="859536" y="1405128"/>
                  <a:pt x="856488" y="1368552"/>
                  <a:pt x="850392" y="1331976"/>
                </a:cubicBezTo>
                <a:cubicBezTo>
                  <a:pt x="789432" y="1331976"/>
                  <a:pt x="731520" y="1331976"/>
                  <a:pt x="670560" y="1331976"/>
                </a:cubicBezTo>
                <a:cubicBezTo>
                  <a:pt x="649224" y="1374648"/>
                  <a:pt x="630936" y="1414272"/>
                  <a:pt x="609600" y="1456944"/>
                </a:cubicBezTo>
                <a:cubicBezTo>
                  <a:pt x="606552" y="1469136"/>
                  <a:pt x="603504" y="1478280"/>
                  <a:pt x="603504" y="1484376"/>
                </a:cubicBezTo>
                <a:cubicBezTo>
                  <a:pt x="603504" y="1490472"/>
                  <a:pt x="603504" y="1496568"/>
                  <a:pt x="609600" y="1499616"/>
                </a:cubicBezTo>
                <a:cubicBezTo>
                  <a:pt x="612648" y="1502664"/>
                  <a:pt x="624840" y="1505712"/>
                  <a:pt x="637032" y="1505712"/>
                </a:cubicBezTo>
                <a:cubicBezTo>
                  <a:pt x="643128" y="1505712"/>
                  <a:pt x="649224" y="1505712"/>
                  <a:pt x="655320" y="1505712"/>
                </a:cubicBezTo>
                <a:cubicBezTo>
                  <a:pt x="652272" y="1517904"/>
                  <a:pt x="649224" y="1527048"/>
                  <a:pt x="646176" y="1539240"/>
                </a:cubicBezTo>
                <a:cubicBezTo>
                  <a:pt x="594360" y="1539240"/>
                  <a:pt x="542544" y="1539240"/>
                  <a:pt x="490728" y="1539240"/>
                </a:cubicBezTo>
                <a:cubicBezTo>
                  <a:pt x="493776" y="1527048"/>
                  <a:pt x="496824" y="1517904"/>
                  <a:pt x="496824" y="1505712"/>
                </a:cubicBezTo>
                <a:cubicBezTo>
                  <a:pt x="512064" y="1505712"/>
                  <a:pt x="524256" y="1502664"/>
                  <a:pt x="530351" y="1499616"/>
                </a:cubicBezTo>
                <a:cubicBezTo>
                  <a:pt x="536448" y="1496568"/>
                  <a:pt x="542544" y="1493520"/>
                  <a:pt x="545592" y="1487424"/>
                </a:cubicBezTo>
                <a:cubicBezTo>
                  <a:pt x="551688" y="1481328"/>
                  <a:pt x="560832" y="1466088"/>
                  <a:pt x="569976" y="1444752"/>
                </a:cubicBezTo>
                <a:cubicBezTo>
                  <a:pt x="646176" y="1289304"/>
                  <a:pt x="725424" y="1136904"/>
                  <a:pt x="801624" y="981456"/>
                </a:cubicBezTo>
                <a:close/>
                <a:moveTo>
                  <a:pt x="131064" y="981456"/>
                </a:moveTo>
                <a:cubicBezTo>
                  <a:pt x="192024" y="981456"/>
                  <a:pt x="252984" y="981456"/>
                  <a:pt x="310896" y="981456"/>
                </a:cubicBezTo>
                <a:cubicBezTo>
                  <a:pt x="310896" y="993648"/>
                  <a:pt x="307848" y="1005840"/>
                  <a:pt x="307848" y="1014984"/>
                </a:cubicBezTo>
                <a:cubicBezTo>
                  <a:pt x="301751" y="1014984"/>
                  <a:pt x="295656" y="1014984"/>
                  <a:pt x="292607" y="1014984"/>
                </a:cubicBezTo>
                <a:cubicBezTo>
                  <a:pt x="277368" y="1014984"/>
                  <a:pt x="265176" y="1018032"/>
                  <a:pt x="259079" y="1021080"/>
                </a:cubicBezTo>
                <a:cubicBezTo>
                  <a:pt x="252984" y="1024128"/>
                  <a:pt x="249935" y="1030224"/>
                  <a:pt x="243840" y="1039368"/>
                </a:cubicBezTo>
                <a:cubicBezTo>
                  <a:pt x="240792" y="1048512"/>
                  <a:pt x="237744" y="1063752"/>
                  <a:pt x="231648" y="1085088"/>
                </a:cubicBezTo>
                <a:cubicBezTo>
                  <a:pt x="222504" y="1146048"/>
                  <a:pt x="210312" y="1203960"/>
                  <a:pt x="198120" y="1264920"/>
                </a:cubicBezTo>
                <a:cubicBezTo>
                  <a:pt x="268224" y="1200912"/>
                  <a:pt x="335279" y="1136904"/>
                  <a:pt x="402335" y="1072896"/>
                </a:cubicBezTo>
                <a:cubicBezTo>
                  <a:pt x="414528" y="1060704"/>
                  <a:pt x="423672" y="1051560"/>
                  <a:pt x="426720" y="1045464"/>
                </a:cubicBezTo>
                <a:cubicBezTo>
                  <a:pt x="429768" y="1039368"/>
                  <a:pt x="429768" y="1036320"/>
                  <a:pt x="429768" y="1030224"/>
                </a:cubicBezTo>
                <a:cubicBezTo>
                  <a:pt x="429768" y="1024128"/>
                  <a:pt x="426720" y="1021080"/>
                  <a:pt x="423672" y="1018032"/>
                </a:cubicBezTo>
                <a:cubicBezTo>
                  <a:pt x="420624" y="1018032"/>
                  <a:pt x="414528" y="1014984"/>
                  <a:pt x="399288" y="1014984"/>
                </a:cubicBezTo>
                <a:cubicBezTo>
                  <a:pt x="396240" y="1014984"/>
                  <a:pt x="390144" y="1014984"/>
                  <a:pt x="387096" y="1014984"/>
                </a:cubicBezTo>
                <a:cubicBezTo>
                  <a:pt x="387096" y="1005840"/>
                  <a:pt x="390144" y="993648"/>
                  <a:pt x="393192" y="981456"/>
                </a:cubicBezTo>
                <a:cubicBezTo>
                  <a:pt x="454151" y="981456"/>
                  <a:pt x="515112" y="981456"/>
                  <a:pt x="573024" y="981456"/>
                </a:cubicBezTo>
                <a:cubicBezTo>
                  <a:pt x="573024" y="993648"/>
                  <a:pt x="569976" y="1005840"/>
                  <a:pt x="566928" y="1014984"/>
                </a:cubicBezTo>
                <a:cubicBezTo>
                  <a:pt x="554735" y="1014984"/>
                  <a:pt x="542544" y="1018032"/>
                  <a:pt x="536448" y="1021080"/>
                </a:cubicBezTo>
                <a:cubicBezTo>
                  <a:pt x="527304" y="1021080"/>
                  <a:pt x="518160" y="1027176"/>
                  <a:pt x="509016" y="1033272"/>
                </a:cubicBezTo>
                <a:cubicBezTo>
                  <a:pt x="505968" y="1036320"/>
                  <a:pt x="493776" y="1045464"/>
                  <a:pt x="478535" y="1060704"/>
                </a:cubicBezTo>
                <a:cubicBezTo>
                  <a:pt x="423672" y="1109472"/>
                  <a:pt x="365760" y="1161288"/>
                  <a:pt x="310896" y="1213104"/>
                </a:cubicBezTo>
                <a:cubicBezTo>
                  <a:pt x="344424" y="1286256"/>
                  <a:pt x="377951" y="1362456"/>
                  <a:pt x="411479" y="1438656"/>
                </a:cubicBezTo>
                <a:cubicBezTo>
                  <a:pt x="420624" y="1459992"/>
                  <a:pt x="429768" y="1475232"/>
                  <a:pt x="435864" y="1484376"/>
                </a:cubicBezTo>
                <a:cubicBezTo>
                  <a:pt x="441960" y="1493520"/>
                  <a:pt x="448056" y="1496568"/>
                  <a:pt x="454151" y="1499616"/>
                </a:cubicBezTo>
                <a:cubicBezTo>
                  <a:pt x="463296" y="1502664"/>
                  <a:pt x="475488" y="1505712"/>
                  <a:pt x="490728" y="1505712"/>
                </a:cubicBezTo>
                <a:cubicBezTo>
                  <a:pt x="490728" y="1517904"/>
                  <a:pt x="487679" y="1527048"/>
                  <a:pt x="484632" y="1539240"/>
                </a:cubicBezTo>
                <a:cubicBezTo>
                  <a:pt x="423672" y="1539240"/>
                  <a:pt x="362712" y="1539240"/>
                  <a:pt x="301751" y="1539240"/>
                </a:cubicBezTo>
                <a:cubicBezTo>
                  <a:pt x="304800" y="1527048"/>
                  <a:pt x="304800" y="1517904"/>
                  <a:pt x="307848" y="1505712"/>
                </a:cubicBezTo>
                <a:cubicBezTo>
                  <a:pt x="313944" y="1505712"/>
                  <a:pt x="316992" y="1505712"/>
                  <a:pt x="323088" y="1505712"/>
                </a:cubicBezTo>
                <a:cubicBezTo>
                  <a:pt x="338328" y="1505712"/>
                  <a:pt x="347472" y="1502664"/>
                  <a:pt x="350520" y="1502664"/>
                </a:cubicBezTo>
                <a:cubicBezTo>
                  <a:pt x="356616" y="1496568"/>
                  <a:pt x="359664" y="1490472"/>
                  <a:pt x="359664" y="1481328"/>
                </a:cubicBezTo>
                <a:cubicBezTo>
                  <a:pt x="359664" y="1475232"/>
                  <a:pt x="356616" y="1466088"/>
                  <a:pt x="350520" y="1450848"/>
                </a:cubicBezTo>
                <a:cubicBezTo>
                  <a:pt x="320040" y="1386840"/>
                  <a:pt x="292607" y="1319784"/>
                  <a:pt x="265176" y="1252728"/>
                </a:cubicBezTo>
                <a:cubicBezTo>
                  <a:pt x="237744" y="1277112"/>
                  <a:pt x="213360" y="1298448"/>
                  <a:pt x="188976" y="1322832"/>
                </a:cubicBezTo>
                <a:cubicBezTo>
                  <a:pt x="179832" y="1365504"/>
                  <a:pt x="170688" y="1408176"/>
                  <a:pt x="161544" y="1450848"/>
                </a:cubicBezTo>
                <a:cubicBezTo>
                  <a:pt x="158496" y="1463040"/>
                  <a:pt x="158496" y="1472184"/>
                  <a:pt x="158496" y="1478280"/>
                </a:cubicBezTo>
                <a:cubicBezTo>
                  <a:pt x="158496" y="1481328"/>
                  <a:pt x="161544" y="1487424"/>
                  <a:pt x="164592" y="1493520"/>
                </a:cubicBezTo>
                <a:cubicBezTo>
                  <a:pt x="167640" y="1496568"/>
                  <a:pt x="170688" y="1499616"/>
                  <a:pt x="176784" y="1502664"/>
                </a:cubicBezTo>
                <a:cubicBezTo>
                  <a:pt x="179832" y="1505712"/>
                  <a:pt x="188976" y="1505712"/>
                  <a:pt x="201168" y="1505712"/>
                </a:cubicBezTo>
                <a:cubicBezTo>
                  <a:pt x="207264" y="1505712"/>
                  <a:pt x="210312" y="1505712"/>
                  <a:pt x="213360" y="1505712"/>
                </a:cubicBezTo>
                <a:cubicBezTo>
                  <a:pt x="213360" y="1517904"/>
                  <a:pt x="210312" y="1527048"/>
                  <a:pt x="207264" y="1539240"/>
                </a:cubicBezTo>
                <a:cubicBezTo>
                  <a:pt x="146304" y="1539240"/>
                  <a:pt x="85344" y="1539240"/>
                  <a:pt x="24384" y="1539240"/>
                </a:cubicBezTo>
                <a:cubicBezTo>
                  <a:pt x="27432" y="1527048"/>
                  <a:pt x="27432" y="1517904"/>
                  <a:pt x="30480" y="1505712"/>
                </a:cubicBezTo>
                <a:cubicBezTo>
                  <a:pt x="33528" y="1505712"/>
                  <a:pt x="39624" y="1505712"/>
                  <a:pt x="42672" y="1505712"/>
                </a:cubicBezTo>
                <a:cubicBezTo>
                  <a:pt x="57912" y="1505712"/>
                  <a:pt x="70104" y="1502664"/>
                  <a:pt x="76200" y="1499616"/>
                </a:cubicBezTo>
                <a:cubicBezTo>
                  <a:pt x="85344" y="1496568"/>
                  <a:pt x="91440" y="1490472"/>
                  <a:pt x="94488" y="1481328"/>
                </a:cubicBezTo>
                <a:cubicBezTo>
                  <a:pt x="97536" y="1472184"/>
                  <a:pt x="103632" y="1459992"/>
                  <a:pt x="106679" y="1441704"/>
                </a:cubicBezTo>
                <a:cubicBezTo>
                  <a:pt x="128016" y="1319784"/>
                  <a:pt x="152400" y="1200912"/>
                  <a:pt x="173735" y="1078992"/>
                </a:cubicBezTo>
                <a:cubicBezTo>
                  <a:pt x="176784" y="1063752"/>
                  <a:pt x="179832" y="1051560"/>
                  <a:pt x="179832" y="1045464"/>
                </a:cubicBezTo>
                <a:cubicBezTo>
                  <a:pt x="179832" y="1039368"/>
                  <a:pt x="176784" y="1033272"/>
                  <a:pt x="173735" y="1030224"/>
                </a:cubicBezTo>
                <a:cubicBezTo>
                  <a:pt x="173735" y="1024128"/>
                  <a:pt x="167640" y="1021080"/>
                  <a:pt x="164592" y="1018032"/>
                </a:cubicBezTo>
                <a:cubicBezTo>
                  <a:pt x="158496" y="1018032"/>
                  <a:pt x="149351" y="1014984"/>
                  <a:pt x="137160" y="1014984"/>
                </a:cubicBezTo>
                <a:cubicBezTo>
                  <a:pt x="134112" y="1014984"/>
                  <a:pt x="128016" y="1014984"/>
                  <a:pt x="124968" y="1014984"/>
                </a:cubicBezTo>
                <a:cubicBezTo>
                  <a:pt x="128016" y="1005840"/>
                  <a:pt x="128016" y="993648"/>
                  <a:pt x="131064" y="981456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5" name="object 1485"/>
          <p:cNvSpPr/>
          <p:nvPr/>
        </p:nvSpPr>
        <p:spPr>
          <a:xfrm>
            <a:off x="1520952" y="4678680"/>
            <a:ext cx="3011424" cy="1545336"/>
          </a:xfrm>
          <a:custGeom>
            <a:avLst/>
            <a:gdLst/>
            <a:ahLst/>
            <a:cxnLst/>
            <a:rect l="l" t="t" r="r" b="b"/>
            <a:pathLst>
              <a:path w="3011424" h="1545336">
                <a:moveTo>
                  <a:pt x="1773936" y="70104"/>
                </a:moveTo>
                <a:lnTo>
                  <a:pt x="1783080" y="70104"/>
                </a:lnTo>
                <a:lnTo>
                  <a:pt x="1664208" y="316992"/>
                </a:lnTo>
                <a:lnTo>
                  <a:pt x="1658112" y="310896"/>
                </a:lnTo>
                <a:lnTo>
                  <a:pt x="1813560" y="310896"/>
                </a:lnTo>
                <a:lnTo>
                  <a:pt x="1807463" y="316992"/>
                </a:lnTo>
                <a:lnTo>
                  <a:pt x="1773936" y="70104"/>
                </a:lnTo>
                <a:close/>
                <a:moveTo>
                  <a:pt x="1816607" y="313944"/>
                </a:moveTo>
                <a:lnTo>
                  <a:pt x="1816607" y="316992"/>
                </a:lnTo>
                <a:lnTo>
                  <a:pt x="1813560" y="320040"/>
                </a:lnTo>
                <a:lnTo>
                  <a:pt x="1658112" y="320040"/>
                </a:lnTo>
                <a:lnTo>
                  <a:pt x="1655064" y="316992"/>
                </a:lnTo>
                <a:lnTo>
                  <a:pt x="1655064" y="313944"/>
                </a:lnTo>
                <a:lnTo>
                  <a:pt x="1773936" y="67056"/>
                </a:lnTo>
                <a:lnTo>
                  <a:pt x="1780032" y="64008"/>
                </a:lnTo>
                <a:lnTo>
                  <a:pt x="1783080" y="67056"/>
                </a:lnTo>
                <a:lnTo>
                  <a:pt x="1816607" y="313944"/>
                </a:lnTo>
                <a:close/>
                <a:moveTo>
                  <a:pt x="316992" y="70104"/>
                </a:moveTo>
                <a:lnTo>
                  <a:pt x="326136" y="70104"/>
                </a:lnTo>
                <a:lnTo>
                  <a:pt x="207264" y="316992"/>
                </a:lnTo>
                <a:lnTo>
                  <a:pt x="204216" y="310896"/>
                </a:lnTo>
                <a:lnTo>
                  <a:pt x="356616" y="310896"/>
                </a:lnTo>
                <a:lnTo>
                  <a:pt x="353568" y="316992"/>
                </a:lnTo>
                <a:lnTo>
                  <a:pt x="316992" y="70104"/>
                </a:lnTo>
                <a:close/>
                <a:moveTo>
                  <a:pt x="362712" y="313944"/>
                </a:moveTo>
                <a:lnTo>
                  <a:pt x="359664" y="316992"/>
                </a:lnTo>
                <a:lnTo>
                  <a:pt x="356616" y="320040"/>
                </a:lnTo>
                <a:lnTo>
                  <a:pt x="204216" y="320040"/>
                </a:lnTo>
                <a:lnTo>
                  <a:pt x="201168" y="316992"/>
                </a:lnTo>
                <a:lnTo>
                  <a:pt x="201168" y="313944"/>
                </a:lnTo>
                <a:lnTo>
                  <a:pt x="320040" y="67056"/>
                </a:lnTo>
                <a:lnTo>
                  <a:pt x="323088" y="64008"/>
                </a:lnTo>
                <a:lnTo>
                  <a:pt x="326136" y="67056"/>
                </a:lnTo>
                <a:lnTo>
                  <a:pt x="362712" y="313944"/>
                </a:lnTo>
                <a:close/>
                <a:moveTo>
                  <a:pt x="2682240" y="51816"/>
                </a:moveTo>
                <a:lnTo>
                  <a:pt x="2685288" y="48768"/>
                </a:lnTo>
                <a:lnTo>
                  <a:pt x="2645663" y="259080"/>
                </a:lnTo>
                <a:lnTo>
                  <a:pt x="2642616" y="252984"/>
                </a:lnTo>
                <a:lnTo>
                  <a:pt x="2734056" y="252984"/>
                </a:lnTo>
                <a:lnTo>
                  <a:pt x="2749296" y="252984"/>
                </a:lnTo>
                <a:lnTo>
                  <a:pt x="2764536" y="252984"/>
                </a:lnTo>
                <a:lnTo>
                  <a:pt x="2776728" y="249936"/>
                </a:lnTo>
                <a:lnTo>
                  <a:pt x="2788920" y="249936"/>
                </a:lnTo>
                <a:lnTo>
                  <a:pt x="2798064" y="246888"/>
                </a:lnTo>
                <a:lnTo>
                  <a:pt x="2807208" y="246888"/>
                </a:lnTo>
                <a:lnTo>
                  <a:pt x="2816352" y="243840"/>
                </a:lnTo>
                <a:lnTo>
                  <a:pt x="2822448" y="240792"/>
                </a:lnTo>
                <a:lnTo>
                  <a:pt x="2834640" y="231648"/>
                </a:lnTo>
                <a:lnTo>
                  <a:pt x="2834640" y="234696"/>
                </a:lnTo>
                <a:lnTo>
                  <a:pt x="2846832" y="222504"/>
                </a:lnTo>
                <a:lnTo>
                  <a:pt x="2846832" y="225552"/>
                </a:lnTo>
                <a:lnTo>
                  <a:pt x="2855976" y="213360"/>
                </a:lnTo>
                <a:lnTo>
                  <a:pt x="2855976" y="213360"/>
                </a:lnTo>
                <a:lnTo>
                  <a:pt x="2865120" y="198120"/>
                </a:lnTo>
                <a:lnTo>
                  <a:pt x="2874264" y="182880"/>
                </a:lnTo>
                <a:lnTo>
                  <a:pt x="2877312" y="167640"/>
                </a:lnTo>
                <a:lnTo>
                  <a:pt x="2880360" y="149352"/>
                </a:lnTo>
                <a:lnTo>
                  <a:pt x="2883408" y="131064"/>
                </a:lnTo>
                <a:lnTo>
                  <a:pt x="2880360" y="118872"/>
                </a:lnTo>
                <a:lnTo>
                  <a:pt x="2880360" y="106680"/>
                </a:lnTo>
                <a:lnTo>
                  <a:pt x="2880360" y="106680"/>
                </a:lnTo>
                <a:lnTo>
                  <a:pt x="2877312" y="97536"/>
                </a:lnTo>
                <a:lnTo>
                  <a:pt x="2877312" y="97536"/>
                </a:lnTo>
                <a:lnTo>
                  <a:pt x="2871216" y="88392"/>
                </a:lnTo>
                <a:lnTo>
                  <a:pt x="2871216" y="88392"/>
                </a:lnTo>
                <a:lnTo>
                  <a:pt x="2865120" y="79248"/>
                </a:lnTo>
                <a:lnTo>
                  <a:pt x="2865120" y="79248"/>
                </a:lnTo>
                <a:lnTo>
                  <a:pt x="2859024" y="73152"/>
                </a:lnTo>
                <a:lnTo>
                  <a:pt x="2859024" y="73152"/>
                </a:lnTo>
                <a:lnTo>
                  <a:pt x="2849880" y="67056"/>
                </a:lnTo>
                <a:lnTo>
                  <a:pt x="2852928" y="67056"/>
                </a:lnTo>
                <a:lnTo>
                  <a:pt x="2840736" y="60960"/>
                </a:lnTo>
                <a:lnTo>
                  <a:pt x="2843784" y="60960"/>
                </a:lnTo>
                <a:lnTo>
                  <a:pt x="2831592" y="57912"/>
                </a:lnTo>
                <a:lnTo>
                  <a:pt x="2816352" y="54864"/>
                </a:lnTo>
                <a:lnTo>
                  <a:pt x="2798064" y="54864"/>
                </a:lnTo>
                <a:lnTo>
                  <a:pt x="2776728" y="51816"/>
                </a:lnTo>
                <a:lnTo>
                  <a:pt x="2682240" y="51816"/>
                </a:lnTo>
                <a:close/>
                <a:moveTo>
                  <a:pt x="2776728" y="42672"/>
                </a:moveTo>
                <a:lnTo>
                  <a:pt x="2798064" y="45720"/>
                </a:lnTo>
                <a:lnTo>
                  <a:pt x="2819400" y="45720"/>
                </a:lnTo>
                <a:lnTo>
                  <a:pt x="2834640" y="48768"/>
                </a:lnTo>
                <a:lnTo>
                  <a:pt x="2846832" y="54864"/>
                </a:lnTo>
                <a:lnTo>
                  <a:pt x="2846832" y="54864"/>
                </a:lnTo>
                <a:lnTo>
                  <a:pt x="2855976" y="57912"/>
                </a:lnTo>
                <a:lnTo>
                  <a:pt x="2855976" y="57912"/>
                </a:lnTo>
                <a:lnTo>
                  <a:pt x="2865120" y="64008"/>
                </a:lnTo>
                <a:lnTo>
                  <a:pt x="2865120" y="67056"/>
                </a:lnTo>
                <a:lnTo>
                  <a:pt x="2874264" y="73152"/>
                </a:lnTo>
                <a:lnTo>
                  <a:pt x="2874264" y="73152"/>
                </a:lnTo>
                <a:lnTo>
                  <a:pt x="2880360" y="82296"/>
                </a:lnTo>
                <a:lnTo>
                  <a:pt x="2880360" y="82296"/>
                </a:lnTo>
                <a:lnTo>
                  <a:pt x="2883408" y="94488"/>
                </a:lnTo>
                <a:lnTo>
                  <a:pt x="2883408" y="94488"/>
                </a:lnTo>
                <a:lnTo>
                  <a:pt x="2889504" y="106680"/>
                </a:lnTo>
                <a:lnTo>
                  <a:pt x="2889504" y="106680"/>
                </a:lnTo>
                <a:lnTo>
                  <a:pt x="2889504" y="118872"/>
                </a:lnTo>
                <a:lnTo>
                  <a:pt x="2892552" y="134112"/>
                </a:lnTo>
                <a:lnTo>
                  <a:pt x="2889504" y="152400"/>
                </a:lnTo>
                <a:lnTo>
                  <a:pt x="2886456" y="170688"/>
                </a:lnTo>
                <a:lnTo>
                  <a:pt x="2880360" y="185928"/>
                </a:lnTo>
                <a:lnTo>
                  <a:pt x="2874264" y="204216"/>
                </a:lnTo>
                <a:lnTo>
                  <a:pt x="2865120" y="216408"/>
                </a:lnTo>
                <a:lnTo>
                  <a:pt x="2862072" y="219456"/>
                </a:lnTo>
                <a:lnTo>
                  <a:pt x="2852928" y="228600"/>
                </a:lnTo>
                <a:lnTo>
                  <a:pt x="2852928" y="231648"/>
                </a:lnTo>
                <a:lnTo>
                  <a:pt x="2840736" y="240792"/>
                </a:lnTo>
                <a:lnTo>
                  <a:pt x="2840736" y="240792"/>
                </a:lnTo>
                <a:lnTo>
                  <a:pt x="2828544" y="249936"/>
                </a:lnTo>
                <a:lnTo>
                  <a:pt x="2819400" y="252984"/>
                </a:lnTo>
                <a:lnTo>
                  <a:pt x="2810256" y="256032"/>
                </a:lnTo>
                <a:lnTo>
                  <a:pt x="2801112" y="256032"/>
                </a:lnTo>
                <a:lnTo>
                  <a:pt x="2788920" y="259080"/>
                </a:lnTo>
                <a:lnTo>
                  <a:pt x="2776728" y="259080"/>
                </a:lnTo>
                <a:lnTo>
                  <a:pt x="2764536" y="262128"/>
                </a:lnTo>
                <a:lnTo>
                  <a:pt x="2749296" y="262128"/>
                </a:lnTo>
                <a:lnTo>
                  <a:pt x="2734056" y="262128"/>
                </a:lnTo>
                <a:lnTo>
                  <a:pt x="2642616" y="262128"/>
                </a:lnTo>
                <a:lnTo>
                  <a:pt x="2636519" y="259080"/>
                </a:lnTo>
                <a:lnTo>
                  <a:pt x="2636519" y="256032"/>
                </a:lnTo>
                <a:lnTo>
                  <a:pt x="2676144" y="48768"/>
                </a:lnTo>
                <a:lnTo>
                  <a:pt x="2682240" y="42672"/>
                </a:lnTo>
                <a:lnTo>
                  <a:pt x="2776728" y="42672"/>
                </a:lnTo>
                <a:close/>
                <a:moveTo>
                  <a:pt x="1225296" y="51816"/>
                </a:moveTo>
                <a:lnTo>
                  <a:pt x="1231392" y="48768"/>
                </a:lnTo>
                <a:lnTo>
                  <a:pt x="1188720" y="259080"/>
                </a:lnTo>
                <a:lnTo>
                  <a:pt x="1185672" y="252984"/>
                </a:lnTo>
                <a:lnTo>
                  <a:pt x="1277112" y="252984"/>
                </a:lnTo>
                <a:lnTo>
                  <a:pt x="1292352" y="252984"/>
                </a:lnTo>
                <a:lnTo>
                  <a:pt x="1307592" y="252984"/>
                </a:lnTo>
                <a:lnTo>
                  <a:pt x="1319784" y="249936"/>
                </a:lnTo>
                <a:lnTo>
                  <a:pt x="1331976" y="249936"/>
                </a:lnTo>
                <a:lnTo>
                  <a:pt x="1344168" y="246888"/>
                </a:lnTo>
                <a:lnTo>
                  <a:pt x="1353312" y="246888"/>
                </a:lnTo>
                <a:lnTo>
                  <a:pt x="1359408" y="243840"/>
                </a:lnTo>
                <a:lnTo>
                  <a:pt x="1368552" y="240792"/>
                </a:lnTo>
                <a:lnTo>
                  <a:pt x="1380744" y="231648"/>
                </a:lnTo>
                <a:lnTo>
                  <a:pt x="1380744" y="234696"/>
                </a:lnTo>
                <a:lnTo>
                  <a:pt x="1389888" y="222504"/>
                </a:lnTo>
                <a:lnTo>
                  <a:pt x="1389888" y="225552"/>
                </a:lnTo>
                <a:lnTo>
                  <a:pt x="1402080" y="213360"/>
                </a:lnTo>
                <a:lnTo>
                  <a:pt x="1411224" y="198120"/>
                </a:lnTo>
                <a:lnTo>
                  <a:pt x="1417320" y="182880"/>
                </a:lnTo>
                <a:lnTo>
                  <a:pt x="1423416" y="167640"/>
                </a:lnTo>
                <a:lnTo>
                  <a:pt x="1426464" y="149352"/>
                </a:lnTo>
                <a:lnTo>
                  <a:pt x="1426464" y="131064"/>
                </a:lnTo>
                <a:lnTo>
                  <a:pt x="1426464" y="118872"/>
                </a:lnTo>
                <a:lnTo>
                  <a:pt x="1423416" y="106680"/>
                </a:lnTo>
                <a:lnTo>
                  <a:pt x="1423416" y="106680"/>
                </a:lnTo>
                <a:lnTo>
                  <a:pt x="1420368" y="97536"/>
                </a:lnTo>
                <a:lnTo>
                  <a:pt x="1420368" y="97536"/>
                </a:lnTo>
                <a:lnTo>
                  <a:pt x="1417320" y="88392"/>
                </a:lnTo>
                <a:lnTo>
                  <a:pt x="1417320" y="88392"/>
                </a:lnTo>
                <a:lnTo>
                  <a:pt x="1411224" y="79248"/>
                </a:lnTo>
                <a:lnTo>
                  <a:pt x="1411224" y="79248"/>
                </a:lnTo>
                <a:lnTo>
                  <a:pt x="1402080" y="73152"/>
                </a:lnTo>
                <a:lnTo>
                  <a:pt x="1405128" y="73152"/>
                </a:lnTo>
                <a:lnTo>
                  <a:pt x="1395984" y="67056"/>
                </a:lnTo>
                <a:lnTo>
                  <a:pt x="1395984" y="67056"/>
                </a:lnTo>
                <a:lnTo>
                  <a:pt x="1386840" y="60960"/>
                </a:lnTo>
                <a:lnTo>
                  <a:pt x="1386840" y="60960"/>
                </a:lnTo>
                <a:lnTo>
                  <a:pt x="1374648" y="57912"/>
                </a:lnTo>
                <a:lnTo>
                  <a:pt x="1359408" y="54864"/>
                </a:lnTo>
                <a:lnTo>
                  <a:pt x="1341120" y="54864"/>
                </a:lnTo>
                <a:lnTo>
                  <a:pt x="1319784" y="51816"/>
                </a:lnTo>
                <a:lnTo>
                  <a:pt x="1225296" y="51816"/>
                </a:lnTo>
                <a:close/>
                <a:moveTo>
                  <a:pt x="1319784" y="42672"/>
                </a:moveTo>
                <a:lnTo>
                  <a:pt x="1344168" y="45720"/>
                </a:lnTo>
                <a:lnTo>
                  <a:pt x="1362456" y="45720"/>
                </a:lnTo>
                <a:lnTo>
                  <a:pt x="1377696" y="48768"/>
                </a:lnTo>
                <a:lnTo>
                  <a:pt x="1389888" y="54864"/>
                </a:lnTo>
                <a:lnTo>
                  <a:pt x="1389888" y="54864"/>
                </a:lnTo>
                <a:lnTo>
                  <a:pt x="1399032" y="57912"/>
                </a:lnTo>
                <a:lnTo>
                  <a:pt x="1402080" y="57912"/>
                </a:lnTo>
                <a:lnTo>
                  <a:pt x="1408176" y="64008"/>
                </a:lnTo>
                <a:lnTo>
                  <a:pt x="1411224" y="67056"/>
                </a:lnTo>
                <a:lnTo>
                  <a:pt x="1417320" y="73152"/>
                </a:lnTo>
                <a:lnTo>
                  <a:pt x="1417320" y="73152"/>
                </a:lnTo>
                <a:lnTo>
                  <a:pt x="1423416" y="82296"/>
                </a:lnTo>
                <a:lnTo>
                  <a:pt x="1423416" y="82296"/>
                </a:lnTo>
                <a:lnTo>
                  <a:pt x="1429512" y="94488"/>
                </a:lnTo>
                <a:lnTo>
                  <a:pt x="1429512" y="94488"/>
                </a:lnTo>
                <a:lnTo>
                  <a:pt x="1432560" y="106680"/>
                </a:lnTo>
                <a:lnTo>
                  <a:pt x="1432560" y="106680"/>
                </a:lnTo>
                <a:lnTo>
                  <a:pt x="1435608" y="118872"/>
                </a:lnTo>
                <a:lnTo>
                  <a:pt x="1435608" y="134112"/>
                </a:lnTo>
                <a:lnTo>
                  <a:pt x="1435608" y="152400"/>
                </a:lnTo>
                <a:lnTo>
                  <a:pt x="1429512" y="170688"/>
                </a:lnTo>
                <a:lnTo>
                  <a:pt x="1426464" y="185928"/>
                </a:lnTo>
                <a:lnTo>
                  <a:pt x="1417320" y="204216"/>
                </a:lnTo>
                <a:lnTo>
                  <a:pt x="1408176" y="219456"/>
                </a:lnTo>
                <a:lnTo>
                  <a:pt x="1395984" y="228600"/>
                </a:lnTo>
                <a:lnTo>
                  <a:pt x="1395984" y="231648"/>
                </a:lnTo>
                <a:lnTo>
                  <a:pt x="1383792" y="240792"/>
                </a:lnTo>
                <a:lnTo>
                  <a:pt x="1383792" y="240792"/>
                </a:lnTo>
                <a:lnTo>
                  <a:pt x="1371600" y="249936"/>
                </a:lnTo>
                <a:lnTo>
                  <a:pt x="1362456" y="252984"/>
                </a:lnTo>
                <a:lnTo>
                  <a:pt x="1353312" y="256032"/>
                </a:lnTo>
                <a:lnTo>
                  <a:pt x="1344168" y="256032"/>
                </a:lnTo>
                <a:lnTo>
                  <a:pt x="1335024" y="259080"/>
                </a:lnTo>
                <a:lnTo>
                  <a:pt x="1322832" y="259080"/>
                </a:lnTo>
                <a:lnTo>
                  <a:pt x="1307592" y="262128"/>
                </a:lnTo>
                <a:lnTo>
                  <a:pt x="1292352" y="262128"/>
                </a:lnTo>
                <a:lnTo>
                  <a:pt x="1277112" y="262128"/>
                </a:lnTo>
                <a:lnTo>
                  <a:pt x="1185672" y="262128"/>
                </a:lnTo>
                <a:lnTo>
                  <a:pt x="1182624" y="259080"/>
                </a:lnTo>
                <a:lnTo>
                  <a:pt x="1182624" y="256032"/>
                </a:lnTo>
                <a:lnTo>
                  <a:pt x="1222248" y="48768"/>
                </a:lnTo>
                <a:lnTo>
                  <a:pt x="1225296" y="42672"/>
                </a:lnTo>
                <a:lnTo>
                  <a:pt x="1319784" y="42672"/>
                </a:lnTo>
                <a:close/>
                <a:moveTo>
                  <a:pt x="2563368" y="3048"/>
                </a:moveTo>
                <a:lnTo>
                  <a:pt x="2569463" y="0"/>
                </a:lnTo>
                <a:lnTo>
                  <a:pt x="2801112" y="0"/>
                </a:lnTo>
                <a:lnTo>
                  <a:pt x="2828544" y="0"/>
                </a:lnTo>
                <a:lnTo>
                  <a:pt x="2852928" y="3048"/>
                </a:lnTo>
                <a:lnTo>
                  <a:pt x="2874264" y="9144"/>
                </a:lnTo>
                <a:lnTo>
                  <a:pt x="2892552" y="15240"/>
                </a:lnTo>
                <a:lnTo>
                  <a:pt x="2892552" y="15240"/>
                </a:lnTo>
                <a:lnTo>
                  <a:pt x="2907792" y="24384"/>
                </a:lnTo>
                <a:lnTo>
                  <a:pt x="2907792" y="24384"/>
                </a:lnTo>
                <a:lnTo>
                  <a:pt x="2919984" y="33528"/>
                </a:lnTo>
                <a:lnTo>
                  <a:pt x="2932176" y="45720"/>
                </a:lnTo>
                <a:lnTo>
                  <a:pt x="2932176" y="45720"/>
                </a:lnTo>
                <a:lnTo>
                  <a:pt x="2941320" y="60960"/>
                </a:lnTo>
                <a:lnTo>
                  <a:pt x="2941320" y="60960"/>
                </a:lnTo>
                <a:lnTo>
                  <a:pt x="2950464" y="76200"/>
                </a:lnTo>
                <a:lnTo>
                  <a:pt x="2953512" y="91440"/>
                </a:lnTo>
                <a:lnTo>
                  <a:pt x="2956560" y="109728"/>
                </a:lnTo>
                <a:lnTo>
                  <a:pt x="2959608" y="131064"/>
                </a:lnTo>
                <a:lnTo>
                  <a:pt x="2956560" y="152400"/>
                </a:lnTo>
                <a:lnTo>
                  <a:pt x="2953512" y="173736"/>
                </a:lnTo>
                <a:lnTo>
                  <a:pt x="2944368" y="195072"/>
                </a:lnTo>
                <a:lnTo>
                  <a:pt x="2935224" y="216408"/>
                </a:lnTo>
                <a:lnTo>
                  <a:pt x="2923032" y="234696"/>
                </a:lnTo>
                <a:lnTo>
                  <a:pt x="2907792" y="252984"/>
                </a:lnTo>
                <a:lnTo>
                  <a:pt x="2907792" y="252984"/>
                </a:lnTo>
                <a:lnTo>
                  <a:pt x="2889504" y="265176"/>
                </a:lnTo>
                <a:lnTo>
                  <a:pt x="2871216" y="277368"/>
                </a:lnTo>
                <a:lnTo>
                  <a:pt x="2862072" y="283464"/>
                </a:lnTo>
                <a:lnTo>
                  <a:pt x="2849880" y="286512"/>
                </a:lnTo>
                <a:lnTo>
                  <a:pt x="2837688" y="289560"/>
                </a:lnTo>
                <a:lnTo>
                  <a:pt x="2822448" y="292608"/>
                </a:lnTo>
                <a:lnTo>
                  <a:pt x="2807208" y="295656"/>
                </a:lnTo>
                <a:lnTo>
                  <a:pt x="2788920" y="298704"/>
                </a:lnTo>
                <a:lnTo>
                  <a:pt x="2770632" y="298704"/>
                </a:lnTo>
                <a:lnTo>
                  <a:pt x="2752344" y="298704"/>
                </a:lnTo>
                <a:lnTo>
                  <a:pt x="2755392" y="292608"/>
                </a:lnTo>
                <a:lnTo>
                  <a:pt x="2846832" y="478536"/>
                </a:lnTo>
                <a:lnTo>
                  <a:pt x="2855976" y="493776"/>
                </a:lnTo>
                <a:lnTo>
                  <a:pt x="2868168" y="505968"/>
                </a:lnTo>
                <a:lnTo>
                  <a:pt x="2874264" y="515112"/>
                </a:lnTo>
                <a:lnTo>
                  <a:pt x="2874264" y="515112"/>
                </a:lnTo>
                <a:lnTo>
                  <a:pt x="2883408" y="521208"/>
                </a:lnTo>
                <a:lnTo>
                  <a:pt x="2883408" y="518160"/>
                </a:lnTo>
                <a:lnTo>
                  <a:pt x="2889504" y="521208"/>
                </a:lnTo>
                <a:lnTo>
                  <a:pt x="2895600" y="521208"/>
                </a:lnTo>
                <a:lnTo>
                  <a:pt x="2904744" y="524256"/>
                </a:lnTo>
                <a:lnTo>
                  <a:pt x="2916936" y="524256"/>
                </a:lnTo>
                <a:lnTo>
                  <a:pt x="2919984" y="524256"/>
                </a:lnTo>
                <a:lnTo>
                  <a:pt x="2919984" y="527304"/>
                </a:lnTo>
                <a:lnTo>
                  <a:pt x="2916936" y="560832"/>
                </a:lnTo>
                <a:lnTo>
                  <a:pt x="2910840" y="566928"/>
                </a:lnTo>
                <a:lnTo>
                  <a:pt x="2816352" y="566928"/>
                </a:lnTo>
                <a:lnTo>
                  <a:pt x="2813304" y="563880"/>
                </a:lnTo>
                <a:lnTo>
                  <a:pt x="2685288" y="298704"/>
                </a:lnTo>
                <a:lnTo>
                  <a:pt x="2688336" y="298704"/>
                </a:lnTo>
                <a:lnTo>
                  <a:pt x="2633472" y="298704"/>
                </a:lnTo>
                <a:lnTo>
                  <a:pt x="2639568" y="295656"/>
                </a:lnTo>
                <a:lnTo>
                  <a:pt x="2606040" y="478536"/>
                </a:lnTo>
                <a:lnTo>
                  <a:pt x="2602992" y="490728"/>
                </a:lnTo>
                <a:lnTo>
                  <a:pt x="2602992" y="499872"/>
                </a:lnTo>
                <a:lnTo>
                  <a:pt x="2602992" y="496824"/>
                </a:lnTo>
                <a:lnTo>
                  <a:pt x="2602992" y="505968"/>
                </a:lnTo>
                <a:lnTo>
                  <a:pt x="2602992" y="505968"/>
                </a:lnTo>
                <a:lnTo>
                  <a:pt x="2606040" y="515112"/>
                </a:lnTo>
                <a:lnTo>
                  <a:pt x="2606040" y="512064"/>
                </a:lnTo>
                <a:lnTo>
                  <a:pt x="2612136" y="518160"/>
                </a:lnTo>
                <a:lnTo>
                  <a:pt x="2612136" y="518160"/>
                </a:lnTo>
                <a:lnTo>
                  <a:pt x="2618232" y="521208"/>
                </a:lnTo>
                <a:lnTo>
                  <a:pt x="2615184" y="521208"/>
                </a:lnTo>
                <a:lnTo>
                  <a:pt x="2621280" y="521208"/>
                </a:lnTo>
                <a:lnTo>
                  <a:pt x="2627376" y="521208"/>
                </a:lnTo>
                <a:lnTo>
                  <a:pt x="2639568" y="524256"/>
                </a:lnTo>
                <a:lnTo>
                  <a:pt x="2651760" y="524256"/>
                </a:lnTo>
                <a:lnTo>
                  <a:pt x="2657856" y="524256"/>
                </a:lnTo>
                <a:lnTo>
                  <a:pt x="2657856" y="527304"/>
                </a:lnTo>
                <a:lnTo>
                  <a:pt x="2651760" y="560832"/>
                </a:lnTo>
                <a:lnTo>
                  <a:pt x="2645663" y="566928"/>
                </a:lnTo>
                <a:lnTo>
                  <a:pt x="2462784" y="566928"/>
                </a:lnTo>
                <a:lnTo>
                  <a:pt x="2459736" y="563880"/>
                </a:lnTo>
                <a:lnTo>
                  <a:pt x="2456688" y="560832"/>
                </a:lnTo>
                <a:lnTo>
                  <a:pt x="2465832" y="527304"/>
                </a:lnTo>
                <a:lnTo>
                  <a:pt x="2468880" y="524256"/>
                </a:lnTo>
                <a:lnTo>
                  <a:pt x="2478024" y="524256"/>
                </a:lnTo>
                <a:lnTo>
                  <a:pt x="2490216" y="521208"/>
                </a:lnTo>
                <a:lnTo>
                  <a:pt x="2499360" y="521208"/>
                </a:lnTo>
                <a:lnTo>
                  <a:pt x="2508504" y="521208"/>
                </a:lnTo>
                <a:lnTo>
                  <a:pt x="2508504" y="521208"/>
                </a:lnTo>
                <a:lnTo>
                  <a:pt x="2514600" y="518160"/>
                </a:lnTo>
                <a:lnTo>
                  <a:pt x="2511551" y="518160"/>
                </a:lnTo>
                <a:lnTo>
                  <a:pt x="2520696" y="512064"/>
                </a:lnTo>
                <a:lnTo>
                  <a:pt x="2520696" y="515112"/>
                </a:lnTo>
                <a:lnTo>
                  <a:pt x="2526792" y="505968"/>
                </a:lnTo>
                <a:lnTo>
                  <a:pt x="2526792" y="505968"/>
                </a:lnTo>
                <a:lnTo>
                  <a:pt x="2529840" y="499872"/>
                </a:lnTo>
                <a:lnTo>
                  <a:pt x="2532888" y="490728"/>
                </a:lnTo>
                <a:lnTo>
                  <a:pt x="2535936" y="478536"/>
                </a:lnTo>
                <a:lnTo>
                  <a:pt x="2538984" y="466344"/>
                </a:lnTo>
                <a:lnTo>
                  <a:pt x="2606040" y="100584"/>
                </a:lnTo>
                <a:lnTo>
                  <a:pt x="2609088" y="91440"/>
                </a:lnTo>
                <a:lnTo>
                  <a:pt x="2609088" y="82296"/>
                </a:lnTo>
                <a:lnTo>
                  <a:pt x="2612136" y="76200"/>
                </a:lnTo>
                <a:lnTo>
                  <a:pt x="2612136" y="70104"/>
                </a:lnTo>
                <a:lnTo>
                  <a:pt x="2612136" y="60960"/>
                </a:lnTo>
                <a:lnTo>
                  <a:pt x="2612136" y="60960"/>
                </a:lnTo>
                <a:lnTo>
                  <a:pt x="2609088" y="54864"/>
                </a:lnTo>
                <a:lnTo>
                  <a:pt x="2609088" y="57912"/>
                </a:lnTo>
                <a:lnTo>
                  <a:pt x="2606040" y="51816"/>
                </a:lnTo>
                <a:lnTo>
                  <a:pt x="2606040" y="51816"/>
                </a:lnTo>
                <a:lnTo>
                  <a:pt x="2602992" y="48768"/>
                </a:lnTo>
                <a:lnTo>
                  <a:pt x="2602992" y="48768"/>
                </a:lnTo>
                <a:lnTo>
                  <a:pt x="2596896" y="45720"/>
                </a:lnTo>
                <a:lnTo>
                  <a:pt x="2599944" y="45720"/>
                </a:lnTo>
                <a:lnTo>
                  <a:pt x="2590800" y="42672"/>
                </a:lnTo>
                <a:lnTo>
                  <a:pt x="2584704" y="42672"/>
                </a:lnTo>
                <a:lnTo>
                  <a:pt x="2572512" y="42672"/>
                </a:lnTo>
                <a:lnTo>
                  <a:pt x="2560319" y="42672"/>
                </a:lnTo>
                <a:lnTo>
                  <a:pt x="2557272" y="39624"/>
                </a:lnTo>
                <a:lnTo>
                  <a:pt x="2557272" y="36576"/>
                </a:lnTo>
                <a:lnTo>
                  <a:pt x="2563368" y="3048"/>
                </a:lnTo>
                <a:close/>
                <a:moveTo>
                  <a:pt x="2566416" y="39624"/>
                </a:moveTo>
                <a:lnTo>
                  <a:pt x="2560319" y="33528"/>
                </a:lnTo>
                <a:lnTo>
                  <a:pt x="2572512" y="33528"/>
                </a:lnTo>
                <a:lnTo>
                  <a:pt x="2584704" y="33528"/>
                </a:lnTo>
                <a:lnTo>
                  <a:pt x="2593848" y="36576"/>
                </a:lnTo>
                <a:lnTo>
                  <a:pt x="2602992" y="36576"/>
                </a:lnTo>
                <a:lnTo>
                  <a:pt x="2602992" y="36576"/>
                </a:lnTo>
                <a:lnTo>
                  <a:pt x="2609088" y="39624"/>
                </a:lnTo>
                <a:lnTo>
                  <a:pt x="2609088" y="42672"/>
                </a:lnTo>
                <a:lnTo>
                  <a:pt x="2615184" y="45720"/>
                </a:lnTo>
                <a:lnTo>
                  <a:pt x="2615184" y="45720"/>
                </a:lnTo>
                <a:lnTo>
                  <a:pt x="2618232" y="51816"/>
                </a:lnTo>
                <a:lnTo>
                  <a:pt x="2618232" y="51816"/>
                </a:lnTo>
                <a:lnTo>
                  <a:pt x="2621280" y="60960"/>
                </a:lnTo>
                <a:lnTo>
                  <a:pt x="2621280" y="60960"/>
                </a:lnTo>
                <a:lnTo>
                  <a:pt x="2621280" y="70104"/>
                </a:lnTo>
                <a:lnTo>
                  <a:pt x="2621280" y="76200"/>
                </a:lnTo>
                <a:lnTo>
                  <a:pt x="2618232" y="85344"/>
                </a:lnTo>
                <a:lnTo>
                  <a:pt x="2618232" y="94488"/>
                </a:lnTo>
                <a:lnTo>
                  <a:pt x="2615184" y="103632"/>
                </a:lnTo>
                <a:lnTo>
                  <a:pt x="2545080" y="469392"/>
                </a:lnTo>
                <a:lnTo>
                  <a:pt x="2545080" y="481584"/>
                </a:lnTo>
                <a:lnTo>
                  <a:pt x="2542032" y="493776"/>
                </a:lnTo>
                <a:lnTo>
                  <a:pt x="2538984" y="502920"/>
                </a:lnTo>
                <a:lnTo>
                  <a:pt x="2535936" y="509016"/>
                </a:lnTo>
                <a:lnTo>
                  <a:pt x="2532888" y="509016"/>
                </a:lnTo>
                <a:lnTo>
                  <a:pt x="2526792" y="518160"/>
                </a:lnTo>
                <a:lnTo>
                  <a:pt x="2526792" y="521208"/>
                </a:lnTo>
                <a:lnTo>
                  <a:pt x="2517648" y="527304"/>
                </a:lnTo>
                <a:lnTo>
                  <a:pt x="2517648" y="527304"/>
                </a:lnTo>
                <a:lnTo>
                  <a:pt x="2511551" y="530352"/>
                </a:lnTo>
                <a:lnTo>
                  <a:pt x="2508504" y="530352"/>
                </a:lnTo>
                <a:lnTo>
                  <a:pt x="2502407" y="530352"/>
                </a:lnTo>
                <a:lnTo>
                  <a:pt x="2490216" y="530352"/>
                </a:lnTo>
                <a:lnTo>
                  <a:pt x="2478024" y="533400"/>
                </a:lnTo>
                <a:lnTo>
                  <a:pt x="2468880" y="533400"/>
                </a:lnTo>
                <a:lnTo>
                  <a:pt x="2474976" y="527304"/>
                </a:lnTo>
                <a:lnTo>
                  <a:pt x="2465832" y="560832"/>
                </a:lnTo>
                <a:lnTo>
                  <a:pt x="2462784" y="557784"/>
                </a:lnTo>
                <a:lnTo>
                  <a:pt x="2645663" y="557784"/>
                </a:lnTo>
                <a:lnTo>
                  <a:pt x="2642616" y="560832"/>
                </a:lnTo>
                <a:lnTo>
                  <a:pt x="2648712" y="527304"/>
                </a:lnTo>
                <a:lnTo>
                  <a:pt x="2651760" y="533400"/>
                </a:lnTo>
                <a:lnTo>
                  <a:pt x="2639568" y="533400"/>
                </a:lnTo>
                <a:lnTo>
                  <a:pt x="2627376" y="530352"/>
                </a:lnTo>
                <a:lnTo>
                  <a:pt x="2618232" y="530352"/>
                </a:lnTo>
                <a:lnTo>
                  <a:pt x="2615184" y="530352"/>
                </a:lnTo>
                <a:lnTo>
                  <a:pt x="2615184" y="530352"/>
                </a:lnTo>
                <a:lnTo>
                  <a:pt x="2606040" y="527304"/>
                </a:lnTo>
                <a:lnTo>
                  <a:pt x="2606040" y="524256"/>
                </a:lnTo>
                <a:lnTo>
                  <a:pt x="2599944" y="518160"/>
                </a:lnTo>
                <a:lnTo>
                  <a:pt x="2599944" y="518160"/>
                </a:lnTo>
                <a:lnTo>
                  <a:pt x="2593848" y="509016"/>
                </a:lnTo>
                <a:lnTo>
                  <a:pt x="2593848" y="509016"/>
                </a:lnTo>
                <a:lnTo>
                  <a:pt x="2593848" y="499872"/>
                </a:lnTo>
                <a:lnTo>
                  <a:pt x="2593848" y="496824"/>
                </a:lnTo>
                <a:lnTo>
                  <a:pt x="2593848" y="487680"/>
                </a:lnTo>
                <a:lnTo>
                  <a:pt x="2596896" y="475488"/>
                </a:lnTo>
                <a:lnTo>
                  <a:pt x="2630424" y="295656"/>
                </a:lnTo>
                <a:lnTo>
                  <a:pt x="2633472" y="289560"/>
                </a:lnTo>
                <a:lnTo>
                  <a:pt x="2688336" y="289560"/>
                </a:lnTo>
                <a:lnTo>
                  <a:pt x="2694432" y="292608"/>
                </a:lnTo>
                <a:lnTo>
                  <a:pt x="2822448" y="557784"/>
                </a:lnTo>
                <a:lnTo>
                  <a:pt x="2816352" y="557784"/>
                </a:lnTo>
                <a:lnTo>
                  <a:pt x="2910840" y="557784"/>
                </a:lnTo>
                <a:lnTo>
                  <a:pt x="2907792" y="560832"/>
                </a:lnTo>
                <a:lnTo>
                  <a:pt x="2913888" y="527304"/>
                </a:lnTo>
                <a:lnTo>
                  <a:pt x="2916936" y="533400"/>
                </a:lnTo>
                <a:lnTo>
                  <a:pt x="2904744" y="533400"/>
                </a:lnTo>
                <a:lnTo>
                  <a:pt x="2895600" y="530352"/>
                </a:lnTo>
                <a:lnTo>
                  <a:pt x="2886456" y="530352"/>
                </a:lnTo>
                <a:lnTo>
                  <a:pt x="2880360" y="527304"/>
                </a:lnTo>
                <a:lnTo>
                  <a:pt x="2880360" y="527304"/>
                </a:lnTo>
                <a:lnTo>
                  <a:pt x="2871216" y="521208"/>
                </a:lnTo>
                <a:lnTo>
                  <a:pt x="2868168" y="521208"/>
                </a:lnTo>
                <a:lnTo>
                  <a:pt x="2859024" y="512064"/>
                </a:lnTo>
                <a:lnTo>
                  <a:pt x="2849880" y="496824"/>
                </a:lnTo>
                <a:lnTo>
                  <a:pt x="2840736" y="481584"/>
                </a:lnTo>
                <a:lnTo>
                  <a:pt x="2746248" y="298704"/>
                </a:lnTo>
                <a:lnTo>
                  <a:pt x="2746248" y="292608"/>
                </a:lnTo>
                <a:lnTo>
                  <a:pt x="2749296" y="289560"/>
                </a:lnTo>
                <a:lnTo>
                  <a:pt x="2770632" y="289560"/>
                </a:lnTo>
                <a:lnTo>
                  <a:pt x="2788920" y="289560"/>
                </a:lnTo>
                <a:lnTo>
                  <a:pt x="2804160" y="286512"/>
                </a:lnTo>
                <a:lnTo>
                  <a:pt x="2819400" y="283464"/>
                </a:lnTo>
                <a:lnTo>
                  <a:pt x="2834640" y="280416"/>
                </a:lnTo>
                <a:lnTo>
                  <a:pt x="2846832" y="277368"/>
                </a:lnTo>
                <a:lnTo>
                  <a:pt x="2859024" y="274320"/>
                </a:lnTo>
                <a:lnTo>
                  <a:pt x="2868168" y="268224"/>
                </a:lnTo>
                <a:lnTo>
                  <a:pt x="2883408" y="259080"/>
                </a:lnTo>
                <a:lnTo>
                  <a:pt x="2901696" y="246888"/>
                </a:lnTo>
                <a:lnTo>
                  <a:pt x="2901696" y="246888"/>
                </a:lnTo>
                <a:lnTo>
                  <a:pt x="2913888" y="231648"/>
                </a:lnTo>
                <a:lnTo>
                  <a:pt x="2926080" y="213360"/>
                </a:lnTo>
                <a:lnTo>
                  <a:pt x="2938272" y="192024"/>
                </a:lnTo>
                <a:lnTo>
                  <a:pt x="2944368" y="173736"/>
                </a:lnTo>
                <a:lnTo>
                  <a:pt x="2947416" y="152400"/>
                </a:lnTo>
                <a:lnTo>
                  <a:pt x="2950464" y="131064"/>
                </a:lnTo>
                <a:lnTo>
                  <a:pt x="2950464" y="112776"/>
                </a:lnTo>
                <a:lnTo>
                  <a:pt x="2944368" y="94488"/>
                </a:lnTo>
                <a:lnTo>
                  <a:pt x="2941320" y="79248"/>
                </a:lnTo>
                <a:lnTo>
                  <a:pt x="2935224" y="64008"/>
                </a:lnTo>
                <a:lnTo>
                  <a:pt x="2935224" y="64008"/>
                </a:lnTo>
                <a:lnTo>
                  <a:pt x="2926080" y="51816"/>
                </a:lnTo>
                <a:lnTo>
                  <a:pt x="2926080" y="51816"/>
                </a:lnTo>
                <a:lnTo>
                  <a:pt x="2913888" y="39624"/>
                </a:lnTo>
                <a:lnTo>
                  <a:pt x="2901696" y="30480"/>
                </a:lnTo>
                <a:lnTo>
                  <a:pt x="2904744" y="30480"/>
                </a:lnTo>
                <a:lnTo>
                  <a:pt x="2889504" y="21336"/>
                </a:lnTo>
                <a:lnTo>
                  <a:pt x="2889504" y="24384"/>
                </a:lnTo>
                <a:lnTo>
                  <a:pt x="2874264" y="18288"/>
                </a:lnTo>
                <a:lnTo>
                  <a:pt x="2852928" y="12192"/>
                </a:lnTo>
                <a:lnTo>
                  <a:pt x="2828544" y="9144"/>
                </a:lnTo>
                <a:lnTo>
                  <a:pt x="2801112" y="9144"/>
                </a:lnTo>
                <a:lnTo>
                  <a:pt x="2569463" y="9144"/>
                </a:lnTo>
                <a:lnTo>
                  <a:pt x="2572512" y="6096"/>
                </a:lnTo>
                <a:lnTo>
                  <a:pt x="2566416" y="39624"/>
                </a:lnTo>
                <a:close/>
                <a:moveTo>
                  <a:pt x="2084832" y="3048"/>
                </a:moveTo>
                <a:lnTo>
                  <a:pt x="2087880" y="0"/>
                </a:lnTo>
                <a:lnTo>
                  <a:pt x="2234184" y="0"/>
                </a:lnTo>
                <a:lnTo>
                  <a:pt x="2237232" y="3048"/>
                </a:lnTo>
                <a:lnTo>
                  <a:pt x="2340863" y="426720"/>
                </a:lnTo>
                <a:lnTo>
                  <a:pt x="2331719" y="426720"/>
                </a:lnTo>
                <a:lnTo>
                  <a:pt x="2395728" y="91440"/>
                </a:lnTo>
                <a:lnTo>
                  <a:pt x="2395728" y="82296"/>
                </a:lnTo>
                <a:lnTo>
                  <a:pt x="2398776" y="76200"/>
                </a:lnTo>
                <a:lnTo>
                  <a:pt x="2398776" y="67056"/>
                </a:lnTo>
                <a:lnTo>
                  <a:pt x="2398776" y="67056"/>
                </a:lnTo>
                <a:lnTo>
                  <a:pt x="2398776" y="60960"/>
                </a:lnTo>
                <a:lnTo>
                  <a:pt x="2398776" y="60960"/>
                </a:lnTo>
                <a:lnTo>
                  <a:pt x="2395728" y="54864"/>
                </a:lnTo>
                <a:lnTo>
                  <a:pt x="2395728" y="57912"/>
                </a:lnTo>
                <a:lnTo>
                  <a:pt x="2392680" y="51816"/>
                </a:lnTo>
                <a:lnTo>
                  <a:pt x="2392680" y="51816"/>
                </a:lnTo>
                <a:lnTo>
                  <a:pt x="2389632" y="48768"/>
                </a:lnTo>
                <a:lnTo>
                  <a:pt x="2389632" y="48768"/>
                </a:lnTo>
                <a:lnTo>
                  <a:pt x="2386584" y="48768"/>
                </a:lnTo>
                <a:lnTo>
                  <a:pt x="2386584" y="48768"/>
                </a:lnTo>
                <a:lnTo>
                  <a:pt x="2380488" y="45720"/>
                </a:lnTo>
                <a:lnTo>
                  <a:pt x="2380488" y="45720"/>
                </a:lnTo>
                <a:lnTo>
                  <a:pt x="2374392" y="45720"/>
                </a:lnTo>
                <a:lnTo>
                  <a:pt x="2362200" y="45720"/>
                </a:lnTo>
                <a:lnTo>
                  <a:pt x="2350007" y="45720"/>
                </a:lnTo>
                <a:lnTo>
                  <a:pt x="2343912" y="42672"/>
                </a:lnTo>
                <a:lnTo>
                  <a:pt x="2343912" y="39624"/>
                </a:lnTo>
                <a:lnTo>
                  <a:pt x="2350007" y="3048"/>
                </a:lnTo>
                <a:lnTo>
                  <a:pt x="2353056" y="0"/>
                </a:lnTo>
                <a:lnTo>
                  <a:pt x="2517648" y="0"/>
                </a:lnTo>
                <a:lnTo>
                  <a:pt x="2520696" y="0"/>
                </a:lnTo>
                <a:lnTo>
                  <a:pt x="2523744" y="6096"/>
                </a:lnTo>
                <a:lnTo>
                  <a:pt x="2517648" y="42672"/>
                </a:lnTo>
                <a:lnTo>
                  <a:pt x="2511551" y="45720"/>
                </a:lnTo>
                <a:lnTo>
                  <a:pt x="2499360" y="45720"/>
                </a:lnTo>
                <a:lnTo>
                  <a:pt x="2487168" y="45720"/>
                </a:lnTo>
                <a:lnTo>
                  <a:pt x="2478024" y="45720"/>
                </a:lnTo>
                <a:lnTo>
                  <a:pt x="2471928" y="48768"/>
                </a:lnTo>
                <a:lnTo>
                  <a:pt x="2471928" y="48768"/>
                </a:lnTo>
                <a:lnTo>
                  <a:pt x="2465832" y="48768"/>
                </a:lnTo>
                <a:lnTo>
                  <a:pt x="2468880" y="48768"/>
                </a:lnTo>
                <a:lnTo>
                  <a:pt x="2459736" y="54864"/>
                </a:lnTo>
                <a:lnTo>
                  <a:pt x="2459736" y="54864"/>
                </a:lnTo>
                <a:lnTo>
                  <a:pt x="2453640" y="64008"/>
                </a:lnTo>
                <a:lnTo>
                  <a:pt x="2453640" y="60960"/>
                </a:lnTo>
                <a:lnTo>
                  <a:pt x="2450592" y="67056"/>
                </a:lnTo>
                <a:lnTo>
                  <a:pt x="2447544" y="76200"/>
                </a:lnTo>
                <a:lnTo>
                  <a:pt x="2444496" y="88392"/>
                </a:lnTo>
                <a:lnTo>
                  <a:pt x="2441448" y="100584"/>
                </a:lnTo>
                <a:lnTo>
                  <a:pt x="2353056" y="560832"/>
                </a:lnTo>
                <a:lnTo>
                  <a:pt x="2350007" y="566928"/>
                </a:lnTo>
                <a:lnTo>
                  <a:pt x="2310384" y="566928"/>
                </a:lnTo>
                <a:lnTo>
                  <a:pt x="2307336" y="560832"/>
                </a:lnTo>
                <a:lnTo>
                  <a:pt x="2179319" y="45720"/>
                </a:lnTo>
                <a:lnTo>
                  <a:pt x="2188463" y="45720"/>
                </a:lnTo>
                <a:lnTo>
                  <a:pt x="2106168" y="472440"/>
                </a:lnTo>
                <a:lnTo>
                  <a:pt x="2103119" y="484632"/>
                </a:lnTo>
                <a:lnTo>
                  <a:pt x="2103119" y="496824"/>
                </a:lnTo>
                <a:lnTo>
                  <a:pt x="2103119" y="496824"/>
                </a:lnTo>
                <a:lnTo>
                  <a:pt x="2106168" y="505968"/>
                </a:lnTo>
                <a:lnTo>
                  <a:pt x="2106168" y="502920"/>
                </a:lnTo>
                <a:lnTo>
                  <a:pt x="2109216" y="512064"/>
                </a:lnTo>
                <a:lnTo>
                  <a:pt x="2106168" y="512064"/>
                </a:lnTo>
                <a:lnTo>
                  <a:pt x="2112263" y="518160"/>
                </a:lnTo>
                <a:lnTo>
                  <a:pt x="2112263" y="515112"/>
                </a:lnTo>
                <a:lnTo>
                  <a:pt x="2118360" y="521208"/>
                </a:lnTo>
                <a:lnTo>
                  <a:pt x="2115312" y="521208"/>
                </a:lnTo>
                <a:lnTo>
                  <a:pt x="2121407" y="521208"/>
                </a:lnTo>
                <a:lnTo>
                  <a:pt x="2121407" y="521208"/>
                </a:lnTo>
                <a:lnTo>
                  <a:pt x="2127504" y="521208"/>
                </a:lnTo>
                <a:lnTo>
                  <a:pt x="2133600" y="524256"/>
                </a:lnTo>
                <a:lnTo>
                  <a:pt x="2142744" y="524256"/>
                </a:lnTo>
                <a:lnTo>
                  <a:pt x="2154936" y="524256"/>
                </a:lnTo>
                <a:lnTo>
                  <a:pt x="2157984" y="524256"/>
                </a:lnTo>
                <a:lnTo>
                  <a:pt x="2157984" y="527304"/>
                </a:lnTo>
                <a:lnTo>
                  <a:pt x="2151888" y="560832"/>
                </a:lnTo>
                <a:lnTo>
                  <a:pt x="2148840" y="566928"/>
                </a:lnTo>
                <a:lnTo>
                  <a:pt x="1984248" y="566928"/>
                </a:lnTo>
                <a:lnTo>
                  <a:pt x="1978151" y="563880"/>
                </a:lnTo>
                <a:lnTo>
                  <a:pt x="1978151" y="560832"/>
                </a:lnTo>
                <a:lnTo>
                  <a:pt x="1984248" y="527304"/>
                </a:lnTo>
                <a:lnTo>
                  <a:pt x="1987296" y="524256"/>
                </a:lnTo>
                <a:lnTo>
                  <a:pt x="2002536" y="524256"/>
                </a:lnTo>
                <a:lnTo>
                  <a:pt x="2014728" y="521208"/>
                </a:lnTo>
                <a:lnTo>
                  <a:pt x="2023872" y="521208"/>
                </a:lnTo>
                <a:lnTo>
                  <a:pt x="2029968" y="521208"/>
                </a:lnTo>
                <a:lnTo>
                  <a:pt x="2029968" y="521208"/>
                </a:lnTo>
                <a:lnTo>
                  <a:pt x="2033016" y="518160"/>
                </a:lnTo>
                <a:lnTo>
                  <a:pt x="2033016" y="518160"/>
                </a:lnTo>
                <a:lnTo>
                  <a:pt x="2042160" y="512064"/>
                </a:lnTo>
                <a:lnTo>
                  <a:pt x="2042160" y="515112"/>
                </a:lnTo>
                <a:lnTo>
                  <a:pt x="2048256" y="502920"/>
                </a:lnTo>
                <a:lnTo>
                  <a:pt x="2048256" y="505968"/>
                </a:lnTo>
                <a:lnTo>
                  <a:pt x="2051304" y="496824"/>
                </a:lnTo>
                <a:lnTo>
                  <a:pt x="2054351" y="487680"/>
                </a:lnTo>
                <a:lnTo>
                  <a:pt x="2057400" y="478536"/>
                </a:lnTo>
                <a:lnTo>
                  <a:pt x="2060448" y="463296"/>
                </a:lnTo>
                <a:lnTo>
                  <a:pt x="2130551" y="103632"/>
                </a:lnTo>
                <a:lnTo>
                  <a:pt x="2130551" y="85344"/>
                </a:lnTo>
                <a:lnTo>
                  <a:pt x="2133600" y="73152"/>
                </a:lnTo>
                <a:lnTo>
                  <a:pt x="2130551" y="64008"/>
                </a:lnTo>
                <a:lnTo>
                  <a:pt x="2130551" y="64008"/>
                </a:lnTo>
                <a:lnTo>
                  <a:pt x="2130551" y="57912"/>
                </a:lnTo>
                <a:lnTo>
                  <a:pt x="2130551" y="57912"/>
                </a:lnTo>
                <a:lnTo>
                  <a:pt x="2127504" y="51816"/>
                </a:lnTo>
                <a:lnTo>
                  <a:pt x="2127504" y="54864"/>
                </a:lnTo>
                <a:lnTo>
                  <a:pt x="2124456" y="48768"/>
                </a:lnTo>
                <a:lnTo>
                  <a:pt x="2124456" y="48768"/>
                </a:lnTo>
                <a:lnTo>
                  <a:pt x="2121407" y="48768"/>
                </a:lnTo>
                <a:lnTo>
                  <a:pt x="2121407" y="48768"/>
                </a:lnTo>
                <a:lnTo>
                  <a:pt x="2115312" y="45720"/>
                </a:lnTo>
                <a:lnTo>
                  <a:pt x="2115312" y="45720"/>
                </a:lnTo>
                <a:lnTo>
                  <a:pt x="2109216" y="45720"/>
                </a:lnTo>
                <a:lnTo>
                  <a:pt x="2100072" y="45720"/>
                </a:lnTo>
                <a:lnTo>
                  <a:pt x="2081784" y="45720"/>
                </a:lnTo>
                <a:lnTo>
                  <a:pt x="2078736" y="42672"/>
                </a:lnTo>
                <a:lnTo>
                  <a:pt x="2078736" y="39624"/>
                </a:lnTo>
                <a:lnTo>
                  <a:pt x="2084832" y="3048"/>
                </a:lnTo>
                <a:close/>
                <a:moveTo>
                  <a:pt x="2087880" y="42672"/>
                </a:moveTo>
                <a:lnTo>
                  <a:pt x="2081784" y="36576"/>
                </a:lnTo>
                <a:lnTo>
                  <a:pt x="2100072" y="36576"/>
                </a:lnTo>
                <a:lnTo>
                  <a:pt x="2109216" y="36576"/>
                </a:lnTo>
                <a:lnTo>
                  <a:pt x="2118360" y="36576"/>
                </a:lnTo>
                <a:lnTo>
                  <a:pt x="2118360" y="36576"/>
                </a:lnTo>
                <a:lnTo>
                  <a:pt x="2124456" y="39624"/>
                </a:lnTo>
                <a:lnTo>
                  <a:pt x="2124456" y="39624"/>
                </a:lnTo>
                <a:lnTo>
                  <a:pt x="2130551" y="42672"/>
                </a:lnTo>
                <a:lnTo>
                  <a:pt x="2130551" y="42672"/>
                </a:lnTo>
                <a:lnTo>
                  <a:pt x="2133600" y="48768"/>
                </a:lnTo>
                <a:lnTo>
                  <a:pt x="2136648" y="48768"/>
                </a:lnTo>
                <a:lnTo>
                  <a:pt x="2139696" y="54864"/>
                </a:lnTo>
                <a:lnTo>
                  <a:pt x="2139696" y="54864"/>
                </a:lnTo>
                <a:lnTo>
                  <a:pt x="2139696" y="64008"/>
                </a:lnTo>
                <a:lnTo>
                  <a:pt x="2139696" y="64008"/>
                </a:lnTo>
                <a:lnTo>
                  <a:pt x="2142744" y="73152"/>
                </a:lnTo>
                <a:lnTo>
                  <a:pt x="2139696" y="88392"/>
                </a:lnTo>
                <a:lnTo>
                  <a:pt x="2139696" y="103632"/>
                </a:lnTo>
                <a:lnTo>
                  <a:pt x="2069592" y="466344"/>
                </a:lnTo>
                <a:lnTo>
                  <a:pt x="2066544" y="481584"/>
                </a:lnTo>
                <a:lnTo>
                  <a:pt x="2063496" y="490728"/>
                </a:lnTo>
                <a:lnTo>
                  <a:pt x="2060448" y="499872"/>
                </a:lnTo>
                <a:lnTo>
                  <a:pt x="2054351" y="509016"/>
                </a:lnTo>
                <a:lnTo>
                  <a:pt x="2054351" y="509016"/>
                </a:lnTo>
                <a:lnTo>
                  <a:pt x="2048256" y="518160"/>
                </a:lnTo>
                <a:lnTo>
                  <a:pt x="2048256" y="521208"/>
                </a:lnTo>
                <a:lnTo>
                  <a:pt x="2039112" y="527304"/>
                </a:lnTo>
                <a:lnTo>
                  <a:pt x="2036063" y="527304"/>
                </a:lnTo>
                <a:lnTo>
                  <a:pt x="2033016" y="530352"/>
                </a:lnTo>
                <a:lnTo>
                  <a:pt x="2029968" y="530352"/>
                </a:lnTo>
                <a:lnTo>
                  <a:pt x="2023872" y="530352"/>
                </a:lnTo>
                <a:lnTo>
                  <a:pt x="2014728" y="530352"/>
                </a:lnTo>
                <a:lnTo>
                  <a:pt x="2002536" y="533400"/>
                </a:lnTo>
                <a:lnTo>
                  <a:pt x="1987296" y="533400"/>
                </a:lnTo>
                <a:lnTo>
                  <a:pt x="1993392" y="527304"/>
                </a:lnTo>
                <a:lnTo>
                  <a:pt x="1987296" y="560832"/>
                </a:lnTo>
                <a:lnTo>
                  <a:pt x="1984248" y="557784"/>
                </a:lnTo>
                <a:lnTo>
                  <a:pt x="2148840" y="557784"/>
                </a:lnTo>
                <a:lnTo>
                  <a:pt x="2142744" y="560832"/>
                </a:lnTo>
                <a:lnTo>
                  <a:pt x="2148840" y="527304"/>
                </a:lnTo>
                <a:lnTo>
                  <a:pt x="2154936" y="533400"/>
                </a:lnTo>
                <a:lnTo>
                  <a:pt x="2142744" y="533400"/>
                </a:lnTo>
                <a:lnTo>
                  <a:pt x="2133600" y="533400"/>
                </a:lnTo>
                <a:lnTo>
                  <a:pt x="2124456" y="530352"/>
                </a:lnTo>
                <a:lnTo>
                  <a:pt x="2118360" y="530352"/>
                </a:lnTo>
                <a:lnTo>
                  <a:pt x="2118360" y="530352"/>
                </a:lnTo>
                <a:lnTo>
                  <a:pt x="2112263" y="527304"/>
                </a:lnTo>
                <a:lnTo>
                  <a:pt x="2112263" y="527304"/>
                </a:lnTo>
                <a:lnTo>
                  <a:pt x="2106168" y="524256"/>
                </a:lnTo>
                <a:lnTo>
                  <a:pt x="2106168" y="524256"/>
                </a:lnTo>
                <a:lnTo>
                  <a:pt x="2100072" y="515112"/>
                </a:lnTo>
                <a:lnTo>
                  <a:pt x="2100072" y="515112"/>
                </a:lnTo>
                <a:lnTo>
                  <a:pt x="2097024" y="505968"/>
                </a:lnTo>
                <a:lnTo>
                  <a:pt x="2097024" y="505968"/>
                </a:lnTo>
                <a:lnTo>
                  <a:pt x="2093976" y="496824"/>
                </a:lnTo>
                <a:lnTo>
                  <a:pt x="2093976" y="496824"/>
                </a:lnTo>
                <a:lnTo>
                  <a:pt x="2097024" y="484632"/>
                </a:lnTo>
                <a:lnTo>
                  <a:pt x="2097024" y="469392"/>
                </a:lnTo>
                <a:lnTo>
                  <a:pt x="2179319" y="45720"/>
                </a:lnTo>
                <a:lnTo>
                  <a:pt x="2182368" y="39624"/>
                </a:lnTo>
                <a:lnTo>
                  <a:pt x="2188463" y="45720"/>
                </a:lnTo>
                <a:lnTo>
                  <a:pt x="2316480" y="560832"/>
                </a:lnTo>
                <a:lnTo>
                  <a:pt x="2310384" y="557784"/>
                </a:lnTo>
                <a:lnTo>
                  <a:pt x="2350007" y="557784"/>
                </a:lnTo>
                <a:lnTo>
                  <a:pt x="2343912" y="560832"/>
                </a:lnTo>
                <a:lnTo>
                  <a:pt x="2432304" y="97536"/>
                </a:lnTo>
                <a:lnTo>
                  <a:pt x="2435351" y="85344"/>
                </a:lnTo>
                <a:lnTo>
                  <a:pt x="2438400" y="73152"/>
                </a:lnTo>
                <a:lnTo>
                  <a:pt x="2441448" y="64008"/>
                </a:lnTo>
                <a:lnTo>
                  <a:pt x="2444496" y="57912"/>
                </a:lnTo>
                <a:lnTo>
                  <a:pt x="2444496" y="57912"/>
                </a:lnTo>
                <a:lnTo>
                  <a:pt x="2453640" y="48768"/>
                </a:lnTo>
                <a:lnTo>
                  <a:pt x="2453640" y="48768"/>
                </a:lnTo>
                <a:lnTo>
                  <a:pt x="2462784" y="42672"/>
                </a:lnTo>
                <a:lnTo>
                  <a:pt x="2462784" y="42672"/>
                </a:lnTo>
                <a:lnTo>
                  <a:pt x="2468880" y="39624"/>
                </a:lnTo>
                <a:lnTo>
                  <a:pt x="2468880" y="39624"/>
                </a:lnTo>
                <a:lnTo>
                  <a:pt x="2478024" y="36576"/>
                </a:lnTo>
                <a:lnTo>
                  <a:pt x="2487168" y="36576"/>
                </a:lnTo>
                <a:lnTo>
                  <a:pt x="2499360" y="36576"/>
                </a:lnTo>
                <a:lnTo>
                  <a:pt x="2511551" y="36576"/>
                </a:lnTo>
                <a:lnTo>
                  <a:pt x="2508504" y="39624"/>
                </a:lnTo>
                <a:lnTo>
                  <a:pt x="2514600" y="3048"/>
                </a:lnTo>
                <a:lnTo>
                  <a:pt x="2517648" y="9144"/>
                </a:lnTo>
                <a:lnTo>
                  <a:pt x="2353056" y="9144"/>
                </a:lnTo>
                <a:lnTo>
                  <a:pt x="2359151" y="6096"/>
                </a:lnTo>
                <a:lnTo>
                  <a:pt x="2353056" y="42672"/>
                </a:lnTo>
                <a:lnTo>
                  <a:pt x="2350007" y="36576"/>
                </a:lnTo>
                <a:lnTo>
                  <a:pt x="2362200" y="36576"/>
                </a:lnTo>
                <a:lnTo>
                  <a:pt x="2374392" y="36576"/>
                </a:lnTo>
                <a:lnTo>
                  <a:pt x="2383536" y="36576"/>
                </a:lnTo>
                <a:lnTo>
                  <a:pt x="2383536" y="36576"/>
                </a:lnTo>
                <a:lnTo>
                  <a:pt x="2389632" y="39624"/>
                </a:lnTo>
                <a:lnTo>
                  <a:pt x="2389632" y="39624"/>
                </a:lnTo>
                <a:lnTo>
                  <a:pt x="2395728" y="39624"/>
                </a:lnTo>
                <a:lnTo>
                  <a:pt x="2395728" y="42672"/>
                </a:lnTo>
                <a:lnTo>
                  <a:pt x="2398776" y="45720"/>
                </a:lnTo>
                <a:lnTo>
                  <a:pt x="2401824" y="45720"/>
                </a:lnTo>
                <a:lnTo>
                  <a:pt x="2404872" y="51816"/>
                </a:lnTo>
                <a:lnTo>
                  <a:pt x="2404872" y="51816"/>
                </a:lnTo>
                <a:lnTo>
                  <a:pt x="2404872" y="57912"/>
                </a:lnTo>
                <a:lnTo>
                  <a:pt x="2407919" y="60960"/>
                </a:lnTo>
                <a:lnTo>
                  <a:pt x="2407919" y="67056"/>
                </a:lnTo>
                <a:lnTo>
                  <a:pt x="2407919" y="67056"/>
                </a:lnTo>
                <a:lnTo>
                  <a:pt x="2404872" y="79248"/>
                </a:lnTo>
                <a:lnTo>
                  <a:pt x="2404872" y="85344"/>
                </a:lnTo>
                <a:lnTo>
                  <a:pt x="2404872" y="91440"/>
                </a:lnTo>
                <a:lnTo>
                  <a:pt x="2340863" y="426720"/>
                </a:lnTo>
                <a:lnTo>
                  <a:pt x="2337816" y="429768"/>
                </a:lnTo>
                <a:lnTo>
                  <a:pt x="2331719" y="426720"/>
                </a:lnTo>
                <a:lnTo>
                  <a:pt x="2228088" y="6096"/>
                </a:lnTo>
                <a:lnTo>
                  <a:pt x="2234184" y="9144"/>
                </a:lnTo>
                <a:lnTo>
                  <a:pt x="2087880" y="9144"/>
                </a:lnTo>
                <a:lnTo>
                  <a:pt x="2093976" y="6096"/>
                </a:lnTo>
                <a:lnTo>
                  <a:pt x="2087880" y="42672"/>
                </a:lnTo>
                <a:close/>
                <a:moveTo>
                  <a:pt x="1764792" y="3048"/>
                </a:moveTo>
                <a:lnTo>
                  <a:pt x="1770888" y="0"/>
                </a:lnTo>
                <a:lnTo>
                  <a:pt x="1825751" y="0"/>
                </a:lnTo>
                <a:lnTo>
                  <a:pt x="1831848" y="3048"/>
                </a:lnTo>
                <a:lnTo>
                  <a:pt x="1898904" y="469392"/>
                </a:lnTo>
                <a:lnTo>
                  <a:pt x="1901951" y="481584"/>
                </a:lnTo>
                <a:lnTo>
                  <a:pt x="1905000" y="493776"/>
                </a:lnTo>
                <a:lnTo>
                  <a:pt x="1908048" y="499872"/>
                </a:lnTo>
                <a:lnTo>
                  <a:pt x="1908048" y="505968"/>
                </a:lnTo>
                <a:lnTo>
                  <a:pt x="1908048" y="505968"/>
                </a:lnTo>
                <a:lnTo>
                  <a:pt x="1914144" y="515112"/>
                </a:lnTo>
                <a:lnTo>
                  <a:pt x="1914144" y="515112"/>
                </a:lnTo>
                <a:lnTo>
                  <a:pt x="1920240" y="521208"/>
                </a:lnTo>
                <a:lnTo>
                  <a:pt x="1920240" y="518160"/>
                </a:lnTo>
                <a:lnTo>
                  <a:pt x="1923288" y="521208"/>
                </a:lnTo>
                <a:lnTo>
                  <a:pt x="1923288" y="521208"/>
                </a:lnTo>
                <a:lnTo>
                  <a:pt x="1929384" y="521208"/>
                </a:lnTo>
                <a:lnTo>
                  <a:pt x="1938528" y="524256"/>
                </a:lnTo>
                <a:lnTo>
                  <a:pt x="1947672" y="524256"/>
                </a:lnTo>
                <a:lnTo>
                  <a:pt x="1950719" y="524256"/>
                </a:lnTo>
                <a:lnTo>
                  <a:pt x="1950719" y="527304"/>
                </a:lnTo>
                <a:lnTo>
                  <a:pt x="1944624" y="560832"/>
                </a:lnTo>
                <a:lnTo>
                  <a:pt x="1941576" y="566928"/>
                </a:lnTo>
                <a:lnTo>
                  <a:pt x="1770888" y="566928"/>
                </a:lnTo>
                <a:lnTo>
                  <a:pt x="1764792" y="563880"/>
                </a:lnTo>
                <a:lnTo>
                  <a:pt x="1764792" y="560832"/>
                </a:lnTo>
                <a:lnTo>
                  <a:pt x="1773936" y="527304"/>
                </a:lnTo>
                <a:lnTo>
                  <a:pt x="1776984" y="524256"/>
                </a:lnTo>
                <a:lnTo>
                  <a:pt x="1795272" y="524256"/>
                </a:lnTo>
                <a:lnTo>
                  <a:pt x="1807463" y="521208"/>
                </a:lnTo>
                <a:lnTo>
                  <a:pt x="1813560" y="521208"/>
                </a:lnTo>
                <a:lnTo>
                  <a:pt x="1813560" y="521208"/>
                </a:lnTo>
                <a:lnTo>
                  <a:pt x="1819656" y="518160"/>
                </a:lnTo>
                <a:lnTo>
                  <a:pt x="1819656" y="518160"/>
                </a:lnTo>
                <a:lnTo>
                  <a:pt x="1825751" y="515112"/>
                </a:lnTo>
                <a:lnTo>
                  <a:pt x="1822704" y="515112"/>
                </a:lnTo>
                <a:lnTo>
                  <a:pt x="1831848" y="505968"/>
                </a:lnTo>
                <a:lnTo>
                  <a:pt x="1828800" y="505968"/>
                </a:lnTo>
                <a:lnTo>
                  <a:pt x="1831848" y="493776"/>
                </a:lnTo>
                <a:lnTo>
                  <a:pt x="1831848" y="493776"/>
                </a:lnTo>
                <a:lnTo>
                  <a:pt x="1831848" y="487680"/>
                </a:lnTo>
                <a:lnTo>
                  <a:pt x="1831848" y="481584"/>
                </a:lnTo>
                <a:lnTo>
                  <a:pt x="1831848" y="475488"/>
                </a:lnTo>
                <a:lnTo>
                  <a:pt x="1828800" y="466344"/>
                </a:lnTo>
                <a:lnTo>
                  <a:pt x="1813560" y="353568"/>
                </a:lnTo>
                <a:lnTo>
                  <a:pt x="1819656" y="359664"/>
                </a:lnTo>
                <a:lnTo>
                  <a:pt x="1639824" y="359664"/>
                </a:lnTo>
                <a:lnTo>
                  <a:pt x="1642872" y="356616"/>
                </a:lnTo>
                <a:lnTo>
                  <a:pt x="1581912" y="481584"/>
                </a:lnTo>
                <a:lnTo>
                  <a:pt x="1578864" y="496824"/>
                </a:lnTo>
                <a:lnTo>
                  <a:pt x="1578864" y="493776"/>
                </a:lnTo>
                <a:lnTo>
                  <a:pt x="1575816" y="505968"/>
                </a:lnTo>
                <a:lnTo>
                  <a:pt x="1575816" y="505968"/>
                </a:lnTo>
                <a:lnTo>
                  <a:pt x="1578864" y="515112"/>
                </a:lnTo>
                <a:lnTo>
                  <a:pt x="1575816" y="512064"/>
                </a:lnTo>
                <a:lnTo>
                  <a:pt x="1581912" y="518160"/>
                </a:lnTo>
                <a:lnTo>
                  <a:pt x="1581912" y="518160"/>
                </a:lnTo>
                <a:lnTo>
                  <a:pt x="1584960" y="521208"/>
                </a:lnTo>
                <a:lnTo>
                  <a:pt x="1584960" y="521208"/>
                </a:lnTo>
                <a:lnTo>
                  <a:pt x="1591056" y="521208"/>
                </a:lnTo>
                <a:lnTo>
                  <a:pt x="1591056" y="521208"/>
                </a:lnTo>
                <a:lnTo>
                  <a:pt x="1597152" y="524256"/>
                </a:lnTo>
                <a:lnTo>
                  <a:pt x="1606296" y="524256"/>
                </a:lnTo>
                <a:lnTo>
                  <a:pt x="1624584" y="524256"/>
                </a:lnTo>
                <a:lnTo>
                  <a:pt x="1627632" y="524256"/>
                </a:lnTo>
                <a:lnTo>
                  <a:pt x="1627632" y="527304"/>
                </a:lnTo>
                <a:lnTo>
                  <a:pt x="1621536" y="560832"/>
                </a:lnTo>
                <a:lnTo>
                  <a:pt x="1615440" y="566928"/>
                </a:lnTo>
                <a:lnTo>
                  <a:pt x="1459992" y="566928"/>
                </a:lnTo>
                <a:lnTo>
                  <a:pt x="1456944" y="563880"/>
                </a:lnTo>
                <a:lnTo>
                  <a:pt x="1456944" y="560832"/>
                </a:lnTo>
                <a:lnTo>
                  <a:pt x="1463040" y="527304"/>
                </a:lnTo>
                <a:lnTo>
                  <a:pt x="1466088" y="524256"/>
                </a:lnTo>
                <a:lnTo>
                  <a:pt x="1478280" y="521208"/>
                </a:lnTo>
                <a:lnTo>
                  <a:pt x="1484376" y="521208"/>
                </a:lnTo>
                <a:lnTo>
                  <a:pt x="1493520" y="521208"/>
                </a:lnTo>
                <a:lnTo>
                  <a:pt x="1496568" y="518160"/>
                </a:lnTo>
                <a:lnTo>
                  <a:pt x="1496568" y="518160"/>
                </a:lnTo>
                <a:lnTo>
                  <a:pt x="1505712" y="512064"/>
                </a:lnTo>
                <a:lnTo>
                  <a:pt x="1505712" y="515112"/>
                </a:lnTo>
                <a:lnTo>
                  <a:pt x="1511808" y="505968"/>
                </a:lnTo>
                <a:lnTo>
                  <a:pt x="1511808" y="505968"/>
                </a:lnTo>
                <a:lnTo>
                  <a:pt x="1517904" y="499872"/>
                </a:lnTo>
                <a:lnTo>
                  <a:pt x="1520952" y="490728"/>
                </a:lnTo>
                <a:lnTo>
                  <a:pt x="1527048" y="478536"/>
                </a:lnTo>
                <a:lnTo>
                  <a:pt x="1536192" y="463296"/>
                </a:lnTo>
                <a:lnTo>
                  <a:pt x="1764792" y="3048"/>
                </a:lnTo>
                <a:close/>
                <a:moveTo>
                  <a:pt x="1545336" y="469392"/>
                </a:moveTo>
                <a:lnTo>
                  <a:pt x="1536192" y="484632"/>
                </a:lnTo>
                <a:lnTo>
                  <a:pt x="1530096" y="496824"/>
                </a:lnTo>
                <a:lnTo>
                  <a:pt x="1524000" y="505968"/>
                </a:lnTo>
                <a:lnTo>
                  <a:pt x="1520952" y="512064"/>
                </a:lnTo>
                <a:lnTo>
                  <a:pt x="1517904" y="512064"/>
                </a:lnTo>
                <a:lnTo>
                  <a:pt x="1511808" y="521208"/>
                </a:lnTo>
                <a:lnTo>
                  <a:pt x="1508760" y="521208"/>
                </a:lnTo>
                <a:lnTo>
                  <a:pt x="1502664" y="527304"/>
                </a:lnTo>
                <a:lnTo>
                  <a:pt x="1499616" y="527304"/>
                </a:lnTo>
                <a:lnTo>
                  <a:pt x="1493520" y="530352"/>
                </a:lnTo>
                <a:lnTo>
                  <a:pt x="1487424" y="530352"/>
                </a:lnTo>
                <a:lnTo>
                  <a:pt x="1478280" y="530352"/>
                </a:lnTo>
                <a:lnTo>
                  <a:pt x="1466088" y="533400"/>
                </a:lnTo>
                <a:lnTo>
                  <a:pt x="1472184" y="527304"/>
                </a:lnTo>
                <a:lnTo>
                  <a:pt x="1466088" y="560832"/>
                </a:lnTo>
                <a:lnTo>
                  <a:pt x="1459992" y="557784"/>
                </a:lnTo>
                <a:lnTo>
                  <a:pt x="1615440" y="557784"/>
                </a:lnTo>
                <a:lnTo>
                  <a:pt x="1612392" y="560832"/>
                </a:lnTo>
                <a:lnTo>
                  <a:pt x="1618488" y="527304"/>
                </a:lnTo>
                <a:lnTo>
                  <a:pt x="1624584" y="533400"/>
                </a:lnTo>
                <a:lnTo>
                  <a:pt x="1606296" y="533400"/>
                </a:lnTo>
                <a:lnTo>
                  <a:pt x="1597152" y="530352"/>
                </a:lnTo>
                <a:lnTo>
                  <a:pt x="1588008" y="530352"/>
                </a:lnTo>
                <a:lnTo>
                  <a:pt x="1588008" y="530352"/>
                </a:lnTo>
                <a:lnTo>
                  <a:pt x="1581912" y="530352"/>
                </a:lnTo>
                <a:lnTo>
                  <a:pt x="1581912" y="527304"/>
                </a:lnTo>
                <a:lnTo>
                  <a:pt x="1575816" y="527304"/>
                </a:lnTo>
                <a:lnTo>
                  <a:pt x="1575816" y="524256"/>
                </a:lnTo>
                <a:lnTo>
                  <a:pt x="1569720" y="518160"/>
                </a:lnTo>
                <a:lnTo>
                  <a:pt x="1569720" y="515112"/>
                </a:lnTo>
                <a:lnTo>
                  <a:pt x="1566672" y="505968"/>
                </a:lnTo>
                <a:lnTo>
                  <a:pt x="1566672" y="505968"/>
                </a:lnTo>
                <a:lnTo>
                  <a:pt x="1569720" y="493776"/>
                </a:lnTo>
                <a:lnTo>
                  <a:pt x="1569720" y="493776"/>
                </a:lnTo>
                <a:lnTo>
                  <a:pt x="1575816" y="478536"/>
                </a:lnTo>
                <a:lnTo>
                  <a:pt x="1636776" y="353568"/>
                </a:lnTo>
                <a:lnTo>
                  <a:pt x="1639824" y="350520"/>
                </a:lnTo>
                <a:lnTo>
                  <a:pt x="1819656" y="350520"/>
                </a:lnTo>
                <a:lnTo>
                  <a:pt x="1822704" y="353568"/>
                </a:lnTo>
                <a:lnTo>
                  <a:pt x="1837944" y="466344"/>
                </a:lnTo>
                <a:lnTo>
                  <a:pt x="1840992" y="475488"/>
                </a:lnTo>
                <a:lnTo>
                  <a:pt x="1840992" y="481584"/>
                </a:lnTo>
                <a:lnTo>
                  <a:pt x="1840992" y="487680"/>
                </a:lnTo>
                <a:lnTo>
                  <a:pt x="1840992" y="493776"/>
                </a:lnTo>
                <a:lnTo>
                  <a:pt x="1840992" y="493776"/>
                </a:lnTo>
                <a:lnTo>
                  <a:pt x="1837944" y="509016"/>
                </a:lnTo>
                <a:lnTo>
                  <a:pt x="1837944" y="509016"/>
                </a:lnTo>
                <a:lnTo>
                  <a:pt x="1831848" y="521208"/>
                </a:lnTo>
                <a:lnTo>
                  <a:pt x="1831848" y="521208"/>
                </a:lnTo>
                <a:lnTo>
                  <a:pt x="1825751" y="527304"/>
                </a:lnTo>
                <a:lnTo>
                  <a:pt x="1825751" y="527304"/>
                </a:lnTo>
                <a:lnTo>
                  <a:pt x="1816607" y="530352"/>
                </a:lnTo>
                <a:lnTo>
                  <a:pt x="1816607" y="530352"/>
                </a:lnTo>
                <a:lnTo>
                  <a:pt x="1807463" y="530352"/>
                </a:lnTo>
                <a:lnTo>
                  <a:pt x="1795272" y="533400"/>
                </a:lnTo>
                <a:lnTo>
                  <a:pt x="1776984" y="533400"/>
                </a:lnTo>
                <a:lnTo>
                  <a:pt x="1783080" y="527304"/>
                </a:lnTo>
                <a:lnTo>
                  <a:pt x="1773936" y="560832"/>
                </a:lnTo>
                <a:lnTo>
                  <a:pt x="1770888" y="557784"/>
                </a:lnTo>
                <a:lnTo>
                  <a:pt x="1941576" y="557784"/>
                </a:lnTo>
                <a:lnTo>
                  <a:pt x="1935480" y="560832"/>
                </a:lnTo>
                <a:lnTo>
                  <a:pt x="1941576" y="527304"/>
                </a:lnTo>
                <a:lnTo>
                  <a:pt x="1947672" y="533400"/>
                </a:lnTo>
                <a:lnTo>
                  <a:pt x="1935480" y="530352"/>
                </a:lnTo>
                <a:lnTo>
                  <a:pt x="1929384" y="530352"/>
                </a:lnTo>
                <a:lnTo>
                  <a:pt x="1920240" y="530352"/>
                </a:lnTo>
                <a:lnTo>
                  <a:pt x="1920240" y="530352"/>
                </a:lnTo>
                <a:lnTo>
                  <a:pt x="1917192" y="527304"/>
                </a:lnTo>
                <a:lnTo>
                  <a:pt x="1914144" y="527304"/>
                </a:lnTo>
                <a:lnTo>
                  <a:pt x="1908048" y="521208"/>
                </a:lnTo>
                <a:lnTo>
                  <a:pt x="1908048" y="521208"/>
                </a:lnTo>
                <a:lnTo>
                  <a:pt x="1901951" y="512064"/>
                </a:lnTo>
                <a:lnTo>
                  <a:pt x="1901951" y="512064"/>
                </a:lnTo>
                <a:lnTo>
                  <a:pt x="1898904" y="502920"/>
                </a:lnTo>
                <a:lnTo>
                  <a:pt x="1895856" y="493776"/>
                </a:lnTo>
                <a:lnTo>
                  <a:pt x="1892807" y="484632"/>
                </a:lnTo>
                <a:lnTo>
                  <a:pt x="1889760" y="469392"/>
                </a:lnTo>
                <a:lnTo>
                  <a:pt x="1822704" y="6096"/>
                </a:lnTo>
                <a:lnTo>
                  <a:pt x="1825751" y="9144"/>
                </a:lnTo>
                <a:lnTo>
                  <a:pt x="1770888" y="9144"/>
                </a:lnTo>
                <a:lnTo>
                  <a:pt x="1773936" y="6096"/>
                </a:lnTo>
                <a:lnTo>
                  <a:pt x="1545336" y="469392"/>
                </a:lnTo>
                <a:close/>
                <a:moveTo>
                  <a:pt x="1106424" y="3048"/>
                </a:moveTo>
                <a:lnTo>
                  <a:pt x="1112520" y="0"/>
                </a:lnTo>
                <a:lnTo>
                  <a:pt x="1344168" y="0"/>
                </a:lnTo>
                <a:lnTo>
                  <a:pt x="1374648" y="0"/>
                </a:lnTo>
                <a:lnTo>
                  <a:pt x="1399032" y="3048"/>
                </a:lnTo>
                <a:lnTo>
                  <a:pt x="1420368" y="9144"/>
                </a:lnTo>
                <a:lnTo>
                  <a:pt x="1438656" y="15240"/>
                </a:lnTo>
                <a:lnTo>
                  <a:pt x="1438656" y="15240"/>
                </a:lnTo>
                <a:lnTo>
                  <a:pt x="1450848" y="24384"/>
                </a:lnTo>
                <a:lnTo>
                  <a:pt x="1453896" y="24384"/>
                </a:lnTo>
                <a:lnTo>
                  <a:pt x="1466088" y="33528"/>
                </a:lnTo>
                <a:lnTo>
                  <a:pt x="1475232" y="45720"/>
                </a:lnTo>
                <a:lnTo>
                  <a:pt x="1475232" y="45720"/>
                </a:lnTo>
                <a:lnTo>
                  <a:pt x="1484376" y="60960"/>
                </a:lnTo>
                <a:lnTo>
                  <a:pt x="1487424" y="60960"/>
                </a:lnTo>
                <a:lnTo>
                  <a:pt x="1493520" y="76200"/>
                </a:lnTo>
                <a:lnTo>
                  <a:pt x="1499616" y="91440"/>
                </a:lnTo>
                <a:lnTo>
                  <a:pt x="1502664" y="109728"/>
                </a:lnTo>
                <a:lnTo>
                  <a:pt x="1502664" y="131064"/>
                </a:lnTo>
                <a:lnTo>
                  <a:pt x="1502664" y="152400"/>
                </a:lnTo>
                <a:lnTo>
                  <a:pt x="1496568" y="173736"/>
                </a:lnTo>
                <a:lnTo>
                  <a:pt x="1490472" y="195072"/>
                </a:lnTo>
                <a:lnTo>
                  <a:pt x="1478280" y="216408"/>
                </a:lnTo>
                <a:lnTo>
                  <a:pt x="1466088" y="234696"/>
                </a:lnTo>
                <a:lnTo>
                  <a:pt x="1450848" y="252984"/>
                </a:lnTo>
                <a:lnTo>
                  <a:pt x="1450848" y="252984"/>
                </a:lnTo>
                <a:lnTo>
                  <a:pt x="1435608" y="265176"/>
                </a:lnTo>
                <a:lnTo>
                  <a:pt x="1417320" y="277368"/>
                </a:lnTo>
                <a:lnTo>
                  <a:pt x="1405128" y="283464"/>
                </a:lnTo>
                <a:lnTo>
                  <a:pt x="1392936" y="286512"/>
                </a:lnTo>
                <a:lnTo>
                  <a:pt x="1380744" y="289560"/>
                </a:lnTo>
                <a:lnTo>
                  <a:pt x="1365504" y="292608"/>
                </a:lnTo>
                <a:lnTo>
                  <a:pt x="1350264" y="295656"/>
                </a:lnTo>
                <a:lnTo>
                  <a:pt x="1331976" y="298704"/>
                </a:lnTo>
                <a:lnTo>
                  <a:pt x="1313688" y="298704"/>
                </a:lnTo>
                <a:lnTo>
                  <a:pt x="1295400" y="298704"/>
                </a:lnTo>
                <a:lnTo>
                  <a:pt x="1298448" y="292608"/>
                </a:lnTo>
                <a:lnTo>
                  <a:pt x="1392936" y="478536"/>
                </a:lnTo>
                <a:lnTo>
                  <a:pt x="1402080" y="493776"/>
                </a:lnTo>
                <a:lnTo>
                  <a:pt x="1411224" y="505968"/>
                </a:lnTo>
                <a:lnTo>
                  <a:pt x="1411224" y="505968"/>
                </a:lnTo>
                <a:lnTo>
                  <a:pt x="1420368" y="515112"/>
                </a:lnTo>
                <a:lnTo>
                  <a:pt x="1417320" y="515112"/>
                </a:lnTo>
                <a:lnTo>
                  <a:pt x="1429512" y="521208"/>
                </a:lnTo>
                <a:lnTo>
                  <a:pt x="1426464" y="518160"/>
                </a:lnTo>
                <a:lnTo>
                  <a:pt x="1432560" y="521208"/>
                </a:lnTo>
                <a:lnTo>
                  <a:pt x="1441704" y="521208"/>
                </a:lnTo>
                <a:lnTo>
                  <a:pt x="1450848" y="524256"/>
                </a:lnTo>
                <a:lnTo>
                  <a:pt x="1459992" y="524256"/>
                </a:lnTo>
                <a:lnTo>
                  <a:pt x="1466088" y="524256"/>
                </a:lnTo>
                <a:lnTo>
                  <a:pt x="1466088" y="527304"/>
                </a:lnTo>
                <a:lnTo>
                  <a:pt x="1459992" y="560832"/>
                </a:lnTo>
                <a:lnTo>
                  <a:pt x="1453896" y="566928"/>
                </a:lnTo>
                <a:lnTo>
                  <a:pt x="1362456" y="566928"/>
                </a:lnTo>
                <a:lnTo>
                  <a:pt x="1356360" y="563880"/>
                </a:lnTo>
                <a:lnTo>
                  <a:pt x="1228344" y="298704"/>
                </a:lnTo>
                <a:lnTo>
                  <a:pt x="1234440" y="298704"/>
                </a:lnTo>
                <a:lnTo>
                  <a:pt x="1179576" y="298704"/>
                </a:lnTo>
                <a:lnTo>
                  <a:pt x="1182624" y="295656"/>
                </a:lnTo>
                <a:lnTo>
                  <a:pt x="1149096" y="478536"/>
                </a:lnTo>
                <a:lnTo>
                  <a:pt x="1146048" y="490728"/>
                </a:lnTo>
                <a:lnTo>
                  <a:pt x="1146048" y="499872"/>
                </a:lnTo>
                <a:lnTo>
                  <a:pt x="1146048" y="496824"/>
                </a:lnTo>
                <a:lnTo>
                  <a:pt x="1149096" y="505968"/>
                </a:lnTo>
                <a:lnTo>
                  <a:pt x="1146048" y="505968"/>
                </a:lnTo>
                <a:lnTo>
                  <a:pt x="1152144" y="515112"/>
                </a:lnTo>
                <a:lnTo>
                  <a:pt x="1152144" y="512064"/>
                </a:lnTo>
                <a:lnTo>
                  <a:pt x="1155192" y="518160"/>
                </a:lnTo>
                <a:lnTo>
                  <a:pt x="1155192" y="518160"/>
                </a:lnTo>
                <a:lnTo>
                  <a:pt x="1161288" y="521208"/>
                </a:lnTo>
                <a:lnTo>
                  <a:pt x="1161288" y="521208"/>
                </a:lnTo>
                <a:lnTo>
                  <a:pt x="1164336" y="521208"/>
                </a:lnTo>
                <a:lnTo>
                  <a:pt x="1173480" y="521208"/>
                </a:lnTo>
                <a:lnTo>
                  <a:pt x="1182624" y="524256"/>
                </a:lnTo>
                <a:lnTo>
                  <a:pt x="1197864" y="524256"/>
                </a:lnTo>
                <a:lnTo>
                  <a:pt x="1200912" y="524256"/>
                </a:lnTo>
                <a:lnTo>
                  <a:pt x="1200912" y="527304"/>
                </a:lnTo>
                <a:lnTo>
                  <a:pt x="1194816" y="560832"/>
                </a:lnTo>
                <a:lnTo>
                  <a:pt x="1191768" y="566928"/>
                </a:lnTo>
                <a:lnTo>
                  <a:pt x="1005840" y="566928"/>
                </a:lnTo>
                <a:lnTo>
                  <a:pt x="1002792" y="563880"/>
                </a:lnTo>
                <a:lnTo>
                  <a:pt x="1002792" y="560832"/>
                </a:lnTo>
                <a:lnTo>
                  <a:pt x="1008888" y="527304"/>
                </a:lnTo>
                <a:lnTo>
                  <a:pt x="1014984" y="524256"/>
                </a:lnTo>
                <a:lnTo>
                  <a:pt x="1024128" y="524256"/>
                </a:lnTo>
                <a:lnTo>
                  <a:pt x="1036320" y="521208"/>
                </a:lnTo>
                <a:lnTo>
                  <a:pt x="1045464" y="521208"/>
                </a:lnTo>
                <a:lnTo>
                  <a:pt x="1051560" y="521208"/>
                </a:lnTo>
                <a:lnTo>
                  <a:pt x="1051560" y="521208"/>
                </a:lnTo>
                <a:lnTo>
                  <a:pt x="1057656" y="518160"/>
                </a:lnTo>
                <a:lnTo>
                  <a:pt x="1057656" y="518160"/>
                </a:lnTo>
                <a:lnTo>
                  <a:pt x="1066800" y="512064"/>
                </a:lnTo>
                <a:lnTo>
                  <a:pt x="1063752" y="515112"/>
                </a:lnTo>
                <a:lnTo>
                  <a:pt x="1072896" y="505968"/>
                </a:lnTo>
                <a:lnTo>
                  <a:pt x="1069848" y="505968"/>
                </a:lnTo>
                <a:lnTo>
                  <a:pt x="1072896" y="499872"/>
                </a:lnTo>
                <a:lnTo>
                  <a:pt x="1075944" y="490728"/>
                </a:lnTo>
                <a:lnTo>
                  <a:pt x="1078992" y="478536"/>
                </a:lnTo>
                <a:lnTo>
                  <a:pt x="1082040" y="466344"/>
                </a:lnTo>
                <a:lnTo>
                  <a:pt x="1152144" y="100584"/>
                </a:lnTo>
                <a:lnTo>
                  <a:pt x="1152144" y="91440"/>
                </a:lnTo>
                <a:lnTo>
                  <a:pt x="1155192" y="82296"/>
                </a:lnTo>
                <a:lnTo>
                  <a:pt x="1155192" y="76200"/>
                </a:lnTo>
                <a:lnTo>
                  <a:pt x="1155192" y="70104"/>
                </a:lnTo>
                <a:lnTo>
                  <a:pt x="1155192" y="60960"/>
                </a:lnTo>
                <a:lnTo>
                  <a:pt x="1155192" y="60960"/>
                </a:lnTo>
                <a:lnTo>
                  <a:pt x="1152144" y="54864"/>
                </a:lnTo>
                <a:lnTo>
                  <a:pt x="1155192" y="57912"/>
                </a:lnTo>
                <a:lnTo>
                  <a:pt x="1152144" y="51816"/>
                </a:lnTo>
                <a:lnTo>
                  <a:pt x="1152144" y="51816"/>
                </a:lnTo>
                <a:lnTo>
                  <a:pt x="1146048" y="48768"/>
                </a:lnTo>
                <a:lnTo>
                  <a:pt x="1149096" y="48768"/>
                </a:lnTo>
                <a:lnTo>
                  <a:pt x="1143000" y="45720"/>
                </a:lnTo>
                <a:lnTo>
                  <a:pt x="1143000" y="45720"/>
                </a:lnTo>
                <a:lnTo>
                  <a:pt x="1136904" y="42672"/>
                </a:lnTo>
                <a:lnTo>
                  <a:pt x="1127760" y="42672"/>
                </a:lnTo>
                <a:lnTo>
                  <a:pt x="1118616" y="42672"/>
                </a:lnTo>
                <a:lnTo>
                  <a:pt x="1106424" y="42672"/>
                </a:lnTo>
                <a:lnTo>
                  <a:pt x="1103376" y="39624"/>
                </a:lnTo>
                <a:lnTo>
                  <a:pt x="1100328" y="36576"/>
                </a:lnTo>
                <a:lnTo>
                  <a:pt x="1106424" y="3048"/>
                </a:lnTo>
                <a:close/>
                <a:moveTo>
                  <a:pt x="1109472" y="39624"/>
                </a:moveTo>
                <a:lnTo>
                  <a:pt x="1106424" y="33528"/>
                </a:lnTo>
                <a:lnTo>
                  <a:pt x="1118616" y="33528"/>
                </a:lnTo>
                <a:lnTo>
                  <a:pt x="1130808" y="33528"/>
                </a:lnTo>
                <a:lnTo>
                  <a:pt x="1139952" y="36576"/>
                </a:lnTo>
                <a:lnTo>
                  <a:pt x="1146048" y="36576"/>
                </a:lnTo>
                <a:lnTo>
                  <a:pt x="1146048" y="36576"/>
                </a:lnTo>
                <a:lnTo>
                  <a:pt x="1152144" y="39624"/>
                </a:lnTo>
                <a:lnTo>
                  <a:pt x="1155192" y="42672"/>
                </a:lnTo>
                <a:lnTo>
                  <a:pt x="1158240" y="45720"/>
                </a:lnTo>
                <a:lnTo>
                  <a:pt x="1158240" y="45720"/>
                </a:lnTo>
                <a:lnTo>
                  <a:pt x="1161288" y="51816"/>
                </a:lnTo>
                <a:lnTo>
                  <a:pt x="1161288" y="51816"/>
                </a:lnTo>
                <a:lnTo>
                  <a:pt x="1164336" y="60960"/>
                </a:lnTo>
                <a:lnTo>
                  <a:pt x="1164336" y="60960"/>
                </a:lnTo>
                <a:lnTo>
                  <a:pt x="1164336" y="70104"/>
                </a:lnTo>
                <a:lnTo>
                  <a:pt x="1164336" y="76200"/>
                </a:lnTo>
                <a:lnTo>
                  <a:pt x="1164336" y="85344"/>
                </a:lnTo>
                <a:lnTo>
                  <a:pt x="1161288" y="94488"/>
                </a:lnTo>
                <a:lnTo>
                  <a:pt x="1161288" y="103632"/>
                </a:lnTo>
                <a:lnTo>
                  <a:pt x="1091184" y="469392"/>
                </a:lnTo>
                <a:lnTo>
                  <a:pt x="1088136" y="481584"/>
                </a:lnTo>
                <a:lnTo>
                  <a:pt x="1085088" y="493776"/>
                </a:lnTo>
                <a:lnTo>
                  <a:pt x="1082040" y="502920"/>
                </a:lnTo>
                <a:lnTo>
                  <a:pt x="1078992" y="509016"/>
                </a:lnTo>
                <a:lnTo>
                  <a:pt x="1078992" y="509016"/>
                </a:lnTo>
                <a:lnTo>
                  <a:pt x="1072896" y="518160"/>
                </a:lnTo>
                <a:lnTo>
                  <a:pt x="1069848" y="521208"/>
                </a:lnTo>
                <a:lnTo>
                  <a:pt x="1060704" y="527304"/>
                </a:lnTo>
                <a:lnTo>
                  <a:pt x="1060704" y="527304"/>
                </a:lnTo>
                <a:lnTo>
                  <a:pt x="1054608" y="530352"/>
                </a:lnTo>
                <a:lnTo>
                  <a:pt x="1054608" y="530352"/>
                </a:lnTo>
                <a:lnTo>
                  <a:pt x="1045464" y="530352"/>
                </a:lnTo>
                <a:lnTo>
                  <a:pt x="1036320" y="530352"/>
                </a:lnTo>
                <a:lnTo>
                  <a:pt x="1024128" y="533400"/>
                </a:lnTo>
                <a:lnTo>
                  <a:pt x="1014984" y="533400"/>
                </a:lnTo>
                <a:lnTo>
                  <a:pt x="1018032" y="527304"/>
                </a:lnTo>
                <a:lnTo>
                  <a:pt x="1011936" y="560832"/>
                </a:lnTo>
                <a:lnTo>
                  <a:pt x="1005840" y="557784"/>
                </a:lnTo>
                <a:lnTo>
                  <a:pt x="1191768" y="557784"/>
                </a:lnTo>
                <a:lnTo>
                  <a:pt x="1185672" y="560832"/>
                </a:lnTo>
                <a:lnTo>
                  <a:pt x="1191768" y="527304"/>
                </a:lnTo>
                <a:lnTo>
                  <a:pt x="1197864" y="533400"/>
                </a:lnTo>
                <a:lnTo>
                  <a:pt x="1182624" y="533400"/>
                </a:lnTo>
                <a:lnTo>
                  <a:pt x="1170432" y="530352"/>
                </a:lnTo>
                <a:lnTo>
                  <a:pt x="1164336" y="530352"/>
                </a:lnTo>
                <a:lnTo>
                  <a:pt x="1158240" y="530352"/>
                </a:lnTo>
                <a:lnTo>
                  <a:pt x="1158240" y="530352"/>
                </a:lnTo>
                <a:lnTo>
                  <a:pt x="1152144" y="527304"/>
                </a:lnTo>
                <a:lnTo>
                  <a:pt x="1149096" y="524256"/>
                </a:lnTo>
                <a:lnTo>
                  <a:pt x="1143000" y="518160"/>
                </a:lnTo>
                <a:lnTo>
                  <a:pt x="1143000" y="518160"/>
                </a:lnTo>
                <a:lnTo>
                  <a:pt x="1139952" y="509016"/>
                </a:lnTo>
                <a:lnTo>
                  <a:pt x="1139952" y="509016"/>
                </a:lnTo>
                <a:lnTo>
                  <a:pt x="1136904" y="499872"/>
                </a:lnTo>
                <a:lnTo>
                  <a:pt x="1136904" y="496824"/>
                </a:lnTo>
                <a:lnTo>
                  <a:pt x="1136904" y="487680"/>
                </a:lnTo>
                <a:lnTo>
                  <a:pt x="1139952" y="475488"/>
                </a:lnTo>
                <a:lnTo>
                  <a:pt x="1173480" y="295656"/>
                </a:lnTo>
                <a:lnTo>
                  <a:pt x="1179576" y="289560"/>
                </a:lnTo>
                <a:lnTo>
                  <a:pt x="1234440" y="289560"/>
                </a:lnTo>
                <a:lnTo>
                  <a:pt x="1237488" y="292608"/>
                </a:lnTo>
                <a:lnTo>
                  <a:pt x="1365504" y="557784"/>
                </a:lnTo>
                <a:lnTo>
                  <a:pt x="1362456" y="557784"/>
                </a:lnTo>
                <a:lnTo>
                  <a:pt x="1453896" y="557784"/>
                </a:lnTo>
                <a:lnTo>
                  <a:pt x="1450848" y="560832"/>
                </a:lnTo>
                <a:lnTo>
                  <a:pt x="1456944" y="527304"/>
                </a:lnTo>
                <a:lnTo>
                  <a:pt x="1459992" y="533400"/>
                </a:lnTo>
                <a:lnTo>
                  <a:pt x="1450848" y="533400"/>
                </a:lnTo>
                <a:lnTo>
                  <a:pt x="1438656" y="530352"/>
                </a:lnTo>
                <a:lnTo>
                  <a:pt x="1432560" y="530352"/>
                </a:lnTo>
                <a:lnTo>
                  <a:pt x="1426464" y="527304"/>
                </a:lnTo>
                <a:lnTo>
                  <a:pt x="1423416" y="527304"/>
                </a:lnTo>
                <a:lnTo>
                  <a:pt x="1414272" y="521208"/>
                </a:lnTo>
                <a:lnTo>
                  <a:pt x="1414272" y="521208"/>
                </a:lnTo>
                <a:lnTo>
                  <a:pt x="1405128" y="512064"/>
                </a:lnTo>
                <a:lnTo>
                  <a:pt x="1405128" y="512064"/>
                </a:lnTo>
                <a:lnTo>
                  <a:pt x="1392936" y="496824"/>
                </a:lnTo>
                <a:lnTo>
                  <a:pt x="1383792" y="481584"/>
                </a:lnTo>
                <a:lnTo>
                  <a:pt x="1289304" y="298704"/>
                </a:lnTo>
                <a:lnTo>
                  <a:pt x="1292352" y="292608"/>
                </a:lnTo>
                <a:lnTo>
                  <a:pt x="1295400" y="289560"/>
                </a:lnTo>
                <a:lnTo>
                  <a:pt x="1313688" y="289560"/>
                </a:lnTo>
                <a:lnTo>
                  <a:pt x="1331976" y="289560"/>
                </a:lnTo>
                <a:lnTo>
                  <a:pt x="1347216" y="286512"/>
                </a:lnTo>
                <a:lnTo>
                  <a:pt x="1365504" y="283464"/>
                </a:lnTo>
                <a:lnTo>
                  <a:pt x="1377696" y="280416"/>
                </a:lnTo>
                <a:lnTo>
                  <a:pt x="1389888" y="277368"/>
                </a:lnTo>
                <a:lnTo>
                  <a:pt x="1402080" y="274320"/>
                </a:lnTo>
                <a:lnTo>
                  <a:pt x="1411224" y="268224"/>
                </a:lnTo>
                <a:lnTo>
                  <a:pt x="1429512" y="259080"/>
                </a:lnTo>
                <a:lnTo>
                  <a:pt x="1444752" y="246888"/>
                </a:lnTo>
                <a:lnTo>
                  <a:pt x="1444752" y="246888"/>
                </a:lnTo>
                <a:lnTo>
                  <a:pt x="1459992" y="231648"/>
                </a:lnTo>
                <a:lnTo>
                  <a:pt x="1472184" y="213360"/>
                </a:lnTo>
                <a:lnTo>
                  <a:pt x="1481328" y="192024"/>
                </a:lnTo>
                <a:lnTo>
                  <a:pt x="1487424" y="173736"/>
                </a:lnTo>
                <a:lnTo>
                  <a:pt x="1493520" y="152400"/>
                </a:lnTo>
                <a:lnTo>
                  <a:pt x="1493520" y="131064"/>
                </a:lnTo>
                <a:lnTo>
                  <a:pt x="1493520" y="112776"/>
                </a:lnTo>
                <a:lnTo>
                  <a:pt x="1490472" y="94488"/>
                </a:lnTo>
                <a:lnTo>
                  <a:pt x="1484376" y="79248"/>
                </a:lnTo>
                <a:lnTo>
                  <a:pt x="1478280" y="64008"/>
                </a:lnTo>
                <a:lnTo>
                  <a:pt x="1478280" y="64008"/>
                </a:lnTo>
                <a:lnTo>
                  <a:pt x="1469136" y="51816"/>
                </a:lnTo>
                <a:lnTo>
                  <a:pt x="1469136" y="51816"/>
                </a:lnTo>
                <a:lnTo>
                  <a:pt x="1459992" y="39624"/>
                </a:lnTo>
                <a:lnTo>
                  <a:pt x="1447800" y="30480"/>
                </a:lnTo>
                <a:lnTo>
                  <a:pt x="1447800" y="30480"/>
                </a:lnTo>
                <a:lnTo>
                  <a:pt x="1432560" y="21336"/>
                </a:lnTo>
                <a:lnTo>
                  <a:pt x="1432560" y="24384"/>
                </a:lnTo>
                <a:lnTo>
                  <a:pt x="1417320" y="18288"/>
                </a:lnTo>
                <a:lnTo>
                  <a:pt x="1399032" y="12192"/>
                </a:lnTo>
                <a:lnTo>
                  <a:pt x="1374648" y="9144"/>
                </a:lnTo>
                <a:lnTo>
                  <a:pt x="1344168" y="9144"/>
                </a:lnTo>
                <a:lnTo>
                  <a:pt x="1112520" y="9144"/>
                </a:lnTo>
                <a:lnTo>
                  <a:pt x="1115568" y="6096"/>
                </a:lnTo>
                <a:lnTo>
                  <a:pt x="1109472" y="39624"/>
                </a:lnTo>
                <a:close/>
                <a:moveTo>
                  <a:pt x="615696" y="3048"/>
                </a:moveTo>
                <a:lnTo>
                  <a:pt x="618744" y="0"/>
                </a:lnTo>
                <a:lnTo>
                  <a:pt x="801624" y="0"/>
                </a:lnTo>
                <a:lnTo>
                  <a:pt x="804672" y="0"/>
                </a:lnTo>
                <a:lnTo>
                  <a:pt x="804672" y="6096"/>
                </a:lnTo>
                <a:lnTo>
                  <a:pt x="801624" y="39624"/>
                </a:lnTo>
                <a:lnTo>
                  <a:pt x="795528" y="42672"/>
                </a:lnTo>
                <a:lnTo>
                  <a:pt x="780288" y="42672"/>
                </a:lnTo>
                <a:lnTo>
                  <a:pt x="771144" y="42672"/>
                </a:lnTo>
                <a:lnTo>
                  <a:pt x="762000" y="42672"/>
                </a:lnTo>
                <a:lnTo>
                  <a:pt x="755904" y="45720"/>
                </a:lnTo>
                <a:lnTo>
                  <a:pt x="755904" y="45720"/>
                </a:lnTo>
                <a:lnTo>
                  <a:pt x="749808" y="48768"/>
                </a:lnTo>
                <a:lnTo>
                  <a:pt x="752856" y="45720"/>
                </a:lnTo>
                <a:lnTo>
                  <a:pt x="743712" y="54864"/>
                </a:lnTo>
                <a:lnTo>
                  <a:pt x="743712" y="51816"/>
                </a:lnTo>
                <a:lnTo>
                  <a:pt x="737616" y="64008"/>
                </a:lnTo>
                <a:lnTo>
                  <a:pt x="737616" y="64008"/>
                </a:lnTo>
                <a:lnTo>
                  <a:pt x="734568" y="70104"/>
                </a:lnTo>
                <a:lnTo>
                  <a:pt x="731520" y="79248"/>
                </a:lnTo>
                <a:lnTo>
                  <a:pt x="728472" y="91440"/>
                </a:lnTo>
                <a:lnTo>
                  <a:pt x="725424" y="109728"/>
                </a:lnTo>
                <a:lnTo>
                  <a:pt x="691896" y="289560"/>
                </a:lnTo>
                <a:lnTo>
                  <a:pt x="685800" y="283464"/>
                </a:lnTo>
                <a:lnTo>
                  <a:pt x="890016" y="91440"/>
                </a:lnTo>
                <a:lnTo>
                  <a:pt x="896112" y="82296"/>
                </a:lnTo>
                <a:lnTo>
                  <a:pt x="902208" y="76200"/>
                </a:lnTo>
                <a:lnTo>
                  <a:pt x="908304" y="70104"/>
                </a:lnTo>
                <a:lnTo>
                  <a:pt x="911352" y="64008"/>
                </a:lnTo>
                <a:lnTo>
                  <a:pt x="911352" y="64008"/>
                </a:lnTo>
                <a:lnTo>
                  <a:pt x="914400" y="57912"/>
                </a:lnTo>
                <a:lnTo>
                  <a:pt x="911352" y="57912"/>
                </a:lnTo>
                <a:lnTo>
                  <a:pt x="914400" y="51816"/>
                </a:lnTo>
                <a:lnTo>
                  <a:pt x="914400" y="54864"/>
                </a:lnTo>
                <a:lnTo>
                  <a:pt x="911352" y="45720"/>
                </a:lnTo>
                <a:lnTo>
                  <a:pt x="914400" y="48768"/>
                </a:lnTo>
                <a:lnTo>
                  <a:pt x="908304" y="45720"/>
                </a:lnTo>
                <a:lnTo>
                  <a:pt x="911352" y="45720"/>
                </a:lnTo>
                <a:lnTo>
                  <a:pt x="908304" y="42672"/>
                </a:lnTo>
                <a:lnTo>
                  <a:pt x="908304" y="45720"/>
                </a:lnTo>
                <a:lnTo>
                  <a:pt x="902208" y="42672"/>
                </a:lnTo>
                <a:lnTo>
                  <a:pt x="896112" y="42672"/>
                </a:lnTo>
                <a:lnTo>
                  <a:pt x="886968" y="42672"/>
                </a:lnTo>
                <a:lnTo>
                  <a:pt x="874776" y="42672"/>
                </a:lnTo>
                <a:lnTo>
                  <a:pt x="871728" y="39624"/>
                </a:lnTo>
                <a:lnTo>
                  <a:pt x="868680" y="36576"/>
                </a:lnTo>
                <a:lnTo>
                  <a:pt x="877824" y="3048"/>
                </a:lnTo>
                <a:lnTo>
                  <a:pt x="880872" y="0"/>
                </a:lnTo>
                <a:lnTo>
                  <a:pt x="1063752" y="0"/>
                </a:lnTo>
                <a:lnTo>
                  <a:pt x="1066800" y="0"/>
                </a:lnTo>
                <a:lnTo>
                  <a:pt x="1066800" y="6096"/>
                </a:lnTo>
                <a:lnTo>
                  <a:pt x="1060704" y="39624"/>
                </a:lnTo>
                <a:lnTo>
                  <a:pt x="1054608" y="42672"/>
                </a:lnTo>
                <a:lnTo>
                  <a:pt x="1039368" y="42672"/>
                </a:lnTo>
                <a:lnTo>
                  <a:pt x="1024128" y="45720"/>
                </a:lnTo>
                <a:lnTo>
                  <a:pt x="1024128" y="45720"/>
                </a:lnTo>
                <a:lnTo>
                  <a:pt x="1011936" y="51816"/>
                </a:lnTo>
                <a:lnTo>
                  <a:pt x="1011936" y="51816"/>
                </a:lnTo>
                <a:lnTo>
                  <a:pt x="1002792" y="57912"/>
                </a:lnTo>
                <a:lnTo>
                  <a:pt x="996696" y="60960"/>
                </a:lnTo>
                <a:lnTo>
                  <a:pt x="990600" y="67056"/>
                </a:lnTo>
                <a:lnTo>
                  <a:pt x="981456" y="76200"/>
                </a:lnTo>
                <a:lnTo>
                  <a:pt x="969264" y="85344"/>
                </a:lnTo>
                <a:lnTo>
                  <a:pt x="801624" y="237744"/>
                </a:lnTo>
                <a:lnTo>
                  <a:pt x="804672" y="231648"/>
                </a:lnTo>
                <a:lnTo>
                  <a:pt x="905256" y="457200"/>
                </a:lnTo>
                <a:lnTo>
                  <a:pt x="911352" y="472440"/>
                </a:lnTo>
                <a:lnTo>
                  <a:pt x="917448" y="487680"/>
                </a:lnTo>
                <a:lnTo>
                  <a:pt x="923544" y="496824"/>
                </a:lnTo>
                <a:lnTo>
                  <a:pt x="929640" y="505968"/>
                </a:lnTo>
                <a:lnTo>
                  <a:pt x="929640" y="505968"/>
                </a:lnTo>
                <a:lnTo>
                  <a:pt x="935736" y="512064"/>
                </a:lnTo>
                <a:lnTo>
                  <a:pt x="935736" y="512064"/>
                </a:lnTo>
                <a:lnTo>
                  <a:pt x="944880" y="518160"/>
                </a:lnTo>
                <a:lnTo>
                  <a:pt x="944880" y="518160"/>
                </a:lnTo>
                <a:lnTo>
                  <a:pt x="950976" y="521208"/>
                </a:lnTo>
                <a:lnTo>
                  <a:pt x="960120" y="521208"/>
                </a:lnTo>
                <a:lnTo>
                  <a:pt x="969264" y="521208"/>
                </a:lnTo>
                <a:lnTo>
                  <a:pt x="981456" y="524256"/>
                </a:lnTo>
                <a:lnTo>
                  <a:pt x="984504" y="524256"/>
                </a:lnTo>
                <a:lnTo>
                  <a:pt x="984504" y="527304"/>
                </a:lnTo>
                <a:lnTo>
                  <a:pt x="978408" y="560832"/>
                </a:lnTo>
                <a:lnTo>
                  <a:pt x="975360" y="566928"/>
                </a:lnTo>
                <a:lnTo>
                  <a:pt x="789432" y="566928"/>
                </a:lnTo>
                <a:lnTo>
                  <a:pt x="786384" y="563880"/>
                </a:lnTo>
                <a:lnTo>
                  <a:pt x="786384" y="560832"/>
                </a:lnTo>
                <a:lnTo>
                  <a:pt x="792480" y="527304"/>
                </a:lnTo>
                <a:lnTo>
                  <a:pt x="795528" y="524256"/>
                </a:lnTo>
                <a:lnTo>
                  <a:pt x="810768" y="524256"/>
                </a:lnTo>
                <a:lnTo>
                  <a:pt x="822960" y="524256"/>
                </a:lnTo>
                <a:lnTo>
                  <a:pt x="829056" y="521208"/>
                </a:lnTo>
                <a:lnTo>
                  <a:pt x="835152" y="521208"/>
                </a:lnTo>
                <a:lnTo>
                  <a:pt x="832104" y="521208"/>
                </a:lnTo>
                <a:lnTo>
                  <a:pt x="838200" y="518160"/>
                </a:lnTo>
                <a:lnTo>
                  <a:pt x="835152" y="521208"/>
                </a:lnTo>
                <a:lnTo>
                  <a:pt x="841248" y="512064"/>
                </a:lnTo>
                <a:lnTo>
                  <a:pt x="841248" y="515112"/>
                </a:lnTo>
                <a:lnTo>
                  <a:pt x="841248" y="502920"/>
                </a:lnTo>
                <a:lnTo>
                  <a:pt x="841248" y="505968"/>
                </a:lnTo>
                <a:lnTo>
                  <a:pt x="841248" y="499872"/>
                </a:lnTo>
                <a:lnTo>
                  <a:pt x="841248" y="493776"/>
                </a:lnTo>
                <a:lnTo>
                  <a:pt x="838200" y="484632"/>
                </a:lnTo>
                <a:lnTo>
                  <a:pt x="835152" y="475488"/>
                </a:lnTo>
                <a:lnTo>
                  <a:pt x="749808" y="277368"/>
                </a:lnTo>
                <a:lnTo>
                  <a:pt x="755904" y="277368"/>
                </a:lnTo>
                <a:lnTo>
                  <a:pt x="679704" y="347472"/>
                </a:lnTo>
                <a:lnTo>
                  <a:pt x="679704" y="347472"/>
                </a:lnTo>
                <a:lnTo>
                  <a:pt x="655320" y="472440"/>
                </a:lnTo>
                <a:lnTo>
                  <a:pt x="655320" y="481584"/>
                </a:lnTo>
                <a:lnTo>
                  <a:pt x="652272" y="487680"/>
                </a:lnTo>
                <a:lnTo>
                  <a:pt x="652272" y="493776"/>
                </a:lnTo>
                <a:lnTo>
                  <a:pt x="652272" y="499872"/>
                </a:lnTo>
                <a:lnTo>
                  <a:pt x="652272" y="499872"/>
                </a:lnTo>
                <a:lnTo>
                  <a:pt x="652272" y="505968"/>
                </a:lnTo>
                <a:lnTo>
                  <a:pt x="652272" y="505968"/>
                </a:lnTo>
                <a:lnTo>
                  <a:pt x="655320" y="512064"/>
                </a:lnTo>
                <a:lnTo>
                  <a:pt x="655320" y="512064"/>
                </a:lnTo>
                <a:lnTo>
                  <a:pt x="661416" y="518160"/>
                </a:lnTo>
                <a:lnTo>
                  <a:pt x="658368" y="518160"/>
                </a:lnTo>
                <a:lnTo>
                  <a:pt x="667512" y="521208"/>
                </a:lnTo>
                <a:lnTo>
                  <a:pt x="664464" y="521208"/>
                </a:lnTo>
                <a:lnTo>
                  <a:pt x="670560" y="521208"/>
                </a:lnTo>
                <a:lnTo>
                  <a:pt x="667512" y="521208"/>
                </a:lnTo>
                <a:lnTo>
                  <a:pt x="673608" y="521208"/>
                </a:lnTo>
                <a:lnTo>
                  <a:pt x="682752" y="524256"/>
                </a:lnTo>
                <a:lnTo>
                  <a:pt x="688848" y="524256"/>
                </a:lnTo>
                <a:lnTo>
                  <a:pt x="704088" y="524256"/>
                </a:lnTo>
                <a:lnTo>
                  <a:pt x="707136" y="524256"/>
                </a:lnTo>
                <a:lnTo>
                  <a:pt x="707136" y="527304"/>
                </a:lnTo>
                <a:lnTo>
                  <a:pt x="701040" y="560832"/>
                </a:lnTo>
                <a:lnTo>
                  <a:pt x="697992" y="566928"/>
                </a:lnTo>
                <a:lnTo>
                  <a:pt x="512064" y="566928"/>
                </a:lnTo>
                <a:lnTo>
                  <a:pt x="509016" y="563880"/>
                </a:lnTo>
                <a:lnTo>
                  <a:pt x="509016" y="560832"/>
                </a:lnTo>
                <a:lnTo>
                  <a:pt x="515112" y="527304"/>
                </a:lnTo>
                <a:lnTo>
                  <a:pt x="518160" y="524256"/>
                </a:lnTo>
                <a:lnTo>
                  <a:pt x="530352" y="524256"/>
                </a:lnTo>
                <a:lnTo>
                  <a:pt x="542544" y="521208"/>
                </a:lnTo>
                <a:lnTo>
                  <a:pt x="551688" y="521208"/>
                </a:lnTo>
                <a:lnTo>
                  <a:pt x="557783" y="521208"/>
                </a:lnTo>
                <a:lnTo>
                  <a:pt x="557783" y="521208"/>
                </a:lnTo>
                <a:lnTo>
                  <a:pt x="563880" y="518160"/>
                </a:lnTo>
                <a:lnTo>
                  <a:pt x="563880" y="518160"/>
                </a:lnTo>
                <a:lnTo>
                  <a:pt x="573024" y="512064"/>
                </a:lnTo>
                <a:lnTo>
                  <a:pt x="573024" y="512064"/>
                </a:lnTo>
                <a:lnTo>
                  <a:pt x="579120" y="499872"/>
                </a:lnTo>
                <a:lnTo>
                  <a:pt x="579120" y="499872"/>
                </a:lnTo>
                <a:lnTo>
                  <a:pt x="582168" y="493776"/>
                </a:lnTo>
                <a:lnTo>
                  <a:pt x="585216" y="484632"/>
                </a:lnTo>
                <a:lnTo>
                  <a:pt x="588264" y="475488"/>
                </a:lnTo>
                <a:lnTo>
                  <a:pt x="588264" y="463296"/>
                </a:lnTo>
                <a:lnTo>
                  <a:pt x="658368" y="100584"/>
                </a:lnTo>
                <a:lnTo>
                  <a:pt x="661416" y="91440"/>
                </a:lnTo>
                <a:lnTo>
                  <a:pt x="661416" y="82296"/>
                </a:lnTo>
                <a:lnTo>
                  <a:pt x="661416" y="73152"/>
                </a:lnTo>
                <a:lnTo>
                  <a:pt x="664464" y="70104"/>
                </a:lnTo>
                <a:lnTo>
                  <a:pt x="664464" y="70104"/>
                </a:lnTo>
                <a:lnTo>
                  <a:pt x="661416" y="60960"/>
                </a:lnTo>
                <a:lnTo>
                  <a:pt x="661416" y="60960"/>
                </a:lnTo>
                <a:lnTo>
                  <a:pt x="658368" y="51816"/>
                </a:lnTo>
                <a:lnTo>
                  <a:pt x="658368" y="54864"/>
                </a:lnTo>
                <a:lnTo>
                  <a:pt x="655320" y="48768"/>
                </a:lnTo>
                <a:lnTo>
                  <a:pt x="655320" y="48768"/>
                </a:lnTo>
                <a:lnTo>
                  <a:pt x="649224" y="45720"/>
                </a:lnTo>
                <a:lnTo>
                  <a:pt x="652272" y="45720"/>
                </a:lnTo>
                <a:lnTo>
                  <a:pt x="646176" y="42672"/>
                </a:lnTo>
                <a:lnTo>
                  <a:pt x="640080" y="42672"/>
                </a:lnTo>
                <a:lnTo>
                  <a:pt x="633984" y="42672"/>
                </a:lnTo>
                <a:lnTo>
                  <a:pt x="624840" y="42672"/>
                </a:lnTo>
                <a:lnTo>
                  <a:pt x="612648" y="42672"/>
                </a:lnTo>
                <a:lnTo>
                  <a:pt x="609600" y="39624"/>
                </a:lnTo>
                <a:lnTo>
                  <a:pt x="609600" y="36576"/>
                </a:lnTo>
                <a:lnTo>
                  <a:pt x="615696" y="3048"/>
                </a:lnTo>
                <a:close/>
                <a:moveTo>
                  <a:pt x="618744" y="39624"/>
                </a:moveTo>
                <a:lnTo>
                  <a:pt x="612648" y="33528"/>
                </a:lnTo>
                <a:lnTo>
                  <a:pt x="624840" y="33528"/>
                </a:lnTo>
                <a:lnTo>
                  <a:pt x="633984" y="33528"/>
                </a:lnTo>
                <a:lnTo>
                  <a:pt x="643128" y="33528"/>
                </a:lnTo>
                <a:lnTo>
                  <a:pt x="649224" y="36576"/>
                </a:lnTo>
                <a:lnTo>
                  <a:pt x="652272" y="36576"/>
                </a:lnTo>
                <a:lnTo>
                  <a:pt x="655320" y="36576"/>
                </a:lnTo>
                <a:lnTo>
                  <a:pt x="661416" y="42672"/>
                </a:lnTo>
                <a:lnTo>
                  <a:pt x="661416" y="42672"/>
                </a:lnTo>
                <a:lnTo>
                  <a:pt x="667512" y="48768"/>
                </a:lnTo>
                <a:lnTo>
                  <a:pt x="667512" y="48768"/>
                </a:lnTo>
                <a:lnTo>
                  <a:pt x="670560" y="57912"/>
                </a:lnTo>
                <a:lnTo>
                  <a:pt x="670560" y="57912"/>
                </a:lnTo>
                <a:lnTo>
                  <a:pt x="673608" y="67056"/>
                </a:lnTo>
                <a:lnTo>
                  <a:pt x="673608" y="70104"/>
                </a:lnTo>
                <a:lnTo>
                  <a:pt x="670560" y="73152"/>
                </a:lnTo>
                <a:lnTo>
                  <a:pt x="670560" y="82296"/>
                </a:lnTo>
                <a:lnTo>
                  <a:pt x="670560" y="91440"/>
                </a:lnTo>
                <a:lnTo>
                  <a:pt x="667512" y="103632"/>
                </a:lnTo>
                <a:lnTo>
                  <a:pt x="597408" y="463296"/>
                </a:lnTo>
                <a:lnTo>
                  <a:pt x="597408" y="478536"/>
                </a:lnTo>
                <a:lnTo>
                  <a:pt x="594360" y="487680"/>
                </a:lnTo>
                <a:lnTo>
                  <a:pt x="591312" y="496824"/>
                </a:lnTo>
                <a:lnTo>
                  <a:pt x="588264" y="505968"/>
                </a:lnTo>
                <a:lnTo>
                  <a:pt x="585216" y="505968"/>
                </a:lnTo>
                <a:lnTo>
                  <a:pt x="579120" y="518160"/>
                </a:lnTo>
                <a:lnTo>
                  <a:pt x="579120" y="518160"/>
                </a:lnTo>
                <a:lnTo>
                  <a:pt x="569976" y="524256"/>
                </a:lnTo>
                <a:lnTo>
                  <a:pt x="566927" y="527304"/>
                </a:lnTo>
                <a:lnTo>
                  <a:pt x="560832" y="530352"/>
                </a:lnTo>
                <a:lnTo>
                  <a:pt x="560832" y="530352"/>
                </a:lnTo>
                <a:lnTo>
                  <a:pt x="551688" y="530352"/>
                </a:lnTo>
                <a:lnTo>
                  <a:pt x="542544" y="530352"/>
                </a:lnTo>
                <a:lnTo>
                  <a:pt x="530352" y="533400"/>
                </a:lnTo>
                <a:lnTo>
                  <a:pt x="518160" y="533400"/>
                </a:lnTo>
                <a:lnTo>
                  <a:pt x="524255" y="527304"/>
                </a:lnTo>
                <a:lnTo>
                  <a:pt x="518160" y="560832"/>
                </a:lnTo>
                <a:lnTo>
                  <a:pt x="512064" y="557784"/>
                </a:lnTo>
                <a:lnTo>
                  <a:pt x="697992" y="557784"/>
                </a:lnTo>
                <a:lnTo>
                  <a:pt x="691896" y="560832"/>
                </a:lnTo>
                <a:lnTo>
                  <a:pt x="697992" y="527304"/>
                </a:lnTo>
                <a:lnTo>
                  <a:pt x="704088" y="533400"/>
                </a:lnTo>
                <a:lnTo>
                  <a:pt x="688848" y="533400"/>
                </a:lnTo>
                <a:lnTo>
                  <a:pt x="679704" y="533400"/>
                </a:lnTo>
                <a:lnTo>
                  <a:pt x="673608" y="530352"/>
                </a:lnTo>
                <a:lnTo>
                  <a:pt x="667512" y="530352"/>
                </a:lnTo>
                <a:lnTo>
                  <a:pt x="667512" y="530352"/>
                </a:lnTo>
                <a:lnTo>
                  <a:pt x="661416" y="530352"/>
                </a:lnTo>
                <a:lnTo>
                  <a:pt x="661416" y="527304"/>
                </a:lnTo>
                <a:lnTo>
                  <a:pt x="655320" y="524256"/>
                </a:lnTo>
                <a:lnTo>
                  <a:pt x="655320" y="524256"/>
                </a:lnTo>
                <a:lnTo>
                  <a:pt x="649224" y="518160"/>
                </a:lnTo>
                <a:lnTo>
                  <a:pt x="646176" y="518160"/>
                </a:lnTo>
                <a:lnTo>
                  <a:pt x="643128" y="509016"/>
                </a:lnTo>
                <a:lnTo>
                  <a:pt x="643128" y="509016"/>
                </a:lnTo>
                <a:lnTo>
                  <a:pt x="643128" y="499872"/>
                </a:lnTo>
                <a:lnTo>
                  <a:pt x="643128" y="499872"/>
                </a:lnTo>
                <a:lnTo>
                  <a:pt x="643128" y="493776"/>
                </a:lnTo>
                <a:lnTo>
                  <a:pt x="643128" y="487680"/>
                </a:lnTo>
                <a:lnTo>
                  <a:pt x="646176" y="478536"/>
                </a:lnTo>
                <a:lnTo>
                  <a:pt x="646176" y="472440"/>
                </a:lnTo>
                <a:lnTo>
                  <a:pt x="670560" y="344424"/>
                </a:lnTo>
                <a:lnTo>
                  <a:pt x="673608" y="341376"/>
                </a:lnTo>
                <a:lnTo>
                  <a:pt x="749808" y="271272"/>
                </a:lnTo>
                <a:lnTo>
                  <a:pt x="752856" y="271272"/>
                </a:lnTo>
                <a:lnTo>
                  <a:pt x="755904" y="274320"/>
                </a:lnTo>
                <a:lnTo>
                  <a:pt x="841248" y="472440"/>
                </a:lnTo>
                <a:lnTo>
                  <a:pt x="847344" y="481584"/>
                </a:lnTo>
                <a:lnTo>
                  <a:pt x="850392" y="490728"/>
                </a:lnTo>
                <a:lnTo>
                  <a:pt x="850392" y="499872"/>
                </a:lnTo>
                <a:lnTo>
                  <a:pt x="850392" y="505968"/>
                </a:lnTo>
                <a:lnTo>
                  <a:pt x="850392" y="505968"/>
                </a:lnTo>
                <a:lnTo>
                  <a:pt x="850392" y="518160"/>
                </a:lnTo>
                <a:lnTo>
                  <a:pt x="847344" y="518160"/>
                </a:lnTo>
                <a:lnTo>
                  <a:pt x="841248" y="527304"/>
                </a:lnTo>
                <a:lnTo>
                  <a:pt x="841248" y="527304"/>
                </a:lnTo>
                <a:lnTo>
                  <a:pt x="838200" y="530352"/>
                </a:lnTo>
                <a:lnTo>
                  <a:pt x="835152" y="530352"/>
                </a:lnTo>
                <a:lnTo>
                  <a:pt x="829056" y="530352"/>
                </a:lnTo>
                <a:lnTo>
                  <a:pt x="822960" y="533400"/>
                </a:lnTo>
                <a:lnTo>
                  <a:pt x="810768" y="533400"/>
                </a:lnTo>
                <a:lnTo>
                  <a:pt x="795528" y="533400"/>
                </a:lnTo>
                <a:lnTo>
                  <a:pt x="801624" y="527304"/>
                </a:lnTo>
                <a:lnTo>
                  <a:pt x="792480" y="560832"/>
                </a:lnTo>
                <a:lnTo>
                  <a:pt x="789432" y="557784"/>
                </a:lnTo>
                <a:lnTo>
                  <a:pt x="975360" y="557784"/>
                </a:lnTo>
                <a:lnTo>
                  <a:pt x="969264" y="560832"/>
                </a:lnTo>
                <a:lnTo>
                  <a:pt x="975360" y="527304"/>
                </a:lnTo>
                <a:lnTo>
                  <a:pt x="981456" y="533400"/>
                </a:lnTo>
                <a:lnTo>
                  <a:pt x="969264" y="530352"/>
                </a:lnTo>
                <a:lnTo>
                  <a:pt x="957072" y="530352"/>
                </a:lnTo>
                <a:lnTo>
                  <a:pt x="947928" y="530352"/>
                </a:lnTo>
                <a:lnTo>
                  <a:pt x="941832" y="527304"/>
                </a:lnTo>
                <a:lnTo>
                  <a:pt x="941832" y="527304"/>
                </a:lnTo>
                <a:lnTo>
                  <a:pt x="929640" y="521208"/>
                </a:lnTo>
                <a:lnTo>
                  <a:pt x="929640" y="518160"/>
                </a:lnTo>
                <a:lnTo>
                  <a:pt x="920496" y="512064"/>
                </a:lnTo>
                <a:lnTo>
                  <a:pt x="920496" y="509016"/>
                </a:lnTo>
                <a:lnTo>
                  <a:pt x="914400" y="502920"/>
                </a:lnTo>
                <a:lnTo>
                  <a:pt x="908304" y="490728"/>
                </a:lnTo>
                <a:lnTo>
                  <a:pt x="902208" y="478536"/>
                </a:lnTo>
                <a:lnTo>
                  <a:pt x="896112" y="460248"/>
                </a:lnTo>
                <a:lnTo>
                  <a:pt x="795528" y="234696"/>
                </a:lnTo>
                <a:lnTo>
                  <a:pt x="795528" y="231648"/>
                </a:lnTo>
                <a:lnTo>
                  <a:pt x="963168" y="79248"/>
                </a:lnTo>
                <a:lnTo>
                  <a:pt x="975360" y="70104"/>
                </a:lnTo>
                <a:lnTo>
                  <a:pt x="984504" y="60960"/>
                </a:lnTo>
                <a:lnTo>
                  <a:pt x="990600" y="54864"/>
                </a:lnTo>
                <a:lnTo>
                  <a:pt x="996696" y="48768"/>
                </a:lnTo>
                <a:lnTo>
                  <a:pt x="1008888" y="42672"/>
                </a:lnTo>
                <a:lnTo>
                  <a:pt x="1008888" y="42672"/>
                </a:lnTo>
                <a:lnTo>
                  <a:pt x="1021080" y="36576"/>
                </a:lnTo>
                <a:lnTo>
                  <a:pt x="1021080" y="36576"/>
                </a:lnTo>
                <a:lnTo>
                  <a:pt x="1039368" y="33528"/>
                </a:lnTo>
                <a:lnTo>
                  <a:pt x="1054608" y="33528"/>
                </a:lnTo>
                <a:lnTo>
                  <a:pt x="1051560" y="36576"/>
                </a:lnTo>
                <a:lnTo>
                  <a:pt x="1057656" y="3048"/>
                </a:lnTo>
                <a:lnTo>
                  <a:pt x="1063752" y="9144"/>
                </a:lnTo>
                <a:lnTo>
                  <a:pt x="880872" y="9144"/>
                </a:lnTo>
                <a:lnTo>
                  <a:pt x="886968" y="6096"/>
                </a:lnTo>
                <a:lnTo>
                  <a:pt x="877824" y="39624"/>
                </a:lnTo>
                <a:lnTo>
                  <a:pt x="874776" y="33528"/>
                </a:lnTo>
                <a:lnTo>
                  <a:pt x="890016" y="33528"/>
                </a:lnTo>
                <a:lnTo>
                  <a:pt x="899160" y="33528"/>
                </a:lnTo>
                <a:lnTo>
                  <a:pt x="905256" y="33528"/>
                </a:lnTo>
                <a:lnTo>
                  <a:pt x="911352" y="36576"/>
                </a:lnTo>
                <a:lnTo>
                  <a:pt x="911352" y="36576"/>
                </a:lnTo>
                <a:lnTo>
                  <a:pt x="914400" y="36576"/>
                </a:lnTo>
                <a:lnTo>
                  <a:pt x="917448" y="39624"/>
                </a:lnTo>
                <a:lnTo>
                  <a:pt x="920496" y="42672"/>
                </a:lnTo>
                <a:lnTo>
                  <a:pt x="920496" y="45720"/>
                </a:lnTo>
                <a:lnTo>
                  <a:pt x="923544" y="51816"/>
                </a:lnTo>
                <a:lnTo>
                  <a:pt x="923544" y="51816"/>
                </a:lnTo>
                <a:lnTo>
                  <a:pt x="920496" y="60960"/>
                </a:lnTo>
                <a:lnTo>
                  <a:pt x="920496" y="60960"/>
                </a:lnTo>
                <a:lnTo>
                  <a:pt x="917448" y="67056"/>
                </a:lnTo>
                <a:lnTo>
                  <a:pt x="917448" y="70104"/>
                </a:lnTo>
                <a:lnTo>
                  <a:pt x="914400" y="73152"/>
                </a:lnTo>
                <a:lnTo>
                  <a:pt x="908304" y="82296"/>
                </a:lnTo>
                <a:lnTo>
                  <a:pt x="902208" y="88392"/>
                </a:lnTo>
                <a:lnTo>
                  <a:pt x="896112" y="97536"/>
                </a:lnTo>
                <a:lnTo>
                  <a:pt x="691896" y="289560"/>
                </a:lnTo>
                <a:lnTo>
                  <a:pt x="685800" y="292608"/>
                </a:lnTo>
                <a:lnTo>
                  <a:pt x="682752" y="286512"/>
                </a:lnTo>
                <a:lnTo>
                  <a:pt x="716280" y="106680"/>
                </a:lnTo>
                <a:lnTo>
                  <a:pt x="719328" y="91440"/>
                </a:lnTo>
                <a:lnTo>
                  <a:pt x="722376" y="79248"/>
                </a:lnTo>
                <a:lnTo>
                  <a:pt x="725424" y="67056"/>
                </a:lnTo>
                <a:lnTo>
                  <a:pt x="728472" y="60960"/>
                </a:lnTo>
                <a:lnTo>
                  <a:pt x="728472" y="57912"/>
                </a:lnTo>
                <a:lnTo>
                  <a:pt x="737616" y="48768"/>
                </a:lnTo>
                <a:lnTo>
                  <a:pt x="737616" y="45720"/>
                </a:lnTo>
                <a:lnTo>
                  <a:pt x="746760" y="39624"/>
                </a:lnTo>
                <a:lnTo>
                  <a:pt x="746760" y="39624"/>
                </a:lnTo>
                <a:lnTo>
                  <a:pt x="752856" y="36576"/>
                </a:lnTo>
                <a:lnTo>
                  <a:pt x="752856" y="36576"/>
                </a:lnTo>
                <a:lnTo>
                  <a:pt x="762000" y="33528"/>
                </a:lnTo>
                <a:lnTo>
                  <a:pt x="768096" y="33528"/>
                </a:lnTo>
                <a:lnTo>
                  <a:pt x="780288" y="33528"/>
                </a:lnTo>
                <a:lnTo>
                  <a:pt x="795528" y="33528"/>
                </a:lnTo>
                <a:lnTo>
                  <a:pt x="792480" y="36576"/>
                </a:lnTo>
                <a:lnTo>
                  <a:pt x="795528" y="3048"/>
                </a:lnTo>
                <a:lnTo>
                  <a:pt x="801624" y="9144"/>
                </a:lnTo>
                <a:lnTo>
                  <a:pt x="618744" y="9144"/>
                </a:lnTo>
                <a:lnTo>
                  <a:pt x="624840" y="6096"/>
                </a:lnTo>
                <a:lnTo>
                  <a:pt x="618744" y="39624"/>
                </a:lnTo>
                <a:close/>
                <a:moveTo>
                  <a:pt x="310896" y="3048"/>
                </a:moveTo>
                <a:lnTo>
                  <a:pt x="313944" y="0"/>
                </a:lnTo>
                <a:lnTo>
                  <a:pt x="371855" y="0"/>
                </a:lnTo>
                <a:lnTo>
                  <a:pt x="374904" y="3048"/>
                </a:lnTo>
                <a:lnTo>
                  <a:pt x="445008" y="469392"/>
                </a:lnTo>
                <a:lnTo>
                  <a:pt x="448055" y="481584"/>
                </a:lnTo>
                <a:lnTo>
                  <a:pt x="448055" y="493776"/>
                </a:lnTo>
                <a:lnTo>
                  <a:pt x="451104" y="499872"/>
                </a:lnTo>
                <a:lnTo>
                  <a:pt x="454152" y="505968"/>
                </a:lnTo>
                <a:lnTo>
                  <a:pt x="454152" y="505968"/>
                </a:lnTo>
                <a:lnTo>
                  <a:pt x="460248" y="515112"/>
                </a:lnTo>
                <a:lnTo>
                  <a:pt x="457199" y="515112"/>
                </a:lnTo>
                <a:lnTo>
                  <a:pt x="463296" y="518160"/>
                </a:lnTo>
                <a:lnTo>
                  <a:pt x="463296" y="518160"/>
                </a:lnTo>
                <a:lnTo>
                  <a:pt x="469392" y="521208"/>
                </a:lnTo>
                <a:lnTo>
                  <a:pt x="466344" y="521208"/>
                </a:lnTo>
                <a:lnTo>
                  <a:pt x="472440" y="521208"/>
                </a:lnTo>
                <a:lnTo>
                  <a:pt x="481583" y="524256"/>
                </a:lnTo>
                <a:lnTo>
                  <a:pt x="490727" y="524256"/>
                </a:lnTo>
                <a:lnTo>
                  <a:pt x="493776" y="524256"/>
                </a:lnTo>
                <a:lnTo>
                  <a:pt x="496824" y="527304"/>
                </a:lnTo>
                <a:lnTo>
                  <a:pt x="490727" y="560832"/>
                </a:lnTo>
                <a:lnTo>
                  <a:pt x="484632" y="566928"/>
                </a:lnTo>
                <a:lnTo>
                  <a:pt x="313944" y="566928"/>
                </a:lnTo>
                <a:lnTo>
                  <a:pt x="310896" y="563880"/>
                </a:lnTo>
                <a:lnTo>
                  <a:pt x="310896" y="560832"/>
                </a:lnTo>
                <a:lnTo>
                  <a:pt x="316992" y="527304"/>
                </a:lnTo>
                <a:lnTo>
                  <a:pt x="320040" y="524256"/>
                </a:lnTo>
                <a:lnTo>
                  <a:pt x="341376" y="524256"/>
                </a:lnTo>
                <a:lnTo>
                  <a:pt x="350520" y="521208"/>
                </a:lnTo>
                <a:lnTo>
                  <a:pt x="359664" y="521208"/>
                </a:lnTo>
                <a:lnTo>
                  <a:pt x="356616" y="521208"/>
                </a:lnTo>
                <a:lnTo>
                  <a:pt x="365760" y="518160"/>
                </a:lnTo>
                <a:lnTo>
                  <a:pt x="362712" y="518160"/>
                </a:lnTo>
                <a:lnTo>
                  <a:pt x="368808" y="515112"/>
                </a:lnTo>
                <a:lnTo>
                  <a:pt x="368808" y="515112"/>
                </a:lnTo>
                <a:lnTo>
                  <a:pt x="374904" y="505968"/>
                </a:lnTo>
                <a:lnTo>
                  <a:pt x="374904" y="505968"/>
                </a:lnTo>
                <a:lnTo>
                  <a:pt x="377952" y="493776"/>
                </a:lnTo>
                <a:lnTo>
                  <a:pt x="377952" y="493776"/>
                </a:lnTo>
                <a:lnTo>
                  <a:pt x="374904" y="487680"/>
                </a:lnTo>
                <a:lnTo>
                  <a:pt x="374904" y="481584"/>
                </a:lnTo>
                <a:lnTo>
                  <a:pt x="374904" y="475488"/>
                </a:lnTo>
                <a:lnTo>
                  <a:pt x="374904" y="466344"/>
                </a:lnTo>
                <a:lnTo>
                  <a:pt x="359664" y="353568"/>
                </a:lnTo>
                <a:lnTo>
                  <a:pt x="362712" y="359664"/>
                </a:lnTo>
                <a:lnTo>
                  <a:pt x="182880" y="359664"/>
                </a:lnTo>
                <a:lnTo>
                  <a:pt x="188976" y="356616"/>
                </a:lnTo>
                <a:lnTo>
                  <a:pt x="128016" y="481584"/>
                </a:lnTo>
                <a:lnTo>
                  <a:pt x="121920" y="496824"/>
                </a:lnTo>
                <a:lnTo>
                  <a:pt x="121920" y="493776"/>
                </a:lnTo>
                <a:lnTo>
                  <a:pt x="121920" y="505968"/>
                </a:lnTo>
                <a:lnTo>
                  <a:pt x="121920" y="505968"/>
                </a:lnTo>
                <a:lnTo>
                  <a:pt x="121920" y="515112"/>
                </a:lnTo>
                <a:lnTo>
                  <a:pt x="121920" y="512064"/>
                </a:lnTo>
                <a:lnTo>
                  <a:pt x="124968" y="518160"/>
                </a:lnTo>
                <a:lnTo>
                  <a:pt x="124968" y="518160"/>
                </a:lnTo>
                <a:lnTo>
                  <a:pt x="128016" y="521208"/>
                </a:lnTo>
                <a:lnTo>
                  <a:pt x="128016" y="521208"/>
                </a:lnTo>
                <a:lnTo>
                  <a:pt x="134112" y="521208"/>
                </a:lnTo>
                <a:lnTo>
                  <a:pt x="134112" y="521208"/>
                </a:lnTo>
                <a:lnTo>
                  <a:pt x="143255" y="524256"/>
                </a:lnTo>
                <a:lnTo>
                  <a:pt x="152399" y="524256"/>
                </a:lnTo>
                <a:lnTo>
                  <a:pt x="167640" y="524256"/>
                </a:lnTo>
                <a:lnTo>
                  <a:pt x="170688" y="524256"/>
                </a:lnTo>
                <a:lnTo>
                  <a:pt x="170688" y="527304"/>
                </a:lnTo>
                <a:lnTo>
                  <a:pt x="164592" y="560832"/>
                </a:lnTo>
                <a:lnTo>
                  <a:pt x="161544" y="566928"/>
                </a:lnTo>
                <a:lnTo>
                  <a:pt x="3048" y="566928"/>
                </a:lnTo>
                <a:lnTo>
                  <a:pt x="0" y="563880"/>
                </a:lnTo>
                <a:lnTo>
                  <a:pt x="0" y="560832"/>
                </a:lnTo>
                <a:lnTo>
                  <a:pt x="6096" y="527304"/>
                </a:lnTo>
                <a:lnTo>
                  <a:pt x="12192" y="524256"/>
                </a:lnTo>
                <a:lnTo>
                  <a:pt x="21336" y="521208"/>
                </a:lnTo>
                <a:lnTo>
                  <a:pt x="30480" y="521208"/>
                </a:lnTo>
                <a:lnTo>
                  <a:pt x="36576" y="521208"/>
                </a:lnTo>
                <a:lnTo>
                  <a:pt x="42672" y="518160"/>
                </a:lnTo>
                <a:lnTo>
                  <a:pt x="39624" y="518160"/>
                </a:lnTo>
                <a:lnTo>
                  <a:pt x="48768" y="512064"/>
                </a:lnTo>
                <a:lnTo>
                  <a:pt x="48768" y="515112"/>
                </a:lnTo>
                <a:lnTo>
                  <a:pt x="57912" y="505968"/>
                </a:lnTo>
                <a:lnTo>
                  <a:pt x="57912" y="505968"/>
                </a:lnTo>
                <a:lnTo>
                  <a:pt x="60960" y="499872"/>
                </a:lnTo>
                <a:lnTo>
                  <a:pt x="67056" y="490728"/>
                </a:lnTo>
                <a:lnTo>
                  <a:pt x="73152" y="478536"/>
                </a:lnTo>
                <a:lnTo>
                  <a:pt x="79248" y="463296"/>
                </a:lnTo>
                <a:lnTo>
                  <a:pt x="310896" y="3048"/>
                </a:lnTo>
                <a:close/>
                <a:moveTo>
                  <a:pt x="88392" y="469392"/>
                </a:moveTo>
                <a:lnTo>
                  <a:pt x="79248" y="484632"/>
                </a:lnTo>
                <a:lnTo>
                  <a:pt x="73152" y="496824"/>
                </a:lnTo>
                <a:lnTo>
                  <a:pt x="67056" y="505968"/>
                </a:lnTo>
                <a:lnTo>
                  <a:pt x="64008" y="512064"/>
                </a:lnTo>
                <a:lnTo>
                  <a:pt x="64008" y="512064"/>
                </a:lnTo>
                <a:lnTo>
                  <a:pt x="54864" y="521208"/>
                </a:lnTo>
                <a:lnTo>
                  <a:pt x="54864" y="521208"/>
                </a:lnTo>
                <a:lnTo>
                  <a:pt x="45720" y="527304"/>
                </a:lnTo>
                <a:lnTo>
                  <a:pt x="45720" y="527304"/>
                </a:lnTo>
                <a:lnTo>
                  <a:pt x="39624" y="530352"/>
                </a:lnTo>
                <a:lnTo>
                  <a:pt x="30480" y="530352"/>
                </a:lnTo>
                <a:lnTo>
                  <a:pt x="21336" y="530352"/>
                </a:lnTo>
                <a:lnTo>
                  <a:pt x="12192" y="533400"/>
                </a:lnTo>
                <a:lnTo>
                  <a:pt x="15240" y="527304"/>
                </a:lnTo>
                <a:lnTo>
                  <a:pt x="9144" y="560832"/>
                </a:lnTo>
                <a:lnTo>
                  <a:pt x="3048" y="557784"/>
                </a:lnTo>
                <a:lnTo>
                  <a:pt x="161544" y="557784"/>
                </a:lnTo>
                <a:lnTo>
                  <a:pt x="155448" y="560832"/>
                </a:lnTo>
                <a:lnTo>
                  <a:pt x="164592" y="527304"/>
                </a:lnTo>
                <a:lnTo>
                  <a:pt x="167640" y="533400"/>
                </a:lnTo>
                <a:lnTo>
                  <a:pt x="152399" y="533400"/>
                </a:lnTo>
                <a:lnTo>
                  <a:pt x="140208" y="530352"/>
                </a:lnTo>
                <a:lnTo>
                  <a:pt x="134112" y="530352"/>
                </a:lnTo>
                <a:lnTo>
                  <a:pt x="131064" y="530352"/>
                </a:lnTo>
                <a:lnTo>
                  <a:pt x="124968" y="530352"/>
                </a:lnTo>
                <a:lnTo>
                  <a:pt x="124968" y="527304"/>
                </a:lnTo>
                <a:lnTo>
                  <a:pt x="121920" y="527304"/>
                </a:lnTo>
                <a:lnTo>
                  <a:pt x="118872" y="524256"/>
                </a:lnTo>
                <a:lnTo>
                  <a:pt x="112776" y="518160"/>
                </a:lnTo>
                <a:lnTo>
                  <a:pt x="112776" y="515112"/>
                </a:lnTo>
                <a:lnTo>
                  <a:pt x="112776" y="505968"/>
                </a:lnTo>
                <a:lnTo>
                  <a:pt x="112776" y="505968"/>
                </a:lnTo>
                <a:lnTo>
                  <a:pt x="112776" y="493776"/>
                </a:lnTo>
                <a:lnTo>
                  <a:pt x="112776" y="493776"/>
                </a:lnTo>
                <a:lnTo>
                  <a:pt x="118872" y="478536"/>
                </a:lnTo>
                <a:lnTo>
                  <a:pt x="179832" y="353568"/>
                </a:lnTo>
                <a:lnTo>
                  <a:pt x="182880" y="350520"/>
                </a:lnTo>
                <a:lnTo>
                  <a:pt x="362712" y="350520"/>
                </a:lnTo>
                <a:lnTo>
                  <a:pt x="368808" y="353568"/>
                </a:lnTo>
                <a:lnTo>
                  <a:pt x="384048" y="466344"/>
                </a:lnTo>
                <a:lnTo>
                  <a:pt x="384048" y="475488"/>
                </a:lnTo>
                <a:lnTo>
                  <a:pt x="384048" y="481584"/>
                </a:lnTo>
                <a:lnTo>
                  <a:pt x="384048" y="487680"/>
                </a:lnTo>
                <a:lnTo>
                  <a:pt x="387096" y="493776"/>
                </a:lnTo>
                <a:lnTo>
                  <a:pt x="387096" y="493776"/>
                </a:lnTo>
                <a:lnTo>
                  <a:pt x="384048" y="509016"/>
                </a:lnTo>
                <a:lnTo>
                  <a:pt x="384048" y="509016"/>
                </a:lnTo>
                <a:lnTo>
                  <a:pt x="374904" y="521208"/>
                </a:lnTo>
                <a:lnTo>
                  <a:pt x="374904" y="521208"/>
                </a:lnTo>
                <a:lnTo>
                  <a:pt x="368808" y="527304"/>
                </a:lnTo>
                <a:lnTo>
                  <a:pt x="368808" y="527304"/>
                </a:lnTo>
                <a:lnTo>
                  <a:pt x="362712" y="530352"/>
                </a:lnTo>
                <a:lnTo>
                  <a:pt x="359664" y="530352"/>
                </a:lnTo>
                <a:lnTo>
                  <a:pt x="350520" y="530352"/>
                </a:lnTo>
                <a:lnTo>
                  <a:pt x="341376" y="533400"/>
                </a:lnTo>
                <a:lnTo>
                  <a:pt x="320040" y="533400"/>
                </a:lnTo>
                <a:lnTo>
                  <a:pt x="326136" y="527304"/>
                </a:lnTo>
                <a:lnTo>
                  <a:pt x="316992" y="560832"/>
                </a:lnTo>
                <a:lnTo>
                  <a:pt x="313944" y="557784"/>
                </a:lnTo>
                <a:lnTo>
                  <a:pt x="484632" y="557784"/>
                </a:lnTo>
                <a:lnTo>
                  <a:pt x="481583" y="560832"/>
                </a:lnTo>
                <a:lnTo>
                  <a:pt x="487680" y="527304"/>
                </a:lnTo>
                <a:lnTo>
                  <a:pt x="490727" y="533400"/>
                </a:lnTo>
                <a:lnTo>
                  <a:pt x="481583" y="530352"/>
                </a:lnTo>
                <a:lnTo>
                  <a:pt x="472440" y="530352"/>
                </a:lnTo>
                <a:lnTo>
                  <a:pt x="466344" y="530352"/>
                </a:lnTo>
                <a:lnTo>
                  <a:pt x="466344" y="530352"/>
                </a:lnTo>
                <a:lnTo>
                  <a:pt x="460248" y="527304"/>
                </a:lnTo>
                <a:lnTo>
                  <a:pt x="460248" y="527304"/>
                </a:lnTo>
                <a:lnTo>
                  <a:pt x="451104" y="521208"/>
                </a:lnTo>
                <a:lnTo>
                  <a:pt x="451104" y="521208"/>
                </a:lnTo>
                <a:lnTo>
                  <a:pt x="445008" y="512064"/>
                </a:lnTo>
                <a:lnTo>
                  <a:pt x="445008" y="512064"/>
                </a:lnTo>
                <a:lnTo>
                  <a:pt x="441960" y="502920"/>
                </a:lnTo>
                <a:lnTo>
                  <a:pt x="438912" y="493776"/>
                </a:lnTo>
                <a:lnTo>
                  <a:pt x="438912" y="484632"/>
                </a:lnTo>
                <a:lnTo>
                  <a:pt x="435864" y="469392"/>
                </a:lnTo>
                <a:lnTo>
                  <a:pt x="365760" y="6096"/>
                </a:lnTo>
                <a:lnTo>
                  <a:pt x="371855" y="9144"/>
                </a:lnTo>
                <a:lnTo>
                  <a:pt x="313944" y="9144"/>
                </a:lnTo>
                <a:lnTo>
                  <a:pt x="316992" y="6096"/>
                </a:lnTo>
                <a:lnTo>
                  <a:pt x="88392" y="469392"/>
                </a:lnTo>
                <a:close/>
                <a:moveTo>
                  <a:pt x="1770888" y="1048512"/>
                </a:moveTo>
                <a:lnTo>
                  <a:pt x="1776984" y="1051560"/>
                </a:lnTo>
                <a:lnTo>
                  <a:pt x="1658112" y="1298448"/>
                </a:lnTo>
                <a:lnTo>
                  <a:pt x="1655064" y="1292352"/>
                </a:lnTo>
                <a:lnTo>
                  <a:pt x="1807463" y="1292352"/>
                </a:lnTo>
                <a:lnTo>
                  <a:pt x="1804416" y="1298448"/>
                </a:lnTo>
                <a:lnTo>
                  <a:pt x="1770888" y="1048512"/>
                </a:lnTo>
                <a:close/>
                <a:moveTo>
                  <a:pt x="1813560" y="1295400"/>
                </a:moveTo>
                <a:lnTo>
                  <a:pt x="1813560" y="1298448"/>
                </a:lnTo>
                <a:lnTo>
                  <a:pt x="1807463" y="1301496"/>
                </a:lnTo>
                <a:lnTo>
                  <a:pt x="1655064" y="1301496"/>
                </a:lnTo>
                <a:lnTo>
                  <a:pt x="1652016" y="1298448"/>
                </a:lnTo>
                <a:lnTo>
                  <a:pt x="1652016" y="1295400"/>
                </a:lnTo>
                <a:lnTo>
                  <a:pt x="1770888" y="1045464"/>
                </a:lnTo>
                <a:lnTo>
                  <a:pt x="1773936" y="1045464"/>
                </a:lnTo>
                <a:lnTo>
                  <a:pt x="1780032" y="1048512"/>
                </a:lnTo>
                <a:lnTo>
                  <a:pt x="1813560" y="1295400"/>
                </a:lnTo>
                <a:close/>
                <a:moveTo>
                  <a:pt x="1289304" y="1048512"/>
                </a:moveTo>
                <a:lnTo>
                  <a:pt x="1298448" y="1051560"/>
                </a:lnTo>
                <a:lnTo>
                  <a:pt x="1179576" y="1298448"/>
                </a:lnTo>
                <a:lnTo>
                  <a:pt x="1173480" y="1292352"/>
                </a:lnTo>
                <a:lnTo>
                  <a:pt x="1328928" y="1292352"/>
                </a:lnTo>
                <a:lnTo>
                  <a:pt x="1322832" y="1298448"/>
                </a:lnTo>
                <a:lnTo>
                  <a:pt x="1289304" y="1048512"/>
                </a:lnTo>
                <a:close/>
                <a:moveTo>
                  <a:pt x="1331976" y="1295400"/>
                </a:moveTo>
                <a:lnTo>
                  <a:pt x="1331976" y="1298448"/>
                </a:lnTo>
                <a:lnTo>
                  <a:pt x="1328928" y="1301496"/>
                </a:lnTo>
                <a:lnTo>
                  <a:pt x="1173480" y="1301496"/>
                </a:lnTo>
                <a:lnTo>
                  <a:pt x="1170432" y="1298448"/>
                </a:lnTo>
                <a:lnTo>
                  <a:pt x="1170432" y="1295400"/>
                </a:lnTo>
                <a:lnTo>
                  <a:pt x="1289304" y="1045464"/>
                </a:lnTo>
                <a:lnTo>
                  <a:pt x="1295400" y="1045464"/>
                </a:lnTo>
                <a:lnTo>
                  <a:pt x="1298448" y="1048512"/>
                </a:lnTo>
                <a:lnTo>
                  <a:pt x="1331976" y="1295400"/>
                </a:lnTo>
                <a:close/>
                <a:moveTo>
                  <a:pt x="807720" y="1048512"/>
                </a:moveTo>
                <a:lnTo>
                  <a:pt x="816864" y="1051560"/>
                </a:lnTo>
                <a:lnTo>
                  <a:pt x="697992" y="1298448"/>
                </a:lnTo>
                <a:lnTo>
                  <a:pt x="694944" y="1292352"/>
                </a:lnTo>
                <a:lnTo>
                  <a:pt x="847344" y="1292352"/>
                </a:lnTo>
                <a:lnTo>
                  <a:pt x="844296" y="1298448"/>
                </a:lnTo>
                <a:lnTo>
                  <a:pt x="807720" y="1048512"/>
                </a:lnTo>
                <a:close/>
                <a:moveTo>
                  <a:pt x="853440" y="1295400"/>
                </a:moveTo>
                <a:lnTo>
                  <a:pt x="850392" y="1298448"/>
                </a:lnTo>
                <a:lnTo>
                  <a:pt x="847344" y="1301496"/>
                </a:lnTo>
                <a:lnTo>
                  <a:pt x="694944" y="1301496"/>
                </a:lnTo>
                <a:lnTo>
                  <a:pt x="688848" y="1298448"/>
                </a:lnTo>
                <a:lnTo>
                  <a:pt x="688848" y="1295400"/>
                </a:lnTo>
                <a:lnTo>
                  <a:pt x="807720" y="1045464"/>
                </a:lnTo>
                <a:lnTo>
                  <a:pt x="813816" y="1045464"/>
                </a:lnTo>
                <a:lnTo>
                  <a:pt x="816864" y="1048512"/>
                </a:lnTo>
                <a:lnTo>
                  <a:pt x="853440" y="1295400"/>
                </a:lnTo>
                <a:close/>
                <a:moveTo>
                  <a:pt x="2560319" y="984504"/>
                </a:moveTo>
                <a:lnTo>
                  <a:pt x="2563368" y="981456"/>
                </a:lnTo>
                <a:lnTo>
                  <a:pt x="2746248" y="981456"/>
                </a:lnTo>
                <a:lnTo>
                  <a:pt x="2749296" y="981456"/>
                </a:lnTo>
                <a:lnTo>
                  <a:pt x="2752344" y="984504"/>
                </a:lnTo>
                <a:lnTo>
                  <a:pt x="2746248" y="1018032"/>
                </a:lnTo>
                <a:lnTo>
                  <a:pt x="2740152" y="1024128"/>
                </a:lnTo>
                <a:lnTo>
                  <a:pt x="2724912" y="1024128"/>
                </a:lnTo>
                <a:lnTo>
                  <a:pt x="2715768" y="1024128"/>
                </a:lnTo>
                <a:lnTo>
                  <a:pt x="2706624" y="1024128"/>
                </a:lnTo>
                <a:lnTo>
                  <a:pt x="2700528" y="1027176"/>
                </a:lnTo>
                <a:lnTo>
                  <a:pt x="2700528" y="1027176"/>
                </a:lnTo>
                <a:lnTo>
                  <a:pt x="2697480" y="1027176"/>
                </a:lnTo>
                <a:lnTo>
                  <a:pt x="2697480" y="1027176"/>
                </a:lnTo>
                <a:lnTo>
                  <a:pt x="2688336" y="1036320"/>
                </a:lnTo>
                <a:lnTo>
                  <a:pt x="2688336" y="1033272"/>
                </a:lnTo>
                <a:lnTo>
                  <a:pt x="2682240" y="1045464"/>
                </a:lnTo>
                <a:lnTo>
                  <a:pt x="2682240" y="1042416"/>
                </a:lnTo>
                <a:lnTo>
                  <a:pt x="2679192" y="1051560"/>
                </a:lnTo>
                <a:lnTo>
                  <a:pt x="2676144" y="1060704"/>
                </a:lnTo>
                <a:lnTo>
                  <a:pt x="2673096" y="1072896"/>
                </a:lnTo>
                <a:lnTo>
                  <a:pt x="2670048" y="1088136"/>
                </a:lnTo>
                <a:lnTo>
                  <a:pt x="2636519" y="1267968"/>
                </a:lnTo>
                <a:lnTo>
                  <a:pt x="2630424" y="1264920"/>
                </a:lnTo>
                <a:lnTo>
                  <a:pt x="2834640" y="1072896"/>
                </a:lnTo>
                <a:lnTo>
                  <a:pt x="2840736" y="1063752"/>
                </a:lnTo>
                <a:lnTo>
                  <a:pt x="2846832" y="1057656"/>
                </a:lnTo>
                <a:lnTo>
                  <a:pt x="2852928" y="1048512"/>
                </a:lnTo>
                <a:lnTo>
                  <a:pt x="2855976" y="1045464"/>
                </a:lnTo>
                <a:lnTo>
                  <a:pt x="2855976" y="1045464"/>
                </a:lnTo>
                <a:lnTo>
                  <a:pt x="2859024" y="1039368"/>
                </a:lnTo>
                <a:lnTo>
                  <a:pt x="2859024" y="1039368"/>
                </a:lnTo>
                <a:lnTo>
                  <a:pt x="2859024" y="1033272"/>
                </a:lnTo>
                <a:lnTo>
                  <a:pt x="2859024" y="1033272"/>
                </a:lnTo>
                <a:lnTo>
                  <a:pt x="2859024" y="1027176"/>
                </a:lnTo>
                <a:lnTo>
                  <a:pt x="2859024" y="1030224"/>
                </a:lnTo>
                <a:lnTo>
                  <a:pt x="2855976" y="1024128"/>
                </a:lnTo>
                <a:lnTo>
                  <a:pt x="2855976" y="1027176"/>
                </a:lnTo>
                <a:lnTo>
                  <a:pt x="2852928" y="1024128"/>
                </a:lnTo>
                <a:lnTo>
                  <a:pt x="2852928" y="1024128"/>
                </a:lnTo>
                <a:lnTo>
                  <a:pt x="2849880" y="1024128"/>
                </a:lnTo>
                <a:lnTo>
                  <a:pt x="2843784" y="1024128"/>
                </a:lnTo>
                <a:lnTo>
                  <a:pt x="2834640" y="1024128"/>
                </a:lnTo>
                <a:lnTo>
                  <a:pt x="2819400" y="1024128"/>
                </a:lnTo>
                <a:lnTo>
                  <a:pt x="2816352" y="1021080"/>
                </a:lnTo>
                <a:lnTo>
                  <a:pt x="2816352" y="1018032"/>
                </a:lnTo>
                <a:lnTo>
                  <a:pt x="2822448" y="984504"/>
                </a:lnTo>
                <a:lnTo>
                  <a:pt x="2828544" y="981456"/>
                </a:lnTo>
                <a:lnTo>
                  <a:pt x="3008376" y="981456"/>
                </a:lnTo>
                <a:lnTo>
                  <a:pt x="3011424" y="981456"/>
                </a:lnTo>
                <a:lnTo>
                  <a:pt x="3011424" y="987552"/>
                </a:lnTo>
                <a:lnTo>
                  <a:pt x="3005328" y="1021080"/>
                </a:lnTo>
                <a:lnTo>
                  <a:pt x="3002280" y="1024128"/>
                </a:lnTo>
                <a:lnTo>
                  <a:pt x="2983992" y="1024128"/>
                </a:lnTo>
                <a:lnTo>
                  <a:pt x="2968752" y="1027176"/>
                </a:lnTo>
                <a:lnTo>
                  <a:pt x="2971800" y="1027176"/>
                </a:lnTo>
                <a:lnTo>
                  <a:pt x="2956560" y="1033272"/>
                </a:lnTo>
                <a:lnTo>
                  <a:pt x="2959608" y="1033272"/>
                </a:lnTo>
                <a:lnTo>
                  <a:pt x="2947416" y="1039368"/>
                </a:lnTo>
                <a:lnTo>
                  <a:pt x="2941320" y="1042416"/>
                </a:lnTo>
                <a:lnTo>
                  <a:pt x="2935224" y="1048512"/>
                </a:lnTo>
                <a:lnTo>
                  <a:pt x="2926080" y="1057656"/>
                </a:lnTo>
                <a:lnTo>
                  <a:pt x="2916936" y="1066800"/>
                </a:lnTo>
                <a:lnTo>
                  <a:pt x="2749296" y="1219200"/>
                </a:lnTo>
                <a:lnTo>
                  <a:pt x="2749296" y="1213104"/>
                </a:lnTo>
                <a:lnTo>
                  <a:pt x="2849880" y="1438656"/>
                </a:lnTo>
                <a:lnTo>
                  <a:pt x="2855976" y="1453896"/>
                </a:lnTo>
                <a:lnTo>
                  <a:pt x="2862072" y="1469136"/>
                </a:lnTo>
                <a:lnTo>
                  <a:pt x="2868168" y="1478280"/>
                </a:lnTo>
                <a:lnTo>
                  <a:pt x="2874264" y="1487424"/>
                </a:lnTo>
                <a:lnTo>
                  <a:pt x="2874264" y="1484376"/>
                </a:lnTo>
                <a:lnTo>
                  <a:pt x="2883408" y="1493520"/>
                </a:lnTo>
                <a:lnTo>
                  <a:pt x="2880360" y="1493520"/>
                </a:lnTo>
                <a:lnTo>
                  <a:pt x="2892552" y="1499616"/>
                </a:lnTo>
                <a:lnTo>
                  <a:pt x="2889504" y="1499616"/>
                </a:lnTo>
                <a:lnTo>
                  <a:pt x="2895600" y="1502664"/>
                </a:lnTo>
                <a:lnTo>
                  <a:pt x="2904744" y="1502664"/>
                </a:lnTo>
                <a:lnTo>
                  <a:pt x="2913888" y="1502664"/>
                </a:lnTo>
                <a:lnTo>
                  <a:pt x="2926080" y="1502664"/>
                </a:lnTo>
                <a:lnTo>
                  <a:pt x="2929128" y="1505712"/>
                </a:lnTo>
                <a:lnTo>
                  <a:pt x="2929128" y="1508760"/>
                </a:lnTo>
                <a:lnTo>
                  <a:pt x="2926080" y="1542288"/>
                </a:lnTo>
                <a:lnTo>
                  <a:pt x="2919984" y="1545336"/>
                </a:lnTo>
                <a:lnTo>
                  <a:pt x="2734056" y="1545336"/>
                </a:lnTo>
                <a:lnTo>
                  <a:pt x="2731008" y="1545336"/>
                </a:lnTo>
                <a:lnTo>
                  <a:pt x="2731008" y="1542288"/>
                </a:lnTo>
                <a:lnTo>
                  <a:pt x="2737104" y="1508760"/>
                </a:lnTo>
                <a:lnTo>
                  <a:pt x="2743200" y="1502664"/>
                </a:lnTo>
                <a:lnTo>
                  <a:pt x="2758440" y="1502664"/>
                </a:lnTo>
                <a:lnTo>
                  <a:pt x="2767584" y="1502664"/>
                </a:lnTo>
                <a:lnTo>
                  <a:pt x="2773680" y="1502664"/>
                </a:lnTo>
                <a:lnTo>
                  <a:pt x="2779776" y="1502664"/>
                </a:lnTo>
                <a:lnTo>
                  <a:pt x="2779776" y="1502664"/>
                </a:lnTo>
                <a:lnTo>
                  <a:pt x="2782824" y="1499616"/>
                </a:lnTo>
                <a:lnTo>
                  <a:pt x="2779776" y="1502664"/>
                </a:lnTo>
                <a:lnTo>
                  <a:pt x="2785872" y="1493520"/>
                </a:lnTo>
                <a:lnTo>
                  <a:pt x="2785872" y="1496568"/>
                </a:lnTo>
                <a:lnTo>
                  <a:pt x="2788920" y="1484376"/>
                </a:lnTo>
                <a:lnTo>
                  <a:pt x="2788920" y="1487424"/>
                </a:lnTo>
                <a:lnTo>
                  <a:pt x="2785872" y="1481328"/>
                </a:lnTo>
                <a:lnTo>
                  <a:pt x="2785872" y="1475232"/>
                </a:lnTo>
                <a:lnTo>
                  <a:pt x="2782824" y="1466088"/>
                </a:lnTo>
                <a:lnTo>
                  <a:pt x="2779776" y="1456944"/>
                </a:lnTo>
                <a:lnTo>
                  <a:pt x="2694432" y="1258824"/>
                </a:lnTo>
                <a:lnTo>
                  <a:pt x="2700528" y="1258824"/>
                </a:lnTo>
                <a:lnTo>
                  <a:pt x="2624328" y="1328928"/>
                </a:lnTo>
                <a:lnTo>
                  <a:pt x="2627376" y="1325880"/>
                </a:lnTo>
                <a:lnTo>
                  <a:pt x="2599944" y="1453896"/>
                </a:lnTo>
                <a:lnTo>
                  <a:pt x="2599944" y="1463040"/>
                </a:lnTo>
                <a:lnTo>
                  <a:pt x="2596896" y="1469136"/>
                </a:lnTo>
                <a:lnTo>
                  <a:pt x="2596896" y="1475232"/>
                </a:lnTo>
                <a:lnTo>
                  <a:pt x="2596896" y="1481328"/>
                </a:lnTo>
                <a:lnTo>
                  <a:pt x="2596896" y="1481328"/>
                </a:lnTo>
                <a:lnTo>
                  <a:pt x="2596896" y="1487424"/>
                </a:lnTo>
                <a:lnTo>
                  <a:pt x="2596896" y="1487424"/>
                </a:lnTo>
                <a:lnTo>
                  <a:pt x="2599944" y="1493520"/>
                </a:lnTo>
                <a:lnTo>
                  <a:pt x="2599944" y="1493520"/>
                </a:lnTo>
                <a:lnTo>
                  <a:pt x="2606040" y="1499616"/>
                </a:lnTo>
                <a:lnTo>
                  <a:pt x="2606040" y="1496568"/>
                </a:lnTo>
                <a:lnTo>
                  <a:pt x="2612136" y="1502664"/>
                </a:lnTo>
                <a:lnTo>
                  <a:pt x="2612136" y="1502664"/>
                </a:lnTo>
                <a:lnTo>
                  <a:pt x="2615184" y="1502664"/>
                </a:lnTo>
                <a:lnTo>
                  <a:pt x="2615184" y="1502664"/>
                </a:lnTo>
                <a:lnTo>
                  <a:pt x="2621280" y="1502664"/>
                </a:lnTo>
                <a:lnTo>
                  <a:pt x="2627376" y="1502664"/>
                </a:lnTo>
                <a:lnTo>
                  <a:pt x="2636519" y="1502664"/>
                </a:lnTo>
                <a:lnTo>
                  <a:pt x="2648712" y="1502664"/>
                </a:lnTo>
                <a:lnTo>
                  <a:pt x="2651760" y="1505712"/>
                </a:lnTo>
                <a:lnTo>
                  <a:pt x="2651760" y="1508760"/>
                </a:lnTo>
                <a:lnTo>
                  <a:pt x="2645663" y="1542288"/>
                </a:lnTo>
                <a:lnTo>
                  <a:pt x="2642616" y="1545336"/>
                </a:lnTo>
                <a:lnTo>
                  <a:pt x="2459736" y="1545336"/>
                </a:lnTo>
                <a:lnTo>
                  <a:pt x="2456688" y="1545336"/>
                </a:lnTo>
                <a:lnTo>
                  <a:pt x="2453640" y="1542288"/>
                </a:lnTo>
                <a:lnTo>
                  <a:pt x="2459736" y="1508760"/>
                </a:lnTo>
                <a:lnTo>
                  <a:pt x="2465832" y="1502664"/>
                </a:lnTo>
                <a:lnTo>
                  <a:pt x="2478024" y="1502664"/>
                </a:lnTo>
                <a:lnTo>
                  <a:pt x="2487168" y="1502664"/>
                </a:lnTo>
                <a:lnTo>
                  <a:pt x="2496312" y="1502664"/>
                </a:lnTo>
                <a:lnTo>
                  <a:pt x="2505456" y="1499616"/>
                </a:lnTo>
                <a:lnTo>
                  <a:pt x="2502407" y="1502664"/>
                </a:lnTo>
                <a:lnTo>
                  <a:pt x="2508504" y="1499616"/>
                </a:lnTo>
                <a:lnTo>
                  <a:pt x="2508504" y="1499616"/>
                </a:lnTo>
                <a:lnTo>
                  <a:pt x="2517648" y="1490472"/>
                </a:lnTo>
                <a:lnTo>
                  <a:pt x="2517648" y="1493520"/>
                </a:lnTo>
                <a:lnTo>
                  <a:pt x="2523744" y="1481328"/>
                </a:lnTo>
                <a:lnTo>
                  <a:pt x="2523744" y="1481328"/>
                </a:lnTo>
                <a:lnTo>
                  <a:pt x="2526792" y="1475232"/>
                </a:lnTo>
                <a:lnTo>
                  <a:pt x="2529840" y="1466088"/>
                </a:lnTo>
                <a:lnTo>
                  <a:pt x="2532888" y="1456944"/>
                </a:lnTo>
                <a:lnTo>
                  <a:pt x="2535936" y="1444752"/>
                </a:lnTo>
                <a:lnTo>
                  <a:pt x="2602992" y="1082040"/>
                </a:lnTo>
                <a:lnTo>
                  <a:pt x="2606040" y="1069848"/>
                </a:lnTo>
                <a:lnTo>
                  <a:pt x="2609088" y="1060704"/>
                </a:lnTo>
                <a:lnTo>
                  <a:pt x="2609088" y="1054608"/>
                </a:lnTo>
                <a:lnTo>
                  <a:pt x="2609088" y="1048512"/>
                </a:lnTo>
                <a:lnTo>
                  <a:pt x="2609088" y="1051560"/>
                </a:lnTo>
                <a:lnTo>
                  <a:pt x="2609088" y="1039368"/>
                </a:lnTo>
                <a:lnTo>
                  <a:pt x="2609088" y="1042416"/>
                </a:lnTo>
                <a:lnTo>
                  <a:pt x="2606040" y="1033272"/>
                </a:lnTo>
                <a:lnTo>
                  <a:pt x="2606040" y="1036320"/>
                </a:lnTo>
                <a:lnTo>
                  <a:pt x="2599944" y="1030224"/>
                </a:lnTo>
                <a:lnTo>
                  <a:pt x="2602992" y="1030224"/>
                </a:lnTo>
                <a:lnTo>
                  <a:pt x="2593848" y="1027176"/>
                </a:lnTo>
                <a:lnTo>
                  <a:pt x="2596896" y="1027176"/>
                </a:lnTo>
                <a:lnTo>
                  <a:pt x="2590800" y="1024128"/>
                </a:lnTo>
                <a:lnTo>
                  <a:pt x="2587751" y="1024128"/>
                </a:lnTo>
                <a:lnTo>
                  <a:pt x="2578607" y="1024128"/>
                </a:lnTo>
                <a:lnTo>
                  <a:pt x="2572512" y="1024128"/>
                </a:lnTo>
                <a:lnTo>
                  <a:pt x="2557272" y="1024128"/>
                </a:lnTo>
                <a:lnTo>
                  <a:pt x="2554224" y="1021080"/>
                </a:lnTo>
                <a:lnTo>
                  <a:pt x="2554224" y="1018032"/>
                </a:lnTo>
                <a:lnTo>
                  <a:pt x="2560319" y="984504"/>
                </a:lnTo>
                <a:close/>
                <a:moveTo>
                  <a:pt x="2563368" y="1021080"/>
                </a:moveTo>
                <a:lnTo>
                  <a:pt x="2557272" y="1014984"/>
                </a:lnTo>
                <a:lnTo>
                  <a:pt x="2572512" y="1014984"/>
                </a:lnTo>
                <a:lnTo>
                  <a:pt x="2581656" y="1014984"/>
                </a:lnTo>
                <a:lnTo>
                  <a:pt x="2587751" y="1014984"/>
                </a:lnTo>
                <a:lnTo>
                  <a:pt x="2593848" y="1014984"/>
                </a:lnTo>
                <a:lnTo>
                  <a:pt x="2599944" y="1018032"/>
                </a:lnTo>
                <a:lnTo>
                  <a:pt x="2599944" y="1018032"/>
                </a:lnTo>
                <a:lnTo>
                  <a:pt x="2606040" y="1021080"/>
                </a:lnTo>
                <a:lnTo>
                  <a:pt x="2609088" y="1024128"/>
                </a:lnTo>
                <a:lnTo>
                  <a:pt x="2612136" y="1030224"/>
                </a:lnTo>
                <a:lnTo>
                  <a:pt x="2612136" y="1030224"/>
                </a:lnTo>
                <a:lnTo>
                  <a:pt x="2615184" y="1039368"/>
                </a:lnTo>
                <a:lnTo>
                  <a:pt x="2615184" y="1039368"/>
                </a:lnTo>
                <a:lnTo>
                  <a:pt x="2618232" y="1048512"/>
                </a:lnTo>
                <a:lnTo>
                  <a:pt x="2618232" y="1051560"/>
                </a:lnTo>
                <a:lnTo>
                  <a:pt x="2618232" y="1054608"/>
                </a:lnTo>
                <a:lnTo>
                  <a:pt x="2615184" y="1063752"/>
                </a:lnTo>
                <a:lnTo>
                  <a:pt x="2615184" y="1072896"/>
                </a:lnTo>
                <a:lnTo>
                  <a:pt x="2612136" y="1085088"/>
                </a:lnTo>
                <a:lnTo>
                  <a:pt x="2545080" y="1444752"/>
                </a:lnTo>
                <a:lnTo>
                  <a:pt x="2542032" y="1456944"/>
                </a:lnTo>
                <a:lnTo>
                  <a:pt x="2538984" y="1469136"/>
                </a:lnTo>
                <a:lnTo>
                  <a:pt x="2535936" y="1478280"/>
                </a:lnTo>
                <a:lnTo>
                  <a:pt x="2532888" y="1484376"/>
                </a:lnTo>
                <a:lnTo>
                  <a:pt x="2532888" y="1487424"/>
                </a:lnTo>
                <a:lnTo>
                  <a:pt x="2523744" y="1496568"/>
                </a:lnTo>
                <a:lnTo>
                  <a:pt x="2523744" y="1499616"/>
                </a:lnTo>
                <a:lnTo>
                  <a:pt x="2514600" y="1505712"/>
                </a:lnTo>
                <a:lnTo>
                  <a:pt x="2511551" y="1508760"/>
                </a:lnTo>
                <a:lnTo>
                  <a:pt x="2505456" y="1508760"/>
                </a:lnTo>
                <a:lnTo>
                  <a:pt x="2505456" y="1508760"/>
                </a:lnTo>
                <a:lnTo>
                  <a:pt x="2499360" y="1511808"/>
                </a:lnTo>
                <a:lnTo>
                  <a:pt x="2487168" y="1511808"/>
                </a:lnTo>
                <a:lnTo>
                  <a:pt x="2478024" y="1511808"/>
                </a:lnTo>
                <a:lnTo>
                  <a:pt x="2465832" y="1511808"/>
                </a:lnTo>
                <a:lnTo>
                  <a:pt x="2468880" y="1508760"/>
                </a:lnTo>
                <a:lnTo>
                  <a:pt x="2462784" y="1542288"/>
                </a:lnTo>
                <a:lnTo>
                  <a:pt x="2459736" y="1536192"/>
                </a:lnTo>
                <a:lnTo>
                  <a:pt x="2642616" y="1536192"/>
                </a:lnTo>
                <a:lnTo>
                  <a:pt x="2636519" y="1542288"/>
                </a:lnTo>
                <a:lnTo>
                  <a:pt x="2642616" y="1508760"/>
                </a:lnTo>
                <a:lnTo>
                  <a:pt x="2648712" y="1511808"/>
                </a:lnTo>
                <a:lnTo>
                  <a:pt x="2636519" y="1511808"/>
                </a:lnTo>
                <a:lnTo>
                  <a:pt x="2627376" y="1511808"/>
                </a:lnTo>
                <a:lnTo>
                  <a:pt x="2618232" y="1511808"/>
                </a:lnTo>
                <a:lnTo>
                  <a:pt x="2612136" y="1511808"/>
                </a:lnTo>
                <a:lnTo>
                  <a:pt x="2612136" y="1511808"/>
                </a:lnTo>
                <a:lnTo>
                  <a:pt x="2609088" y="1508760"/>
                </a:lnTo>
                <a:lnTo>
                  <a:pt x="2606040" y="1508760"/>
                </a:lnTo>
                <a:lnTo>
                  <a:pt x="2599944" y="1505712"/>
                </a:lnTo>
                <a:lnTo>
                  <a:pt x="2599944" y="1505712"/>
                </a:lnTo>
                <a:lnTo>
                  <a:pt x="2593848" y="1499616"/>
                </a:lnTo>
                <a:lnTo>
                  <a:pt x="2593848" y="1496568"/>
                </a:lnTo>
                <a:lnTo>
                  <a:pt x="2590800" y="1490472"/>
                </a:lnTo>
                <a:lnTo>
                  <a:pt x="2590800" y="1490472"/>
                </a:lnTo>
                <a:lnTo>
                  <a:pt x="2587751" y="1481328"/>
                </a:lnTo>
                <a:lnTo>
                  <a:pt x="2587751" y="1481328"/>
                </a:lnTo>
                <a:lnTo>
                  <a:pt x="2587751" y="1475232"/>
                </a:lnTo>
                <a:lnTo>
                  <a:pt x="2587751" y="1469136"/>
                </a:lnTo>
                <a:lnTo>
                  <a:pt x="2590800" y="1459992"/>
                </a:lnTo>
                <a:lnTo>
                  <a:pt x="2590800" y="1450848"/>
                </a:lnTo>
                <a:lnTo>
                  <a:pt x="2618232" y="1325880"/>
                </a:lnTo>
                <a:lnTo>
                  <a:pt x="2618232" y="1322832"/>
                </a:lnTo>
                <a:lnTo>
                  <a:pt x="2694432" y="1252728"/>
                </a:lnTo>
                <a:lnTo>
                  <a:pt x="2700528" y="1252728"/>
                </a:lnTo>
                <a:lnTo>
                  <a:pt x="2703576" y="1252728"/>
                </a:lnTo>
                <a:lnTo>
                  <a:pt x="2788920" y="1453896"/>
                </a:lnTo>
                <a:lnTo>
                  <a:pt x="2791968" y="1463040"/>
                </a:lnTo>
                <a:lnTo>
                  <a:pt x="2795016" y="1472184"/>
                </a:lnTo>
                <a:lnTo>
                  <a:pt x="2795016" y="1481328"/>
                </a:lnTo>
                <a:lnTo>
                  <a:pt x="2798064" y="1484376"/>
                </a:lnTo>
                <a:lnTo>
                  <a:pt x="2798064" y="1487424"/>
                </a:lnTo>
                <a:lnTo>
                  <a:pt x="2795016" y="1496568"/>
                </a:lnTo>
                <a:lnTo>
                  <a:pt x="2795016" y="1499616"/>
                </a:lnTo>
                <a:lnTo>
                  <a:pt x="2788920" y="1508760"/>
                </a:lnTo>
                <a:lnTo>
                  <a:pt x="2785872" y="1508760"/>
                </a:lnTo>
                <a:lnTo>
                  <a:pt x="2782824" y="1511808"/>
                </a:lnTo>
                <a:lnTo>
                  <a:pt x="2782824" y="1511808"/>
                </a:lnTo>
                <a:lnTo>
                  <a:pt x="2776728" y="1511808"/>
                </a:lnTo>
                <a:lnTo>
                  <a:pt x="2767584" y="1511808"/>
                </a:lnTo>
                <a:lnTo>
                  <a:pt x="2758440" y="1511808"/>
                </a:lnTo>
                <a:lnTo>
                  <a:pt x="2743200" y="1511808"/>
                </a:lnTo>
                <a:lnTo>
                  <a:pt x="2746248" y="1508760"/>
                </a:lnTo>
                <a:lnTo>
                  <a:pt x="2740152" y="1542288"/>
                </a:lnTo>
                <a:lnTo>
                  <a:pt x="2734056" y="1536192"/>
                </a:lnTo>
                <a:lnTo>
                  <a:pt x="2919984" y="1536192"/>
                </a:lnTo>
                <a:lnTo>
                  <a:pt x="2916936" y="1542288"/>
                </a:lnTo>
                <a:lnTo>
                  <a:pt x="2923032" y="1508760"/>
                </a:lnTo>
                <a:lnTo>
                  <a:pt x="2926080" y="1511808"/>
                </a:lnTo>
                <a:lnTo>
                  <a:pt x="2913888" y="1511808"/>
                </a:lnTo>
                <a:lnTo>
                  <a:pt x="2901696" y="1511808"/>
                </a:lnTo>
                <a:lnTo>
                  <a:pt x="2895600" y="1508760"/>
                </a:lnTo>
                <a:lnTo>
                  <a:pt x="2886456" y="1508760"/>
                </a:lnTo>
                <a:lnTo>
                  <a:pt x="2886456" y="1508760"/>
                </a:lnTo>
                <a:lnTo>
                  <a:pt x="2877312" y="1502664"/>
                </a:lnTo>
                <a:lnTo>
                  <a:pt x="2874264" y="1499616"/>
                </a:lnTo>
                <a:lnTo>
                  <a:pt x="2868168" y="1490472"/>
                </a:lnTo>
                <a:lnTo>
                  <a:pt x="2865120" y="1490472"/>
                </a:lnTo>
                <a:lnTo>
                  <a:pt x="2862072" y="1481328"/>
                </a:lnTo>
                <a:lnTo>
                  <a:pt x="2855976" y="1472184"/>
                </a:lnTo>
                <a:lnTo>
                  <a:pt x="2846832" y="1456944"/>
                </a:lnTo>
                <a:lnTo>
                  <a:pt x="2840736" y="1441704"/>
                </a:lnTo>
                <a:lnTo>
                  <a:pt x="2740152" y="1216152"/>
                </a:lnTo>
                <a:lnTo>
                  <a:pt x="2743200" y="1210056"/>
                </a:lnTo>
                <a:lnTo>
                  <a:pt x="2910840" y="1060704"/>
                </a:lnTo>
                <a:lnTo>
                  <a:pt x="2919984" y="1048512"/>
                </a:lnTo>
                <a:lnTo>
                  <a:pt x="2929128" y="1042416"/>
                </a:lnTo>
                <a:lnTo>
                  <a:pt x="2938272" y="1036320"/>
                </a:lnTo>
                <a:lnTo>
                  <a:pt x="2941320" y="1030224"/>
                </a:lnTo>
                <a:lnTo>
                  <a:pt x="2953512" y="1024128"/>
                </a:lnTo>
                <a:lnTo>
                  <a:pt x="2953512" y="1024128"/>
                </a:lnTo>
                <a:lnTo>
                  <a:pt x="2968752" y="1018032"/>
                </a:lnTo>
                <a:lnTo>
                  <a:pt x="2968752" y="1018032"/>
                </a:lnTo>
                <a:lnTo>
                  <a:pt x="2983992" y="1014984"/>
                </a:lnTo>
                <a:lnTo>
                  <a:pt x="3002280" y="1014984"/>
                </a:lnTo>
                <a:lnTo>
                  <a:pt x="2996184" y="1018032"/>
                </a:lnTo>
                <a:lnTo>
                  <a:pt x="3002280" y="984504"/>
                </a:lnTo>
                <a:lnTo>
                  <a:pt x="3008376" y="990600"/>
                </a:lnTo>
                <a:lnTo>
                  <a:pt x="2828544" y="990600"/>
                </a:lnTo>
                <a:lnTo>
                  <a:pt x="2831592" y="987552"/>
                </a:lnTo>
                <a:lnTo>
                  <a:pt x="2825496" y="1021080"/>
                </a:lnTo>
                <a:lnTo>
                  <a:pt x="2819400" y="1014984"/>
                </a:lnTo>
                <a:lnTo>
                  <a:pt x="2834640" y="1014984"/>
                </a:lnTo>
                <a:lnTo>
                  <a:pt x="2843784" y="1014984"/>
                </a:lnTo>
                <a:lnTo>
                  <a:pt x="2849880" y="1014984"/>
                </a:lnTo>
                <a:lnTo>
                  <a:pt x="2855976" y="1014984"/>
                </a:lnTo>
                <a:lnTo>
                  <a:pt x="2855976" y="1018032"/>
                </a:lnTo>
                <a:lnTo>
                  <a:pt x="2862072" y="1018032"/>
                </a:lnTo>
                <a:lnTo>
                  <a:pt x="2862072" y="1018032"/>
                </a:lnTo>
                <a:lnTo>
                  <a:pt x="2865120" y="1024128"/>
                </a:lnTo>
                <a:lnTo>
                  <a:pt x="2868168" y="1027176"/>
                </a:lnTo>
                <a:lnTo>
                  <a:pt x="2868168" y="1033272"/>
                </a:lnTo>
                <a:lnTo>
                  <a:pt x="2868168" y="1033272"/>
                </a:lnTo>
                <a:lnTo>
                  <a:pt x="2868168" y="1042416"/>
                </a:lnTo>
                <a:lnTo>
                  <a:pt x="2868168" y="1042416"/>
                </a:lnTo>
                <a:lnTo>
                  <a:pt x="2865120" y="1048512"/>
                </a:lnTo>
                <a:lnTo>
                  <a:pt x="2865120" y="1048512"/>
                </a:lnTo>
                <a:lnTo>
                  <a:pt x="2859024" y="1054608"/>
                </a:lnTo>
                <a:lnTo>
                  <a:pt x="2855976" y="1060704"/>
                </a:lnTo>
                <a:lnTo>
                  <a:pt x="2849880" y="1069848"/>
                </a:lnTo>
                <a:lnTo>
                  <a:pt x="2840736" y="1078992"/>
                </a:lnTo>
                <a:lnTo>
                  <a:pt x="2636519" y="1271016"/>
                </a:lnTo>
                <a:lnTo>
                  <a:pt x="2630424" y="1271016"/>
                </a:lnTo>
                <a:lnTo>
                  <a:pt x="2627376" y="1267968"/>
                </a:lnTo>
                <a:lnTo>
                  <a:pt x="2660904" y="1088136"/>
                </a:lnTo>
                <a:lnTo>
                  <a:pt x="2663951" y="1072896"/>
                </a:lnTo>
                <a:lnTo>
                  <a:pt x="2667000" y="1057656"/>
                </a:lnTo>
                <a:lnTo>
                  <a:pt x="2670048" y="1048512"/>
                </a:lnTo>
                <a:lnTo>
                  <a:pt x="2673096" y="1039368"/>
                </a:lnTo>
                <a:lnTo>
                  <a:pt x="2676144" y="1039368"/>
                </a:lnTo>
                <a:lnTo>
                  <a:pt x="2682240" y="1030224"/>
                </a:lnTo>
                <a:lnTo>
                  <a:pt x="2682240" y="1027176"/>
                </a:lnTo>
                <a:lnTo>
                  <a:pt x="2691384" y="1021080"/>
                </a:lnTo>
                <a:lnTo>
                  <a:pt x="2691384" y="1021080"/>
                </a:lnTo>
                <a:lnTo>
                  <a:pt x="2697480" y="1018032"/>
                </a:lnTo>
                <a:lnTo>
                  <a:pt x="2697480" y="1018032"/>
                </a:lnTo>
                <a:lnTo>
                  <a:pt x="2706624" y="1014984"/>
                </a:lnTo>
                <a:lnTo>
                  <a:pt x="2715768" y="1014984"/>
                </a:lnTo>
                <a:lnTo>
                  <a:pt x="2724912" y="1014984"/>
                </a:lnTo>
                <a:lnTo>
                  <a:pt x="2740152" y="1014984"/>
                </a:lnTo>
                <a:lnTo>
                  <a:pt x="2737104" y="1018032"/>
                </a:lnTo>
                <a:lnTo>
                  <a:pt x="2743200" y="984504"/>
                </a:lnTo>
                <a:lnTo>
                  <a:pt x="2746248" y="990600"/>
                </a:lnTo>
                <a:lnTo>
                  <a:pt x="2563368" y="990600"/>
                </a:lnTo>
                <a:lnTo>
                  <a:pt x="2569463" y="987552"/>
                </a:lnTo>
                <a:lnTo>
                  <a:pt x="2563368" y="1021080"/>
                </a:lnTo>
                <a:close/>
                <a:moveTo>
                  <a:pt x="2078736" y="984504"/>
                </a:moveTo>
                <a:lnTo>
                  <a:pt x="2084832" y="981456"/>
                </a:lnTo>
                <a:lnTo>
                  <a:pt x="2228088" y="981456"/>
                </a:lnTo>
                <a:lnTo>
                  <a:pt x="2234184" y="984504"/>
                </a:lnTo>
                <a:lnTo>
                  <a:pt x="2337816" y="1405128"/>
                </a:lnTo>
                <a:lnTo>
                  <a:pt x="2328672" y="1405128"/>
                </a:lnTo>
                <a:lnTo>
                  <a:pt x="2389632" y="1069848"/>
                </a:lnTo>
                <a:lnTo>
                  <a:pt x="2392680" y="1063752"/>
                </a:lnTo>
                <a:lnTo>
                  <a:pt x="2392680" y="1057656"/>
                </a:lnTo>
                <a:lnTo>
                  <a:pt x="2392680" y="1048512"/>
                </a:lnTo>
                <a:lnTo>
                  <a:pt x="2392680" y="1048512"/>
                </a:lnTo>
                <a:lnTo>
                  <a:pt x="2392680" y="1042416"/>
                </a:lnTo>
                <a:lnTo>
                  <a:pt x="2392680" y="1042416"/>
                </a:lnTo>
                <a:lnTo>
                  <a:pt x="2389632" y="1036320"/>
                </a:lnTo>
                <a:lnTo>
                  <a:pt x="2392680" y="1039368"/>
                </a:lnTo>
                <a:lnTo>
                  <a:pt x="2389632" y="1033272"/>
                </a:lnTo>
                <a:lnTo>
                  <a:pt x="2389632" y="1033272"/>
                </a:lnTo>
                <a:lnTo>
                  <a:pt x="2383536" y="1030224"/>
                </a:lnTo>
                <a:lnTo>
                  <a:pt x="2386584" y="1030224"/>
                </a:lnTo>
                <a:lnTo>
                  <a:pt x="2380488" y="1027176"/>
                </a:lnTo>
                <a:lnTo>
                  <a:pt x="2383536" y="1030224"/>
                </a:lnTo>
                <a:lnTo>
                  <a:pt x="2377440" y="1027176"/>
                </a:lnTo>
                <a:lnTo>
                  <a:pt x="2377440" y="1027176"/>
                </a:lnTo>
                <a:lnTo>
                  <a:pt x="2368296" y="1027176"/>
                </a:lnTo>
                <a:lnTo>
                  <a:pt x="2359151" y="1027176"/>
                </a:lnTo>
                <a:lnTo>
                  <a:pt x="2343912" y="1027176"/>
                </a:lnTo>
                <a:lnTo>
                  <a:pt x="2340863" y="1024128"/>
                </a:lnTo>
                <a:lnTo>
                  <a:pt x="2340863" y="1021080"/>
                </a:lnTo>
                <a:lnTo>
                  <a:pt x="2346960" y="984504"/>
                </a:lnTo>
                <a:lnTo>
                  <a:pt x="2350007" y="981456"/>
                </a:lnTo>
                <a:lnTo>
                  <a:pt x="2514600" y="981456"/>
                </a:lnTo>
                <a:lnTo>
                  <a:pt x="2517648" y="981456"/>
                </a:lnTo>
                <a:lnTo>
                  <a:pt x="2517648" y="984504"/>
                </a:lnTo>
                <a:lnTo>
                  <a:pt x="2511551" y="1021080"/>
                </a:lnTo>
                <a:lnTo>
                  <a:pt x="2508504" y="1027176"/>
                </a:lnTo>
                <a:lnTo>
                  <a:pt x="2493263" y="1027176"/>
                </a:lnTo>
                <a:lnTo>
                  <a:pt x="2484119" y="1027176"/>
                </a:lnTo>
                <a:lnTo>
                  <a:pt x="2474976" y="1027176"/>
                </a:lnTo>
                <a:lnTo>
                  <a:pt x="2465832" y="1030224"/>
                </a:lnTo>
                <a:lnTo>
                  <a:pt x="2468880" y="1027176"/>
                </a:lnTo>
                <a:lnTo>
                  <a:pt x="2462784" y="1030224"/>
                </a:lnTo>
                <a:lnTo>
                  <a:pt x="2462784" y="1030224"/>
                </a:lnTo>
                <a:lnTo>
                  <a:pt x="2453640" y="1036320"/>
                </a:lnTo>
                <a:lnTo>
                  <a:pt x="2453640" y="1036320"/>
                </a:lnTo>
                <a:lnTo>
                  <a:pt x="2447544" y="1042416"/>
                </a:lnTo>
                <a:lnTo>
                  <a:pt x="2447544" y="1042416"/>
                </a:lnTo>
                <a:lnTo>
                  <a:pt x="2444496" y="1048512"/>
                </a:lnTo>
                <a:lnTo>
                  <a:pt x="2444496" y="1057656"/>
                </a:lnTo>
                <a:lnTo>
                  <a:pt x="2441448" y="1066800"/>
                </a:lnTo>
                <a:lnTo>
                  <a:pt x="2438400" y="1082040"/>
                </a:lnTo>
                <a:lnTo>
                  <a:pt x="2350007" y="1542288"/>
                </a:lnTo>
                <a:lnTo>
                  <a:pt x="2343912" y="1545336"/>
                </a:lnTo>
                <a:lnTo>
                  <a:pt x="2307336" y="1545336"/>
                </a:lnTo>
                <a:lnTo>
                  <a:pt x="2301240" y="1542288"/>
                </a:lnTo>
                <a:lnTo>
                  <a:pt x="2173224" y="1027176"/>
                </a:lnTo>
                <a:lnTo>
                  <a:pt x="2182368" y="1027176"/>
                </a:lnTo>
                <a:lnTo>
                  <a:pt x="2103119" y="1453896"/>
                </a:lnTo>
                <a:lnTo>
                  <a:pt x="2100072" y="1466088"/>
                </a:lnTo>
                <a:lnTo>
                  <a:pt x="2100072" y="1478280"/>
                </a:lnTo>
                <a:lnTo>
                  <a:pt x="2100072" y="1475232"/>
                </a:lnTo>
                <a:lnTo>
                  <a:pt x="2100072" y="1484376"/>
                </a:lnTo>
                <a:lnTo>
                  <a:pt x="2100072" y="1484376"/>
                </a:lnTo>
                <a:lnTo>
                  <a:pt x="2103119" y="1493520"/>
                </a:lnTo>
                <a:lnTo>
                  <a:pt x="2103119" y="1490472"/>
                </a:lnTo>
                <a:lnTo>
                  <a:pt x="2109216" y="1499616"/>
                </a:lnTo>
                <a:lnTo>
                  <a:pt x="2106168" y="1496568"/>
                </a:lnTo>
                <a:lnTo>
                  <a:pt x="2112263" y="1502664"/>
                </a:lnTo>
                <a:lnTo>
                  <a:pt x="2112263" y="1499616"/>
                </a:lnTo>
                <a:lnTo>
                  <a:pt x="2115312" y="1502664"/>
                </a:lnTo>
                <a:lnTo>
                  <a:pt x="2115312" y="1502664"/>
                </a:lnTo>
                <a:lnTo>
                  <a:pt x="2121407" y="1502664"/>
                </a:lnTo>
                <a:lnTo>
                  <a:pt x="2130551" y="1502664"/>
                </a:lnTo>
                <a:lnTo>
                  <a:pt x="2139696" y="1502664"/>
                </a:lnTo>
                <a:lnTo>
                  <a:pt x="2148840" y="1502664"/>
                </a:lnTo>
                <a:lnTo>
                  <a:pt x="2151888" y="1505712"/>
                </a:lnTo>
                <a:lnTo>
                  <a:pt x="2154936" y="1508760"/>
                </a:lnTo>
                <a:lnTo>
                  <a:pt x="2148840" y="1542288"/>
                </a:lnTo>
                <a:lnTo>
                  <a:pt x="2142744" y="1545336"/>
                </a:lnTo>
                <a:lnTo>
                  <a:pt x="1978151" y="1545336"/>
                </a:lnTo>
                <a:lnTo>
                  <a:pt x="1975104" y="1545336"/>
                </a:lnTo>
                <a:lnTo>
                  <a:pt x="1975104" y="1542288"/>
                </a:lnTo>
                <a:lnTo>
                  <a:pt x="1981200" y="1508760"/>
                </a:lnTo>
                <a:lnTo>
                  <a:pt x="1984248" y="1502664"/>
                </a:lnTo>
                <a:lnTo>
                  <a:pt x="1999488" y="1502664"/>
                </a:lnTo>
                <a:lnTo>
                  <a:pt x="2008632" y="1502664"/>
                </a:lnTo>
                <a:lnTo>
                  <a:pt x="2017776" y="1502664"/>
                </a:lnTo>
                <a:lnTo>
                  <a:pt x="2023872" y="1502664"/>
                </a:lnTo>
                <a:lnTo>
                  <a:pt x="2023872" y="1502664"/>
                </a:lnTo>
                <a:lnTo>
                  <a:pt x="2029968" y="1499616"/>
                </a:lnTo>
                <a:lnTo>
                  <a:pt x="2029968" y="1499616"/>
                </a:lnTo>
                <a:lnTo>
                  <a:pt x="2036063" y="1493520"/>
                </a:lnTo>
                <a:lnTo>
                  <a:pt x="2036063" y="1493520"/>
                </a:lnTo>
                <a:lnTo>
                  <a:pt x="2042160" y="1484376"/>
                </a:lnTo>
                <a:lnTo>
                  <a:pt x="2042160" y="1484376"/>
                </a:lnTo>
                <a:lnTo>
                  <a:pt x="2045207" y="1478280"/>
                </a:lnTo>
                <a:lnTo>
                  <a:pt x="2048256" y="1469136"/>
                </a:lnTo>
                <a:lnTo>
                  <a:pt x="2051304" y="1459992"/>
                </a:lnTo>
                <a:lnTo>
                  <a:pt x="2054351" y="1444752"/>
                </a:lnTo>
                <a:lnTo>
                  <a:pt x="2124456" y="1085088"/>
                </a:lnTo>
                <a:lnTo>
                  <a:pt x="2127504" y="1066800"/>
                </a:lnTo>
                <a:lnTo>
                  <a:pt x="2127504" y="1051560"/>
                </a:lnTo>
                <a:lnTo>
                  <a:pt x="2127504" y="1045464"/>
                </a:lnTo>
                <a:lnTo>
                  <a:pt x="2127504" y="1045464"/>
                </a:lnTo>
                <a:lnTo>
                  <a:pt x="2124456" y="1039368"/>
                </a:lnTo>
                <a:lnTo>
                  <a:pt x="2124456" y="1039368"/>
                </a:lnTo>
                <a:lnTo>
                  <a:pt x="2121407" y="1033272"/>
                </a:lnTo>
                <a:lnTo>
                  <a:pt x="2124456" y="1036320"/>
                </a:lnTo>
                <a:lnTo>
                  <a:pt x="2118360" y="1030224"/>
                </a:lnTo>
                <a:lnTo>
                  <a:pt x="2121407" y="1030224"/>
                </a:lnTo>
                <a:lnTo>
                  <a:pt x="2115312" y="1027176"/>
                </a:lnTo>
                <a:lnTo>
                  <a:pt x="2118360" y="1030224"/>
                </a:lnTo>
                <a:lnTo>
                  <a:pt x="2112263" y="1027176"/>
                </a:lnTo>
                <a:lnTo>
                  <a:pt x="2112263" y="1027176"/>
                </a:lnTo>
                <a:lnTo>
                  <a:pt x="2103119" y="1027176"/>
                </a:lnTo>
                <a:lnTo>
                  <a:pt x="2093976" y="1027176"/>
                </a:lnTo>
                <a:lnTo>
                  <a:pt x="2078736" y="1027176"/>
                </a:lnTo>
                <a:lnTo>
                  <a:pt x="2075688" y="1024128"/>
                </a:lnTo>
                <a:lnTo>
                  <a:pt x="2072640" y="1021080"/>
                </a:lnTo>
                <a:lnTo>
                  <a:pt x="2078736" y="984504"/>
                </a:lnTo>
                <a:close/>
                <a:moveTo>
                  <a:pt x="2081784" y="1021080"/>
                </a:moveTo>
                <a:lnTo>
                  <a:pt x="2078736" y="1018032"/>
                </a:lnTo>
                <a:lnTo>
                  <a:pt x="2093976" y="1018032"/>
                </a:lnTo>
                <a:lnTo>
                  <a:pt x="2106168" y="1018032"/>
                </a:lnTo>
                <a:lnTo>
                  <a:pt x="2112263" y="1018032"/>
                </a:lnTo>
                <a:lnTo>
                  <a:pt x="2112263" y="1018032"/>
                </a:lnTo>
                <a:lnTo>
                  <a:pt x="2118360" y="1021080"/>
                </a:lnTo>
                <a:lnTo>
                  <a:pt x="2121407" y="1021080"/>
                </a:lnTo>
                <a:lnTo>
                  <a:pt x="2124456" y="1024128"/>
                </a:lnTo>
                <a:lnTo>
                  <a:pt x="2127504" y="1024128"/>
                </a:lnTo>
                <a:lnTo>
                  <a:pt x="2130551" y="1030224"/>
                </a:lnTo>
                <a:lnTo>
                  <a:pt x="2130551" y="1030224"/>
                </a:lnTo>
                <a:lnTo>
                  <a:pt x="2133600" y="1036320"/>
                </a:lnTo>
                <a:lnTo>
                  <a:pt x="2133600" y="1036320"/>
                </a:lnTo>
                <a:lnTo>
                  <a:pt x="2136648" y="1042416"/>
                </a:lnTo>
                <a:lnTo>
                  <a:pt x="2136648" y="1045464"/>
                </a:lnTo>
                <a:lnTo>
                  <a:pt x="2136648" y="1054608"/>
                </a:lnTo>
                <a:lnTo>
                  <a:pt x="2136648" y="1066800"/>
                </a:lnTo>
                <a:lnTo>
                  <a:pt x="2133600" y="1085088"/>
                </a:lnTo>
                <a:lnTo>
                  <a:pt x="2063496" y="1447800"/>
                </a:lnTo>
                <a:lnTo>
                  <a:pt x="2060448" y="1459992"/>
                </a:lnTo>
                <a:lnTo>
                  <a:pt x="2057400" y="1472184"/>
                </a:lnTo>
                <a:lnTo>
                  <a:pt x="2054351" y="1481328"/>
                </a:lnTo>
                <a:lnTo>
                  <a:pt x="2051304" y="1490472"/>
                </a:lnTo>
                <a:lnTo>
                  <a:pt x="2051304" y="1490472"/>
                </a:lnTo>
                <a:lnTo>
                  <a:pt x="2042160" y="1499616"/>
                </a:lnTo>
                <a:lnTo>
                  <a:pt x="2042160" y="1499616"/>
                </a:lnTo>
                <a:lnTo>
                  <a:pt x="2033016" y="1508760"/>
                </a:lnTo>
                <a:lnTo>
                  <a:pt x="2033016" y="1508760"/>
                </a:lnTo>
                <a:lnTo>
                  <a:pt x="2026919" y="1508760"/>
                </a:lnTo>
                <a:lnTo>
                  <a:pt x="2026919" y="1511808"/>
                </a:lnTo>
                <a:lnTo>
                  <a:pt x="2017776" y="1511808"/>
                </a:lnTo>
                <a:lnTo>
                  <a:pt x="2008632" y="1511808"/>
                </a:lnTo>
                <a:lnTo>
                  <a:pt x="1999488" y="1511808"/>
                </a:lnTo>
                <a:lnTo>
                  <a:pt x="1984248" y="1511808"/>
                </a:lnTo>
                <a:lnTo>
                  <a:pt x="1987296" y="1508760"/>
                </a:lnTo>
                <a:lnTo>
                  <a:pt x="1984248" y="1542288"/>
                </a:lnTo>
                <a:lnTo>
                  <a:pt x="1978151" y="1536192"/>
                </a:lnTo>
                <a:lnTo>
                  <a:pt x="2142744" y="1536192"/>
                </a:lnTo>
                <a:lnTo>
                  <a:pt x="2139696" y="1542288"/>
                </a:lnTo>
                <a:lnTo>
                  <a:pt x="2145792" y="1508760"/>
                </a:lnTo>
                <a:lnTo>
                  <a:pt x="2148840" y="1511808"/>
                </a:lnTo>
                <a:lnTo>
                  <a:pt x="2139696" y="1511808"/>
                </a:lnTo>
                <a:lnTo>
                  <a:pt x="2127504" y="1511808"/>
                </a:lnTo>
                <a:lnTo>
                  <a:pt x="2121407" y="1511808"/>
                </a:lnTo>
                <a:lnTo>
                  <a:pt x="2115312" y="1511808"/>
                </a:lnTo>
                <a:lnTo>
                  <a:pt x="2112263" y="1511808"/>
                </a:lnTo>
                <a:lnTo>
                  <a:pt x="2109216" y="1508760"/>
                </a:lnTo>
                <a:lnTo>
                  <a:pt x="2109216" y="1508760"/>
                </a:lnTo>
                <a:lnTo>
                  <a:pt x="2103119" y="1505712"/>
                </a:lnTo>
                <a:lnTo>
                  <a:pt x="2100072" y="1502664"/>
                </a:lnTo>
                <a:lnTo>
                  <a:pt x="2093976" y="1496568"/>
                </a:lnTo>
                <a:lnTo>
                  <a:pt x="2093976" y="1496568"/>
                </a:lnTo>
                <a:lnTo>
                  <a:pt x="2090928" y="1487424"/>
                </a:lnTo>
                <a:lnTo>
                  <a:pt x="2090928" y="1487424"/>
                </a:lnTo>
                <a:lnTo>
                  <a:pt x="2090928" y="1478280"/>
                </a:lnTo>
                <a:lnTo>
                  <a:pt x="2090928" y="1475232"/>
                </a:lnTo>
                <a:lnTo>
                  <a:pt x="2090928" y="1466088"/>
                </a:lnTo>
                <a:lnTo>
                  <a:pt x="2093976" y="1450848"/>
                </a:lnTo>
                <a:lnTo>
                  <a:pt x="2173224" y="1024128"/>
                </a:lnTo>
                <a:lnTo>
                  <a:pt x="2179319" y="1021080"/>
                </a:lnTo>
                <a:lnTo>
                  <a:pt x="2182368" y="1024128"/>
                </a:lnTo>
                <a:lnTo>
                  <a:pt x="2310384" y="1542288"/>
                </a:lnTo>
                <a:lnTo>
                  <a:pt x="2307336" y="1536192"/>
                </a:lnTo>
                <a:lnTo>
                  <a:pt x="2343912" y="1536192"/>
                </a:lnTo>
                <a:lnTo>
                  <a:pt x="2340863" y="1542288"/>
                </a:lnTo>
                <a:lnTo>
                  <a:pt x="2429256" y="1078992"/>
                </a:lnTo>
                <a:lnTo>
                  <a:pt x="2432304" y="1066800"/>
                </a:lnTo>
                <a:lnTo>
                  <a:pt x="2435351" y="1054608"/>
                </a:lnTo>
                <a:lnTo>
                  <a:pt x="2438400" y="1045464"/>
                </a:lnTo>
                <a:lnTo>
                  <a:pt x="2441448" y="1039368"/>
                </a:lnTo>
                <a:lnTo>
                  <a:pt x="2441448" y="1039368"/>
                </a:lnTo>
                <a:lnTo>
                  <a:pt x="2447544" y="1030224"/>
                </a:lnTo>
                <a:lnTo>
                  <a:pt x="2447544" y="1030224"/>
                </a:lnTo>
                <a:lnTo>
                  <a:pt x="2456688" y="1024128"/>
                </a:lnTo>
                <a:lnTo>
                  <a:pt x="2459736" y="1021080"/>
                </a:lnTo>
                <a:lnTo>
                  <a:pt x="2465832" y="1021080"/>
                </a:lnTo>
                <a:lnTo>
                  <a:pt x="2465832" y="1021080"/>
                </a:lnTo>
                <a:lnTo>
                  <a:pt x="2471928" y="1018032"/>
                </a:lnTo>
                <a:lnTo>
                  <a:pt x="2484119" y="1018032"/>
                </a:lnTo>
                <a:lnTo>
                  <a:pt x="2493263" y="1018032"/>
                </a:lnTo>
                <a:lnTo>
                  <a:pt x="2508504" y="1018032"/>
                </a:lnTo>
                <a:lnTo>
                  <a:pt x="2502407" y="1021080"/>
                </a:lnTo>
                <a:lnTo>
                  <a:pt x="2508504" y="984504"/>
                </a:lnTo>
                <a:lnTo>
                  <a:pt x="2514600" y="990600"/>
                </a:lnTo>
                <a:lnTo>
                  <a:pt x="2350007" y="990600"/>
                </a:lnTo>
                <a:lnTo>
                  <a:pt x="2353056" y="984504"/>
                </a:lnTo>
                <a:lnTo>
                  <a:pt x="2350007" y="1021080"/>
                </a:lnTo>
                <a:lnTo>
                  <a:pt x="2343912" y="1018032"/>
                </a:lnTo>
                <a:lnTo>
                  <a:pt x="2359151" y="1018032"/>
                </a:lnTo>
                <a:lnTo>
                  <a:pt x="2368296" y="1018032"/>
                </a:lnTo>
                <a:lnTo>
                  <a:pt x="2377440" y="1018032"/>
                </a:lnTo>
                <a:lnTo>
                  <a:pt x="2377440" y="1018032"/>
                </a:lnTo>
                <a:lnTo>
                  <a:pt x="2383536" y="1021080"/>
                </a:lnTo>
                <a:lnTo>
                  <a:pt x="2386584" y="1021080"/>
                </a:lnTo>
                <a:lnTo>
                  <a:pt x="2389632" y="1021080"/>
                </a:lnTo>
                <a:lnTo>
                  <a:pt x="2389632" y="1024128"/>
                </a:lnTo>
                <a:lnTo>
                  <a:pt x="2395728" y="1027176"/>
                </a:lnTo>
                <a:lnTo>
                  <a:pt x="2395728" y="1027176"/>
                </a:lnTo>
                <a:lnTo>
                  <a:pt x="2398776" y="1033272"/>
                </a:lnTo>
                <a:lnTo>
                  <a:pt x="2398776" y="1033272"/>
                </a:lnTo>
                <a:lnTo>
                  <a:pt x="2401824" y="1039368"/>
                </a:lnTo>
                <a:lnTo>
                  <a:pt x="2401824" y="1042416"/>
                </a:lnTo>
                <a:lnTo>
                  <a:pt x="2401824" y="1048512"/>
                </a:lnTo>
                <a:lnTo>
                  <a:pt x="2401824" y="1048512"/>
                </a:lnTo>
                <a:lnTo>
                  <a:pt x="2401824" y="1057656"/>
                </a:lnTo>
                <a:lnTo>
                  <a:pt x="2401824" y="1063752"/>
                </a:lnTo>
                <a:lnTo>
                  <a:pt x="2398776" y="1072896"/>
                </a:lnTo>
                <a:lnTo>
                  <a:pt x="2337816" y="1408176"/>
                </a:lnTo>
                <a:lnTo>
                  <a:pt x="2331719" y="1411224"/>
                </a:lnTo>
                <a:lnTo>
                  <a:pt x="2328672" y="1408176"/>
                </a:lnTo>
                <a:lnTo>
                  <a:pt x="2225040" y="987552"/>
                </a:lnTo>
                <a:lnTo>
                  <a:pt x="2228088" y="990600"/>
                </a:lnTo>
                <a:lnTo>
                  <a:pt x="2084832" y="990600"/>
                </a:lnTo>
                <a:lnTo>
                  <a:pt x="2087880" y="984504"/>
                </a:lnTo>
                <a:lnTo>
                  <a:pt x="2081784" y="1021080"/>
                </a:lnTo>
                <a:close/>
                <a:moveTo>
                  <a:pt x="798576" y="984504"/>
                </a:moveTo>
                <a:lnTo>
                  <a:pt x="804672" y="981456"/>
                </a:lnTo>
                <a:lnTo>
                  <a:pt x="859536" y="981456"/>
                </a:lnTo>
                <a:lnTo>
                  <a:pt x="865632" y="984504"/>
                </a:lnTo>
                <a:lnTo>
                  <a:pt x="935736" y="1450848"/>
                </a:lnTo>
                <a:lnTo>
                  <a:pt x="935736" y="1463040"/>
                </a:lnTo>
                <a:lnTo>
                  <a:pt x="938784" y="1475232"/>
                </a:lnTo>
                <a:lnTo>
                  <a:pt x="941832" y="1481328"/>
                </a:lnTo>
                <a:lnTo>
                  <a:pt x="944880" y="1487424"/>
                </a:lnTo>
                <a:lnTo>
                  <a:pt x="941832" y="1487424"/>
                </a:lnTo>
                <a:lnTo>
                  <a:pt x="947928" y="1496568"/>
                </a:lnTo>
                <a:lnTo>
                  <a:pt x="947928" y="1493520"/>
                </a:lnTo>
                <a:lnTo>
                  <a:pt x="954024" y="1499616"/>
                </a:lnTo>
                <a:lnTo>
                  <a:pt x="954024" y="1499616"/>
                </a:lnTo>
                <a:lnTo>
                  <a:pt x="957072" y="1502664"/>
                </a:lnTo>
                <a:lnTo>
                  <a:pt x="957072" y="1502664"/>
                </a:lnTo>
                <a:lnTo>
                  <a:pt x="963168" y="1502664"/>
                </a:lnTo>
                <a:lnTo>
                  <a:pt x="972312" y="1502664"/>
                </a:lnTo>
                <a:lnTo>
                  <a:pt x="981456" y="1502664"/>
                </a:lnTo>
                <a:lnTo>
                  <a:pt x="984504" y="1505712"/>
                </a:lnTo>
                <a:lnTo>
                  <a:pt x="984504" y="1508760"/>
                </a:lnTo>
                <a:lnTo>
                  <a:pt x="981456" y="1533144"/>
                </a:lnTo>
                <a:lnTo>
                  <a:pt x="972312" y="1533144"/>
                </a:lnTo>
                <a:lnTo>
                  <a:pt x="978408" y="1508760"/>
                </a:lnTo>
                <a:lnTo>
                  <a:pt x="981456" y="1502664"/>
                </a:lnTo>
                <a:lnTo>
                  <a:pt x="990600" y="1502664"/>
                </a:lnTo>
                <a:lnTo>
                  <a:pt x="999744" y="1502664"/>
                </a:lnTo>
                <a:lnTo>
                  <a:pt x="1005840" y="1499616"/>
                </a:lnTo>
                <a:lnTo>
                  <a:pt x="1011936" y="1499616"/>
                </a:lnTo>
                <a:lnTo>
                  <a:pt x="1011936" y="1499616"/>
                </a:lnTo>
                <a:lnTo>
                  <a:pt x="1021080" y="1493520"/>
                </a:lnTo>
                <a:lnTo>
                  <a:pt x="1018032" y="1493520"/>
                </a:lnTo>
                <a:lnTo>
                  <a:pt x="1027176" y="1487424"/>
                </a:lnTo>
                <a:lnTo>
                  <a:pt x="1027176" y="1487424"/>
                </a:lnTo>
                <a:lnTo>
                  <a:pt x="1030224" y="1481328"/>
                </a:lnTo>
                <a:lnTo>
                  <a:pt x="1036320" y="1472184"/>
                </a:lnTo>
                <a:lnTo>
                  <a:pt x="1042416" y="1459992"/>
                </a:lnTo>
                <a:lnTo>
                  <a:pt x="1051560" y="1444752"/>
                </a:lnTo>
                <a:lnTo>
                  <a:pt x="1280160" y="984504"/>
                </a:lnTo>
                <a:lnTo>
                  <a:pt x="1283208" y="981456"/>
                </a:lnTo>
                <a:lnTo>
                  <a:pt x="1341120" y="981456"/>
                </a:lnTo>
                <a:lnTo>
                  <a:pt x="1347216" y="984504"/>
                </a:lnTo>
                <a:lnTo>
                  <a:pt x="1414272" y="1450848"/>
                </a:lnTo>
                <a:lnTo>
                  <a:pt x="1417320" y="1463040"/>
                </a:lnTo>
                <a:lnTo>
                  <a:pt x="1420368" y="1475232"/>
                </a:lnTo>
                <a:lnTo>
                  <a:pt x="1420368" y="1481328"/>
                </a:lnTo>
                <a:lnTo>
                  <a:pt x="1423416" y="1487424"/>
                </a:lnTo>
                <a:lnTo>
                  <a:pt x="1423416" y="1487424"/>
                </a:lnTo>
                <a:lnTo>
                  <a:pt x="1429512" y="1496568"/>
                </a:lnTo>
                <a:lnTo>
                  <a:pt x="1429512" y="1496568"/>
                </a:lnTo>
                <a:lnTo>
                  <a:pt x="1435608" y="1499616"/>
                </a:lnTo>
                <a:lnTo>
                  <a:pt x="1432560" y="1499616"/>
                </a:lnTo>
                <a:lnTo>
                  <a:pt x="1438656" y="1502664"/>
                </a:lnTo>
                <a:lnTo>
                  <a:pt x="1438656" y="1502664"/>
                </a:lnTo>
                <a:lnTo>
                  <a:pt x="1444752" y="1502664"/>
                </a:lnTo>
                <a:lnTo>
                  <a:pt x="1450848" y="1502664"/>
                </a:lnTo>
                <a:lnTo>
                  <a:pt x="1463040" y="1502664"/>
                </a:lnTo>
                <a:lnTo>
                  <a:pt x="1466088" y="1505712"/>
                </a:lnTo>
                <a:lnTo>
                  <a:pt x="1466088" y="1508760"/>
                </a:lnTo>
                <a:lnTo>
                  <a:pt x="1463040" y="1533144"/>
                </a:lnTo>
                <a:lnTo>
                  <a:pt x="1453896" y="1533144"/>
                </a:lnTo>
                <a:lnTo>
                  <a:pt x="1456944" y="1508760"/>
                </a:lnTo>
                <a:lnTo>
                  <a:pt x="1463040" y="1502664"/>
                </a:lnTo>
                <a:lnTo>
                  <a:pt x="1472184" y="1502664"/>
                </a:lnTo>
                <a:lnTo>
                  <a:pt x="1481328" y="1502664"/>
                </a:lnTo>
                <a:lnTo>
                  <a:pt x="1487424" y="1499616"/>
                </a:lnTo>
                <a:lnTo>
                  <a:pt x="1493520" y="1499616"/>
                </a:lnTo>
                <a:lnTo>
                  <a:pt x="1493520" y="1499616"/>
                </a:lnTo>
                <a:lnTo>
                  <a:pt x="1499616" y="1493520"/>
                </a:lnTo>
                <a:lnTo>
                  <a:pt x="1499616" y="1493520"/>
                </a:lnTo>
                <a:lnTo>
                  <a:pt x="1508760" y="1487424"/>
                </a:lnTo>
                <a:lnTo>
                  <a:pt x="1508760" y="1487424"/>
                </a:lnTo>
                <a:lnTo>
                  <a:pt x="1511808" y="1481328"/>
                </a:lnTo>
                <a:lnTo>
                  <a:pt x="1517904" y="1472184"/>
                </a:lnTo>
                <a:lnTo>
                  <a:pt x="1524000" y="1459992"/>
                </a:lnTo>
                <a:lnTo>
                  <a:pt x="1530096" y="1444752"/>
                </a:lnTo>
                <a:lnTo>
                  <a:pt x="1761744" y="984504"/>
                </a:lnTo>
                <a:lnTo>
                  <a:pt x="1764792" y="981456"/>
                </a:lnTo>
                <a:lnTo>
                  <a:pt x="1822704" y="981456"/>
                </a:lnTo>
                <a:lnTo>
                  <a:pt x="1825751" y="984504"/>
                </a:lnTo>
                <a:lnTo>
                  <a:pt x="1895856" y="1450848"/>
                </a:lnTo>
                <a:lnTo>
                  <a:pt x="1898904" y="1463040"/>
                </a:lnTo>
                <a:lnTo>
                  <a:pt x="1898904" y="1475232"/>
                </a:lnTo>
                <a:lnTo>
                  <a:pt x="1901951" y="1481328"/>
                </a:lnTo>
                <a:lnTo>
                  <a:pt x="1905000" y="1487424"/>
                </a:lnTo>
                <a:lnTo>
                  <a:pt x="1905000" y="1487424"/>
                </a:lnTo>
                <a:lnTo>
                  <a:pt x="1911096" y="1496568"/>
                </a:lnTo>
                <a:lnTo>
                  <a:pt x="1908048" y="1496568"/>
                </a:lnTo>
                <a:lnTo>
                  <a:pt x="1917192" y="1499616"/>
                </a:lnTo>
                <a:lnTo>
                  <a:pt x="1914144" y="1499616"/>
                </a:lnTo>
                <a:lnTo>
                  <a:pt x="1920240" y="1502664"/>
                </a:lnTo>
                <a:lnTo>
                  <a:pt x="1917192" y="1502664"/>
                </a:lnTo>
                <a:lnTo>
                  <a:pt x="1926336" y="1502664"/>
                </a:lnTo>
                <a:lnTo>
                  <a:pt x="1932432" y="1502664"/>
                </a:lnTo>
                <a:lnTo>
                  <a:pt x="1941576" y="1502664"/>
                </a:lnTo>
                <a:lnTo>
                  <a:pt x="1947672" y="1505712"/>
                </a:lnTo>
                <a:lnTo>
                  <a:pt x="1947672" y="1508760"/>
                </a:lnTo>
                <a:lnTo>
                  <a:pt x="1941576" y="1542288"/>
                </a:lnTo>
                <a:lnTo>
                  <a:pt x="1935480" y="1545336"/>
                </a:lnTo>
                <a:lnTo>
                  <a:pt x="1764792" y="1545336"/>
                </a:lnTo>
                <a:lnTo>
                  <a:pt x="1761744" y="1545336"/>
                </a:lnTo>
                <a:lnTo>
                  <a:pt x="1761744" y="1542288"/>
                </a:lnTo>
                <a:lnTo>
                  <a:pt x="1767840" y="1508760"/>
                </a:lnTo>
                <a:lnTo>
                  <a:pt x="1773936" y="1502664"/>
                </a:lnTo>
                <a:lnTo>
                  <a:pt x="1792224" y="1502664"/>
                </a:lnTo>
                <a:lnTo>
                  <a:pt x="1801368" y="1502664"/>
                </a:lnTo>
                <a:lnTo>
                  <a:pt x="1810512" y="1502664"/>
                </a:lnTo>
                <a:lnTo>
                  <a:pt x="1810512" y="1502664"/>
                </a:lnTo>
                <a:lnTo>
                  <a:pt x="1816607" y="1499616"/>
                </a:lnTo>
                <a:lnTo>
                  <a:pt x="1816607" y="1499616"/>
                </a:lnTo>
                <a:lnTo>
                  <a:pt x="1819656" y="1496568"/>
                </a:lnTo>
                <a:lnTo>
                  <a:pt x="1819656" y="1496568"/>
                </a:lnTo>
                <a:lnTo>
                  <a:pt x="1825751" y="1487424"/>
                </a:lnTo>
                <a:lnTo>
                  <a:pt x="1825751" y="1487424"/>
                </a:lnTo>
                <a:lnTo>
                  <a:pt x="1828800" y="1472184"/>
                </a:lnTo>
                <a:lnTo>
                  <a:pt x="1828800" y="1475232"/>
                </a:lnTo>
                <a:lnTo>
                  <a:pt x="1828800" y="1469136"/>
                </a:lnTo>
                <a:lnTo>
                  <a:pt x="1825751" y="1463040"/>
                </a:lnTo>
                <a:lnTo>
                  <a:pt x="1825751" y="1456944"/>
                </a:lnTo>
                <a:lnTo>
                  <a:pt x="1825751" y="1447800"/>
                </a:lnTo>
                <a:lnTo>
                  <a:pt x="1810512" y="1335024"/>
                </a:lnTo>
                <a:lnTo>
                  <a:pt x="1813560" y="1338072"/>
                </a:lnTo>
                <a:lnTo>
                  <a:pt x="1636776" y="1338072"/>
                </a:lnTo>
                <a:lnTo>
                  <a:pt x="1639824" y="1338072"/>
                </a:lnTo>
                <a:lnTo>
                  <a:pt x="1578864" y="1463040"/>
                </a:lnTo>
                <a:lnTo>
                  <a:pt x="1572768" y="1478280"/>
                </a:lnTo>
                <a:lnTo>
                  <a:pt x="1572768" y="1475232"/>
                </a:lnTo>
                <a:lnTo>
                  <a:pt x="1572768" y="1487424"/>
                </a:lnTo>
                <a:lnTo>
                  <a:pt x="1572768" y="1487424"/>
                </a:lnTo>
                <a:lnTo>
                  <a:pt x="1572768" y="1496568"/>
                </a:lnTo>
                <a:lnTo>
                  <a:pt x="1572768" y="1493520"/>
                </a:lnTo>
                <a:lnTo>
                  <a:pt x="1578864" y="1499616"/>
                </a:lnTo>
                <a:lnTo>
                  <a:pt x="1575816" y="1499616"/>
                </a:lnTo>
                <a:lnTo>
                  <a:pt x="1581912" y="1502664"/>
                </a:lnTo>
                <a:lnTo>
                  <a:pt x="1578864" y="1499616"/>
                </a:lnTo>
                <a:lnTo>
                  <a:pt x="1584960" y="1502664"/>
                </a:lnTo>
                <a:lnTo>
                  <a:pt x="1584960" y="1502664"/>
                </a:lnTo>
                <a:lnTo>
                  <a:pt x="1594104" y="1502664"/>
                </a:lnTo>
                <a:lnTo>
                  <a:pt x="1603248" y="1502664"/>
                </a:lnTo>
                <a:lnTo>
                  <a:pt x="1618488" y="1502664"/>
                </a:lnTo>
                <a:lnTo>
                  <a:pt x="1621536" y="1505712"/>
                </a:lnTo>
                <a:lnTo>
                  <a:pt x="1624584" y="1508760"/>
                </a:lnTo>
                <a:lnTo>
                  <a:pt x="1615440" y="1542288"/>
                </a:lnTo>
                <a:lnTo>
                  <a:pt x="1612392" y="1545336"/>
                </a:lnTo>
                <a:lnTo>
                  <a:pt x="1456944" y="1545336"/>
                </a:lnTo>
                <a:lnTo>
                  <a:pt x="1456944" y="1545336"/>
                </a:lnTo>
                <a:lnTo>
                  <a:pt x="1283208" y="1545336"/>
                </a:lnTo>
                <a:lnTo>
                  <a:pt x="1280160" y="1545336"/>
                </a:lnTo>
                <a:lnTo>
                  <a:pt x="1280160" y="1542288"/>
                </a:lnTo>
                <a:lnTo>
                  <a:pt x="1286256" y="1508760"/>
                </a:lnTo>
                <a:lnTo>
                  <a:pt x="1292352" y="1502664"/>
                </a:lnTo>
                <a:lnTo>
                  <a:pt x="1310640" y="1502664"/>
                </a:lnTo>
                <a:lnTo>
                  <a:pt x="1319784" y="1502664"/>
                </a:lnTo>
                <a:lnTo>
                  <a:pt x="1328928" y="1502664"/>
                </a:lnTo>
                <a:lnTo>
                  <a:pt x="1328928" y="1502664"/>
                </a:lnTo>
                <a:lnTo>
                  <a:pt x="1335024" y="1499616"/>
                </a:lnTo>
                <a:lnTo>
                  <a:pt x="1335024" y="1499616"/>
                </a:lnTo>
                <a:lnTo>
                  <a:pt x="1341120" y="1496568"/>
                </a:lnTo>
                <a:lnTo>
                  <a:pt x="1338072" y="1496568"/>
                </a:lnTo>
                <a:lnTo>
                  <a:pt x="1344168" y="1487424"/>
                </a:lnTo>
                <a:lnTo>
                  <a:pt x="1344168" y="1487424"/>
                </a:lnTo>
                <a:lnTo>
                  <a:pt x="1347216" y="1472184"/>
                </a:lnTo>
                <a:lnTo>
                  <a:pt x="1347216" y="1475232"/>
                </a:lnTo>
                <a:lnTo>
                  <a:pt x="1347216" y="1469136"/>
                </a:lnTo>
                <a:lnTo>
                  <a:pt x="1347216" y="1463040"/>
                </a:lnTo>
                <a:lnTo>
                  <a:pt x="1347216" y="1456944"/>
                </a:lnTo>
                <a:lnTo>
                  <a:pt x="1344168" y="1447800"/>
                </a:lnTo>
                <a:lnTo>
                  <a:pt x="1328928" y="1335024"/>
                </a:lnTo>
                <a:lnTo>
                  <a:pt x="1335024" y="1338072"/>
                </a:lnTo>
                <a:lnTo>
                  <a:pt x="1155192" y="1338072"/>
                </a:lnTo>
                <a:lnTo>
                  <a:pt x="1158240" y="1338072"/>
                </a:lnTo>
                <a:lnTo>
                  <a:pt x="1097280" y="1463040"/>
                </a:lnTo>
                <a:lnTo>
                  <a:pt x="1091184" y="1478280"/>
                </a:lnTo>
                <a:lnTo>
                  <a:pt x="1094232" y="1475232"/>
                </a:lnTo>
                <a:lnTo>
                  <a:pt x="1091184" y="1487424"/>
                </a:lnTo>
                <a:lnTo>
                  <a:pt x="1091184" y="1487424"/>
                </a:lnTo>
                <a:lnTo>
                  <a:pt x="1091184" y="1496568"/>
                </a:lnTo>
                <a:lnTo>
                  <a:pt x="1091184" y="1493520"/>
                </a:lnTo>
                <a:lnTo>
                  <a:pt x="1097280" y="1499616"/>
                </a:lnTo>
                <a:lnTo>
                  <a:pt x="1094232" y="1499616"/>
                </a:lnTo>
                <a:lnTo>
                  <a:pt x="1100328" y="1502664"/>
                </a:lnTo>
                <a:lnTo>
                  <a:pt x="1100328" y="1499616"/>
                </a:lnTo>
                <a:lnTo>
                  <a:pt x="1106424" y="1502664"/>
                </a:lnTo>
                <a:lnTo>
                  <a:pt x="1103376" y="1502664"/>
                </a:lnTo>
                <a:lnTo>
                  <a:pt x="1112520" y="1502664"/>
                </a:lnTo>
                <a:lnTo>
                  <a:pt x="1121664" y="1502664"/>
                </a:lnTo>
                <a:lnTo>
                  <a:pt x="1136904" y="1502664"/>
                </a:lnTo>
                <a:lnTo>
                  <a:pt x="1143000" y="1505712"/>
                </a:lnTo>
                <a:lnTo>
                  <a:pt x="1143000" y="1508760"/>
                </a:lnTo>
                <a:lnTo>
                  <a:pt x="1136904" y="1542288"/>
                </a:lnTo>
                <a:lnTo>
                  <a:pt x="1130808" y="1545336"/>
                </a:lnTo>
                <a:lnTo>
                  <a:pt x="975360" y="1545336"/>
                </a:lnTo>
                <a:lnTo>
                  <a:pt x="975360" y="1545336"/>
                </a:lnTo>
                <a:lnTo>
                  <a:pt x="804672" y="1545336"/>
                </a:lnTo>
                <a:lnTo>
                  <a:pt x="801624" y="1545336"/>
                </a:lnTo>
                <a:lnTo>
                  <a:pt x="798576" y="1542288"/>
                </a:lnTo>
                <a:lnTo>
                  <a:pt x="807720" y="1508760"/>
                </a:lnTo>
                <a:lnTo>
                  <a:pt x="810768" y="1502664"/>
                </a:lnTo>
                <a:lnTo>
                  <a:pt x="829056" y="1502664"/>
                </a:lnTo>
                <a:lnTo>
                  <a:pt x="841248" y="1502664"/>
                </a:lnTo>
                <a:lnTo>
                  <a:pt x="847344" y="1502664"/>
                </a:lnTo>
                <a:lnTo>
                  <a:pt x="847344" y="1502664"/>
                </a:lnTo>
                <a:lnTo>
                  <a:pt x="853440" y="1499616"/>
                </a:lnTo>
                <a:lnTo>
                  <a:pt x="853440" y="1499616"/>
                </a:lnTo>
                <a:lnTo>
                  <a:pt x="859536" y="1496568"/>
                </a:lnTo>
                <a:lnTo>
                  <a:pt x="859536" y="1496568"/>
                </a:lnTo>
                <a:lnTo>
                  <a:pt x="865632" y="1487424"/>
                </a:lnTo>
                <a:lnTo>
                  <a:pt x="865632" y="1487424"/>
                </a:lnTo>
                <a:lnTo>
                  <a:pt x="865632" y="1472184"/>
                </a:lnTo>
                <a:lnTo>
                  <a:pt x="865632" y="1475232"/>
                </a:lnTo>
                <a:lnTo>
                  <a:pt x="865632" y="1469136"/>
                </a:lnTo>
                <a:lnTo>
                  <a:pt x="865632" y="1463040"/>
                </a:lnTo>
                <a:lnTo>
                  <a:pt x="865632" y="1456944"/>
                </a:lnTo>
                <a:lnTo>
                  <a:pt x="865632" y="1447800"/>
                </a:lnTo>
                <a:lnTo>
                  <a:pt x="847344" y="1335024"/>
                </a:lnTo>
                <a:lnTo>
                  <a:pt x="853440" y="1338072"/>
                </a:lnTo>
                <a:lnTo>
                  <a:pt x="673608" y="1338072"/>
                </a:lnTo>
                <a:lnTo>
                  <a:pt x="679704" y="1338072"/>
                </a:lnTo>
                <a:lnTo>
                  <a:pt x="618744" y="1463040"/>
                </a:lnTo>
                <a:lnTo>
                  <a:pt x="612648" y="1478280"/>
                </a:lnTo>
                <a:lnTo>
                  <a:pt x="612648" y="1475232"/>
                </a:lnTo>
                <a:lnTo>
                  <a:pt x="609600" y="1487424"/>
                </a:lnTo>
                <a:lnTo>
                  <a:pt x="609600" y="1487424"/>
                </a:lnTo>
                <a:lnTo>
                  <a:pt x="612648" y="1496568"/>
                </a:lnTo>
                <a:lnTo>
                  <a:pt x="609600" y="1493520"/>
                </a:lnTo>
                <a:lnTo>
                  <a:pt x="615696" y="1499616"/>
                </a:lnTo>
                <a:lnTo>
                  <a:pt x="615696" y="1499616"/>
                </a:lnTo>
                <a:lnTo>
                  <a:pt x="618744" y="1502664"/>
                </a:lnTo>
                <a:lnTo>
                  <a:pt x="618744" y="1499616"/>
                </a:lnTo>
                <a:lnTo>
                  <a:pt x="624840" y="1502664"/>
                </a:lnTo>
                <a:lnTo>
                  <a:pt x="624840" y="1502664"/>
                </a:lnTo>
                <a:lnTo>
                  <a:pt x="630936" y="1502664"/>
                </a:lnTo>
                <a:lnTo>
                  <a:pt x="643128" y="1502664"/>
                </a:lnTo>
                <a:lnTo>
                  <a:pt x="658368" y="1502664"/>
                </a:lnTo>
                <a:lnTo>
                  <a:pt x="661416" y="1505712"/>
                </a:lnTo>
                <a:lnTo>
                  <a:pt x="661416" y="1508760"/>
                </a:lnTo>
                <a:lnTo>
                  <a:pt x="655320" y="1542288"/>
                </a:lnTo>
                <a:lnTo>
                  <a:pt x="649224" y="1545336"/>
                </a:lnTo>
                <a:lnTo>
                  <a:pt x="493776" y="1545336"/>
                </a:lnTo>
                <a:lnTo>
                  <a:pt x="490727" y="1545336"/>
                </a:lnTo>
                <a:lnTo>
                  <a:pt x="490727" y="1542288"/>
                </a:lnTo>
                <a:lnTo>
                  <a:pt x="496824" y="1508760"/>
                </a:lnTo>
                <a:lnTo>
                  <a:pt x="499872" y="1502664"/>
                </a:lnTo>
                <a:lnTo>
                  <a:pt x="512064" y="1502664"/>
                </a:lnTo>
                <a:lnTo>
                  <a:pt x="521208" y="1502664"/>
                </a:lnTo>
                <a:lnTo>
                  <a:pt x="527304" y="1499616"/>
                </a:lnTo>
                <a:lnTo>
                  <a:pt x="530352" y="1499616"/>
                </a:lnTo>
                <a:lnTo>
                  <a:pt x="530352" y="1499616"/>
                </a:lnTo>
                <a:lnTo>
                  <a:pt x="539496" y="1493520"/>
                </a:lnTo>
                <a:lnTo>
                  <a:pt x="539496" y="1493520"/>
                </a:lnTo>
                <a:lnTo>
                  <a:pt x="545592" y="1487424"/>
                </a:lnTo>
                <a:lnTo>
                  <a:pt x="545592" y="1487424"/>
                </a:lnTo>
                <a:lnTo>
                  <a:pt x="551688" y="1481328"/>
                </a:lnTo>
                <a:lnTo>
                  <a:pt x="554736" y="1472184"/>
                </a:lnTo>
                <a:lnTo>
                  <a:pt x="563880" y="1459992"/>
                </a:lnTo>
                <a:lnTo>
                  <a:pt x="569976" y="1444752"/>
                </a:lnTo>
                <a:lnTo>
                  <a:pt x="798576" y="984504"/>
                </a:lnTo>
                <a:close/>
                <a:moveTo>
                  <a:pt x="579120" y="1447800"/>
                </a:moveTo>
                <a:lnTo>
                  <a:pt x="569976" y="1466088"/>
                </a:lnTo>
                <a:lnTo>
                  <a:pt x="563880" y="1478280"/>
                </a:lnTo>
                <a:lnTo>
                  <a:pt x="557783" y="1487424"/>
                </a:lnTo>
                <a:lnTo>
                  <a:pt x="554736" y="1493520"/>
                </a:lnTo>
                <a:lnTo>
                  <a:pt x="551688" y="1493520"/>
                </a:lnTo>
                <a:lnTo>
                  <a:pt x="545592" y="1502664"/>
                </a:lnTo>
                <a:lnTo>
                  <a:pt x="545592" y="1502664"/>
                </a:lnTo>
                <a:lnTo>
                  <a:pt x="536448" y="1508760"/>
                </a:lnTo>
                <a:lnTo>
                  <a:pt x="533399" y="1508760"/>
                </a:lnTo>
                <a:lnTo>
                  <a:pt x="527304" y="1508760"/>
                </a:lnTo>
                <a:lnTo>
                  <a:pt x="521208" y="1511808"/>
                </a:lnTo>
                <a:lnTo>
                  <a:pt x="512064" y="1511808"/>
                </a:lnTo>
                <a:lnTo>
                  <a:pt x="502920" y="1511808"/>
                </a:lnTo>
                <a:lnTo>
                  <a:pt x="505968" y="1508760"/>
                </a:lnTo>
                <a:lnTo>
                  <a:pt x="499872" y="1542288"/>
                </a:lnTo>
                <a:lnTo>
                  <a:pt x="493776" y="1536192"/>
                </a:lnTo>
                <a:lnTo>
                  <a:pt x="649224" y="1536192"/>
                </a:lnTo>
                <a:lnTo>
                  <a:pt x="646176" y="1542288"/>
                </a:lnTo>
                <a:lnTo>
                  <a:pt x="652272" y="1508760"/>
                </a:lnTo>
                <a:lnTo>
                  <a:pt x="658368" y="1511808"/>
                </a:lnTo>
                <a:lnTo>
                  <a:pt x="640080" y="1511808"/>
                </a:lnTo>
                <a:lnTo>
                  <a:pt x="630936" y="1511808"/>
                </a:lnTo>
                <a:lnTo>
                  <a:pt x="621792" y="1511808"/>
                </a:lnTo>
                <a:lnTo>
                  <a:pt x="621792" y="1511808"/>
                </a:lnTo>
                <a:lnTo>
                  <a:pt x="615696" y="1508760"/>
                </a:lnTo>
                <a:lnTo>
                  <a:pt x="615696" y="1508760"/>
                </a:lnTo>
                <a:lnTo>
                  <a:pt x="609600" y="1505712"/>
                </a:lnTo>
                <a:lnTo>
                  <a:pt x="609600" y="1505712"/>
                </a:lnTo>
                <a:lnTo>
                  <a:pt x="603504" y="1499616"/>
                </a:lnTo>
                <a:lnTo>
                  <a:pt x="603504" y="1496568"/>
                </a:lnTo>
                <a:lnTo>
                  <a:pt x="600456" y="1487424"/>
                </a:lnTo>
                <a:lnTo>
                  <a:pt x="600456" y="1487424"/>
                </a:lnTo>
                <a:lnTo>
                  <a:pt x="603504" y="1475232"/>
                </a:lnTo>
                <a:lnTo>
                  <a:pt x="603504" y="1472184"/>
                </a:lnTo>
                <a:lnTo>
                  <a:pt x="609600" y="1459992"/>
                </a:lnTo>
                <a:lnTo>
                  <a:pt x="670560" y="1331976"/>
                </a:lnTo>
                <a:lnTo>
                  <a:pt x="673608" y="1328928"/>
                </a:lnTo>
                <a:lnTo>
                  <a:pt x="853440" y="1328928"/>
                </a:lnTo>
                <a:lnTo>
                  <a:pt x="856488" y="1335024"/>
                </a:lnTo>
                <a:lnTo>
                  <a:pt x="871728" y="1447800"/>
                </a:lnTo>
                <a:lnTo>
                  <a:pt x="874776" y="1453896"/>
                </a:lnTo>
                <a:lnTo>
                  <a:pt x="874776" y="1463040"/>
                </a:lnTo>
                <a:lnTo>
                  <a:pt x="874776" y="1469136"/>
                </a:lnTo>
                <a:lnTo>
                  <a:pt x="874776" y="1475232"/>
                </a:lnTo>
                <a:lnTo>
                  <a:pt x="874776" y="1475232"/>
                </a:lnTo>
                <a:lnTo>
                  <a:pt x="874776" y="1490472"/>
                </a:lnTo>
                <a:lnTo>
                  <a:pt x="871728" y="1490472"/>
                </a:lnTo>
                <a:lnTo>
                  <a:pt x="865632" y="1502664"/>
                </a:lnTo>
                <a:lnTo>
                  <a:pt x="865632" y="1502664"/>
                </a:lnTo>
                <a:lnTo>
                  <a:pt x="859536" y="1505712"/>
                </a:lnTo>
                <a:lnTo>
                  <a:pt x="859536" y="1508760"/>
                </a:lnTo>
                <a:lnTo>
                  <a:pt x="850392" y="1511808"/>
                </a:lnTo>
                <a:lnTo>
                  <a:pt x="850392" y="1511808"/>
                </a:lnTo>
                <a:lnTo>
                  <a:pt x="841248" y="1511808"/>
                </a:lnTo>
                <a:lnTo>
                  <a:pt x="829056" y="1511808"/>
                </a:lnTo>
                <a:lnTo>
                  <a:pt x="810768" y="1511808"/>
                </a:lnTo>
                <a:lnTo>
                  <a:pt x="816864" y="1508760"/>
                </a:lnTo>
                <a:lnTo>
                  <a:pt x="807720" y="1542288"/>
                </a:lnTo>
                <a:lnTo>
                  <a:pt x="804672" y="1536192"/>
                </a:lnTo>
                <a:lnTo>
                  <a:pt x="975360" y="1536192"/>
                </a:lnTo>
                <a:lnTo>
                  <a:pt x="975360" y="1536192"/>
                </a:lnTo>
                <a:lnTo>
                  <a:pt x="1130808" y="1536192"/>
                </a:lnTo>
                <a:lnTo>
                  <a:pt x="1127760" y="1542288"/>
                </a:lnTo>
                <a:lnTo>
                  <a:pt x="1133856" y="1508760"/>
                </a:lnTo>
                <a:lnTo>
                  <a:pt x="1136904" y="1511808"/>
                </a:lnTo>
                <a:lnTo>
                  <a:pt x="1121664" y="1511808"/>
                </a:lnTo>
                <a:lnTo>
                  <a:pt x="1112520" y="1511808"/>
                </a:lnTo>
                <a:lnTo>
                  <a:pt x="1103376" y="1511808"/>
                </a:lnTo>
                <a:lnTo>
                  <a:pt x="1103376" y="1511808"/>
                </a:lnTo>
                <a:lnTo>
                  <a:pt x="1097280" y="1508760"/>
                </a:lnTo>
                <a:lnTo>
                  <a:pt x="1094232" y="1508760"/>
                </a:lnTo>
                <a:lnTo>
                  <a:pt x="1091184" y="1505712"/>
                </a:lnTo>
                <a:lnTo>
                  <a:pt x="1088136" y="1505712"/>
                </a:lnTo>
                <a:lnTo>
                  <a:pt x="1085088" y="1499616"/>
                </a:lnTo>
                <a:lnTo>
                  <a:pt x="1085088" y="1496568"/>
                </a:lnTo>
                <a:lnTo>
                  <a:pt x="1082040" y="1487424"/>
                </a:lnTo>
                <a:lnTo>
                  <a:pt x="1082040" y="1487424"/>
                </a:lnTo>
                <a:lnTo>
                  <a:pt x="1085088" y="1475232"/>
                </a:lnTo>
                <a:lnTo>
                  <a:pt x="1085088" y="1472184"/>
                </a:lnTo>
                <a:lnTo>
                  <a:pt x="1091184" y="1459992"/>
                </a:lnTo>
                <a:lnTo>
                  <a:pt x="1152144" y="1331976"/>
                </a:lnTo>
                <a:lnTo>
                  <a:pt x="1155192" y="1328928"/>
                </a:lnTo>
                <a:lnTo>
                  <a:pt x="1335024" y="1328928"/>
                </a:lnTo>
                <a:lnTo>
                  <a:pt x="1338072" y="1335024"/>
                </a:lnTo>
                <a:lnTo>
                  <a:pt x="1353312" y="1447800"/>
                </a:lnTo>
                <a:lnTo>
                  <a:pt x="1356360" y="1453896"/>
                </a:lnTo>
                <a:lnTo>
                  <a:pt x="1356360" y="1463040"/>
                </a:lnTo>
                <a:lnTo>
                  <a:pt x="1356360" y="1469136"/>
                </a:lnTo>
                <a:lnTo>
                  <a:pt x="1356360" y="1475232"/>
                </a:lnTo>
                <a:lnTo>
                  <a:pt x="1356360" y="1475232"/>
                </a:lnTo>
                <a:lnTo>
                  <a:pt x="1353312" y="1490472"/>
                </a:lnTo>
                <a:lnTo>
                  <a:pt x="1353312" y="1490472"/>
                </a:lnTo>
                <a:lnTo>
                  <a:pt x="1347216" y="1502664"/>
                </a:lnTo>
                <a:lnTo>
                  <a:pt x="1344168" y="1502664"/>
                </a:lnTo>
                <a:lnTo>
                  <a:pt x="1341120" y="1505712"/>
                </a:lnTo>
                <a:lnTo>
                  <a:pt x="1338072" y="1508760"/>
                </a:lnTo>
                <a:lnTo>
                  <a:pt x="1331976" y="1511808"/>
                </a:lnTo>
                <a:lnTo>
                  <a:pt x="1331976" y="1511808"/>
                </a:lnTo>
                <a:lnTo>
                  <a:pt x="1322832" y="1511808"/>
                </a:lnTo>
                <a:lnTo>
                  <a:pt x="1310640" y="1511808"/>
                </a:lnTo>
                <a:lnTo>
                  <a:pt x="1292352" y="1511808"/>
                </a:lnTo>
                <a:lnTo>
                  <a:pt x="1295400" y="1508760"/>
                </a:lnTo>
                <a:lnTo>
                  <a:pt x="1289304" y="1542288"/>
                </a:lnTo>
                <a:lnTo>
                  <a:pt x="1283208" y="1536192"/>
                </a:lnTo>
                <a:lnTo>
                  <a:pt x="1456944" y="1536192"/>
                </a:lnTo>
                <a:lnTo>
                  <a:pt x="1456944" y="1536192"/>
                </a:lnTo>
                <a:lnTo>
                  <a:pt x="1612392" y="1536192"/>
                </a:lnTo>
                <a:lnTo>
                  <a:pt x="1606296" y="1542288"/>
                </a:lnTo>
                <a:lnTo>
                  <a:pt x="1615440" y="1508760"/>
                </a:lnTo>
                <a:lnTo>
                  <a:pt x="1618488" y="1511808"/>
                </a:lnTo>
                <a:lnTo>
                  <a:pt x="1603248" y="1511808"/>
                </a:lnTo>
                <a:lnTo>
                  <a:pt x="1591056" y="1511808"/>
                </a:lnTo>
                <a:lnTo>
                  <a:pt x="1584960" y="1511808"/>
                </a:lnTo>
                <a:lnTo>
                  <a:pt x="1584960" y="1511808"/>
                </a:lnTo>
                <a:lnTo>
                  <a:pt x="1575816" y="1508760"/>
                </a:lnTo>
                <a:lnTo>
                  <a:pt x="1575816" y="1508760"/>
                </a:lnTo>
                <a:lnTo>
                  <a:pt x="1572768" y="1505712"/>
                </a:lnTo>
                <a:lnTo>
                  <a:pt x="1569720" y="1505712"/>
                </a:lnTo>
                <a:lnTo>
                  <a:pt x="1566672" y="1499616"/>
                </a:lnTo>
                <a:lnTo>
                  <a:pt x="1563624" y="1496568"/>
                </a:lnTo>
                <a:lnTo>
                  <a:pt x="1563624" y="1487424"/>
                </a:lnTo>
                <a:lnTo>
                  <a:pt x="1563624" y="1487424"/>
                </a:lnTo>
                <a:lnTo>
                  <a:pt x="1563624" y="1475232"/>
                </a:lnTo>
                <a:lnTo>
                  <a:pt x="1563624" y="1472184"/>
                </a:lnTo>
                <a:lnTo>
                  <a:pt x="1569720" y="1459992"/>
                </a:lnTo>
                <a:lnTo>
                  <a:pt x="1630680" y="1331976"/>
                </a:lnTo>
                <a:lnTo>
                  <a:pt x="1636776" y="1328928"/>
                </a:lnTo>
                <a:lnTo>
                  <a:pt x="1813560" y="1328928"/>
                </a:lnTo>
                <a:lnTo>
                  <a:pt x="1819656" y="1335024"/>
                </a:lnTo>
                <a:lnTo>
                  <a:pt x="1834896" y="1447800"/>
                </a:lnTo>
                <a:lnTo>
                  <a:pt x="1834896" y="1453896"/>
                </a:lnTo>
                <a:lnTo>
                  <a:pt x="1834896" y="1463040"/>
                </a:lnTo>
                <a:lnTo>
                  <a:pt x="1837944" y="1469136"/>
                </a:lnTo>
                <a:lnTo>
                  <a:pt x="1837944" y="1475232"/>
                </a:lnTo>
                <a:lnTo>
                  <a:pt x="1837944" y="1475232"/>
                </a:lnTo>
                <a:lnTo>
                  <a:pt x="1834896" y="1490472"/>
                </a:lnTo>
                <a:lnTo>
                  <a:pt x="1834896" y="1490472"/>
                </a:lnTo>
                <a:lnTo>
                  <a:pt x="1825751" y="1502664"/>
                </a:lnTo>
                <a:lnTo>
                  <a:pt x="1825751" y="1502664"/>
                </a:lnTo>
                <a:lnTo>
                  <a:pt x="1819656" y="1505712"/>
                </a:lnTo>
                <a:lnTo>
                  <a:pt x="1819656" y="1508760"/>
                </a:lnTo>
                <a:lnTo>
                  <a:pt x="1813560" y="1511808"/>
                </a:lnTo>
                <a:lnTo>
                  <a:pt x="1810512" y="1511808"/>
                </a:lnTo>
                <a:lnTo>
                  <a:pt x="1801368" y="1511808"/>
                </a:lnTo>
                <a:lnTo>
                  <a:pt x="1792224" y="1511808"/>
                </a:lnTo>
                <a:lnTo>
                  <a:pt x="1773936" y="1511808"/>
                </a:lnTo>
                <a:lnTo>
                  <a:pt x="1776984" y="1508760"/>
                </a:lnTo>
                <a:lnTo>
                  <a:pt x="1770888" y="1542288"/>
                </a:lnTo>
                <a:lnTo>
                  <a:pt x="1764792" y="1536192"/>
                </a:lnTo>
                <a:lnTo>
                  <a:pt x="1935480" y="1536192"/>
                </a:lnTo>
                <a:lnTo>
                  <a:pt x="1932432" y="1542288"/>
                </a:lnTo>
                <a:lnTo>
                  <a:pt x="1938528" y="1508760"/>
                </a:lnTo>
                <a:lnTo>
                  <a:pt x="1941576" y="1511808"/>
                </a:lnTo>
                <a:lnTo>
                  <a:pt x="1932432" y="1511808"/>
                </a:lnTo>
                <a:lnTo>
                  <a:pt x="1923288" y="1511808"/>
                </a:lnTo>
                <a:lnTo>
                  <a:pt x="1917192" y="1511808"/>
                </a:lnTo>
                <a:lnTo>
                  <a:pt x="1917192" y="1508760"/>
                </a:lnTo>
                <a:lnTo>
                  <a:pt x="1911096" y="1508760"/>
                </a:lnTo>
                <a:lnTo>
                  <a:pt x="1911096" y="1508760"/>
                </a:lnTo>
                <a:lnTo>
                  <a:pt x="1901951" y="1502664"/>
                </a:lnTo>
                <a:lnTo>
                  <a:pt x="1901951" y="1499616"/>
                </a:lnTo>
                <a:lnTo>
                  <a:pt x="1895856" y="1493520"/>
                </a:lnTo>
                <a:lnTo>
                  <a:pt x="1895856" y="1490472"/>
                </a:lnTo>
                <a:lnTo>
                  <a:pt x="1892807" y="1484376"/>
                </a:lnTo>
                <a:lnTo>
                  <a:pt x="1889760" y="1475232"/>
                </a:lnTo>
                <a:lnTo>
                  <a:pt x="1889760" y="1466088"/>
                </a:lnTo>
                <a:lnTo>
                  <a:pt x="1886712" y="1450848"/>
                </a:lnTo>
                <a:lnTo>
                  <a:pt x="1816607" y="984504"/>
                </a:lnTo>
                <a:lnTo>
                  <a:pt x="1822704" y="990600"/>
                </a:lnTo>
                <a:lnTo>
                  <a:pt x="1764792" y="990600"/>
                </a:lnTo>
                <a:lnTo>
                  <a:pt x="1767840" y="987552"/>
                </a:lnTo>
                <a:lnTo>
                  <a:pt x="1539240" y="1447800"/>
                </a:lnTo>
                <a:lnTo>
                  <a:pt x="1533144" y="1466088"/>
                </a:lnTo>
                <a:lnTo>
                  <a:pt x="1524000" y="1478280"/>
                </a:lnTo>
                <a:lnTo>
                  <a:pt x="1517904" y="1487424"/>
                </a:lnTo>
                <a:lnTo>
                  <a:pt x="1514856" y="1493520"/>
                </a:lnTo>
                <a:lnTo>
                  <a:pt x="1514856" y="1493520"/>
                </a:lnTo>
                <a:lnTo>
                  <a:pt x="1505712" y="1502664"/>
                </a:lnTo>
                <a:lnTo>
                  <a:pt x="1505712" y="1502664"/>
                </a:lnTo>
                <a:lnTo>
                  <a:pt x="1496568" y="1508760"/>
                </a:lnTo>
                <a:lnTo>
                  <a:pt x="1496568" y="1508760"/>
                </a:lnTo>
                <a:lnTo>
                  <a:pt x="1490472" y="1508760"/>
                </a:lnTo>
                <a:lnTo>
                  <a:pt x="1481328" y="1511808"/>
                </a:lnTo>
                <a:lnTo>
                  <a:pt x="1472184" y="1511808"/>
                </a:lnTo>
                <a:lnTo>
                  <a:pt x="1463040" y="1511808"/>
                </a:lnTo>
                <a:lnTo>
                  <a:pt x="1466088" y="1508760"/>
                </a:lnTo>
                <a:lnTo>
                  <a:pt x="1463040" y="1533144"/>
                </a:lnTo>
                <a:lnTo>
                  <a:pt x="1456944" y="1536192"/>
                </a:lnTo>
                <a:lnTo>
                  <a:pt x="1453896" y="1533144"/>
                </a:lnTo>
                <a:lnTo>
                  <a:pt x="1456944" y="1508760"/>
                </a:lnTo>
                <a:lnTo>
                  <a:pt x="1463040" y="1511808"/>
                </a:lnTo>
                <a:lnTo>
                  <a:pt x="1450848" y="1511808"/>
                </a:lnTo>
                <a:lnTo>
                  <a:pt x="1441704" y="1511808"/>
                </a:lnTo>
                <a:lnTo>
                  <a:pt x="1435608" y="1511808"/>
                </a:lnTo>
                <a:lnTo>
                  <a:pt x="1435608" y="1508760"/>
                </a:lnTo>
                <a:lnTo>
                  <a:pt x="1429512" y="1508760"/>
                </a:lnTo>
                <a:lnTo>
                  <a:pt x="1429512" y="1508760"/>
                </a:lnTo>
                <a:lnTo>
                  <a:pt x="1423416" y="1502664"/>
                </a:lnTo>
                <a:lnTo>
                  <a:pt x="1420368" y="1499616"/>
                </a:lnTo>
                <a:lnTo>
                  <a:pt x="1417320" y="1493520"/>
                </a:lnTo>
                <a:lnTo>
                  <a:pt x="1414272" y="1490472"/>
                </a:lnTo>
                <a:lnTo>
                  <a:pt x="1414272" y="1484376"/>
                </a:lnTo>
                <a:lnTo>
                  <a:pt x="1411224" y="1475232"/>
                </a:lnTo>
                <a:lnTo>
                  <a:pt x="1408176" y="1466088"/>
                </a:lnTo>
                <a:lnTo>
                  <a:pt x="1405128" y="1450848"/>
                </a:lnTo>
                <a:lnTo>
                  <a:pt x="1338072" y="984504"/>
                </a:lnTo>
                <a:lnTo>
                  <a:pt x="1341120" y="990600"/>
                </a:lnTo>
                <a:lnTo>
                  <a:pt x="1283208" y="990600"/>
                </a:lnTo>
                <a:lnTo>
                  <a:pt x="1289304" y="987552"/>
                </a:lnTo>
                <a:lnTo>
                  <a:pt x="1057656" y="1447800"/>
                </a:lnTo>
                <a:lnTo>
                  <a:pt x="1051560" y="1466088"/>
                </a:lnTo>
                <a:lnTo>
                  <a:pt x="1045464" y="1478280"/>
                </a:lnTo>
                <a:lnTo>
                  <a:pt x="1039368" y="1487424"/>
                </a:lnTo>
                <a:lnTo>
                  <a:pt x="1033272" y="1493520"/>
                </a:lnTo>
                <a:lnTo>
                  <a:pt x="1033272" y="1493520"/>
                </a:lnTo>
                <a:lnTo>
                  <a:pt x="1027176" y="1502664"/>
                </a:lnTo>
                <a:lnTo>
                  <a:pt x="1024128" y="1502664"/>
                </a:lnTo>
                <a:lnTo>
                  <a:pt x="1014984" y="1508760"/>
                </a:lnTo>
                <a:lnTo>
                  <a:pt x="1014984" y="1508760"/>
                </a:lnTo>
                <a:lnTo>
                  <a:pt x="1008888" y="1508760"/>
                </a:lnTo>
                <a:lnTo>
                  <a:pt x="1002792" y="1511808"/>
                </a:lnTo>
                <a:lnTo>
                  <a:pt x="993648" y="1511808"/>
                </a:lnTo>
                <a:lnTo>
                  <a:pt x="981456" y="1511808"/>
                </a:lnTo>
                <a:lnTo>
                  <a:pt x="987552" y="1508760"/>
                </a:lnTo>
                <a:lnTo>
                  <a:pt x="981456" y="1533144"/>
                </a:lnTo>
                <a:lnTo>
                  <a:pt x="975360" y="1536192"/>
                </a:lnTo>
                <a:lnTo>
                  <a:pt x="972312" y="1533144"/>
                </a:lnTo>
                <a:lnTo>
                  <a:pt x="978408" y="1508760"/>
                </a:lnTo>
                <a:lnTo>
                  <a:pt x="981456" y="1511808"/>
                </a:lnTo>
                <a:lnTo>
                  <a:pt x="969264" y="1511808"/>
                </a:lnTo>
                <a:lnTo>
                  <a:pt x="963168" y="1511808"/>
                </a:lnTo>
                <a:lnTo>
                  <a:pt x="954024" y="1511808"/>
                </a:lnTo>
                <a:lnTo>
                  <a:pt x="954024" y="1508760"/>
                </a:lnTo>
                <a:lnTo>
                  <a:pt x="950976" y="1508760"/>
                </a:lnTo>
                <a:lnTo>
                  <a:pt x="947928" y="1508760"/>
                </a:lnTo>
                <a:lnTo>
                  <a:pt x="941832" y="1502664"/>
                </a:lnTo>
                <a:lnTo>
                  <a:pt x="941832" y="1499616"/>
                </a:lnTo>
                <a:lnTo>
                  <a:pt x="935736" y="1493520"/>
                </a:lnTo>
                <a:lnTo>
                  <a:pt x="935736" y="1490472"/>
                </a:lnTo>
                <a:lnTo>
                  <a:pt x="932688" y="1484376"/>
                </a:lnTo>
                <a:lnTo>
                  <a:pt x="929640" y="1475232"/>
                </a:lnTo>
                <a:lnTo>
                  <a:pt x="926592" y="1466088"/>
                </a:lnTo>
                <a:lnTo>
                  <a:pt x="926592" y="1450848"/>
                </a:lnTo>
                <a:lnTo>
                  <a:pt x="856488" y="984504"/>
                </a:lnTo>
                <a:lnTo>
                  <a:pt x="859536" y="990600"/>
                </a:lnTo>
                <a:lnTo>
                  <a:pt x="804672" y="990600"/>
                </a:lnTo>
                <a:lnTo>
                  <a:pt x="807720" y="987552"/>
                </a:lnTo>
                <a:lnTo>
                  <a:pt x="579120" y="1447800"/>
                </a:lnTo>
                <a:close/>
                <a:moveTo>
                  <a:pt x="131064" y="984504"/>
                </a:moveTo>
                <a:lnTo>
                  <a:pt x="134112" y="981456"/>
                </a:lnTo>
                <a:lnTo>
                  <a:pt x="316992" y="981456"/>
                </a:lnTo>
                <a:lnTo>
                  <a:pt x="320040" y="981456"/>
                </a:lnTo>
                <a:lnTo>
                  <a:pt x="320040" y="984504"/>
                </a:lnTo>
                <a:lnTo>
                  <a:pt x="313944" y="1018032"/>
                </a:lnTo>
                <a:lnTo>
                  <a:pt x="310896" y="1024128"/>
                </a:lnTo>
                <a:lnTo>
                  <a:pt x="295655" y="1024128"/>
                </a:lnTo>
                <a:lnTo>
                  <a:pt x="283464" y="1024128"/>
                </a:lnTo>
                <a:lnTo>
                  <a:pt x="277368" y="1024128"/>
                </a:lnTo>
                <a:lnTo>
                  <a:pt x="271272" y="1027176"/>
                </a:lnTo>
                <a:lnTo>
                  <a:pt x="271272" y="1027176"/>
                </a:lnTo>
                <a:lnTo>
                  <a:pt x="265176" y="1027176"/>
                </a:lnTo>
                <a:lnTo>
                  <a:pt x="265176" y="1027176"/>
                </a:lnTo>
                <a:lnTo>
                  <a:pt x="259080" y="1036320"/>
                </a:lnTo>
                <a:lnTo>
                  <a:pt x="259080" y="1033272"/>
                </a:lnTo>
                <a:lnTo>
                  <a:pt x="252983" y="1045464"/>
                </a:lnTo>
                <a:lnTo>
                  <a:pt x="252983" y="1042416"/>
                </a:lnTo>
                <a:lnTo>
                  <a:pt x="249936" y="1051560"/>
                </a:lnTo>
                <a:lnTo>
                  <a:pt x="246888" y="1060704"/>
                </a:lnTo>
                <a:lnTo>
                  <a:pt x="243840" y="1072896"/>
                </a:lnTo>
                <a:lnTo>
                  <a:pt x="240792" y="1088136"/>
                </a:lnTo>
                <a:lnTo>
                  <a:pt x="207264" y="1267968"/>
                </a:lnTo>
                <a:lnTo>
                  <a:pt x="198120" y="1264920"/>
                </a:lnTo>
                <a:lnTo>
                  <a:pt x="402336" y="1072896"/>
                </a:lnTo>
                <a:lnTo>
                  <a:pt x="411480" y="1063752"/>
                </a:lnTo>
                <a:lnTo>
                  <a:pt x="417576" y="1057656"/>
                </a:lnTo>
                <a:lnTo>
                  <a:pt x="423672" y="1048512"/>
                </a:lnTo>
                <a:lnTo>
                  <a:pt x="426720" y="1045464"/>
                </a:lnTo>
                <a:lnTo>
                  <a:pt x="423672" y="1045464"/>
                </a:lnTo>
                <a:lnTo>
                  <a:pt x="426720" y="1039368"/>
                </a:lnTo>
                <a:lnTo>
                  <a:pt x="426720" y="1039368"/>
                </a:lnTo>
                <a:lnTo>
                  <a:pt x="429768" y="1033272"/>
                </a:lnTo>
                <a:lnTo>
                  <a:pt x="429768" y="1033272"/>
                </a:lnTo>
                <a:lnTo>
                  <a:pt x="426720" y="1027176"/>
                </a:lnTo>
                <a:lnTo>
                  <a:pt x="426720" y="1030224"/>
                </a:lnTo>
                <a:lnTo>
                  <a:pt x="423672" y="1024128"/>
                </a:lnTo>
                <a:lnTo>
                  <a:pt x="426720" y="1027176"/>
                </a:lnTo>
                <a:lnTo>
                  <a:pt x="423672" y="1024128"/>
                </a:lnTo>
                <a:lnTo>
                  <a:pt x="423672" y="1024128"/>
                </a:lnTo>
                <a:lnTo>
                  <a:pt x="417576" y="1024128"/>
                </a:lnTo>
                <a:lnTo>
                  <a:pt x="411480" y="1024128"/>
                </a:lnTo>
                <a:lnTo>
                  <a:pt x="402336" y="1024128"/>
                </a:lnTo>
                <a:lnTo>
                  <a:pt x="390144" y="1024128"/>
                </a:lnTo>
                <a:lnTo>
                  <a:pt x="384048" y="1021080"/>
                </a:lnTo>
                <a:lnTo>
                  <a:pt x="384048" y="1018032"/>
                </a:lnTo>
                <a:lnTo>
                  <a:pt x="393192" y="984504"/>
                </a:lnTo>
                <a:lnTo>
                  <a:pt x="396240" y="981456"/>
                </a:lnTo>
                <a:lnTo>
                  <a:pt x="576072" y="981456"/>
                </a:lnTo>
                <a:lnTo>
                  <a:pt x="582168" y="981456"/>
                </a:lnTo>
                <a:lnTo>
                  <a:pt x="582168" y="987552"/>
                </a:lnTo>
                <a:lnTo>
                  <a:pt x="576072" y="1021080"/>
                </a:lnTo>
                <a:lnTo>
                  <a:pt x="569976" y="1024128"/>
                </a:lnTo>
                <a:lnTo>
                  <a:pt x="554736" y="1024128"/>
                </a:lnTo>
                <a:lnTo>
                  <a:pt x="539496" y="1027176"/>
                </a:lnTo>
                <a:lnTo>
                  <a:pt x="539496" y="1027176"/>
                </a:lnTo>
                <a:lnTo>
                  <a:pt x="527304" y="1033272"/>
                </a:lnTo>
                <a:lnTo>
                  <a:pt x="527304" y="1033272"/>
                </a:lnTo>
                <a:lnTo>
                  <a:pt x="515112" y="1039368"/>
                </a:lnTo>
                <a:lnTo>
                  <a:pt x="512064" y="1042416"/>
                </a:lnTo>
                <a:lnTo>
                  <a:pt x="505968" y="1048512"/>
                </a:lnTo>
                <a:lnTo>
                  <a:pt x="496824" y="1057656"/>
                </a:lnTo>
                <a:lnTo>
                  <a:pt x="484632" y="1066800"/>
                </a:lnTo>
                <a:lnTo>
                  <a:pt x="316992" y="1219200"/>
                </a:lnTo>
                <a:lnTo>
                  <a:pt x="316992" y="1213104"/>
                </a:lnTo>
                <a:lnTo>
                  <a:pt x="417576" y="1438656"/>
                </a:lnTo>
                <a:lnTo>
                  <a:pt x="426720" y="1453896"/>
                </a:lnTo>
                <a:lnTo>
                  <a:pt x="432816" y="1469136"/>
                </a:lnTo>
                <a:lnTo>
                  <a:pt x="438912" y="1478280"/>
                </a:lnTo>
                <a:lnTo>
                  <a:pt x="441960" y="1487424"/>
                </a:lnTo>
                <a:lnTo>
                  <a:pt x="441960" y="1484376"/>
                </a:lnTo>
                <a:lnTo>
                  <a:pt x="451104" y="1493520"/>
                </a:lnTo>
                <a:lnTo>
                  <a:pt x="451104" y="1493520"/>
                </a:lnTo>
                <a:lnTo>
                  <a:pt x="460248" y="1499616"/>
                </a:lnTo>
                <a:lnTo>
                  <a:pt x="460248" y="1499616"/>
                </a:lnTo>
                <a:lnTo>
                  <a:pt x="466344" y="1502664"/>
                </a:lnTo>
                <a:lnTo>
                  <a:pt x="475488" y="1502664"/>
                </a:lnTo>
                <a:lnTo>
                  <a:pt x="484632" y="1502664"/>
                </a:lnTo>
                <a:lnTo>
                  <a:pt x="496824" y="1502664"/>
                </a:lnTo>
                <a:lnTo>
                  <a:pt x="499872" y="1505712"/>
                </a:lnTo>
                <a:lnTo>
                  <a:pt x="499872" y="1508760"/>
                </a:lnTo>
                <a:lnTo>
                  <a:pt x="493776" y="1542288"/>
                </a:lnTo>
                <a:lnTo>
                  <a:pt x="490727" y="1545336"/>
                </a:lnTo>
                <a:lnTo>
                  <a:pt x="304799" y="1545336"/>
                </a:lnTo>
                <a:lnTo>
                  <a:pt x="301752" y="1545336"/>
                </a:lnTo>
                <a:lnTo>
                  <a:pt x="298704" y="1542288"/>
                </a:lnTo>
                <a:lnTo>
                  <a:pt x="307848" y="1508760"/>
                </a:lnTo>
                <a:lnTo>
                  <a:pt x="310896" y="1502664"/>
                </a:lnTo>
                <a:lnTo>
                  <a:pt x="326136" y="1502664"/>
                </a:lnTo>
                <a:lnTo>
                  <a:pt x="335280" y="1502664"/>
                </a:lnTo>
                <a:lnTo>
                  <a:pt x="344424" y="1502664"/>
                </a:lnTo>
                <a:lnTo>
                  <a:pt x="347472" y="1502664"/>
                </a:lnTo>
                <a:lnTo>
                  <a:pt x="347472" y="1502664"/>
                </a:lnTo>
                <a:lnTo>
                  <a:pt x="350520" y="1499616"/>
                </a:lnTo>
                <a:lnTo>
                  <a:pt x="350520" y="1502664"/>
                </a:lnTo>
                <a:lnTo>
                  <a:pt x="356616" y="1493520"/>
                </a:lnTo>
                <a:lnTo>
                  <a:pt x="353568" y="1496568"/>
                </a:lnTo>
                <a:lnTo>
                  <a:pt x="356616" y="1484376"/>
                </a:lnTo>
                <a:lnTo>
                  <a:pt x="356616" y="1487424"/>
                </a:lnTo>
                <a:lnTo>
                  <a:pt x="356616" y="1481328"/>
                </a:lnTo>
                <a:lnTo>
                  <a:pt x="353568" y="1475232"/>
                </a:lnTo>
                <a:lnTo>
                  <a:pt x="353568" y="1466088"/>
                </a:lnTo>
                <a:lnTo>
                  <a:pt x="347472" y="1456944"/>
                </a:lnTo>
                <a:lnTo>
                  <a:pt x="262127" y="1258824"/>
                </a:lnTo>
                <a:lnTo>
                  <a:pt x="271272" y="1258824"/>
                </a:lnTo>
                <a:lnTo>
                  <a:pt x="195072" y="1328928"/>
                </a:lnTo>
                <a:lnTo>
                  <a:pt x="195072" y="1325880"/>
                </a:lnTo>
                <a:lnTo>
                  <a:pt x="170688" y="1453896"/>
                </a:lnTo>
                <a:lnTo>
                  <a:pt x="167640" y="1463040"/>
                </a:lnTo>
                <a:lnTo>
                  <a:pt x="167640" y="1469136"/>
                </a:lnTo>
                <a:lnTo>
                  <a:pt x="167640" y="1475232"/>
                </a:lnTo>
                <a:lnTo>
                  <a:pt x="167640" y="1481328"/>
                </a:lnTo>
                <a:lnTo>
                  <a:pt x="167640" y="1481328"/>
                </a:lnTo>
                <a:lnTo>
                  <a:pt x="167640" y="1487424"/>
                </a:lnTo>
                <a:lnTo>
                  <a:pt x="167640" y="1487424"/>
                </a:lnTo>
                <a:lnTo>
                  <a:pt x="170688" y="1493520"/>
                </a:lnTo>
                <a:lnTo>
                  <a:pt x="170688" y="1493520"/>
                </a:lnTo>
                <a:lnTo>
                  <a:pt x="176783" y="1499616"/>
                </a:lnTo>
                <a:lnTo>
                  <a:pt x="173736" y="1496568"/>
                </a:lnTo>
                <a:lnTo>
                  <a:pt x="179832" y="1502664"/>
                </a:lnTo>
                <a:lnTo>
                  <a:pt x="179832" y="1502664"/>
                </a:lnTo>
                <a:lnTo>
                  <a:pt x="182880" y="1502664"/>
                </a:lnTo>
                <a:lnTo>
                  <a:pt x="182880" y="1502664"/>
                </a:lnTo>
                <a:lnTo>
                  <a:pt x="188976" y="1502664"/>
                </a:lnTo>
                <a:lnTo>
                  <a:pt x="195072" y="1502664"/>
                </a:lnTo>
                <a:lnTo>
                  <a:pt x="204216" y="1502664"/>
                </a:lnTo>
                <a:lnTo>
                  <a:pt x="216408" y="1502664"/>
                </a:lnTo>
                <a:lnTo>
                  <a:pt x="222504" y="1505712"/>
                </a:lnTo>
                <a:lnTo>
                  <a:pt x="222504" y="1508760"/>
                </a:lnTo>
                <a:lnTo>
                  <a:pt x="216408" y="1542288"/>
                </a:lnTo>
                <a:lnTo>
                  <a:pt x="210312" y="1545336"/>
                </a:lnTo>
                <a:lnTo>
                  <a:pt x="27432" y="1545336"/>
                </a:lnTo>
                <a:lnTo>
                  <a:pt x="24384" y="1545336"/>
                </a:lnTo>
                <a:lnTo>
                  <a:pt x="24384" y="1542288"/>
                </a:lnTo>
                <a:lnTo>
                  <a:pt x="30480" y="1508760"/>
                </a:lnTo>
                <a:lnTo>
                  <a:pt x="33528" y="1502664"/>
                </a:lnTo>
                <a:lnTo>
                  <a:pt x="45720" y="1502664"/>
                </a:lnTo>
                <a:lnTo>
                  <a:pt x="57912" y="1502664"/>
                </a:lnTo>
                <a:lnTo>
                  <a:pt x="67056" y="1502664"/>
                </a:lnTo>
                <a:lnTo>
                  <a:pt x="73152" y="1499616"/>
                </a:lnTo>
                <a:lnTo>
                  <a:pt x="73152" y="1502664"/>
                </a:lnTo>
                <a:lnTo>
                  <a:pt x="79248" y="1499616"/>
                </a:lnTo>
                <a:lnTo>
                  <a:pt x="79248" y="1499616"/>
                </a:lnTo>
                <a:lnTo>
                  <a:pt x="88392" y="1490472"/>
                </a:lnTo>
                <a:lnTo>
                  <a:pt x="85344" y="1493520"/>
                </a:lnTo>
                <a:lnTo>
                  <a:pt x="94488" y="1481328"/>
                </a:lnTo>
                <a:lnTo>
                  <a:pt x="94488" y="1481328"/>
                </a:lnTo>
                <a:lnTo>
                  <a:pt x="97536" y="1475232"/>
                </a:lnTo>
                <a:lnTo>
                  <a:pt x="97536" y="1466088"/>
                </a:lnTo>
                <a:lnTo>
                  <a:pt x="100584" y="1456944"/>
                </a:lnTo>
                <a:lnTo>
                  <a:pt x="103632" y="1444752"/>
                </a:lnTo>
                <a:lnTo>
                  <a:pt x="173736" y="1082040"/>
                </a:lnTo>
                <a:lnTo>
                  <a:pt x="176783" y="1069848"/>
                </a:lnTo>
                <a:lnTo>
                  <a:pt x="176783" y="1060704"/>
                </a:lnTo>
                <a:lnTo>
                  <a:pt x="176783" y="1054608"/>
                </a:lnTo>
                <a:lnTo>
                  <a:pt x="176783" y="1048512"/>
                </a:lnTo>
                <a:lnTo>
                  <a:pt x="176783" y="1039368"/>
                </a:lnTo>
                <a:lnTo>
                  <a:pt x="176783" y="1042416"/>
                </a:lnTo>
                <a:lnTo>
                  <a:pt x="173736" y="1033272"/>
                </a:lnTo>
                <a:lnTo>
                  <a:pt x="173736" y="1036320"/>
                </a:lnTo>
                <a:lnTo>
                  <a:pt x="170688" y="1030224"/>
                </a:lnTo>
                <a:lnTo>
                  <a:pt x="170688" y="1030224"/>
                </a:lnTo>
                <a:lnTo>
                  <a:pt x="164592" y="1027176"/>
                </a:lnTo>
                <a:lnTo>
                  <a:pt x="164592" y="1027176"/>
                </a:lnTo>
                <a:lnTo>
                  <a:pt x="161544" y="1024128"/>
                </a:lnTo>
                <a:lnTo>
                  <a:pt x="155448" y="1024128"/>
                </a:lnTo>
                <a:lnTo>
                  <a:pt x="149352" y="1024128"/>
                </a:lnTo>
                <a:lnTo>
                  <a:pt x="140208" y="1024128"/>
                </a:lnTo>
                <a:lnTo>
                  <a:pt x="128016" y="1024128"/>
                </a:lnTo>
                <a:lnTo>
                  <a:pt x="124968" y="1021080"/>
                </a:lnTo>
                <a:lnTo>
                  <a:pt x="121920" y="1018032"/>
                </a:lnTo>
                <a:lnTo>
                  <a:pt x="131064" y="984504"/>
                </a:lnTo>
                <a:close/>
                <a:moveTo>
                  <a:pt x="131064" y="1021080"/>
                </a:moveTo>
                <a:lnTo>
                  <a:pt x="128016" y="1014984"/>
                </a:lnTo>
                <a:lnTo>
                  <a:pt x="140208" y="1014984"/>
                </a:lnTo>
                <a:lnTo>
                  <a:pt x="149352" y="1014984"/>
                </a:lnTo>
                <a:lnTo>
                  <a:pt x="158496" y="1014984"/>
                </a:lnTo>
                <a:lnTo>
                  <a:pt x="164592" y="1014984"/>
                </a:lnTo>
                <a:lnTo>
                  <a:pt x="167640" y="1018032"/>
                </a:lnTo>
                <a:lnTo>
                  <a:pt x="170688" y="1018032"/>
                </a:lnTo>
                <a:lnTo>
                  <a:pt x="176783" y="1021080"/>
                </a:lnTo>
                <a:lnTo>
                  <a:pt x="176783" y="1024128"/>
                </a:lnTo>
                <a:lnTo>
                  <a:pt x="182880" y="1030224"/>
                </a:lnTo>
                <a:lnTo>
                  <a:pt x="182880" y="1030224"/>
                </a:lnTo>
                <a:lnTo>
                  <a:pt x="185927" y="1039368"/>
                </a:lnTo>
                <a:lnTo>
                  <a:pt x="185927" y="1039368"/>
                </a:lnTo>
                <a:lnTo>
                  <a:pt x="185927" y="1048512"/>
                </a:lnTo>
                <a:lnTo>
                  <a:pt x="185927" y="1054608"/>
                </a:lnTo>
                <a:lnTo>
                  <a:pt x="185927" y="1063752"/>
                </a:lnTo>
                <a:lnTo>
                  <a:pt x="182880" y="1072896"/>
                </a:lnTo>
                <a:lnTo>
                  <a:pt x="182880" y="1085088"/>
                </a:lnTo>
                <a:lnTo>
                  <a:pt x="112776" y="1444752"/>
                </a:lnTo>
                <a:lnTo>
                  <a:pt x="109727" y="1456944"/>
                </a:lnTo>
                <a:lnTo>
                  <a:pt x="106680" y="1469136"/>
                </a:lnTo>
                <a:lnTo>
                  <a:pt x="103632" y="1478280"/>
                </a:lnTo>
                <a:lnTo>
                  <a:pt x="100584" y="1484376"/>
                </a:lnTo>
                <a:lnTo>
                  <a:pt x="100584" y="1487424"/>
                </a:lnTo>
                <a:lnTo>
                  <a:pt x="94488" y="1496568"/>
                </a:lnTo>
                <a:lnTo>
                  <a:pt x="94488" y="1499616"/>
                </a:lnTo>
                <a:lnTo>
                  <a:pt x="82296" y="1505712"/>
                </a:lnTo>
                <a:lnTo>
                  <a:pt x="82296" y="1508760"/>
                </a:lnTo>
                <a:lnTo>
                  <a:pt x="76200" y="1508760"/>
                </a:lnTo>
                <a:lnTo>
                  <a:pt x="76200" y="1508760"/>
                </a:lnTo>
                <a:lnTo>
                  <a:pt x="67056" y="1511808"/>
                </a:lnTo>
                <a:lnTo>
                  <a:pt x="57912" y="1511808"/>
                </a:lnTo>
                <a:lnTo>
                  <a:pt x="45720" y="1511808"/>
                </a:lnTo>
                <a:lnTo>
                  <a:pt x="33528" y="1511808"/>
                </a:lnTo>
                <a:lnTo>
                  <a:pt x="39624" y="1508760"/>
                </a:lnTo>
                <a:lnTo>
                  <a:pt x="33528" y="1542288"/>
                </a:lnTo>
                <a:lnTo>
                  <a:pt x="27432" y="1536192"/>
                </a:lnTo>
                <a:lnTo>
                  <a:pt x="210312" y="1536192"/>
                </a:lnTo>
                <a:lnTo>
                  <a:pt x="207264" y="1542288"/>
                </a:lnTo>
                <a:lnTo>
                  <a:pt x="213360" y="1508760"/>
                </a:lnTo>
                <a:lnTo>
                  <a:pt x="216408" y="1511808"/>
                </a:lnTo>
                <a:lnTo>
                  <a:pt x="204216" y="1511808"/>
                </a:lnTo>
                <a:lnTo>
                  <a:pt x="195072" y="1511808"/>
                </a:lnTo>
                <a:lnTo>
                  <a:pt x="188976" y="1511808"/>
                </a:lnTo>
                <a:lnTo>
                  <a:pt x="182880" y="1511808"/>
                </a:lnTo>
                <a:lnTo>
                  <a:pt x="182880" y="1511808"/>
                </a:lnTo>
                <a:lnTo>
                  <a:pt x="176783" y="1508760"/>
                </a:lnTo>
                <a:lnTo>
                  <a:pt x="176783" y="1508760"/>
                </a:lnTo>
                <a:lnTo>
                  <a:pt x="170688" y="1505712"/>
                </a:lnTo>
                <a:lnTo>
                  <a:pt x="167640" y="1505712"/>
                </a:lnTo>
                <a:lnTo>
                  <a:pt x="164592" y="1499616"/>
                </a:lnTo>
                <a:lnTo>
                  <a:pt x="161544" y="1496568"/>
                </a:lnTo>
                <a:lnTo>
                  <a:pt x="158496" y="1490472"/>
                </a:lnTo>
                <a:lnTo>
                  <a:pt x="158496" y="1490472"/>
                </a:lnTo>
                <a:lnTo>
                  <a:pt x="158496" y="1481328"/>
                </a:lnTo>
                <a:lnTo>
                  <a:pt x="158496" y="1481328"/>
                </a:lnTo>
                <a:lnTo>
                  <a:pt x="158496" y="1475232"/>
                </a:lnTo>
                <a:lnTo>
                  <a:pt x="158496" y="1469136"/>
                </a:lnTo>
                <a:lnTo>
                  <a:pt x="158496" y="1459992"/>
                </a:lnTo>
                <a:lnTo>
                  <a:pt x="161544" y="1450848"/>
                </a:lnTo>
                <a:lnTo>
                  <a:pt x="185927" y="1325880"/>
                </a:lnTo>
                <a:lnTo>
                  <a:pt x="188976" y="1322832"/>
                </a:lnTo>
                <a:lnTo>
                  <a:pt x="265176" y="1252728"/>
                </a:lnTo>
                <a:lnTo>
                  <a:pt x="268224" y="1252728"/>
                </a:lnTo>
                <a:lnTo>
                  <a:pt x="271272" y="1252728"/>
                </a:lnTo>
                <a:lnTo>
                  <a:pt x="356616" y="1453896"/>
                </a:lnTo>
                <a:lnTo>
                  <a:pt x="359664" y="1463040"/>
                </a:lnTo>
                <a:lnTo>
                  <a:pt x="362712" y="1472184"/>
                </a:lnTo>
                <a:lnTo>
                  <a:pt x="365760" y="1481328"/>
                </a:lnTo>
                <a:lnTo>
                  <a:pt x="365760" y="1484376"/>
                </a:lnTo>
                <a:lnTo>
                  <a:pt x="365760" y="1487424"/>
                </a:lnTo>
                <a:lnTo>
                  <a:pt x="362712" y="1499616"/>
                </a:lnTo>
                <a:lnTo>
                  <a:pt x="362712" y="1499616"/>
                </a:lnTo>
                <a:lnTo>
                  <a:pt x="356616" y="1508760"/>
                </a:lnTo>
                <a:lnTo>
                  <a:pt x="356616" y="1508760"/>
                </a:lnTo>
                <a:lnTo>
                  <a:pt x="350520" y="1511808"/>
                </a:lnTo>
                <a:lnTo>
                  <a:pt x="350520" y="1511808"/>
                </a:lnTo>
                <a:lnTo>
                  <a:pt x="344424" y="1511808"/>
                </a:lnTo>
                <a:lnTo>
                  <a:pt x="335280" y="1511808"/>
                </a:lnTo>
                <a:lnTo>
                  <a:pt x="326136" y="1511808"/>
                </a:lnTo>
                <a:lnTo>
                  <a:pt x="310896" y="1511808"/>
                </a:lnTo>
                <a:lnTo>
                  <a:pt x="316992" y="1508760"/>
                </a:lnTo>
                <a:lnTo>
                  <a:pt x="307848" y="1542288"/>
                </a:lnTo>
                <a:lnTo>
                  <a:pt x="304799" y="1536192"/>
                </a:lnTo>
                <a:lnTo>
                  <a:pt x="490727" y="1536192"/>
                </a:lnTo>
                <a:lnTo>
                  <a:pt x="484632" y="1542288"/>
                </a:lnTo>
                <a:lnTo>
                  <a:pt x="490727" y="1508760"/>
                </a:lnTo>
                <a:lnTo>
                  <a:pt x="493776" y="1511808"/>
                </a:lnTo>
                <a:lnTo>
                  <a:pt x="481583" y="1511808"/>
                </a:lnTo>
                <a:lnTo>
                  <a:pt x="472440" y="1511808"/>
                </a:lnTo>
                <a:lnTo>
                  <a:pt x="463296" y="1508760"/>
                </a:lnTo>
                <a:lnTo>
                  <a:pt x="457199" y="1508760"/>
                </a:lnTo>
                <a:lnTo>
                  <a:pt x="457199" y="1508760"/>
                </a:lnTo>
                <a:lnTo>
                  <a:pt x="445008" y="1502664"/>
                </a:lnTo>
                <a:lnTo>
                  <a:pt x="445008" y="1499616"/>
                </a:lnTo>
                <a:lnTo>
                  <a:pt x="435864" y="1490472"/>
                </a:lnTo>
                <a:lnTo>
                  <a:pt x="435864" y="1490472"/>
                </a:lnTo>
                <a:lnTo>
                  <a:pt x="429768" y="1481328"/>
                </a:lnTo>
                <a:lnTo>
                  <a:pt x="423672" y="1472184"/>
                </a:lnTo>
                <a:lnTo>
                  <a:pt x="417576" y="1456944"/>
                </a:lnTo>
                <a:lnTo>
                  <a:pt x="411480" y="1441704"/>
                </a:lnTo>
                <a:lnTo>
                  <a:pt x="310896" y="1216152"/>
                </a:lnTo>
                <a:lnTo>
                  <a:pt x="310896" y="1210056"/>
                </a:lnTo>
                <a:lnTo>
                  <a:pt x="478536" y="1060704"/>
                </a:lnTo>
                <a:lnTo>
                  <a:pt x="490727" y="1048512"/>
                </a:lnTo>
                <a:lnTo>
                  <a:pt x="499872" y="1042416"/>
                </a:lnTo>
                <a:lnTo>
                  <a:pt x="505968" y="1036320"/>
                </a:lnTo>
                <a:lnTo>
                  <a:pt x="512064" y="1030224"/>
                </a:lnTo>
                <a:lnTo>
                  <a:pt x="524255" y="1024128"/>
                </a:lnTo>
                <a:lnTo>
                  <a:pt x="524255" y="1024128"/>
                </a:lnTo>
                <a:lnTo>
                  <a:pt x="536448" y="1018032"/>
                </a:lnTo>
                <a:lnTo>
                  <a:pt x="536448" y="1018032"/>
                </a:lnTo>
                <a:lnTo>
                  <a:pt x="551688" y="1014984"/>
                </a:lnTo>
                <a:lnTo>
                  <a:pt x="569976" y="1014984"/>
                </a:lnTo>
                <a:lnTo>
                  <a:pt x="566927" y="1018032"/>
                </a:lnTo>
                <a:lnTo>
                  <a:pt x="573024" y="984504"/>
                </a:lnTo>
                <a:lnTo>
                  <a:pt x="576072" y="990600"/>
                </a:lnTo>
                <a:lnTo>
                  <a:pt x="396240" y="990600"/>
                </a:lnTo>
                <a:lnTo>
                  <a:pt x="402336" y="987552"/>
                </a:lnTo>
                <a:lnTo>
                  <a:pt x="393192" y="1021080"/>
                </a:lnTo>
                <a:lnTo>
                  <a:pt x="390144" y="1014984"/>
                </a:lnTo>
                <a:lnTo>
                  <a:pt x="402336" y="1014984"/>
                </a:lnTo>
                <a:lnTo>
                  <a:pt x="411480" y="1014984"/>
                </a:lnTo>
                <a:lnTo>
                  <a:pt x="420624" y="1014984"/>
                </a:lnTo>
                <a:lnTo>
                  <a:pt x="426720" y="1014984"/>
                </a:lnTo>
                <a:lnTo>
                  <a:pt x="426720" y="1018032"/>
                </a:lnTo>
                <a:lnTo>
                  <a:pt x="429768" y="1018032"/>
                </a:lnTo>
                <a:lnTo>
                  <a:pt x="432816" y="1018032"/>
                </a:lnTo>
                <a:lnTo>
                  <a:pt x="435864" y="1024128"/>
                </a:lnTo>
                <a:lnTo>
                  <a:pt x="435864" y="1027176"/>
                </a:lnTo>
                <a:lnTo>
                  <a:pt x="438912" y="1033272"/>
                </a:lnTo>
                <a:lnTo>
                  <a:pt x="438912" y="1033272"/>
                </a:lnTo>
                <a:lnTo>
                  <a:pt x="435864" y="1042416"/>
                </a:lnTo>
                <a:lnTo>
                  <a:pt x="435864" y="1042416"/>
                </a:lnTo>
                <a:lnTo>
                  <a:pt x="432816" y="1048512"/>
                </a:lnTo>
                <a:lnTo>
                  <a:pt x="432816" y="1048512"/>
                </a:lnTo>
                <a:lnTo>
                  <a:pt x="429768" y="1054608"/>
                </a:lnTo>
                <a:lnTo>
                  <a:pt x="423672" y="1060704"/>
                </a:lnTo>
                <a:lnTo>
                  <a:pt x="417576" y="1069848"/>
                </a:lnTo>
                <a:lnTo>
                  <a:pt x="411480" y="1078992"/>
                </a:lnTo>
                <a:lnTo>
                  <a:pt x="204216" y="1271016"/>
                </a:lnTo>
                <a:lnTo>
                  <a:pt x="201168" y="1271016"/>
                </a:lnTo>
                <a:lnTo>
                  <a:pt x="198120" y="1267968"/>
                </a:lnTo>
                <a:lnTo>
                  <a:pt x="231648" y="1088136"/>
                </a:lnTo>
                <a:lnTo>
                  <a:pt x="234696" y="1072896"/>
                </a:lnTo>
                <a:lnTo>
                  <a:pt x="237744" y="1057656"/>
                </a:lnTo>
                <a:lnTo>
                  <a:pt x="240792" y="1048512"/>
                </a:lnTo>
                <a:lnTo>
                  <a:pt x="243840" y="1039368"/>
                </a:lnTo>
                <a:lnTo>
                  <a:pt x="243840" y="1039368"/>
                </a:lnTo>
                <a:lnTo>
                  <a:pt x="249936" y="1030224"/>
                </a:lnTo>
                <a:lnTo>
                  <a:pt x="252983" y="1027176"/>
                </a:lnTo>
                <a:lnTo>
                  <a:pt x="259080" y="1021080"/>
                </a:lnTo>
                <a:lnTo>
                  <a:pt x="262127" y="1021080"/>
                </a:lnTo>
                <a:lnTo>
                  <a:pt x="268224" y="1018032"/>
                </a:lnTo>
                <a:lnTo>
                  <a:pt x="268224" y="1018032"/>
                </a:lnTo>
                <a:lnTo>
                  <a:pt x="274320" y="1014984"/>
                </a:lnTo>
                <a:lnTo>
                  <a:pt x="283464" y="1014984"/>
                </a:lnTo>
                <a:lnTo>
                  <a:pt x="295655" y="1014984"/>
                </a:lnTo>
                <a:lnTo>
                  <a:pt x="310896" y="1014984"/>
                </a:lnTo>
                <a:lnTo>
                  <a:pt x="304799" y="1018032"/>
                </a:lnTo>
                <a:lnTo>
                  <a:pt x="310896" y="984504"/>
                </a:lnTo>
                <a:lnTo>
                  <a:pt x="316992" y="990600"/>
                </a:lnTo>
                <a:lnTo>
                  <a:pt x="134112" y="990600"/>
                </a:lnTo>
                <a:lnTo>
                  <a:pt x="137160" y="987552"/>
                </a:lnTo>
                <a:lnTo>
                  <a:pt x="131064" y="1021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6" name="object 1486"/>
          <p:cNvSpPr/>
          <p:nvPr/>
        </p:nvSpPr>
        <p:spPr>
          <a:xfrm>
            <a:off x="1524000" y="6297168"/>
            <a:ext cx="3276600" cy="256032"/>
          </a:xfrm>
          <a:custGeom>
            <a:avLst/>
            <a:gdLst/>
            <a:ahLst/>
            <a:cxnLst/>
            <a:rect l="l" t="t" r="r" b="b"/>
            <a:pathLst>
              <a:path w="3276600" h="256032">
                <a:moveTo>
                  <a:pt x="12192" y="106680"/>
                </a:moveTo>
                <a:cubicBezTo>
                  <a:pt x="33528" y="106680"/>
                  <a:pt x="51816" y="106680"/>
                  <a:pt x="73152" y="106680"/>
                </a:cubicBezTo>
                <a:cubicBezTo>
                  <a:pt x="67056" y="121920"/>
                  <a:pt x="64008" y="134112"/>
                  <a:pt x="60960" y="149352"/>
                </a:cubicBezTo>
                <a:cubicBezTo>
                  <a:pt x="42672" y="149352"/>
                  <a:pt x="21336" y="149352"/>
                  <a:pt x="0" y="149352"/>
                </a:cubicBezTo>
                <a:cubicBezTo>
                  <a:pt x="6096" y="134112"/>
                  <a:pt x="9144" y="121920"/>
                  <a:pt x="12192" y="106680"/>
                </a:cubicBezTo>
                <a:close/>
                <a:moveTo>
                  <a:pt x="353568" y="27432"/>
                </a:moveTo>
                <a:cubicBezTo>
                  <a:pt x="365760" y="27432"/>
                  <a:pt x="374904" y="27432"/>
                  <a:pt x="387096" y="27432"/>
                </a:cubicBezTo>
                <a:cubicBezTo>
                  <a:pt x="381000" y="45720"/>
                  <a:pt x="377951" y="60960"/>
                  <a:pt x="374904" y="79248"/>
                </a:cubicBezTo>
                <a:cubicBezTo>
                  <a:pt x="387096" y="79248"/>
                  <a:pt x="399288" y="79248"/>
                  <a:pt x="411479" y="79248"/>
                </a:cubicBezTo>
                <a:cubicBezTo>
                  <a:pt x="408432" y="94488"/>
                  <a:pt x="405384" y="109728"/>
                  <a:pt x="402335" y="121920"/>
                </a:cubicBezTo>
                <a:cubicBezTo>
                  <a:pt x="387096" y="121920"/>
                  <a:pt x="374904" y="121920"/>
                  <a:pt x="362712" y="121920"/>
                </a:cubicBezTo>
                <a:cubicBezTo>
                  <a:pt x="356616" y="140208"/>
                  <a:pt x="353568" y="158496"/>
                  <a:pt x="350520" y="173736"/>
                </a:cubicBezTo>
                <a:cubicBezTo>
                  <a:pt x="338328" y="173736"/>
                  <a:pt x="326135" y="173736"/>
                  <a:pt x="316992" y="173736"/>
                </a:cubicBezTo>
                <a:cubicBezTo>
                  <a:pt x="320040" y="158496"/>
                  <a:pt x="326135" y="140208"/>
                  <a:pt x="329184" y="121920"/>
                </a:cubicBezTo>
                <a:cubicBezTo>
                  <a:pt x="316992" y="121920"/>
                  <a:pt x="304800" y="121920"/>
                  <a:pt x="289560" y="121920"/>
                </a:cubicBezTo>
                <a:cubicBezTo>
                  <a:pt x="295656" y="109728"/>
                  <a:pt x="298704" y="94488"/>
                  <a:pt x="301751" y="79248"/>
                </a:cubicBezTo>
                <a:cubicBezTo>
                  <a:pt x="313944" y="79248"/>
                  <a:pt x="329184" y="79248"/>
                  <a:pt x="341376" y="79248"/>
                </a:cubicBezTo>
                <a:cubicBezTo>
                  <a:pt x="344424" y="60960"/>
                  <a:pt x="350520" y="45720"/>
                  <a:pt x="353568" y="27432"/>
                </a:cubicBezTo>
                <a:close/>
                <a:moveTo>
                  <a:pt x="560832" y="0"/>
                </a:moveTo>
                <a:cubicBezTo>
                  <a:pt x="569976" y="0"/>
                  <a:pt x="579120" y="0"/>
                  <a:pt x="588264" y="0"/>
                </a:cubicBezTo>
                <a:cubicBezTo>
                  <a:pt x="573024" y="24384"/>
                  <a:pt x="560832" y="48768"/>
                  <a:pt x="551688" y="70104"/>
                </a:cubicBezTo>
                <a:cubicBezTo>
                  <a:pt x="542544" y="88392"/>
                  <a:pt x="536448" y="109728"/>
                  <a:pt x="530351" y="131064"/>
                </a:cubicBezTo>
                <a:cubicBezTo>
                  <a:pt x="518160" y="170688"/>
                  <a:pt x="518160" y="213360"/>
                  <a:pt x="521207" y="256032"/>
                </a:cubicBezTo>
                <a:cubicBezTo>
                  <a:pt x="512064" y="256032"/>
                  <a:pt x="505968" y="256032"/>
                  <a:pt x="496824" y="256032"/>
                </a:cubicBezTo>
                <a:cubicBezTo>
                  <a:pt x="490728" y="231648"/>
                  <a:pt x="484632" y="210312"/>
                  <a:pt x="484632" y="192024"/>
                </a:cubicBezTo>
                <a:cubicBezTo>
                  <a:pt x="484632" y="170688"/>
                  <a:pt x="487679" y="149352"/>
                  <a:pt x="493776" y="128016"/>
                </a:cubicBezTo>
                <a:cubicBezTo>
                  <a:pt x="499872" y="106680"/>
                  <a:pt x="509016" y="82296"/>
                  <a:pt x="518160" y="64008"/>
                </a:cubicBezTo>
                <a:cubicBezTo>
                  <a:pt x="530351" y="42672"/>
                  <a:pt x="542544" y="21336"/>
                  <a:pt x="560832" y="0"/>
                </a:cubicBezTo>
                <a:close/>
                <a:moveTo>
                  <a:pt x="170688" y="0"/>
                </a:moveTo>
                <a:cubicBezTo>
                  <a:pt x="182879" y="0"/>
                  <a:pt x="195072" y="0"/>
                  <a:pt x="207264" y="0"/>
                </a:cubicBezTo>
                <a:cubicBezTo>
                  <a:pt x="188976" y="67056"/>
                  <a:pt x="170688" y="134112"/>
                  <a:pt x="155448" y="198120"/>
                </a:cubicBezTo>
                <a:cubicBezTo>
                  <a:pt x="140207" y="198120"/>
                  <a:pt x="128016" y="198120"/>
                  <a:pt x="112776" y="198120"/>
                </a:cubicBezTo>
                <a:cubicBezTo>
                  <a:pt x="124968" y="155448"/>
                  <a:pt x="134112" y="112776"/>
                  <a:pt x="146304" y="67056"/>
                </a:cubicBezTo>
                <a:cubicBezTo>
                  <a:pt x="137160" y="76200"/>
                  <a:pt x="131064" y="79248"/>
                  <a:pt x="121920" y="85344"/>
                </a:cubicBezTo>
                <a:cubicBezTo>
                  <a:pt x="115824" y="88392"/>
                  <a:pt x="106679" y="91440"/>
                  <a:pt x="97536" y="97536"/>
                </a:cubicBezTo>
                <a:cubicBezTo>
                  <a:pt x="100584" y="82296"/>
                  <a:pt x="103632" y="67056"/>
                  <a:pt x="106679" y="51816"/>
                </a:cubicBezTo>
                <a:cubicBezTo>
                  <a:pt x="121920" y="45720"/>
                  <a:pt x="137160" y="39624"/>
                  <a:pt x="146304" y="30480"/>
                </a:cubicBezTo>
                <a:cubicBezTo>
                  <a:pt x="155448" y="21336"/>
                  <a:pt x="164592" y="12192"/>
                  <a:pt x="170688" y="0"/>
                </a:cubicBezTo>
                <a:close/>
                <a:moveTo>
                  <a:pt x="573024" y="106680"/>
                </a:moveTo>
                <a:cubicBezTo>
                  <a:pt x="591312" y="106680"/>
                  <a:pt x="612648" y="106680"/>
                  <a:pt x="630936" y="106680"/>
                </a:cubicBezTo>
                <a:cubicBezTo>
                  <a:pt x="627888" y="121920"/>
                  <a:pt x="624840" y="134112"/>
                  <a:pt x="621792" y="149352"/>
                </a:cubicBezTo>
                <a:cubicBezTo>
                  <a:pt x="600456" y="149352"/>
                  <a:pt x="582168" y="149352"/>
                  <a:pt x="560832" y="149352"/>
                </a:cubicBezTo>
                <a:cubicBezTo>
                  <a:pt x="563879" y="134112"/>
                  <a:pt x="569976" y="121920"/>
                  <a:pt x="573024" y="106680"/>
                </a:cubicBezTo>
                <a:close/>
                <a:moveTo>
                  <a:pt x="996696" y="27432"/>
                </a:moveTo>
                <a:cubicBezTo>
                  <a:pt x="1008888" y="27432"/>
                  <a:pt x="1018032" y="27432"/>
                  <a:pt x="1030224" y="27432"/>
                </a:cubicBezTo>
                <a:cubicBezTo>
                  <a:pt x="1024128" y="45720"/>
                  <a:pt x="1021080" y="60960"/>
                  <a:pt x="1018032" y="79248"/>
                </a:cubicBezTo>
                <a:cubicBezTo>
                  <a:pt x="1030224" y="79248"/>
                  <a:pt x="1042416" y="79248"/>
                  <a:pt x="1054608" y="79248"/>
                </a:cubicBezTo>
                <a:cubicBezTo>
                  <a:pt x="1051560" y="94488"/>
                  <a:pt x="1048512" y="109728"/>
                  <a:pt x="1045464" y="121920"/>
                </a:cubicBezTo>
                <a:cubicBezTo>
                  <a:pt x="1030224" y="121920"/>
                  <a:pt x="1018032" y="121920"/>
                  <a:pt x="1005840" y="121920"/>
                </a:cubicBezTo>
                <a:cubicBezTo>
                  <a:pt x="999744" y="140208"/>
                  <a:pt x="996696" y="158496"/>
                  <a:pt x="993648" y="173736"/>
                </a:cubicBezTo>
                <a:cubicBezTo>
                  <a:pt x="981456" y="173736"/>
                  <a:pt x="969264" y="173736"/>
                  <a:pt x="960120" y="173736"/>
                </a:cubicBezTo>
                <a:cubicBezTo>
                  <a:pt x="963168" y="158496"/>
                  <a:pt x="969264" y="140208"/>
                  <a:pt x="972312" y="121920"/>
                </a:cubicBezTo>
                <a:cubicBezTo>
                  <a:pt x="960120" y="121920"/>
                  <a:pt x="947928" y="121920"/>
                  <a:pt x="932688" y="121920"/>
                </a:cubicBezTo>
                <a:cubicBezTo>
                  <a:pt x="938784" y="109728"/>
                  <a:pt x="941832" y="94488"/>
                  <a:pt x="944880" y="79248"/>
                </a:cubicBezTo>
                <a:cubicBezTo>
                  <a:pt x="957072" y="79248"/>
                  <a:pt x="972312" y="79248"/>
                  <a:pt x="984504" y="79248"/>
                </a:cubicBezTo>
                <a:cubicBezTo>
                  <a:pt x="987552" y="60960"/>
                  <a:pt x="993648" y="45720"/>
                  <a:pt x="996696" y="27432"/>
                </a:cubicBezTo>
                <a:close/>
                <a:moveTo>
                  <a:pt x="1203960" y="0"/>
                </a:moveTo>
                <a:cubicBezTo>
                  <a:pt x="1213104" y="0"/>
                  <a:pt x="1222248" y="0"/>
                  <a:pt x="1231392" y="0"/>
                </a:cubicBezTo>
                <a:cubicBezTo>
                  <a:pt x="1216152" y="24384"/>
                  <a:pt x="1203960" y="48768"/>
                  <a:pt x="1194816" y="70104"/>
                </a:cubicBezTo>
                <a:cubicBezTo>
                  <a:pt x="1185672" y="88392"/>
                  <a:pt x="1179576" y="109728"/>
                  <a:pt x="1173480" y="131064"/>
                </a:cubicBezTo>
                <a:cubicBezTo>
                  <a:pt x="1161288" y="170688"/>
                  <a:pt x="1161288" y="213360"/>
                  <a:pt x="1164336" y="256032"/>
                </a:cubicBezTo>
                <a:cubicBezTo>
                  <a:pt x="1155192" y="256032"/>
                  <a:pt x="1149096" y="256032"/>
                  <a:pt x="1139952" y="256032"/>
                </a:cubicBezTo>
                <a:cubicBezTo>
                  <a:pt x="1133856" y="231648"/>
                  <a:pt x="1127760" y="210312"/>
                  <a:pt x="1127760" y="192024"/>
                </a:cubicBezTo>
                <a:cubicBezTo>
                  <a:pt x="1127760" y="170688"/>
                  <a:pt x="1130808" y="149352"/>
                  <a:pt x="1136904" y="128016"/>
                </a:cubicBezTo>
                <a:cubicBezTo>
                  <a:pt x="1143000" y="106680"/>
                  <a:pt x="1152144" y="82296"/>
                  <a:pt x="1161288" y="64008"/>
                </a:cubicBezTo>
                <a:cubicBezTo>
                  <a:pt x="1173480" y="42672"/>
                  <a:pt x="1185672" y="21336"/>
                  <a:pt x="1203960" y="0"/>
                </a:cubicBezTo>
                <a:close/>
                <a:moveTo>
                  <a:pt x="810768" y="0"/>
                </a:moveTo>
                <a:cubicBezTo>
                  <a:pt x="819912" y="0"/>
                  <a:pt x="829056" y="0"/>
                  <a:pt x="835152" y="0"/>
                </a:cubicBezTo>
                <a:cubicBezTo>
                  <a:pt x="844296" y="21336"/>
                  <a:pt x="847344" y="42672"/>
                  <a:pt x="847344" y="64008"/>
                </a:cubicBezTo>
                <a:cubicBezTo>
                  <a:pt x="847344" y="82296"/>
                  <a:pt x="844296" y="106680"/>
                  <a:pt x="838200" y="128016"/>
                </a:cubicBezTo>
                <a:cubicBezTo>
                  <a:pt x="832104" y="149352"/>
                  <a:pt x="826008" y="170688"/>
                  <a:pt x="813816" y="192024"/>
                </a:cubicBezTo>
                <a:cubicBezTo>
                  <a:pt x="804672" y="210312"/>
                  <a:pt x="789432" y="231648"/>
                  <a:pt x="771144" y="256032"/>
                </a:cubicBezTo>
                <a:cubicBezTo>
                  <a:pt x="762000" y="256032"/>
                  <a:pt x="752856" y="256032"/>
                  <a:pt x="743712" y="256032"/>
                </a:cubicBezTo>
                <a:cubicBezTo>
                  <a:pt x="771144" y="213360"/>
                  <a:pt x="789432" y="170688"/>
                  <a:pt x="801624" y="131064"/>
                </a:cubicBezTo>
                <a:cubicBezTo>
                  <a:pt x="807720" y="109728"/>
                  <a:pt x="810768" y="88392"/>
                  <a:pt x="810768" y="70104"/>
                </a:cubicBezTo>
                <a:cubicBezTo>
                  <a:pt x="813816" y="48768"/>
                  <a:pt x="813816" y="24384"/>
                  <a:pt x="810768" y="0"/>
                </a:cubicBezTo>
                <a:close/>
                <a:moveTo>
                  <a:pt x="731520" y="0"/>
                </a:moveTo>
                <a:cubicBezTo>
                  <a:pt x="743712" y="0"/>
                  <a:pt x="755904" y="0"/>
                  <a:pt x="765048" y="0"/>
                </a:cubicBezTo>
                <a:cubicBezTo>
                  <a:pt x="749808" y="67056"/>
                  <a:pt x="731520" y="134112"/>
                  <a:pt x="716280" y="198120"/>
                </a:cubicBezTo>
                <a:cubicBezTo>
                  <a:pt x="701040" y="198120"/>
                  <a:pt x="685800" y="198120"/>
                  <a:pt x="673608" y="198120"/>
                </a:cubicBezTo>
                <a:cubicBezTo>
                  <a:pt x="685800" y="155448"/>
                  <a:pt x="694944" y="112776"/>
                  <a:pt x="707136" y="67056"/>
                </a:cubicBezTo>
                <a:cubicBezTo>
                  <a:pt x="697992" y="76200"/>
                  <a:pt x="691896" y="79248"/>
                  <a:pt x="682752" y="85344"/>
                </a:cubicBezTo>
                <a:cubicBezTo>
                  <a:pt x="676656" y="88392"/>
                  <a:pt x="667512" y="91440"/>
                  <a:pt x="655320" y="97536"/>
                </a:cubicBezTo>
                <a:cubicBezTo>
                  <a:pt x="661416" y="82296"/>
                  <a:pt x="664464" y="67056"/>
                  <a:pt x="667512" y="51816"/>
                </a:cubicBezTo>
                <a:cubicBezTo>
                  <a:pt x="682752" y="45720"/>
                  <a:pt x="694944" y="39624"/>
                  <a:pt x="707136" y="30480"/>
                </a:cubicBezTo>
                <a:cubicBezTo>
                  <a:pt x="716280" y="21336"/>
                  <a:pt x="725424" y="12192"/>
                  <a:pt x="731520" y="0"/>
                </a:cubicBezTo>
                <a:close/>
                <a:moveTo>
                  <a:pt x="1216152" y="106680"/>
                </a:moveTo>
                <a:cubicBezTo>
                  <a:pt x="1234440" y="106680"/>
                  <a:pt x="1255776" y="106680"/>
                  <a:pt x="1274064" y="106680"/>
                </a:cubicBezTo>
                <a:cubicBezTo>
                  <a:pt x="1271016" y="121920"/>
                  <a:pt x="1267968" y="134112"/>
                  <a:pt x="1264920" y="149352"/>
                </a:cubicBezTo>
                <a:cubicBezTo>
                  <a:pt x="1243584" y="149352"/>
                  <a:pt x="1225296" y="149352"/>
                  <a:pt x="1203960" y="149352"/>
                </a:cubicBezTo>
                <a:cubicBezTo>
                  <a:pt x="1207008" y="134112"/>
                  <a:pt x="1213104" y="121920"/>
                  <a:pt x="1216152" y="106680"/>
                </a:cubicBezTo>
                <a:close/>
                <a:moveTo>
                  <a:pt x="2816352" y="112776"/>
                </a:moveTo>
                <a:cubicBezTo>
                  <a:pt x="2852928" y="112776"/>
                  <a:pt x="2889504" y="112776"/>
                  <a:pt x="2926080" y="112776"/>
                </a:cubicBezTo>
                <a:cubicBezTo>
                  <a:pt x="2923032" y="128016"/>
                  <a:pt x="2919984" y="140208"/>
                  <a:pt x="2916936" y="155448"/>
                </a:cubicBezTo>
                <a:cubicBezTo>
                  <a:pt x="2880360" y="155448"/>
                  <a:pt x="2840736" y="155448"/>
                  <a:pt x="2804160" y="155448"/>
                </a:cubicBezTo>
                <a:cubicBezTo>
                  <a:pt x="2810256" y="140208"/>
                  <a:pt x="2813304" y="128016"/>
                  <a:pt x="2816352" y="112776"/>
                </a:cubicBezTo>
                <a:close/>
                <a:moveTo>
                  <a:pt x="2834640" y="45720"/>
                </a:moveTo>
                <a:cubicBezTo>
                  <a:pt x="2871216" y="45720"/>
                  <a:pt x="2907792" y="45720"/>
                  <a:pt x="2944368" y="45720"/>
                </a:cubicBezTo>
                <a:cubicBezTo>
                  <a:pt x="2941320" y="60960"/>
                  <a:pt x="2935224" y="76200"/>
                  <a:pt x="2932176" y="88392"/>
                </a:cubicBezTo>
                <a:cubicBezTo>
                  <a:pt x="2895600" y="88392"/>
                  <a:pt x="2859024" y="88392"/>
                  <a:pt x="2822448" y="88392"/>
                </a:cubicBezTo>
                <a:cubicBezTo>
                  <a:pt x="2825496" y="76200"/>
                  <a:pt x="2828544" y="60960"/>
                  <a:pt x="2834640" y="45720"/>
                </a:cubicBezTo>
                <a:close/>
                <a:moveTo>
                  <a:pt x="2462784" y="27432"/>
                </a:moveTo>
                <a:cubicBezTo>
                  <a:pt x="2474976" y="27432"/>
                  <a:pt x="2487168" y="27432"/>
                  <a:pt x="2496312" y="27432"/>
                </a:cubicBezTo>
                <a:cubicBezTo>
                  <a:pt x="2493264" y="45720"/>
                  <a:pt x="2487168" y="60960"/>
                  <a:pt x="2484120" y="79248"/>
                </a:cubicBezTo>
                <a:cubicBezTo>
                  <a:pt x="2496312" y="79248"/>
                  <a:pt x="2508503" y="79248"/>
                  <a:pt x="2523744" y="79248"/>
                </a:cubicBezTo>
                <a:cubicBezTo>
                  <a:pt x="2517648" y="94488"/>
                  <a:pt x="2514600" y="109728"/>
                  <a:pt x="2511552" y="121920"/>
                </a:cubicBezTo>
                <a:cubicBezTo>
                  <a:pt x="2499359" y="121920"/>
                  <a:pt x="2484120" y="121920"/>
                  <a:pt x="2471928" y="121920"/>
                </a:cubicBezTo>
                <a:cubicBezTo>
                  <a:pt x="2468880" y="140208"/>
                  <a:pt x="2462784" y="158496"/>
                  <a:pt x="2459736" y="173736"/>
                </a:cubicBezTo>
                <a:cubicBezTo>
                  <a:pt x="2447544" y="173736"/>
                  <a:pt x="2438400" y="173736"/>
                  <a:pt x="2426208" y="173736"/>
                </a:cubicBezTo>
                <a:cubicBezTo>
                  <a:pt x="2432303" y="158496"/>
                  <a:pt x="2435352" y="140208"/>
                  <a:pt x="2438400" y="121920"/>
                </a:cubicBezTo>
                <a:cubicBezTo>
                  <a:pt x="2426208" y="121920"/>
                  <a:pt x="2414015" y="121920"/>
                  <a:pt x="2401824" y="121920"/>
                </a:cubicBezTo>
                <a:cubicBezTo>
                  <a:pt x="2404871" y="109728"/>
                  <a:pt x="2407920" y="94488"/>
                  <a:pt x="2410968" y="79248"/>
                </a:cubicBezTo>
                <a:cubicBezTo>
                  <a:pt x="2426208" y="79248"/>
                  <a:pt x="2438400" y="79248"/>
                  <a:pt x="2450592" y="79248"/>
                </a:cubicBezTo>
                <a:cubicBezTo>
                  <a:pt x="2456688" y="60960"/>
                  <a:pt x="2459736" y="45720"/>
                  <a:pt x="2462784" y="27432"/>
                </a:cubicBezTo>
                <a:close/>
                <a:moveTo>
                  <a:pt x="2051303" y="27432"/>
                </a:moveTo>
                <a:cubicBezTo>
                  <a:pt x="2063496" y="27432"/>
                  <a:pt x="2072640" y="27432"/>
                  <a:pt x="2084832" y="27432"/>
                </a:cubicBezTo>
                <a:cubicBezTo>
                  <a:pt x="2078736" y="45720"/>
                  <a:pt x="2075688" y="60960"/>
                  <a:pt x="2069592" y="79248"/>
                </a:cubicBezTo>
                <a:cubicBezTo>
                  <a:pt x="2084832" y="79248"/>
                  <a:pt x="2097024" y="79248"/>
                  <a:pt x="2109215" y="79248"/>
                </a:cubicBezTo>
                <a:cubicBezTo>
                  <a:pt x="2106168" y="94488"/>
                  <a:pt x="2103120" y="109728"/>
                  <a:pt x="2100071" y="121920"/>
                </a:cubicBezTo>
                <a:cubicBezTo>
                  <a:pt x="2084832" y="121920"/>
                  <a:pt x="2072640" y="121920"/>
                  <a:pt x="2060448" y="121920"/>
                </a:cubicBezTo>
                <a:cubicBezTo>
                  <a:pt x="2054352" y="140208"/>
                  <a:pt x="2051303" y="158496"/>
                  <a:pt x="2045208" y="173736"/>
                </a:cubicBezTo>
                <a:cubicBezTo>
                  <a:pt x="2036064" y="173736"/>
                  <a:pt x="2023871" y="173736"/>
                  <a:pt x="2014728" y="173736"/>
                </a:cubicBezTo>
                <a:cubicBezTo>
                  <a:pt x="2017776" y="158496"/>
                  <a:pt x="2023871" y="140208"/>
                  <a:pt x="2026920" y="121920"/>
                </a:cubicBezTo>
                <a:cubicBezTo>
                  <a:pt x="2014728" y="121920"/>
                  <a:pt x="2002536" y="121920"/>
                  <a:pt x="1987296" y="121920"/>
                </a:cubicBezTo>
                <a:cubicBezTo>
                  <a:pt x="1993392" y="109728"/>
                  <a:pt x="1996440" y="94488"/>
                  <a:pt x="1999488" y="79248"/>
                </a:cubicBezTo>
                <a:cubicBezTo>
                  <a:pt x="2011680" y="79248"/>
                  <a:pt x="2026920" y="79248"/>
                  <a:pt x="2039112" y="79248"/>
                </a:cubicBezTo>
                <a:cubicBezTo>
                  <a:pt x="2042159" y="60960"/>
                  <a:pt x="2048256" y="45720"/>
                  <a:pt x="2051303" y="27432"/>
                </a:cubicBezTo>
                <a:close/>
                <a:moveTo>
                  <a:pt x="1639824" y="27432"/>
                </a:moveTo>
                <a:cubicBezTo>
                  <a:pt x="1648968" y="27432"/>
                  <a:pt x="1661160" y="27432"/>
                  <a:pt x="1670304" y="27432"/>
                </a:cubicBezTo>
                <a:cubicBezTo>
                  <a:pt x="1667256" y="45720"/>
                  <a:pt x="1664208" y="60960"/>
                  <a:pt x="1658112" y="79248"/>
                </a:cubicBezTo>
                <a:cubicBezTo>
                  <a:pt x="1670304" y="79248"/>
                  <a:pt x="1685544" y="79248"/>
                  <a:pt x="1697736" y="79248"/>
                </a:cubicBezTo>
                <a:cubicBezTo>
                  <a:pt x="1694688" y="94488"/>
                  <a:pt x="1688592" y="109728"/>
                  <a:pt x="1685544" y="121920"/>
                </a:cubicBezTo>
                <a:cubicBezTo>
                  <a:pt x="1673352" y="121920"/>
                  <a:pt x="1661160" y="121920"/>
                  <a:pt x="1645920" y="121920"/>
                </a:cubicBezTo>
                <a:cubicBezTo>
                  <a:pt x="1642872" y="140208"/>
                  <a:pt x="1639824" y="158496"/>
                  <a:pt x="1633728" y="173736"/>
                </a:cubicBezTo>
                <a:cubicBezTo>
                  <a:pt x="1624584" y="173736"/>
                  <a:pt x="1612392" y="173736"/>
                  <a:pt x="1600200" y="173736"/>
                </a:cubicBezTo>
                <a:cubicBezTo>
                  <a:pt x="1606296" y="158496"/>
                  <a:pt x="1609344" y="140208"/>
                  <a:pt x="1615440" y="121920"/>
                </a:cubicBezTo>
                <a:cubicBezTo>
                  <a:pt x="1600200" y="121920"/>
                  <a:pt x="1588008" y="121920"/>
                  <a:pt x="1575816" y="121920"/>
                </a:cubicBezTo>
                <a:cubicBezTo>
                  <a:pt x="1578864" y="109728"/>
                  <a:pt x="1581912" y="94488"/>
                  <a:pt x="1588008" y="79248"/>
                </a:cubicBezTo>
                <a:cubicBezTo>
                  <a:pt x="1600200" y="79248"/>
                  <a:pt x="1612392" y="79248"/>
                  <a:pt x="1624584" y="79248"/>
                </a:cubicBezTo>
                <a:cubicBezTo>
                  <a:pt x="1630680" y="60960"/>
                  <a:pt x="1633728" y="45720"/>
                  <a:pt x="1639824" y="27432"/>
                </a:cubicBezTo>
                <a:close/>
                <a:moveTo>
                  <a:pt x="2221992" y="3048"/>
                </a:moveTo>
                <a:cubicBezTo>
                  <a:pt x="2261615" y="3048"/>
                  <a:pt x="2301240" y="3048"/>
                  <a:pt x="2340864" y="3048"/>
                </a:cubicBezTo>
                <a:cubicBezTo>
                  <a:pt x="2337815" y="15240"/>
                  <a:pt x="2334768" y="27432"/>
                  <a:pt x="2331720" y="39624"/>
                </a:cubicBezTo>
                <a:cubicBezTo>
                  <a:pt x="2319528" y="51816"/>
                  <a:pt x="2307336" y="67056"/>
                  <a:pt x="2295144" y="79248"/>
                </a:cubicBezTo>
                <a:cubicBezTo>
                  <a:pt x="2282952" y="97536"/>
                  <a:pt x="2270759" y="118872"/>
                  <a:pt x="2261615" y="140208"/>
                </a:cubicBezTo>
                <a:cubicBezTo>
                  <a:pt x="2252471" y="155448"/>
                  <a:pt x="2243328" y="176784"/>
                  <a:pt x="2237232" y="198120"/>
                </a:cubicBezTo>
                <a:cubicBezTo>
                  <a:pt x="2221992" y="198120"/>
                  <a:pt x="2209800" y="198120"/>
                  <a:pt x="2194559" y="198120"/>
                </a:cubicBezTo>
                <a:cubicBezTo>
                  <a:pt x="2206752" y="167640"/>
                  <a:pt x="2218944" y="140208"/>
                  <a:pt x="2231136" y="118872"/>
                </a:cubicBezTo>
                <a:cubicBezTo>
                  <a:pt x="2243328" y="97536"/>
                  <a:pt x="2261615" y="73152"/>
                  <a:pt x="2282952" y="48768"/>
                </a:cubicBezTo>
                <a:cubicBezTo>
                  <a:pt x="2258568" y="48768"/>
                  <a:pt x="2234184" y="48768"/>
                  <a:pt x="2209800" y="48768"/>
                </a:cubicBezTo>
                <a:cubicBezTo>
                  <a:pt x="2212848" y="33528"/>
                  <a:pt x="2215896" y="18288"/>
                  <a:pt x="2221992" y="3048"/>
                </a:cubicBezTo>
                <a:close/>
                <a:moveTo>
                  <a:pt x="1825752" y="3048"/>
                </a:moveTo>
                <a:cubicBezTo>
                  <a:pt x="1856232" y="3048"/>
                  <a:pt x="1889759" y="3048"/>
                  <a:pt x="1923288" y="3048"/>
                </a:cubicBezTo>
                <a:cubicBezTo>
                  <a:pt x="1917192" y="18288"/>
                  <a:pt x="1914144" y="30480"/>
                  <a:pt x="1911096" y="45720"/>
                </a:cubicBezTo>
                <a:cubicBezTo>
                  <a:pt x="1889759" y="45720"/>
                  <a:pt x="1868424" y="45720"/>
                  <a:pt x="1844040" y="45720"/>
                </a:cubicBezTo>
                <a:cubicBezTo>
                  <a:pt x="1840992" y="54864"/>
                  <a:pt x="1837944" y="67056"/>
                  <a:pt x="1834896" y="76200"/>
                </a:cubicBezTo>
                <a:cubicBezTo>
                  <a:pt x="1837944" y="73152"/>
                  <a:pt x="1844040" y="70104"/>
                  <a:pt x="1850136" y="70104"/>
                </a:cubicBezTo>
                <a:cubicBezTo>
                  <a:pt x="1853184" y="67056"/>
                  <a:pt x="1859280" y="67056"/>
                  <a:pt x="1862328" y="67056"/>
                </a:cubicBezTo>
                <a:cubicBezTo>
                  <a:pt x="1877568" y="67056"/>
                  <a:pt x="1889759" y="73152"/>
                  <a:pt x="1895856" y="85344"/>
                </a:cubicBezTo>
                <a:cubicBezTo>
                  <a:pt x="1901952" y="97536"/>
                  <a:pt x="1901952" y="112776"/>
                  <a:pt x="1895856" y="131064"/>
                </a:cubicBezTo>
                <a:cubicBezTo>
                  <a:pt x="1892808" y="143256"/>
                  <a:pt x="1886712" y="155448"/>
                  <a:pt x="1880615" y="167640"/>
                </a:cubicBezTo>
                <a:cubicBezTo>
                  <a:pt x="1871471" y="179832"/>
                  <a:pt x="1862328" y="185928"/>
                  <a:pt x="1853184" y="195072"/>
                </a:cubicBezTo>
                <a:cubicBezTo>
                  <a:pt x="1844040" y="201168"/>
                  <a:pt x="1831848" y="204216"/>
                  <a:pt x="1816608" y="204216"/>
                </a:cubicBezTo>
                <a:cubicBezTo>
                  <a:pt x="1807464" y="204216"/>
                  <a:pt x="1798320" y="201168"/>
                  <a:pt x="1792224" y="198120"/>
                </a:cubicBezTo>
                <a:cubicBezTo>
                  <a:pt x="1786128" y="198120"/>
                  <a:pt x="1783080" y="192024"/>
                  <a:pt x="1776984" y="188976"/>
                </a:cubicBezTo>
                <a:cubicBezTo>
                  <a:pt x="1773936" y="182880"/>
                  <a:pt x="1770888" y="176784"/>
                  <a:pt x="1770888" y="170688"/>
                </a:cubicBezTo>
                <a:cubicBezTo>
                  <a:pt x="1767840" y="164592"/>
                  <a:pt x="1767840" y="158496"/>
                  <a:pt x="1767840" y="149352"/>
                </a:cubicBezTo>
                <a:cubicBezTo>
                  <a:pt x="1783080" y="146304"/>
                  <a:pt x="1798320" y="143256"/>
                  <a:pt x="1813559" y="143256"/>
                </a:cubicBezTo>
                <a:cubicBezTo>
                  <a:pt x="1810512" y="152400"/>
                  <a:pt x="1810512" y="158496"/>
                  <a:pt x="1813559" y="161544"/>
                </a:cubicBezTo>
                <a:cubicBezTo>
                  <a:pt x="1816608" y="167640"/>
                  <a:pt x="1819656" y="170688"/>
                  <a:pt x="1825752" y="170688"/>
                </a:cubicBezTo>
                <a:cubicBezTo>
                  <a:pt x="1831848" y="170688"/>
                  <a:pt x="1837944" y="167640"/>
                  <a:pt x="1840992" y="161544"/>
                </a:cubicBezTo>
                <a:cubicBezTo>
                  <a:pt x="1847088" y="155448"/>
                  <a:pt x="1850136" y="146304"/>
                  <a:pt x="1853184" y="134112"/>
                </a:cubicBezTo>
                <a:cubicBezTo>
                  <a:pt x="1856232" y="121920"/>
                  <a:pt x="1856232" y="115824"/>
                  <a:pt x="1856232" y="109728"/>
                </a:cubicBezTo>
                <a:cubicBezTo>
                  <a:pt x="1853184" y="103632"/>
                  <a:pt x="1847088" y="100584"/>
                  <a:pt x="1840992" y="100584"/>
                </a:cubicBezTo>
                <a:cubicBezTo>
                  <a:pt x="1837944" y="100584"/>
                  <a:pt x="1834896" y="103632"/>
                  <a:pt x="1828800" y="103632"/>
                </a:cubicBezTo>
                <a:cubicBezTo>
                  <a:pt x="1825752" y="106680"/>
                  <a:pt x="1822703" y="109728"/>
                  <a:pt x="1816608" y="115824"/>
                </a:cubicBezTo>
                <a:cubicBezTo>
                  <a:pt x="1807464" y="112776"/>
                  <a:pt x="1795271" y="109728"/>
                  <a:pt x="1783080" y="109728"/>
                </a:cubicBezTo>
                <a:cubicBezTo>
                  <a:pt x="1798320" y="73152"/>
                  <a:pt x="1810512" y="36576"/>
                  <a:pt x="1825752" y="3048"/>
                </a:cubicBezTo>
                <a:close/>
                <a:moveTo>
                  <a:pt x="3243072" y="0"/>
                </a:moveTo>
                <a:cubicBezTo>
                  <a:pt x="3255264" y="0"/>
                  <a:pt x="3267456" y="0"/>
                  <a:pt x="3276600" y="0"/>
                </a:cubicBezTo>
                <a:cubicBezTo>
                  <a:pt x="3261360" y="67056"/>
                  <a:pt x="3243072" y="134112"/>
                  <a:pt x="3227832" y="198120"/>
                </a:cubicBezTo>
                <a:cubicBezTo>
                  <a:pt x="3212592" y="198120"/>
                  <a:pt x="3200400" y="198120"/>
                  <a:pt x="3185160" y="198120"/>
                </a:cubicBezTo>
                <a:cubicBezTo>
                  <a:pt x="3197352" y="155448"/>
                  <a:pt x="3206496" y="112776"/>
                  <a:pt x="3218688" y="67056"/>
                </a:cubicBezTo>
                <a:cubicBezTo>
                  <a:pt x="3209544" y="76200"/>
                  <a:pt x="3203448" y="79248"/>
                  <a:pt x="3194304" y="85344"/>
                </a:cubicBezTo>
                <a:cubicBezTo>
                  <a:pt x="3188208" y="88392"/>
                  <a:pt x="3179064" y="91440"/>
                  <a:pt x="3166872" y="97536"/>
                </a:cubicBezTo>
                <a:cubicBezTo>
                  <a:pt x="3172968" y="82296"/>
                  <a:pt x="3176016" y="67056"/>
                  <a:pt x="3179064" y="51816"/>
                </a:cubicBezTo>
                <a:cubicBezTo>
                  <a:pt x="3194304" y="45720"/>
                  <a:pt x="3206496" y="39624"/>
                  <a:pt x="3218688" y="30480"/>
                </a:cubicBezTo>
                <a:cubicBezTo>
                  <a:pt x="3227832" y="21336"/>
                  <a:pt x="3236976" y="12192"/>
                  <a:pt x="3243072" y="0"/>
                </a:cubicBezTo>
                <a:close/>
                <a:moveTo>
                  <a:pt x="3105912" y="0"/>
                </a:moveTo>
                <a:cubicBezTo>
                  <a:pt x="3118104" y="0"/>
                  <a:pt x="3127248" y="0"/>
                  <a:pt x="3139440" y="0"/>
                </a:cubicBezTo>
                <a:cubicBezTo>
                  <a:pt x="3124200" y="67056"/>
                  <a:pt x="3105912" y="134112"/>
                  <a:pt x="3087624" y="198120"/>
                </a:cubicBezTo>
                <a:cubicBezTo>
                  <a:pt x="3075432" y="198120"/>
                  <a:pt x="3060192" y="198120"/>
                  <a:pt x="3048000" y="198120"/>
                </a:cubicBezTo>
                <a:cubicBezTo>
                  <a:pt x="3057144" y="155448"/>
                  <a:pt x="3069336" y="112776"/>
                  <a:pt x="3081528" y="67056"/>
                </a:cubicBezTo>
                <a:cubicBezTo>
                  <a:pt x="3072384" y="76200"/>
                  <a:pt x="3063240" y="79248"/>
                  <a:pt x="3057144" y="85344"/>
                </a:cubicBezTo>
                <a:cubicBezTo>
                  <a:pt x="3051048" y="88392"/>
                  <a:pt x="3041904" y="91440"/>
                  <a:pt x="3029712" y="97536"/>
                </a:cubicBezTo>
                <a:cubicBezTo>
                  <a:pt x="3032760" y="82296"/>
                  <a:pt x="3038856" y="67056"/>
                  <a:pt x="3041904" y="51816"/>
                </a:cubicBezTo>
                <a:cubicBezTo>
                  <a:pt x="3057144" y="45720"/>
                  <a:pt x="3069336" y="39624"/>
                  <a:pt x="3078480" y="30480"/>
                </a:cubicBezTo>
                <a:cubicBezTo>
                  <a:pt x="3090672" y="21336"/>
                  <a:pt x="3099816" y="12192"/>
                  <a:pt x="3105912" y="0"/>
                </a:cubicBezTo>
                <a:close/>
                <a:moveTo>
                  <a:pt x="2691384" y="0"/>
                </a:moveTo>
                <a:cubicBezTo>
                  <a:pt x="2712720" y="0"/>
                  <a:pt x="2724912" y="3048"/>
                  <a:pt x="2731008" y="12192"/>
                </a:cubicBezTo>
                <a:cubicBezTo>
                  <a:pt x="2737104" y="24384"/>
                  <a:pt x="2737104" y="36576"/>
                  <a:pt x="2734056" y="48768"/>
                </a:cubicBezTo>
                <a:cubicBezTo>
                  <a:pt x="2734056" y="57912"/>
                  <a:pt x="2727960" y="67056"/>
                  <a:pt x="2724912" y="73152"/>
                </a:cubicBezTo>
                <a:cubicBezTo>
                  <a:pt x="2718816" y="79248"/>
                  <a:pt x="2712720" y="85344"/>
                  <a:pt x="2703576" y="91440"/>
                </a:cubicBezTo>
                <a:cubicBezTo>
                  <a:pt x="2709672" y="91440"/>
                  <a:pt x="2712720" y="94488"/>
                  <a:pt x="2715768" y="97536"/>
                </a:cubicBezTo>
                <a:cubicBezTo>
                  <a:pt x="2718816" y="100584"/>
                  <a:pt x="2721864" y="106680"/>
                  <a:pt x="2721864" y="112776"/>
                </a:cubicBezTo>
                <a:cubicBezTo>
                  <a:pt x="2721864" y="118872"/>
                  <a:pt x="2721864" y="128016"/>
                  <a:pt x="2718816" y="137160"/>
                </a:cubicBezTo>
                <a:cubicBezTo>
                  <a:pt x="2715768" y="149352"/>
                  <a:pt x="2712720" y="158496"/>
                  <a:pt x="2703576" y="170688"/>
                </a:cubicBezTo>
                <a:cubicBezTo>
                  <a:pt x="2697480" y="179832"/>
                  <a:pt x="2688336" y="188976"/>
                  <a:pt x="2679192" y="195072"/>
                </a:cubicBezTo>
                <a:cubicBezTo>
                  <a:pt x="2670048" y="201168"/>
                  <a:pt x="2657856" y="204216"/>
                  <a:pt x="2642615" y="204216"/>
                </a:cubicBezTo>
                <a:cubicBezTo>
                  <a:pt x="2630424" y="204216"/>
                  <a:pt x="2621280" y="201168"/>
                  <a:pt x="2612136" y="195072"/>
                </a:cubicBezTo>
                <a:cubicBezTo>
                  <a:pt x="2606040" y="192024"/>
                  <a:pt x="2602992" y="185928"/>
                  <a:pt x="2599944" y="176784"/>
                </a:cubicBezTo>
                <a:cubicBezTo>
                  <a:pt x="2596896" y="170688"/>
                  <a:pt x="2593848" y="158496"/>
                  <a:pt x="2593848" y="146304"/>
                </a:cubicBezTo>
                <a:cubicBezTo>
                  <a:pt x="2609088" y="146304"/>
                  <a:pt x="2624328" y="143256"/>
                  <a:pt x="2636520" y="140208"/>
                </a:cubicBezTo>
                <a:cubicBezTo>
                  <a:pt x="2636520" y="152400"/>
                  <a:pt x="2636520" y="158496"/>
                  <a:pt x="2639568" y="164592"/>
                </a:cubicBezTo>
                <a:cubicBezTo>
                  <a:pt x="2642615" y="167640"/>
                  <a:pt x="2645664" y="170688"/>
                  <a:pt x="2651759" y="170688"/>
                </a:cubicBezTo>
                <a:cubicBezTo>
                  <a:pt x="2657856" y="170688"/>
                  <a:pt x="2660903" y="167640"/>
                  <a:pt x="2667000" y="161544"/>
                </a:cubicBezTo>
                <a:cubicBezTo>
                  <a:pt x="2673096" y="155448"/>
                  <a:pt x="2676144" y="149352"/>
                  <a:pt x="2679192" y="140208"/>
                </a:cubicBezTo>
                <a:cubicBezTo>
                  <a:pt x="2679192" y="131064"/>
                  <a:pt x="2679192" y="124968"/>
                  <a:pt x="2679192" y="118872"/>
                </a:cubicBezTo>
                <a:cubicBezTo>
                  <a:pt x="2676144" y="112776"/>
                  <a:pt x="2670048" y="109728"/>
                  <a:pt x="2663952" y="109728"/>
                </a:cubicBezTo>
                <a:cubicBezTo>
                  <a:pt x="2660903" y="109728"/>
                  <a:pt x="2657856" y="112776"/>
                  <a:pt x="2651759" y="115824"/>
                </a:cubicBezTo>
                <a:cubicBezTo>
                  <a:pt x="2654808" y="100584"/>
                  <a:pt x="2657856" y="88392"/>
                  <a:pt x="2663952" y="76200"/>
                </a:cubicBezTo>
                <a:cubicBezTo>
                  <a:pt x="2667000" y="76200"/>
                  <a:pt x="2667000" y="76200"/>
                  <a:pt x="2670048" y="76200"/>
                </a:cubicBezTo>
                <a:cubicBezTo>
                  <a:pt x="2673096" y="76200"/>
                  <a:pt x="2679192" y="73152"/>
                  <a:pt x="2685288" y="70104"/>
                </a:cubicBezTo>
                <a:cubicBezTo>
                  <a:pt x="2688336" y="64008"/>
                  <a:pt x="2691384" y="57912"/>
                  <a:pt x="2694432" y="51816"/>
                </a:cubicBezTo>
                <a:cubicBezTo>
                  <a:pt x="2694432" y="45720"/>
                  <a:pt x="2694432" y="42672"/>
                  <a:pt x="2694432" y="39624"/>
                </a:cubicBezTo>
                <a:cubicBezTo>
                  <a:pt x="2691384" y="33528"/>
                  <a:pt x="2688336" y="33528"/>
                  <a:pt x="2682240" y="33528"/>
                </a:cubicBezTo>
                <a:cubicBezTo>
                  <a:pt x="2679192" y="33528"/>
                  <a:pt x="2673096" y="33528"/>
                  <a:pt x="2670048" y="39624"/>
                </a:cubicBezTo>
                <a:cubicBezTo>
                  <a:pt x="2667000" y="42672"/>
                  <a:pt x="2660903" y="48768"/>
                  <a:pt x="2657856" y="60960"/>
                </a:cubicBezTo>
                <a:cubicBezTo>
                  <a:pt x="2645664" y="54864"/>
                  <a:pt x="2633471" y="51816"/>
                  <a:pt x="2621280" y="48768"/>
                </a:cubicBezTo>
                <a:cubicBezTo>
                  <a:pt x="2630424" y="33528"/>
                  <a:pt x="2639568" y="21336"/>
                  <a:pt x="2651759" y="12192"/>
                </a:cubicBezTo>
                <a:cubicBezTo>
                  <a:pt x="2660903" y="3048"/>
                  <a:pt x="2676144" y="0"/>
                  <a:pt x="2691384" y="0"/>
                </a:cubicBezTo>
                <a:close/>
                <a:moveTo>
                  <a:pt x="1453896" y="0"/>
                </a:moveTo>
                <a:cubicBezTo>
                  <a:pt x="1463040" y="0"/>
                  <a:pt x="1472184" y="0"/>
                  <a:pt x="1478280" y="0"/>
                </a:cubicBezTo>
                <a:cubicBezTo>
                  <a:pt x="1487424" y="21336"/>
                  <a:pt x="1490472" y="42672"/>
                  <a:pt x="1490472" y="64008"/>
                </a:cubicBezTo>
                <a:cubicBezTo>
                  <a:pt x="1490472" y="82296"/>
                  <a:pt x="1487424" y="106680"/>
                  <a:pt x="1481328" y="128016"/>
                </a:cubicBezTo>
                <a:cubicBezTo>
                  <a:pt x="1475232" y="149352"/>
                  <a:pt x="1469136" y="170688"/>
                  <a:pt x="1456944" y="192024"/>
                </a:cubicBezTo>
                <a:cubicBezTo>
                  <a:pt x="1447800" y="210312"/>
                  <a:pt x="1432560" y="231648"/>
                  <a:pt x="1414272" y="256032"/>
                </a:cubicBezTo>
                <a:cubicBezTo>
                  <a:pt x="1405128" y="256032"/>
                  <a:pt x="1395984" y="256032"/>
                  <a:pt x="1386840" y="256032"/>
                </a:cubicBezTo>
                <a:cubicBezTo>
                  <a:pt x="1414272" y="213360"/>
                  <a:pt x="1432560" y="170688"/>
                  <a:pt x="1444752" y="131064"/>
                </a:cubicBezTo>
                <a:cubicBezTo>
                  <a:pt x="1450848" y="109728"/>
                  <a:pt x="1453896" y="88392"/>
                  <a:pt x="1453896" y="70104"/>
                </a:cubicBezTo>
                <a:cubicBezTo>
                  <a:pt x="1456944" y="48768"/>
                  <a:pt x="1456944" y="24384"/>
                  <a:pt x="1453896" y="0"/>
                </a:cubicBezTo>
                <a:close/>
                <a:moveTo>
                  <a:pt x="1374648" y="0"/>
                </a:moveTo>
                <a:cubicBezTo>
                  <a:pt x="1389888" y="0"/>
                  <a:pt x="1402080" y="0"/>
                  <a:pt x="1408176" y="6096"/>
                </a:cubicBezTo>
                <a:cubicBezTo>
                  <a:pt x="1414272" y="9144"/>
                  <a:pt x="1420368" y="18288"/>
                  <a:pt x="1420368" y="24384"/>
                </a:cubicBezTo>
                <a:cubicBezTo>
                  <a:pt x="1423416" y="33528"/>
                  <a:pt x="1423416" y="45720"/>
                  <a:pt x="1420368" y="57912"/>
                </a:cubicBezTo>
                <a:cubicBezTo>
                  <a:pt x="1417320" y="67056"/>
                  <a:pt x="1411224" y="79248"/>
                  <a:pt x="1405128" y="91440"/>
                </a:cubicBezTo>
                <a:cubicBezTo>
                  <a:pt x="1395984" y="100584"/>
                  <a:pt x="1383792" y="112776"/>
                  <a:pt x="1365504" y="128016"/>
                </a:cubicBezTo>
                <a:cubicBezTo>
                  <a:pt x="1356360" y="134112"/>
                  <a:pt x="1350264" y="140208"/>
                  <a:pt x="1344168" y="143256"/>
                </a:cubicBezTo>
                <a:cubicBezTo>
                  <a:pt x="1341120" y="146304"/>
                  <a:pt x="1338072" y="149352"/>
                  <a:pt x="1331976" y="155448"/>
                </a:cubicBezTo>
                <a:cubicBezTo>
                  <a:pt x="1353312" y="155448"/>
                  <a:pt x="1374648" y="155448"/>
                  <a:pt x="1395984" y="155448"/>
                </a:cubicBezTo>
                <a:cubicBezTo>
                  <a:pt x="1392936" y="170688"/>
                  <a:pt x="1389888" y="185928"/>
                  <a:pt x="1386840" y="198120"/>
                </a:cubicBezTo>
                <a:cubicBezTo>
                  <a:pt x="1344168" y="198120"/>
                  <a:pt x="1301496" y="198120"/>
                  <a:pt x="1261872" y="198120"/>
                </a:cubicBezTo>
                <a:cubicBezTo>
                  <a:pt x="1267968" y="182880"/>
                  <a:pt x="1277112" y="167640"/>
                  <a:pt x="1286256" y="152400"/>
                </a:cubicBezTo>
                <a:cubicBezTo>
                  <a:pt x="1298448" y="140208"/>
                  <a:pt x="1313688" y="121920"/>
                  <a:pt x="1341120" y="103632"/>
                </a:cubicBezTo>
                <a:cubicBezTo>
                  <a:pt x="1356360" y="91440"/>
                  <a:pt x="1365504" y="82296"/>
                  <a:pt x="1368552" y="76200"/>
                </a:cubicBezTo>
                <a:cubicBezTo>
                  <a:pt x="1374648" y="70104"/>
                  <a:pt x="1377696" y="64008"/>
                  <a:pt x="1380744" y="57912"/>
                </a:cubicBezTo>
                <a:cubicBezTo>
                  <a:pt x="1380744" y="51816"/>
                  <a:pt x="1380744" y="45720"/>
                  <a:pt x="1377696" y="42672"/>
                </a:cubicBezTo>
                <a:cubicBezTo>
                  <a:pt x="1374648" y="39624"/>
                  <a:pt x="1371600" y="36576"/>
                  <a:pt x="1368552" y="36576"/>
                </a:cubicBezTo>
                <a:cubicBezTo>
                  <a:pt x="1362456" y="36576"/>
                  <a:pt x="1356360" y="39624"/>
                  <a:pt x="1353312" y="42672"/>
                </a:cubicBezTo>
                <a:cubicBezTo>
                  <a:pt x="1347216" y="48768"/>
                  <a:pt x="1344168" y="54864"/>
                  <a:pt x="1341120" y="67056"/>
                </a:cubicBezTo>
                <a:cubicBezTo>
                  <a:pt x="1325880" y="64008"/>
                  <a:pt x="1313688" y="64008"/>
                  <a:pt x="1301496" y="60960"/>
                </a:cubicBezTo>
                <a:cubicBezTo>
                  <a:pt x="1304544" y="45720"/>
                  <a:pt x="1310640" y="33528"/>
                  <a:pt x="1316736" y="24384"/>
                </a:cubicBezTo>
                <a:cubicBezTo>
                  <a:pt x="1325880" y="18288"/>
                  <a:pt x="1331976" y="9144"/>
                  <a:pt x="1341120" y="6096"/>
                </a:cubicBezTo>
                <a:cubicBezTo>
                  <a:pt x="1350264" y="0"/>
                  <a:pt x="1362456" y="0"/>
                  <a:pt x="1374648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7" name="object 1487"/>
          <p:cNvSpPr/>
          <p:nvPr/>
        </p:nvSpPr>
        <p:spPr>
          <a:xfrm>
            <a:off x="1520952" y="6291072"/>
            <a:ext cx="3285744" cy="268224"/>
          </a:xfrm>
          <a:custGeom>
            <a:avLst/>
            <a:gdLst/>
            <a:ahLst/>
            <a:cxnLst/>
            <a:rect l="l" t="t" r="r" b="b"/>
            <a:pathLst>
              <a:path w="3285744" h="268224">
                <a:moveTo>
                  <a:pt x="12192" y="112776"/>
                </a:moveTo>
                <a:lnTo>
                  <a:pt x="15240" y="106680"/>
                </a:lnTo>
                <a:lnTo>
                  <a:pt x="76200" y="106680"/>
                </a:lnTo>
                <a:lnTo>
                  <a:pt x="79248" y="109728"/>
                </a:lnTo>
                <a:lnTo>
                  <a:pt x="79248" y="112776"/>
                </a:lnTo>
                <a:lnTo>
                  <a:pt x="70104" y="155448"/>
                </a:lnTo>
                <a:lnTo>
                  <a:pt x="64008" y="158496"/>
                </a:lnTo>
                <a:lnTo>
                  <a:pt x="3048" y="158496"/>
                </a:lnTo>
                <a:lnTo>
                  <a:pt x="0" y="158496"/>
                </a:lnTo>
                <a:lnTo>
                  <a:pt x="0" y="152400"/>
                </a:lnTo>
                <a:lnTo>
                  <a:pt x="12192" y="112776"/>
                </a:lnTo>
                <a:close/>
                <a:moveTo>
                  <a:pt x="9144" y="155448"/>
                </a:moveTo>
                <a:lnTo>
                  <a:pt x="3048" y="149352"/>
                </a:lnTo>
                <a:lnTo>
                  <a:pt x="64008" y="149352"/>
                </a:lnTo>
                <a:lnTo>
                  <a:pt x="60960" y="155448"/>
                </a:lnTo>
                <a:lnTo>
                  <a:pt x="70104" y="112776"/>
                </a:lnTo>
                <a:lnTo>
                  <a:pt x="76200" y="115824"/>
                </a:lnTo>
                <a:lnTo>
                  <a:pt x="15240" y="115824"/>
                </a:lnTo>
                <a:lnTo>
                  <a:pt x="21336" y="112776"/>
                </a:lnTo>
                <a:lnTo>
                  <a:pt x="9144" y="155448"/>
                </a:lnTo>
                <a:close/>
                <a:moveTo>
                  <a:pt x="353568" y="33528"/>
                </a:moveTo>
                <a:lnTo>
                  <a:pt x="356616" y="30480"/>
                </a:lnTo>
                <a:lnTo>
                  <a:pt x="390144" y="30480"/>
                </a:lnTo>
                <a:lnTo>
                  <a:pt x="393192" y="30480"/>
                </a:lnTo>
                <a:lnTo>
                  <a:pt x="393192" y="33528"/>
                </a:lnTo>
                <a:lnTo>
                  <a:pt x="380999" y="85344"/>
                </a:lnTo>
                <a:lnTo>
                  <a:pt x="377952" y="82296"/>
                </a:lnTo>
                <a:lnTo>
                  <a:pt x="414527" y="82296"/>
                </a:lnTo>
                <a:lnTo>
                  <a:pt x="420624" y="82296"/>
                </a:lnTo>
                <a:lnTo>
                  <a:pt x="420624" y="85344"/>
                </a:lnTo>
                <a:lnTo>
                  <a:pt x="408432" y="131064"/>
                </a:lnTo>
                <a:lnTo>
                  <a:pt x="405383" y="134112"/>
                </a:lnTo>
                <a:lnTo>
                  <a:pt x="365760" y="134112"/>
                </a:lnTo>
                <a:lnTo>
                  <a:pt x="368808" y="131064"/>
                </a:lnTo>
                <a:lnTo>
                  <a:pt x="356616" y="182880"/>
                </a:lnTo>
                <a:lnTo>
                  <a:pt x="353568" y="185928"/>
                </a:lnTo>
                <a:lnTo>
                  <a:pt x="320040" y="185928"/>
                </a:lnTo>
                <a:lnTo>
                  <a:pt x="316992" y="182880"/>
                </a:lnTo>
                <a:lnTo>
                  <a:pt x="313944" y="179832"/>
                </a:lnTo>
                <a:lnTo>
                  <a:pt x="329183" y="128016"/>
                </a:lnTo>
                <a:lnTo>
                  <a:pt x="332232" y="134112"/>
                </a:lnTo>
                <a:lnTo>
                  <a:pt x="292608" y="134112"/>
                </a:lnTo>
                <a:lnTo>
                  <a:pt x="289560" y="131064"/>
                </a:lnTo>
                <a:lnTo>
                  <a:pt x="289560" y="128016"/>
                </a:lnTo>
                <a:lnTo>
                  <a:pt x="301752" y="85344"/>
                </a:lnTo>
                <a:lnTo>
                  <a:pt x="304799" y="82296"/>
                </a:lnTo>
                <a:lnTo>
                  <a:pt x="344424" y="82296"/>
                </a:lnTo>
                <a:lnTo>
                  <a:pt x="338327" y="85344"/>
                </a:lnTo>
                <a:lnTo>
                  <a:pt x="353568" y="33528"/>
                </a:lnTo>
                <a:close/>
                <a:moveTo>
                  <a:pt x="347472" y="85344"/>
                </a:moveTo>
                <a:lnTo>
                  <a:pt x="344424" y="91440"/>
                </a:lnTo>
                <a:lnTo>
                  <a:pt x="304799" y="91440"/>
                </a:lnTo>
                <a:lnTo>
                  <a:pt x="310896" y="85344"/>
                </a:lnTo>
                <a:lnTo>
                  <a:pt x="298704" y="131064"/>
                </a:lnTo>
                <a:lnTo>
                  <a:pt x="292608" y="124968"/>
                </a:lnTo>
                <a:lnTo>
                  <a:pt x="332232" y="124968"/>
                </a:lnTo>
                <a:lnTo>
                  <a:pt x="335280" y="124968"/>
                </a:lnTo>
                <a:lnTo>
                  <a:pt x="338327" y="131064"/>
                </a:lnTo>
                <a:lnTo>
                  <a:pt x="323088" y="182880"/>
                </a:lnTo>
                <a:lnTo>
                  <a:pt x="320040" y="176784"/>
                </a:lnTo>
                <a:lnTo>
                  <a:pt x="353568" y="176784"/>
                </a:lnTo>
                <a:lnTo>
                  <a:pt x="347472" y="179832"/>
                </a:lnTo>
                <a:lnTo>
                  <a:pt x="359664" y="128016"/>
                </a:lnTo>
                <a:lnTo>
                  <a:pt x="365760" y="124968"/>
                </a:lnTo>
                <a:lnTo>
                  <a:pt x="405383" y="124968"/>
                </a:lnTo>
                <a:lnTo>
                  <a:pt x="399288" y="128016"/>
                </a:lnTo>
                <a:lnTo>
                  <a:pt x="411480" y="85344"/>
                </a:lnTo>
                <a:lnTo>
                  <a:pt x="414527" y="91440"/>
                </a:lnTo>
                <a:lnTo>
                  <a:pt x="377952" y="91440"/>
                </a:lnTo>
                <a:lnTo>
                  <a:pt x="371855" y="88392"/>
                </a:lnTo>
                <a:lnTo>
                  <a:pt x="371855" y="85344"/>
                </a:lnTo>
                <a:lnTo>
                  <a:pt x="384048" y="33528"/>
                </a:lnTo>
                <a:lnTo>
                  <a:pt x="390144" y="39624"/>
                </a:lnTo>
                <a:lnTo>
                  <a:pt x="356616" y="39624"/>
                </a:lnTo>
                <a:lnTo>
                  <a:pt x="362712" y="33528"/>
                </a:lnTo>
                <a:lnTo>
                  <a:pt x="347472" y="85344"/>
                </a:lnTo>
                <a:close/>
                <a:moveTo>
                  <a:pt x="560832" y="3048"/>
                </a:moveTo>
                <a:lnTo>
                  <a:pt x="563880" y="0"/>
                </a:lnTo>
                <a:lnTo>
                  <a:pt x="591312" y="0"/>
                </a:lnTo>
                <a:lnTo>
                  <a:pt x="594360" y="3048"/>
                </a:lnTo>
                <a:lnTo>
                  <a:pt x="594360" y="6096"/>
                </a:lnTo>
                <a:lnTo>
                  <a:pt x="573024" y="45720"/>
                </a:lnTo>
                <a:lnTo>
                  <a:pt x="557783" y="79248"/>
                </a:lnTo>
                <a:lnTo>
                  <a:pt x="545592" y="106680"/>
                </a:lnTo>
                <a:lnTo>
                  <a:pt x="536448" y="137160"/>
                </a:lnTo>
                <a:lnTo>
                  <a:pt x="530352" y="167640"/>
                </a:lnTo>
                <a:lnTo>
                  <a:pt x="527304" y="201168"/>
                </a:lnTo>
                <a:lnTo>
                  <a:pt x="527304" y="231648"/>
                </a:lnTo>
                <a:lnTo>
                  <a:pt x="530352" y="262128"/>
                </a:lnTo>
                <a:lnTo>
                  <a:pt x="527304" y="268224"/>
                </a:lnTo>
                <a:lnTo>
                  <a:pt x="524255" y="268224"/>
                </a:lnTo>
                <a:lnTo>
                  <a:pt x="499872" y="268224"/>
                </a:lnTo>
                <a:lnTo>
                  <a:pt x="493776" y="265176"/>
                </a:lnTo>
                <a:lnTo>
                  <a:pt x="490727" y="246888"/>
                </a:lnTo>
                <a:lnTo>
                  <a:pt x="487680" y="228600"/>
                </a:lnTo>
                <a:lnTo>
                  <a:pt x="484632" y="213360"/>
                </a:lnTo>
                <a:lnTo>
                  <a:pt x="484632" y="198120"/>
                </a:lnTo>
                <a:lnTo>
                  <a:pt x="487680" y="164592"/>
                </a:lnTo>
                <a:lnTo>
                  <a:pt x="493776" y="134112"/>
                </a:lnTo>
                <a:lnTo>
                  <a:pt x="502920" y="100584"/>
                </a:lnTo>
                <a:lnTo>
                  <a:pt x="518160" y="67056"/>
                </a:lnTo>
                <a:lnTo>
                  <a:pt x="527304" y="51816"/>
                </a:lnTo>
                <a:lnTo>
                  <a:pt x="536448" y="36576"/>
                </a:lnTo>
                <a:lnTo>
                  <a:pt x="548640" y="18288"/>
                </a:lnTo>
                <a:lnTo>
                  <a:pt x="560832" y="3048"/>
                </a:lnTo>
                <a:close/>
                <a:moveTo>
                  <a:pt x="554736" y="24384"/>
                </a:moveTo>
                <a:lnTo>
                  <a:pt x="545592" y="39624"/>
                </a:lnTo>
                <a:lnTo>
                  <a:pt x="533399" y="54864"/>
                </a:lnTo>
                <a:lnTo>
                  <a:pt x="527304" y="70104"/>
                </a:lnTo>
                <a:lnTo>
                  <a:pt x="512064" y="103632"/>
                </a:lnTo>
                <a:lnTo>
                  <a:pt x="502920" y="134112"/>
                </a:lnTo>
                <a:lnTo>
                  <a:pt x="496824" y="167640"/>
                </a:lnTo>
                <a:lnTo>
                  <a:pt x="493776" y="195072"/>
                </a:lnTo>
                <a:lnTo>
                  <a:pt x="493776" y="210312"/>
                </a:lnTo>
                <a:lnTo>
                  <a:pt x="496824" y="228600"/>
                </a:lnTo>
                <a:lnTo>
                  <a:pt x="499872" y="243840"/>
                </a:lnTo>
                <a:lnTo>
                  <a:pt x="502920" y="262128"/>
                </a:lnTo>
                <a:lnTo>
                  <a:pt x="499872" y="259080"/>
                </a:lnTo>
                <a:lnTo>
                  <a:pt x="524255" y="259080"/>
                </a:lnTo>
                <a:lnTo>
                  <a:pt x="521208" y="265176"/>
                </a:lnTo>
                <a:lnTo>
                  <a:pt x="518160" y="231648"/>
                </a:lnTo>
                <a:lnTo>
                  <a:pt x="518160" y="198120"/>
                </a:lnTo>
                <a:lnTo>
                  <a:pt x="521208" y="167640"/>
                </a:lnTo>
                <a:lnTo>
                  <a:pt x="530352" y="137160"/>
                </a:lnTo>
                <a:lnTo>
                  <a:pt x="539496" y="103632"/>
                </a:lnTo>
                <a:lnTo>
                  <a:pt x="548640" y="76200"/>
                </a:lnTo>
                <a:lnTo>
                  <a:pt x="566927" y="39624"/>
                </a:lnTo>
                <a:lnTo>
                  <a:pt x="588264" y="3048"/>
                </a:lnTo>
                <a:lnTo>
                  <a:pt x="591312" y="9144"/>
                </a:lnTo>
                <a:lnTo>
                  <a:pt x="563880" y="9144"/>
                </a:lnTo>
                <a:lnTo>
                  <a:pt x="569976" y="9144"/>
                </a:lnTo>
                <a:lnTo>
                  <a:pt x="554736" y="24384"/>
                </a:lnTo>
                <a:close/>
                <a:moveTo>
                  <a:pt x="170688" y="3048"/>
                </a:moveTo>
                <a:lnTo>
                  <a:pt x="173736" y="0"/>
                </a:lnTo>
                <a:lnTo>
                  <a:pt x="210312" y="0"/>
                </a:lnTo>
                <a:lnTo>
                  <a:pt x="213360" y="3048"/>
                </a:lnTo>
                <a:lnTo>
                  <a:pt x="213360" y="6096"/>
                </a:lnTo>
                <a:lnTo>
                  <a:pt x="161544" y="207264"/>
                </a:lnTo>
                <a:lnTo>
                  <a:pt x="158496" y="210312"/>
                </a:lnTo>
                <a:lnTo>
                  <a:pt x="115824" y="210312"/>
                </a:lnTo>
                <a:lnTo>
                  <a:pt x="112776" y="207264"/>
                </a:lnTo>
                <a:lnTo>
                  <a:pt x="112776" y="204216"/>
                </a:lnTo>
                <a:lnTo>
                  <a:pt x="146304" y="73152"/>
                </a:lnTo>
                <a:lnTo>
                  <a:pt x="152399" y="79248"/>
                </a:lnTo>
                <a:lnTo>
                  <a:pt x="140208" y="88392"/>
                </a:lnTo>
                <a:lnTo>
                  <a:pt x="128016" y="94488"/>
                </a:lnTo>
                <a:lnTo>
                  <a:pt x="115824" y="100584"/>
                </a:lnTo>
                <a:lnTo>
                  <a:pt x="100584" y="106680"/>
                </a:lnTo>
                <a:lnTo>
                  <a:pt x="97536" y="106680"/>
                </a:lnTo>
                <a:lnTo>
                  <a:pt x="94488" y="100584"/>
                </a:lnTo>
                <a:lnTo>
                  <a:pt x="106680" y="57912"/>
                </a:lnTo>
                <a:lnTo>
                  <a:pt x="109727" y="54864"/>
                </a:lnTo>
                <a:lnTo>
                  <a:pt x="131064" y="42672"/>
                </a:lnTo>
                <a:lnTo>
                  <a:pt x="128016" y="45720"/>
                </a:lnTo>
                <a:lnTo>
                  <a:pt x="146304" y="33528"/>
                </a:lnTo>
                <a:lnTo>
                  <a:pt x="146304" y="33528"/>
                </a:lnTo>
                <a:lnTo>
                  <a:pt x="158496" y="18288"/>
                </a:lnTo>
                <a:lnTo>
                  <a:pt x="158496" y="18288"/>
                </a:lnTo>
                <a:lnTo>
                  <a:pt x="170688" y="3048"/>
                </a:lnTo>
                <a:close/>
                <a:moveTo>
                  <a:pt x="167640" y="24384"/>
                </a:moveTo>
                <a:lnTo>
                  <a:pt x="164592" y="24384"/>
                </a:lnTo>
                <a:lnTo>
                  <a:pt x="152399" y="39624"/>
                </a:lnTo>
                <a:lnTo>
                  <a:pt x="152399" y="39624"/>
                </a:lnTo>
                <a:lnTo>
                  <a:pt x="134112" y="51816"/>
                </a:lnTo>
                <a:lnTo>
                  <a:pt x="134112" y="51816"/>
                </a:lnTo>
                <a:lnTo>
                  <a:pt x="112776" y="60960"/>
                </a:lnTo>
                <a:lnTo>
                  <a:pt x="115824" y="57912"/>
                </a:lnTo>
                <a:lnTo>
                  <a:pt x="103632" y="103632"/>
                </a:lnTo>
                <a:lnTo>
                  <a:pt x="97536" y="97536"/>
                </a:lnTo>
                <a:lnTo>
                  <a:pt x="112776" y="94488"/>
                </a:lnTo>
                <a:lnTo>
                  <a:pt x="124968" y="88392"/>
                </a:lnTo>
                <a:lnTo>
                  <a:pt x="134112" y="79248"/>
                </a:lnTo>
                <a:lnTo>
                  <a:pt x="146304" y="70104"/>
                </a:lnTo>
                <a:lnTo>
                  <a:pt x="152399" y="70104"/>
                </a:lnTo>
                <a:lnTo>
                  <a:pt x="155448" y="76200"/>
                </a:lnTo>
                <a:lnTo>
                  <a:pt x="121920" y="207264"/>
                </a:lnTo>
                <a:lnTo>
                  <a:pt x="115824" y="201168"/>
                </a:lnTo>
                <a:lnTo>
                  <a:pt x="158496" y="201168"/>
                </a:lnTo>
                <a:lnTo>
                  <a:pt x="152399" y="204216"/>
                </a:lnTo>
                <a:lnTo>
                  <a:pt x="204216" y="3048"/>
                </a:lnTo>
                <a:lnTo>
                  <a:pt x="210312" y="9144"/>
                </a:lnTo>
                <a:lnTo>
                  <a:pt x="173736" y="9144"/>
                </a:lnTo>
                <a:lnTo>
                  <a:pt x="179832" y="9144"/>
                </a:lnTo>
                <a:lnTo>
                  <a:pt x="167640" y="24384"/>
                </a:lnTo>
                <a:close/>
                <a:moveTo>
                  <a:pt x="569976" y="112776"/>
                </a:moveTo>
                <a:lnTo>
                  <a:pt x="576072" y="106680"/>
                </a:lnTo>
                <a:lnTo>
                  <a:pt x="637032" y="106680"/>
                </a:lnTo>
                <a:lnTo>
                  <a:pt x="640080" y="109728"/>
                </a:lnTo>
                <a:lnTo>
                  <a:pt x="640080" y="112776"/>
                </a:lnTo>
                <a:lnTo>
                  <a:pt x="627888" y="155448"/>
                </a:lnTo>
                <a:lnTo>
                  <a:pt x="624840" y="158496"/>
                </a:lnTo>
                <a:lnTo>
                  <a:pt x="563880" y="158496"/>
                </a:lnTo>
                <a:lnTo>
                  <a:pt x="560832" y="158496"/>
                </a:lnTo>
                <a:lnTo>
                  <a:pt x="560832" y="152400"/>
                </a:lnTo>
                <a:lnTo>
                  <a:pt x="569976" y="112776"/>
                </a:lnTo>
                <a:close/>
                <a:moveTo>
                  <a:pt x="569976" y="155448"/>
                </a:moveTo>
                <a:lnTo>
                  <a:pt x="563880" y="149352"/>
                </a:lnTo>
                <a:lnTo>
                  <a:pt x="624840" y="149352"/>
                </a:lnTo>
                <a:lnTo>
                  <a:pt x="621792" y="152400"/>
                </a:lnTo>
                <a:lnTo>
                  <a:pt x="630936" y="112776"/>
                </a:lnTo>
                <a:lnTo>
                  <a:pt x="637032" y="115824"/>
                </a:lnTo>
                <a:lnTo>
                  <a:pt x="576072" y="115824"/>
                </a:lnTo>
                <a:lnTo>
                  <a:pt x="579120" y="112776"/>
                </a:lnTo>
                <a:lnTo>
                  <a:pt x="569976" y="155448"/>
                </a:lnTo>
                <a:close/>
                <a:moveTo>
                  <a:pt x="996696" y="33528"/>
                </a:moveTo>
                <a:lnTo>
                  <a:pt x="999744" y="30480"/>
                </a:lnTo>
                <a:lnTo>
                  <a:pt x="1033272" y="30480"/>
                </a:lnTo>
                <a:lnTo>
                  <a:pt x="1036320" y="30480"/>
                </a:lnTo>
                <a:lnTo>
                  <a:pt x="1036320" y="33528"/>
                </a:lnTo>
                <a:lnTo>
                  <a:pt x="1024128" y="85344"/>
                </a:lnTo>
                <a:lnTo>
                  <a:pt x="1021080" y="82296"/>
                </a:lnTo>
                <a:lnTo>
                  <a:pt x="1057656" y="82296"/>
                </a:lnTo>
                <a:lnTo>
                  <a:pt x="1063752" y="82296"/>
                </a:lnTo>
                <a:lnTo>
                  <a:pt x="1063752" y="85344"/>
                </a:lnTo>
                <a:lnTo>
                  <a:pt x="1051560" y="131064"/>
                </a:lnTo>
                <a:lnTo>
                  <a:pt x="1048512" y="134112"/>
                </a:lnTo>
                <a:lnTo>
                  <a:pt x="1008888" y="134112"/>
                </a:lnTo>
                <a:lnTo>
                  <a:pt x="1011936" y="131064"/>
                </a:lnTo>
                <a:lnTo>
                  <a:pt x="999744" y="182880"/>
                </a:lnTo>
                <a:lnTo>
                  <a:pt x="996696" y="185928"/>
                </a:lnTo>
                <a:lnTo>
                  <a:pt x="963168" y="185928"/>
                </a:lnTo>
                <a:lnTo>
                  <a:pt x="960120" y="182880"/>
                </a:lnTo>
                <a:lnTo>
                  <a:pt x="957072" y="179832"/>
                </a:lnTo>
                <a:lnTo>
                  <a:pt x="972312" y="128016"/>
                </a:lnTo>
                <a:lnTo>
                  <a:pt x="975360" y="134112"/>
                </a:lnTo>
                <a:lnTo>
                  <a:pt x="935736" y="134112"/>
                </a:lnTo>
                <a:lnTo>
                  <a:pt x="932688" y="131064"/>
                </a:lnTo>
                <a:lnTo>
                  <a:pt x="932688" y="128016"/>
                </a:lnTo>
                <a:lnTo>
                  <a:pt x="944880" y="85344"/>
                </a:lnTo>
                <a:lnTo>
                  <a:pt x="947928" y="82296"/>
                </a:lnTo>
                <a:lnTo>
                  <a:pt x="987552" y="82296"/>
                </a:lnTo>
                <a:lnTo>
                  <a:pt x="981456" y="85344"/>
                </a:lnTo>
                <a:lnTo>
                  <a:pt x="996696" y="33528"/>
                </a:lnTo>
                <a:close/>
                <a:moveTo>
                  <a:pt x="990600" y="85344"/>
                </a:moveTo>
                <a:lnTo>
                  <a:pt x="987552" y="91440"/>
                </a:lnTo>
                <a:lnTo>
                  <a:pt x="947928" y="91440"/>
                </a:lnTo>
                <a:lnTo>
                  <a:pt x="954024" y="85344"/>
                </a:lnTo>
                <a:lnTo>
                  <a:pt x="941832" y="131064"/>
                </a:lnTo>
                <a:lnTo>
                  <a:pt x="935736" y="124968"/>
                </a:lnTo>
                <a:lnTo>
                  <a:pt x="975360" y="124968"/>
                </a:lnTo>
                <a:lnTo>
                  <a:pt x="978408" y="124968"/>
                </a:lnTo>
                <a:lnTo>
                  <a:pt x="981456" y="131064"/>
                </a:lnTo>
                <a:lnTo>
                  <a:pt x="966216" y="182880"/>
                </a:lnTo>
                <a:lnTo>
                  <a:pt x="963168" y="176784"/>
                </a:lnTo>
                <a:lnTo>
                  <a:pt x="996696" y="176784"/>
                </a:lnTo>
                <a:lnTo>
                  <a:pt x="990600" y="179832"/>
                </a:lnTo>
                <a:lnTo>
                  <a:pt x="1002792" y="128016"/>
                </a:lnTo>
                <a:lnTo>
                  <a:pt x="1008888" y="124968"/>
                </a:lnTo>
                <a:lnTo>
                  <a:pt x="1048512" y="124968"/>
                </a:lnTo>
                <a:lnTo>
                  <a:pt x="1042416" y="128016"/>
                </a:lnTo>
                <a:lnTo>
                  <a:pt x="1054608" y="85344"/>
                </a:lnTo>
                <a:lnTo>
                  <a:pt x="1057656" y="91440"/>
                </a:lnTo>
                <a:lnTo>
                  <a:pt x="1021080" y="91440"/>
                </a:lnTo>
                <a:lnTo>
                  <a:pt x="1014984" y="88392"/>
                </a:lnTo>
                <a:lnTo>
                  <a:pt x="1014984" y="85344"/>
                </a:lnTo>
                <a:lnTo>
                  <a:pt x="1027176" y="33528"/>
                </a:lnTo>
                <a:lnTo>
                  <a:pt x="1033272" y="39624"/>
                </a:lnTo>
                <a:lnTo>
                  <a:pt x="999744" y="39624"/>
                </a:lnTo>
                <a:lnTo>
                  <a:pt x="1005840" y="33528"/>
                </a:lnTo>
                <a:lnTo>
                  <a:pt x="990600" y="85344"/>
                </a:lnTo>
                <a:close/>
                <a:moveTo>
                  <a:pt x="1203960" y="3048"/>
                </a:moveTo>
                <a:lnTo>
                  <a:pt x="1207008" y="0"/>
                </a:lnTo>
                <a:lnTo>
                  <a:pt x="1234440" y="0"/>
                </a:lnTo>
                <a:lnTo>
                  <a:pt x="1237488" y="3048"/>
                </a:lnTo>
                <a:lnTo>
                  <a:pt x="1237488" y="6096"/>
                </a:lnTo>
                <a:lnTo>
                  <a:pt x="1216152" y="45720"/>
                </a:lnTo>
                <a:lnTo>
                  <a:pt x="1200912" y="79248"/>
                </a:lnTo>
                <a:lnTo>
                  <a:pt x="1188720" y="106680"/>
                </a:lnTo>
                <a:lnTo>
                  <a:pt x="1179576" y="137160"/>
                </a:lnTo>
                <a:lnTo>
                  <a:pt x="1173480" y="167640"/>
                </a:lnTo>
                <a:lnTo>
                  <a:pt x="1170432" y="201168"/>
                </a:lnTo>
                <a:lnTo>
                  <a:pt x="1170432" y="231648"/>
                </a:lnTo>
                <a:lnTo>
                  <a:pt x="1173480" y="262128"/>
                </a:lnTo>
                <a:lnTo>
                  <a:pt x="1170432" y="268224"/>
                </a:lnTo>
                <a:lnTo>
                  <a:pt x="1167384" y="268224"/>
                </a:lnTo>
                <a:lnTo>
                  <a:pt x="1143000" y="268224"/>
                </a:lnTo>
                <a:lnTo>
                  <a:pt x="1136904" y="265176"/>
                </a:lnTo>
                <a:lnTo>
                  <a:pt x="1133856" y="246888"/>
                </a:lnTo>
                <a:lnTo>
                  <a:pt x="1130808" y="228600"/>
                </a:lnTo>
                <a:lnTo>
                  <a:pt x="1127760" y="213360"/>
                </a:lnTo>
                <a:lnTo>
                  <a:pt x="1127760" y="198120"/>
                </a:lnTo>
                <a:lnTo>
                  <a:pt x="1130808" y="164592"/>
                </a:lnTo>
                <a:lnTo>
                  <a:pt x="1136904" y="134112"/>
                </a:lnTo>
                <a:lnTo>
                  <a:pt x="1146048" y="100584"/>
                </a:lnTo>
                <a:lnTo>
                  <a:pt x="1161288" y="67056"/>
                </a:lnTo>
                <a:lnTo>
                  <a:pt x="1170432" y="51816"/>
                </a:lnTo>
                <a:lnTo>
                  <a:pt x="1179576" y="36576"/>
                </a:lnTo>
                <a:lnTo>
                  <a:pt x="1191768" y="18288"/>
                </a:lnTo>
                <a:lnTo>
                  <a:pt x="1203960" y="3048"/>
                </a:lnTo>
                <a:close/>
                <a:moveTo>
                  <a:pt x="1197864" y="24384"/>
                </a:moveTo>
                <a:lnTo>
                  <a:pt x="1188720" y="39624"/>
                </a:lnTo>
                <a:lnTo>
                  <a:pt x="1176528" y="54864"/>
                </a:lnTo>
                <a:lnTo>
                  <a:pt x="1170432" y="70104"/>
                </a:lnTo>
                <a:lnTo>
                  <a:pt x="1155192" y="103632"/>
                </a:lnTo>
                <a:lnTo>
                  <a:pt x="1146048" y="134112"/>
                </a:lnTo>
                <a:lnTo>
                  <a:pt x="1139952" y="167640"/>
                </a:lnTo>
                <a:lnTo>
                  <a:pt x="1136904" y="195072"/>
                </a:lnTo>
                <a:lnTo>
                  <a:pt x="1136904" y="210312"/>
                </a:lnTo>
                <a:lnTo>
                  <a:pt x="1139952" y="228600"/>
                </a:lnTo>
                <a:lnTo>
                  <a:pt x="1143000" y="243840"/>
                </a:lnTo>
                <a:lnTo>
                  <a:pt x="1146048" y="262128"/>
                </a:lnTo>
                <a:lnTo>
                  <a:pt x="1143000" y="259080"/>
                </a:lnTo>
                <a:lnTo>
                  <a:pt x="1167384" y="259080"/>
                </a:lnTo>
                <a:lnTo>
                  <a:pt x="1164336" y="265176"/>
                </a:lnTo>
                <a:lnTo>
                  <a:pt x="1161288" y="231648"/>
                </a:lnTo>
                <a:lnTo>
                  <a:pt x="1161288" y="198120"/>
                </a:lnTo>
                <a:lnTo>
                  <a:pt x="1164336" y="167640"/>
                </a:lnTo>
                <a:lnTo>
                  <a:pt x="1173480" y="137160"/>
                </a:lnTo>
                <a:lnTo>
                  <a:pt x="1182624" y="103632"/>
                </a:lnTo>
                <a:lnTo>
                  <a:pt x="1191768" y="76200"/>
                </a:lnTo>
                <a:lnTo>
                  <a:pt x="1210056" y="39624"/>
                </a:lnTo>
                <a:lnTo>
                  <a:pt x="1231392" y="3048"/>
                </a:lnTo>
                <a:lnTo>
                  <a:pt x="1234440" y="9144"/>
                </a:lnTo>
                <a:lnTo>
                  <a:pt x="1207008" y="9144"/>
                </a:lnTo>
                <a:lnTo>
                  <a:pt x="1213104" y="9144"/>
                </a:lnTo>
                <a:lnTo>
                  <a:pt x="1197864" y="24384"/>
                </a:lnTo>
                <a:close/>
                <a:moveTo>
                  <a:pt x="807720" y="6096"/>
                </a:moveTo>
                <a:lnTo>
                  <a:pt x="810768" y="3048"/>
                </a:lnTo>
                <a:lnTo>
                  <a:pt x="813816" y="0"/>
                </a:lnTo>
                <a:lnTo>
                  <a:pt x="838200" y="0"/>
                </a:lnTo>
                <a:lnTo>
                  <a:pt x="844296" y="3048"/>
                </a:lnTo>
                <a:lnTo>
                  <a:pt x="847344" y="21336"/>
                </a:lnTo>
                <a:lnTo>
                  <a:pt x="850392" y="36576"/>
                </a:lnTo>
                <a:lnTo>
                  <a:pt x="853440" y="54864"/>
                </a:lnTo>
                <a:lnTo>
                  <a:pt x="853440" y="70104"/>
                </a:lnTo>
                <a:lnTo>
                  <a:pt x="853440" y="85344"/>
                </a:lnTo>
                <a:lnTo>
                  <a:pt x="853440" y="100584"/>
                </a:lnTo>
                <a:lnTo>
                  <a:pt x="850392" y="118872"/>
                </a:lnTo>
                <a:lnTo>
                  <a:pt x="847344" y="134112"/>
                </a:lnTo>
                <a:lnTo>
                  <a:pt x="835152" y="167640"/>
                </a:lnTo>
                <a:lnTo>
                  <a:pt x="822960" y="198120"/>
                </a:lnTo>
                <a:lnTo>
                  <a:pt x="813816" y="213360"/>
                </a:lnTo>
                <a:lnTo>
                  <a:pt x="801624" y="231648"/>
                </a:lnTo>
                <a:lnTo>
                  <a:pt x="789432" y="246888"/>
                </a:lnTo>
                <a:lnTo>
                  <a:pt x="777240" y="265176"/>
                </a:lnTo>
                <a:lnTo>
                  <a:pt x="774192" y="268224"/>
                </a:lnTo>
                <a:lnTo>
                  <a:pt x="746760" y="268224"/>
                </a:lnTo>
                <a:lnTo>
                  <a:pt x="743712" y="265176"/>
                </a:lnTo>
                <a:lnTo>
                  <a:pt x="743712" y="262128"/>
                </a:lnTo>
                <a:lnTo>
                  <a:pt x="762000" y="228600"/>
                </a:lnTo>
                <a:lnTo>
                  <a:pt x="777240" y="198120"/>
                </a:lnTo>
                <a:lnTo>
                  <a:pt x="789432" y="167640"/>
                </a:lnTo>
                <a:lnTo>
                  <a:pt x="798576" y="137160"/>
                </a:lnTo>
                <a:lnTo>
                  <a:pt x="807720" y="106680"/>
                </a:lnTo>
                <a:lnTo>
                  <a:pt x="810768" y="76200"/>
                </a:lnTo>
                <a:lnTo>
                  <a:pt x="810768" y="42672"/>
                </a:lnTo>
                <a:lnTo>
                  <a:pt x="807720" y="6096"/>
                </a:lnTo>
                <a:close/>
                <a:moveTo>
                  <a:pt x="819912" y="42672"/>
                </a:moveTo>
                <a:lnTo>
                  <a:pt x="819912" y="79248"/>
                </a:lnTo>
                <a:lnTo>
                  <a:pt x="813816" y="106680"/>
                </a:lnTo>
                <a:lnTo>
                  <a:pt x="807720" y="137160"/>
                </a:lnTo>
                <a:lnTo>
                  <a:pt x="798576" y="170688"/>
                </a:lnTo>
                <a:lnTo>
                  <a:pt x="786384" y="201168"/>
                </a:lnTo>
                <a:lnTo>
                  <a:pt x="771144" y="234696"/>
                </a:lnTo>
                <a:lnTo>
                  <a:pt x="752856" y="265176"/>
                </a:lnTo>
                <a:lnTo>
                  <a:pt x="746760" y="259080"/>
                </a:lnTo>
                <a:lnTo>
                  <a:pt x="774192" y="259080"/>
                </a:lnTo>
                <a:lnTo>
                  <a:pt x="771144" y="262128"/>
                </a:lnTo>
                <a:lnTo>
                  <a:pt x="783336" y="243840"/>
                </a:lnTo>
                <a:lnTo>
                  <a:pt x="795528" y="225552"/>
                </a:lnTo>
                <a:lnTo>
                  <a:pt x="804672" y="210312"/>
                </a:lnTo>
                <a:lnTo>
                  <a:pt x="813816" y="195072"/>
                </a:lnTo>
                <a:lnTo>
                  <a:pt x="826008" y="164592"/>
                </a:lnTo>
                <a:lnTo>
                  <a:pt x="838200" y="134112"/>
                </a:lnTo>
                <a:lnTo>
                  <a:pt x="841248" y="115824"/>
                </a:lnTo>
                <a:lnTo>
                  <a:pt x="844296" y="100584"/>
                </a:lnTo>
                <a:lnTo>
                  <a:pt x="844296" y="85344"/>
                </a:lnTo>
                <a:lnTo>
                  <a:pt x="844296" y="70104"/>
                </a:lnTo>
                <a:lnTo>
                  <a:pt x="844296" y="54864"/>
                </a:lnTo>
                <a:lnTo>
                  <a:pt x="844296" y="39624"/>
                </a:lnTo>
                <a:lnTo>
                  <a:pt x="838200" y="24384"/>
                </a:lnTo>
                <a:lnTo>
                  <a:pt x="835152" y="6096"/>
                </a:lnTo>
                <a:lnTo>
                  <a:pt x="838200" y="9144"/>
                </a:lnTo>
                <a:lnTo>
                  <a:pt x="813816" y="9144"/>
                </a:lnTo>
                <a:lnTo>
                  <a:pt x="816864" y="6096"/>
                </a:lnTo>
                <a:lnTo>
                  <a:pt x="819912" y="42672"/>
                </a:lnTo>
                <a:close/>
                <a:moveTo>
                  <a:pt x="731520" y="3048"/>
                </a:moveTo>
                <a:lnTo>
                  <a:pt x="734568" y="0"/>
                </a:lnTo>
                <a:lnTo>
                  <a:pt x="768096" y="0"/>
                </a:lnTo>
                <a:lnTo>
                  <a:pt x="774192" y="3048"/>
                </a:lnTo>
                <a:lnTo>
                  <a:pt x="774192" y="6096"/>
                </a:lnTo>
                <a:lnTo>
                  <a:pt x="722376" y="207264"/>
                </a:lnTo>
                <a:lnTo>
                  <a:pt x="719328" y="210312"/>
                </a:lnTo>
                <a:lnTo>
                  <a:pt x="676656" y="210312"/>
                </a:lnTo>
                <a:lnTo>
                  <a:pt x="673608" y="207264"/>
                </a:lnTo>
                <a:lnTo>
                  <a:pt x="673608" y="204216"/>
                </a:lnTo>
                <a:lnTo>
                  <a:pt x="707136" y="73152"/>
                </a:lnTo>
                <a:lnTo>
                  <a:pt x="713232" y="79248"/>
                </a:lnTo>
                <a:lnTo>
                  <a:pt x="701040" y="88392"/>
                </a:lnTo>
                <a:lnTo>
                  <a:pt x="688848" y="94488"/>
                </a:lnTo>
                <a:lnTo>
                  <a:pt x="676656" y="100584"/>
                </a:lnTo>
                <a:lnTo>
                  <a:pt x="661416" y="106680"/>
                </a:lnTo>
                <a:lnTo>
                  <a:pt x="655320" y="106680"/>
                </a:lnTo>
                <a:lnTo>
                  <a:pt x="655320" y="100584"/>
                </a:lnTo>
                <a:lnTo>
                  <a:pt x="667512" y="57912"/>
                </a:lnTo>
                <a:lnTo>
                  <a:pt x="670560" y="54864"/>
                </a:lnTo>
                <a:lnTo>
                  <a:pt x="688848" y="42672"/>
                </a:lnTo>
                <a:lnTo>
                  <a:pt x="688848" y="45720"/>
                </a:lnTo>
                <a:lnTo>
                  <a:pt x="707136" y="33528"/>
                </a:lnTo>
                <a:lnTo>
                  <a:pt x="707136" y="33528"/>
                </a:lnTo>
                <a:lnTo>
                  <a:pt x="719328" y="18288"/>
                </a:lnTo>
                <a:lnTo>
                  <a:pt x="719328" y="18288"/>
                </a:lnTo>
                <a:lnTo>
                  <a:pt x="731520" y="3048"/>
                </a:lnTo>
                <a:close/>
                <a:moveTo>
                  <a:pt x="728472" y="24384"/>
                </a:moveTo>
                <a:lnTo>
                  <a:pt x="725424" y="24384"/>
                </a:lnTo>
                <a:lnTo>
                  <a:pt x="713232" y="39624"/>
                </a:lnTo>
                <a:lnTo>
                  <a:pt x="713232" y="39624"/>
                </a:lnTo>
                <a:lnTo>
                  <a:pt x="694944" y="51816"/>
                </a:lnTo>
                <a:lnTo>
                  <a:pt x="694944" y="51816"/>
                </a:lnTo>
                <a:lnTo>
                  <a:pt x="673608" y="60960"/>
                </a:lnTo>
                <a:lnTo>
                  <a:pt x="676656" y="57912"/>
                </a:lnTo>
                <a:lnTo>
                  <a:pt x="664464" y="103632"/>
                </a:lnTo>
                <a:lnTo>
                  <a:pt x="658368" y="97536"/>
                </a:lnTo>
                <a:lnTo>
                  <a:pt x="673608" y="94488"/>
                </a:lnTo>
                <a:lnTo>
                  <a:pt x="682752" y="88392"/>
                </a:lnTo>
                <a:lnTo>
                  <a:pt x="694944" y="79248"/>
                </a:lnTo>
                <a:lnTo>
                  <a:pt x="707136" y="70104"/>
                </a:lnTo>
                <a:lnTo>
                  <a:pt x="713232" y="70104"/>
                </a:lnTo>
                <a:lnTo>
                  <a:pt x="713232" y="76200"/>
                </a:lnTo>
                <a:lnTo>
                  <a:pt x="679704" y="207264"/>
                </a:lnTo>
                <a:lnTo>
                  <a:pt x="676656" y="201168"/>
                </a:lnTo>
                <a:lnTo>
                  <a:pt x="719328" y="201168"/>
                </a:lnTo>
                <a:lnTo>
                  <a:pt x="713232" y="204216"/>
                </a:lnTo>
                <a:lnTo>
                  <a:pt x="765048" y="3048"/>
                </a:lnTo>
                <a:lnTo>
                  <a:pt x="768096" y="9144"/>
                </a:lnTo>
                <a:lnTo>
                  <a:pt x="734568" y="9144"/>
                </a:lnTo>
                <a:lnTo>
                  <a:pt x="740664" y="9144"/>
                </a:lnTo>
                <a:lnTo>
                  <a:pt x="728472" y="24384"/>
                </a:lnTo>
                <a:close/>
                <a:moveTo>
                  <a:pt x="1213104" y="112776"/>
                </a:moveTo>
                <a:lnTo>
                  <a:pt x="1219200" y="106680"/>
                </a:lnTo>
                <a:lnTo>
                  <a:pt x="1280160" y="106680"/>
                </a:lnTo>
                <a:lnTo>
                  <a:pt x="1283208" y="109728"/>
                </a:lnTo>
                <a:lnTo>
                  <a:pt x="1283208" y="112776"/>
                </a:lnTo>
                <a:lnTo>
                  <a:pt x="1271016" y="155448"/>
                </a:lnTo>
                <a:lnTo>
                  <a:pt x="1267968" y="158496"/>
                </a:lnTo>
                <a:lnTo>
                  <a:pt x="1207008" y="158496"/>
                </a:lnTo>
                <a:lnTo>
                  <a:pt x="1203960" y="158496"/>
                </a:lnTo>
                <a:lnTo>
                  <a:pt x="1203960" y="152400"/>
                </a:lnTo>
                <a:lnTo>
                  <a:pt x="1213104" y="112776"/>
                </a:lnTo>
                <a:close/>
                <a:moveTo>
                  <a:pt x="1213104" y="155448"/>
                </a:moveTo>
                <a:lnTo>
                  <a:pt x="1207008" y="149352"/>
                </a:lnTo>
                <a:lnTo>
                  <a:pt x="1267968" y="149352"/>
                </a:lnTo>
                <a:lnTo>
                  <a:pt x="1264920" y="152400"/>
                </a:lnTo>
                <a:lnTo>
                  <a:pt x="1274064" y="112776"/>
                </a:lnTo>
                <a:lnTo>
                  <a:pt x="1280160" y="115824"/>
                </a:lnTo>
                <a:lnTo>
                  <a:pt x="1219200" y="115824"/>
                </a:lnTo>
                <a:lnTo>
                  <a:pt x="1222248" y="112776"/>
                </a:lnTo>
                <a:lnTo>
                  <a:pt x="1213104" y="155448"/>
                </a:lnTo>
                <a:close/>
                <a:moveTo>
                  <a:pt x="2816352" y="115824"/>
                </a:moveTo>
                <a:lnTo>
                  <a:pt x="2819400" y="112776"/>
                </a:lnTo>
                <a:lnTo>
                  <a:pt x="2929128" y="112776"/>
                </a:lnTo>
                <a:lnTo>
                  <a:pt x="2932176" y="115824"/>
                </a:lnTo>
                <a:lnTo>
                  <a:pt x="2935224" y="118872"/>
                </a:lnTo>
                <a:lnTo>
                  <a:pt x="2923032" y="161544"/>
                </a:lnTo>
                <a:lnTo>
                  <a:pt x="2919984" y="167640"/>
                </a:lnTo>
                <a:lnTo>
                  <a:pt x="2807208" y="167640"/>
                </a:lnTo>
                <a:lnTo>
                  <a:pt x="2804160" y="164592"/>
                </a:lnTo>
                <a:lnTo>
                  <a:pt x="2804160" y="161544"/>
                </a:lnTo>
                <a:lnTo>
                  <a:pt x="2816352" y="115824"/>
                </a:lnTo>
                <a:close/>
                <a:moveTo>
                  <a:pt x="2813304" y="161544"/>
                </a:moveTo>
                <a:lnTo>
                  <a:pt x="2807208" y="158496"/>
                </a:lnTo>
                <a:lnTo>
                  <a:pt x="2919984" y="158496"/>
                </a:lnTo>
                <a:lnTo>
                  <a:pt x="2913888" y="161544"/>
                </a:lnTo>
                <a:lnTo>
                  <a:pt x="2926080" y="115824"/>
                </a:lnTo>
                <a:lnTo>
                  <a:pt x="2929128" y="121920"/>
                </a:lnTo>
                <a:lnTo>
                  <a:pt x="2819400" y="121920"/>
                </a:lnTo>
                <a:lnTo>
                  <a:pt x="2825496" y="118872"/>
                </a:lnTo>
                <a:lnTo>
                  <a:pt x="2813304" y="161544"/>
                </a:lnTo>
                <a:close/>
                <a:moveTo>
                  <a:pt x="2831592" y="51816"/>
                </a:moveTo>
                <a:lnTo>
                  <a:pt x="2837688" y="48768"/>
                </a:lnTo>
                <a:lnTo>
                  <a:pt x="2947416" y="48768"/>
                </a:lnTo>
                <a:lnTo>
                  <a:pt x="2950464" y="48768"/>
                </a:lnTo>
                <a:lnTo>
                  <a:pt x="2950464" y="54864"/>
                </a:lnTo>
                <a:lnTo>
                  <a:pt x="2941320" y="97536"/>
                </a:lnTo>
                <a:lnTo>
                  <a:pt x="2935224" y="100584"/>
                </a:lnTo>
                <a:lnTo>
                  <a:pt x="2825496" y="100584"/>
                </a:lnTo>
                <a:lnTo>
                  <a:pt x="2822448" y="97536"/>
                </a:lnTo>
                <a:lnTo>
                  <a:pt x="2819400" y="94488"/>
                </a:lnTo>
                <a:lnTo>
                  <a:pt x="2831592" y="51816"/>
                </a:lnTo>
                <a:close/>
                <a:moveTo>
                  <a:pt x="2828544" y="97536"/>
                </a:moveTo>
                <a:lnTo>
                  <a:pt x="2825496" y="91440"/>
                </a:lnTo>
                <a:lnTo>
                  <a:pt x="2935224" y="91440"/>
                </a:lnTo>
                <a:lnTo>
                  <a:pt x="2932176" y="94488"/>
                </a:lnTo>
                <a:lnTo>
                  <a:pt x="2941320" y="51816"/>
                </a:lnTo>
                <a:lnTo>
                  <a:pt x="2947416" y="57912"/>
                </a:lnTo>
                <a:lnTo>
                  <a:pt x="2837688" y="57912"/>
                </a:lnTo>
                <a:lnTo>
                  <a:pt x="2840736" y="54864"/>
                </a:lnTo>
                <a:lnTo>
                  <a:pt x="2828544" y="97536"/>
                </a:lnTo>
                <a:close/>
                <a:moveTo>
                  <a:pt x="2462784" y="33528"/>
                </a:moveTo>
                <a:lnTo>
                  <a:pt x="2465832" y="30480"/>
                </a:lnTo>
                <a:lnTo>
                  <a:pt x="2499360" y="30480"/>
                </a:lnTo>
                <a:lnTo>
                  <a:pt x="2502407" y="30480"/>
                </a:lnTo>
                <a:lnTo>
                  <a:pt x="2505456" y="33528"/>
                </a:lnTo>
                <a:lnTo>
                  <a:pt x="2490216" y="85344"/>
                </a:lnTo>
                <a:lnTo>
                  <a:pt x="2487168" y="82296"/>
                </a:lnTo>
                <a:lnTo>
                  <a:pt x="2526792" y="82296"/>
                </a:lnTo>
                <a:lnTo>
                  <a:pt x="2529840" y="82296"/>
                </a:lnTo>
                <a:lnTo>
                  <a:pt x="2529840" y="85344"/>
                </a:lnTo>
                <a:lnTo>
                  <a:pt x="2517648" y="131064"/>
                </a:lnTo>
                <a:lnTo>
                  <a:pt x="2514600" y="134112"/>
                </a:lnTo>
                <a:lnTo>
                  <a:pt x="2474976" y="134112"/>
                </a:lnTo>
                <a:lnTo>
                  <a:pt x="2481072" y="131064"/>
                </a:lnTo>
                <a:lnTo>
                  <a:pt x="2465832" y="182880"/>
                </a:lnTo>
                <a:lnTo>
                  <a:pt x="2462784" y="185928"/>
                </a:lnTo>
                <a:lnTo>
                  <a:pt x="2429256" y="185928"/>
                </a:lnTo>
                <a:lnTo>
                  <a:pt x="2426207" y="182880"/>
                </a:lnTo>
                <a:lnTo>
                  <a:pt x="2426207" y="179832"/>
                </a:lnTo>
                <a:lnTo>
                  <a:pt x="2438400" y="128016"/>
                </a:lnTo>
                <a:lnTo>
                  <a:pt x="2444496" y="134112"/>
                </a:lnTo>
                <a:lnTo>
                  <a:pt x="2404872" y="134112"/>
                </a:lnTo>
                <a:lnTo>
                  <a:pt x="2401824" y="131064"/>
                </a:lnTo>
                <a:lnTo>
                  <a:pt x="2398776" y="128016"/>
                </a:lnTo>
                <a:lnTo>
                  <a:pt x="2410968" y="85344"/>
                </a:lnTo>
                <a:lnTo>
                  <a:pt x="2414016" y="82296"/>
                </a:lnTo>
                <a:lnTo>
                  <a:pt x="2453640" y="82296"/>
                </a:lnTo>
                <a:lnTo>
                  <a:pt x="2450592" y="85344"/>
                </a:lnTo>
                <a:lnTo>
                  <a:pt x="2462784" y="33528"/>
                </a:lnTo>
                <a:close/>
                <a:moveTo>
                  <a:pt x="2459736" y="85344"/>
                </a:moveTo>
                <a:lnTo>
                  <a:pt x="2453640" y="91440"/>
                </a:lnTo>
                <a:lnTo>
                  <a:pt x="2414016" y="91440"/>
                </a:lnTo>
                <a:lnTo>
                  <a:pt x="2420112" y="85344"/>
                </a:lnTo>
                <a:lnTo>
                  <a:pt x="2407919" y="131064"/>
                </a:lnTo>
                <a:lnTo>
                  <a:pt x="2404872" y="124968"/>
                </a:lnTo>
                <a:lnTo>
                  <a:pt x="2444496" y="124968"/>
                </a:lnTo>
                <a:lnTo>
                  <a:pt x="2447544" y="124968"/>
                </a:lnTo>
                <a:lnTo>
                  <a:pt x="2447544" y="131064"/>
                </a:lnTo>
                <a:lnTo>
                  <a:pt x="2435351" y="182880"/>
                </a:lnTo>
                <a:lnTo>
                  <a:pt x="2429256" y="176784"/>
                </a:lnTo>
                <a:lnTo>
                  <a:pt x="2462784" y="176784"/>
                </a:lnTo>
                <a:lnTo>
                  <a:pt x="2456688" y="179832"/>
                </a:lnTo>
                <a:lnTo>
                  <a:pt x="2471928" y="128016"/>
                </a:lnTo>
                <a:lnTo>
                  <a:pt x="2474976" y="124968"/>
                </a:lnTo>
                <a:lnTo>
                  <a:pt x="2514600" y="124968"/>
                </a:lnTo>
                <a:lnTo>
                  <a:pt x="2511551" y="128016"/>
                </a:lnTo>
                <a:lnTo>
                  <a:pt x="2520696" y="85344"/>
                </a:lnTo>
                <a:lnTo>
                  <a:pt x="2526792" y="91440"/>
                </a:lnTo>
                <a:lnTo>
                  <a:pt x="2487168" y="91440"/>
                </a:lnTo>
                <a:lnTo>
                  <a:pt x="2484119" y="88392"/>
                </a:lnTo>
                <a:lnTo>
                  <a:pt x="2481072" y="85344"/>
                </a:lnTo>
                <a:lnTo>
                  <a:pt x="2496312" y="33528"/>
                </a:lnTo>
                <a:lnTo>
                  <a:pt x="2499360" y="39624"/>
                </a:lnTo>
                <a:lnTo>
                  <a:pt x="2465832" y="39624"/>
                </a:lnTo>
                <a:lnTo>
                  <a:pt x="2471928" y="33528"/>
                </a:lnTo>
                <a:lnTo>
                  <a:pt x="2459736" y="85344"/>
                </a:lnTo>
                <a:close/>
                <a:moveTo>
                  <a:pt x="2051304" y="33528"/>
                </a:moveTo>
                <a:lnTo>
                  <a:pt x="2054351" y="30480"/>
                </a:lnTo>
                <a:lnTo>
                  <a:pt x="2087880" y="30480"/>
                </a:lnTo>
                <a:lnTo>
                  <a:pt x="2090928" y="30480"/>
                </a:lnTo>
                <a:lnTo>
                  <a:pt x="2090928" y="33528"/>
                </a:lnTo>
                <a:lnTo>
                  <a:pt x="2078736" y="85344"/>
                </a:lnTo>
                <a:lnTo>
                  <a:pt x="2072640" y="82296"/>
                </a:lnTo>
                <a:lnTo>
                  <a:pt x="2112263" y="82296"/>
                </a:lnTo>
                <a:lnTo>
                  <a:pt x="2115312" y="82296"/>
                </a:lnTo>
                <a:lnTo>
                  <a:pt x="2118360" y="85344"/>
                </a:lnTo>
                <a:lnTo>
                  <a:pt x="2106168" y="131064"/>
                </a:lnTo>
                <a:lnTo>
                  <a:pt x="2103119" y="134112"/>
                </a:lnTo>
                <a:lnTo>
                  <a:pt x="2063496" y="134112"/>
                </a:lnTo>
                <a:lnTo>
                  <a:pt x="2066544" y="131064"/>
                </a:lnTo>
                <a:lnTo>
                  <a:pt x="2054351" y="182880"/>
                </a:lnTo>
                <a:lnTo>
                  <a:pt x="2051304" y="185928"/>
                </a:lnTo>
                <a:lnTo>
                  <a:pt x="2017776" y="185928"/>
                </a:lnTo>
                <a:lnTo>
                  <a:pt x="2014728" y="182880"/>
                </a:lnTo>
                <a:lnTo>
                  <a:pt x="2011680" y="179832"/>
                </a:lnTo>
                <a:lnTo>
                  <a:pt x="2026919" y="128016"/>
                </a:lnTo>
                <a:lnTo>
                  <a:pt x="2029968" y="134112"/>
                </a:lnTo>
                <a:lnTo>
                  <a:pt x="1990344" y="134112"/>
                </a:lnTo>
                <a:lnTo>
                  <a:pt x="1987296" y="131064"/>
                </a:lnTo>
                <a:lnTo>
                  <a:pt x="1987296" y="128016"/>
                </a:lnTo>
                <a:lnTo>
                  <a:pt x="1999488" y="85344"/>
                </a:lnTo>
                <a:lnTo>
                  <a:pt x="2002536" y="82296"/>
                </a:lnTo>
                <a:lnTo>
                  <a:pt x="2042160" y="82296"/>
                </a:lnTo>
                <a:lnTo>
                  <a:pt x="2036063" y="85344"/>
                </a:lnTo>
                <a:lnTo>
                  <a:pt x="2051304" y="33528"/>
                </a:lnTo>
                <a:close/>
                <a:moveTo>
                  <a:pt x="2045207" y="85344"/>
                </a:moveTo>
                <a:lnTo>
                  <a:pt x="2042160" y="91440"/>
                </a:lnTo>
                <a:lnTo>
                  <a:pt x="2002536" y="91440"/>
                </a:lnTo>
                <a:lnTo>
                  <a:pt x="2008632" y="85344"/>
                </a:lnTo>
                <a:lnTo>
                  <a:pt x="1996440" y="131064"/>
                </a:lnTo>
                <a:lnTo>
                  <a:pt x="1990344" y="124968"/>
                </a:lnTo>
                <a:lnTo>
                  <a:pt x="2029968" y="124968"/>
                </a:lnTo>
                <a:lnTo>
                  <a:pt x="2033016" y="124968"/>
                </a:lnTo>
                <a:lnTo>
                  <a:pt x="2036063" y="131064"/>
                </a:lnTo>
                <a:lnTo>
                  <a:pt x="2020824" y="182880"/>
                </a:lnTo>
                <a:lnTo>
                  <a:pt x="2017776" y="176784"/>
                </a:lnTo>
                <a:lnTo>
                  <a:pt x="2051304" y="176784"/>
                </a:lnTo>
                <a:lnTo>
                  <a:pt x="2045207" y="179832"/>
                </a:lnTo>
                <a:lnTo>
                  <a:pt x="2057400" y="128016"/>
                </a:lnTo>
                <a:lnTo>
                  <a:pt x="2063496" y="124968"/>
                </a:lnTo>
                <a:lnTo>
                  <a:pt x="2103119" y="124968"/>
                </a:lnTo>
                <a:lnTo>
                  <a:pt x="2097024" y="128016"/>
                </a:lnTo>
                <a:lnTo>
                  <a:pt x="2109216" y="85344"/>
                </a:lnTo>
                <a:lnTo>
                  <a:pt x="2112263" y="91440"/>
                </a:lnTo>
                <a:lnTo>
                  <a:pt x="2072640" y="91440"/>
                </a:lnTo>
                <a:lnTo>
                  <a:pt x="2069592" y="88392"/>
                </a:lnTo>
                <a:lnTo>
                  <a:pt x="2069592" y="85344"/>
                </a:lnTo>
                <a:lnTo>
                  <a:pt x="2081784" y="33528"/>
                </a:lnTo>
                <a:lnTo>
                  <a:pt x="2087880" y="39624"/>
                </a:lnTo>
                <a:lnTo>
                  <a:pt x="2054351" y="39624"/>
                </a:lnTo>
                <a:lnTo>
                  <a:pt x="2060448" y="33528"/>
                </a:lnTo>
                <a:lnTo>
                  <a:pt x="2045207" y="85344"/>
                </a:lnTo>
                <a:close/>
                <a:moveTo>
                  <a:pt x="1636776" y="33528"/>
                </a:moveTo>
                <a:lnTo>
                  <a:pt x="1642872" y="30480"/>
                </a:lnTo>
                <a:lnTo>
                  <a:pt x="1673352" y="30480"/>
                </a:lnTo>
                <a:lnTo>
                  <a:pt x="1679448" y="30480"/>
                </a:lnTo>
                <a:lnTo>
                  <a:pt x="1679448" y="33528"/>
                </a:lnTo>
                <a:lnTo>
                  <a:pt x="1667256" y="85344"/>
                </a:lnTo>
                <a:lnTo>
                  <a:pt x="1661160" y="82296"/>
                </a:lnTo>
                <a:lnTo>
                  <a:pt x="1700784" y="82296"/>
                </a:lnTo>
                <a:lnTo>
                  <a:pt x="1703832" y="82296"/>
                </a:lnTo>
                <a:lnTo>
                  <a:pt x="1703832" y="85344"/>
                </a:lnTo>
                <a:lnTo>
                  <a:pt x="1694688" y="131064"/>
                </a:lnTo>
                <a:lnTo>
                  <a:pt x="1688592" y="134112"/>
                </a:lnTo>
                <a:lnTo>
                  <a:pt x="1648968" y="134112"/>
                </a:lnTo>
                <a:lnTo>
                  <a:pt x="1655064" y="131064"/>
                </a:lnTo>
                <a:lnTo>
                  <a:pt x="1642872" y="182880"/>
                </a:lnTo>
                <a:lnTo>
                  <a:pt x="1636776" y="185928"/>
                </a:lnTo>
                <a:lnTo>
                  <a:pt x="1603248" y="185928"/>
                </a:lnTo>
                <a:lnTo>
                  <a:pt x="1600200" y="182880"/>
                </a:lnTo>
                <a:lnTo>
                  <a:pt x="1600200" y="179832"/>
                </a:lnTo>
                <a:lnTo>
                  <a:pt x="1612392" y="128016"/>
                </a:lnTo>
                <a:lnTo>
                  <a:pt x="1618488" y="134112"/>
                </a:lnTo>
                <a:lnTo>
                  <a:pt x="1578864" y="134112"/>
                </a:lnTo>
                <a:lnTo>
                  <a:pt x="1575816" y="131064"/>
                </a:lnTo>
                <a:lnTo>
                  <a:pt x="1575816" y="128016"/>
                </a:lnTo>
                <a:lnTo>
                  <a:pt x="1584960" y="85344"/>
                </a:lnTo>
                <a:lnTo>
                  <a:pt x="1591056" y="82296"/>
                </a:lnTo>
                <a:lnTo>
                  <a:pt x="1627632" y="82296"/>
                </a:lnTo>
                <a:lnTo>
                  <a:pt x="1624584" y="85344"/>
                </a:lnTo>
                <a:lnTo>
                  <a:pt x="1636776" y="33528"/>
                </a:lnTo>
                <a:close/>
                <a:moveTo>
                  <a:pt x="1633728" y="85344"/>
                </a:moveTo>
                <a:lnTo>
                  <a:pt x="1627632" y="91440"/>
                </a:lnTo>
                <a:lnTo>
                  <a:pt x="1591056" y="91440"/>
                </a:lnTo>
                <a:lnTo>
                  <a:pt x="1594104" y="85344"/>
                </a:lnTo>
                <a:lnTo>
                  <a:pt x="1584960" y="131064"/>
                </a:lnTo>
                <a:lnTo>
                  <a:pt x="1578864" y="124968"/>
                </a:lnTo>
                <a:lnTo>
                  <a:pt x="1618488" y="124968"/>
                </a:lnTo>
                <a:lnTo>
                  <a:pt x="1621536" y="124968"/>
                </a:lnTo>
                <a:lnTo>
                  <a:pt x="1621536" y="131064"/>
                </a:lnTo>
                <a:lnTo>
                  <a:pt x="1609344" y="182880"/>
                </a:lnTo>
                <a:lnTo>
                  <a:pt x="1603248" y="176784"/>
                </a:lnTo>
                <a:lnTo>
                  <a:pt x="1636776" y="176784"/>
                </a:lnTo>
                <a:lnTo>
                  <a:pt x="1633728" y="179832"/>
                </a:lnTo>
                <a:lnTo>
                  <a:pt x="1645920" y="128016"/>
                </a:lnTo>
                <a:lnTo>
                  <a:pt x="1648968" y="124968"/>
                </a:lnTo>
                <a:lnTo>
                  <a:pt x="1688592" y="124968"/>
                </a:lnTo>
                <a:lnTo>
                  <a:pt x="1685544" y="128016"/>
                </a:lnTo>
                <a:lnTo>
                  <a:pt x="1694688" y="85344"/>
                </a:lnTo>
                <a:lnTo>
                  <a:pt x="1700784" y="91440"/>
                </a:lnTo>
                <a:lnTo>
                  <a:pt x="1661160" y="91440"/>
                </a:lnTo>
                <a:lnTo>
                  <a:pt x="1658112" y="88392"/>
                </a:lnTo>
                <a:lnTo>
                  <a:pt x="1658112" y="85344"/>
                </a:lnTo>
                <a:lnTo>
                  <a:pt x="1670304" y="33528"/>
                </a:lnTo>
                <a:lnTo>
                  <a:pt x="1673352" y="39624"/>
                </a:lnTo>
                <a:lnTo>
                  <a:pt x="1642872" y="39624"/>
                </a:lnTo>
                <a:lnTo>
                  <a:pt x="1645920" y="33528"/>
                </a:lnTo>
                <a:lnTo>
                  <a:pt x="1633728" y="85344"/>
                </a:lnTo>
                <a:close/>
                <a:moveTo>
                  <a:pt x="2218944" y="6096"/>
                </a:moveTo>
                <a:lnTo>
                  <a:pt x="2225040" y="3048"/>
                </a:lnTo>
                <a:lnTo>
                  <a:pt x="2343912" y="3048"/>
                </a:lnTo>
                <a:lnTo>
                  <a:pt x="2346960" y="6096"/>
                </a:lnTo>
                <a:lnTo>
                  <a:pt x="2350007" y="9144"/>
                </a:lnTo>
                <a:lnTo>
                  <a:pt x="2340863" y="45720"/>
                </a:lnTo>
                <a:lnTo>
                  <a:pt x="2337816" y="48768"/>
                </a:lnTo>
                <a:lnTo>
                  <a:pt x="2319528" y="67056"/>
                </a:lnTo>
                <a:lnTo>
                  <a:pt x="2301240" y="88392"/>
                </a:lnTo>
                <a:lnTo>
                  <a:pt x="2282951" y="115824"/>
                </a:lnTo>
                <a:lnTo>
                  <a:pt x="2267712" y="149352"/>
                </a:lnTo>
                <a:lnTo>
                  <a:pt x="2255519" y="176784"/>
                </a:lnTo>
                <a:lnTo>
                  <a:pt x="2243328" y="207264"/>
                </a:lnTo>
                <a:lnTo>
                  <a:pt x="2240280" y="210312"/>
                </a:lnTo>
                <a:lnTo>
                  <a:pt x="2197607" y="210312"/>
                </a:lnTo>
                <a:lnTo>
                  <a:pt x="2194560" y="207264"/>
                </a:lnTo>
                <a:lnTo>
                  <a:pt x="2194560" y="204216"/>
                </a:lnTo>
                <a:lnTo>
                  <a:pt x="2203704" y="179832"/>
                </a:lnTo>
                <a:lnTo>
                  <a:pt x="2212848" y="158496"/>
                </a:lnTo>
                <a:lnTo>
                  <a:pt x="2221992" y="140208"/>
                </a:lnTo>
                <a:lnTo>
                  <a:pt x="2231136" y="121920"/>
                </a:lnTo>
                <a:lnTo>
                  <a:pt x="2240280" y="106680"/>
                </a:lnTo>
                <a:lnTo>
                  <a:pt x="2252472" y="88392"/>
                </a:lnTo>
                <a:lnTo>
                  <a:pt x="2267712" y="70104"/>
                </a:lnTo>
                <a:lnTo>
                  <a:pt x="2282951" y="51816"/>
                </a:lnTo>
                <a:lnTo>
                  <a:pt x="2286000" y="60960"/>
                </a:lnTo>
                <a:lnTo>
                  <a:pt x="2212848" y="60960"/>
                </a:lnTo>
                <a:lnTo>
                  <a:pt x="2209800" y="57912"/>
                </a:lnTo>
                <a:lnTo>
                  <a:pt x="2206751" y="54864"/>
                </a:lnTo>
                <a:lnTo>
                  <a:pt x="2218944" y="6096"/>
                </a:lnTo>
                <a:close/>
                <a:moveTo>
                  <a:pt x="2215896" y="54864"/>
                </a:moveTo>
                <a:lnTo>
                  <a:pt x="2212848" y="51816"/>
                </a:lnTo>
                <a:lnTo>
                  <a:pt x="2286000" y="51816"/>
                </a:lnTo>
                <a:lnTo>
                  <a:pt x="2289048" y="51816"/>
                </a:lnTo>
                <a:lnTo>
                  <a:pt x="2289048" y="57912"/>
                </a:lnTo>
                <a:lnTo>
                  <a:pt x="2273807" y="76200"/>
                </a:lnTo>
                <a:lnTo>
                  <a:pt x="2261616" y="94488"/>
                </a:lnTo>
                <a:lnTo>
                  <a:pt x="2249424" y="109728"/>
                </a:lnTo>
                <a:lnTo>
                  <a:pt x="2240280" y="128016"/>
                </a:lnTo>
                <a:lnTo>
                  <a:pt x="2231136" y="143256"/>
                </a:lnTo>
                <a:lnTo>
                  <a:pt x="2221992" y="164592"/>
                </a:lnTo>
                <a:lnTo>
                  <a:pt x="2212848" y="182880"/>
                </a:lnTo>
                <a:lnTo>
                  <a:pt x="2203704" y="207264"/>
                </a:lnTo>
                <a:lnTo>
                  <a:pt x="2197607" y="201168"/>
                </a:lnTo>
                <a:lnTo>
                  <a:pt x="2240280" y="201168"/>
                </a:lnTo>
                <a:lnTo>
                  <a:pt x="2237232" y="204216"/>
                </a:lnTo>
                <a:lnTo>
                  <a:pt x="2246376" y="170688"/>
                </a:lnTo>
                <a:lnTo>
                  <a:pt x="2258568" y="143256"/>
                </a:lnTo>
                <a:lnTo>
                  <a:pt x="2276856" y="112776"/>
                </a:lnTo>
                <a:lnTo>
                  <a:pt x="2295144" y="82296"/>
                </a:lnTo>
                <a:lnTo>
                  <a:pt x="2313432" y="60960"/>
                </a:lnTo>
                <a:lnTo>
                  <a:pt x="2331719" y="42672"/>
                </a:lnTo>
                <a:lnTo>
                  <a:pt x="2331719" y="45720"/>
                </a:lnTo>
                <a:lnTo>
                  <a:pt x="2340863" y="6096"/>
                </a:lnTo>
                <a:lnTo>
                  <a:pt x="2343912" y="12192"/>
                </a:lnTo>
                <a:lnTo>
                  <a:pt x="2225040" y="12192"/>
                </a:lnTo>
                <a:lnTo>
                  <a:pt x="2228088" y="9144"/>
                </a:lnTo>
                <a:lnTo>
                  <a:pt x="2215896" y="54864"/>
                </a:lnTo>
                <a:close/>
                <a:moveTo>
                  <a:pt x="1822704" y="6096"/>
                </a:moveTo>
                <a:lnTo>
                  <a:pt x="1828800" y="3048"/>
                </a:lnTo>
                <a:lnTo>
                  <a:pt x="1926336" y="3048"/>
                </a:lnTo>
                <a:lnTo>
                  <a:pt x="1929384" y="6096"/>
                </a:lnTo>
                <a:lnTo>
                  <a:pt x="1929384" y="9144"/>
                </a:lnTo>
                <a:lnTo>
                  <a:pt x="1920240" y="54864"/>
                </a:lnTo>
                <a:lnTo>
                  <a:pt x="1914144" y="57912"/>
                </a:lnTo>
                <a:lnTo>
                  <a:pt x="1847088" y="57912"/>
                </a:lnTo>
                <a:lnTo>
                  <a:pt x="1853184" y="54864"/>
                </a:lnTo>
                <a:lnTo>
                  <a:pt x="1840992" y="82296"/>
                </a:lnTo>
                <a:lnTo>
                  <a:pt x="1834896" y="76200"/>
                </a:lnTo>
                <a:lnTo>
                  <a:pt x="1850136" y="70104"/>
                </a:lnTo>
                <a:lnTo>
                  <a:pt x="1850136" y="70104"/>
                </a:lnTo>
                <a:lnTo>
                  <a:pt x="1865376" y="70104"/>
                </a:lnTo>
                <a:lnTo>
                  <a:pt x="1865376" y="70104"/>
                </a:lnTo>
                <a:lnTo>
                  <a:pt x="1877568" y="70104"/>
                </a:lnTo>
                <a:lnTo>
                  <a:pt x="1877568" y="70104"/>
                </a:lnTo>
                <a:lnTo>
                  <a:pt x="1886712" y="73152"/>
                </a:lnTo>
                <a:lnTo>
                  <a:pt x="1886712" y="73152"/>
                </a:lnTo>
                <a:lnTo>
                  <a:pt x="1895856" y="79248"/>
                </a:lnTo>
                <a:lnTo>
                  <a:pt x="1895856" y="82296"/>
                </a:lnTo>
                <a:lnTo>
                  <a:pt x="1901951" y="88392"/>
                </a:lnTo>
                <a:lnTo>
                  <a:pt x="1901951" y="88392"/>
                </a:lnTo>
                <a:lnTo>
                  <a:pt x="1905000" y="100584"/>
                </a:lnTo>
                <a:lnTo>
                  <a:pt x="1905000" y="100584"/>
                </a:lnTo>
                <a:lnTo>
                  <a:pt x="1908048" y="109728"/>
                </a:lnTo>
                <a:lnTo>
                  <a:pt x="1908048" y="112776"/>
                </a:lnTo>
                <a:lnTo>
                  <a:pt x="1908048" y="121920"/>
                </a:lnTo>
                <a:lnTo>
                  <a:pt x="1908048" y="124968"/>
                </a:lnTo>
                <a:lnTo>
                  <a:pt x="1905000" y="137160"/>
                </a:lnTo>
                <a:lnTo>
                  <a:pt x="1905000" y="137160"/>
                </a:lnTo>
                <a:lnTo>
                  <a:pt x="1898904" y="155448"/>
                </a:lnTo>
                <a:lnTo>
                  <a:pt x="1898904" y="158496"/>
                </a:lnTo>
                <a:lnTo>
                  <a:pt x="1886712" y="173736"/>
                </a:lnTo>
                <a:lnTo>
                  <a:pt x="1886712" y="176784"/>
                </a:lnTo>
                <a:lnTo>
                  <a:pt x="1874519" y="192024"/>
                </a:lnTo>
                <a:lnTo>
                  <a:pt x="1874519" y="192024"/>
                </a:lnTo>
                <a:lnTo>
                  <a:pt x="1859280" y="204216"/>
                </a:lnTo>
                <a:lnTo>
                  <a:pt x="1859280" y="204216"/>
                </a:lnTo>
                <a:lnTo>
                  <a:pt x="1850136" y="207264"/>
                </a:lnTo>
                <a:lnTo>
                  <a:pt x="1850136" y="207264"/>
                </a:lnTo>
                <a:lnTo>
                  <a:pt x="1840992" y="210312"/>
                </a:lnTo>
                <a:lnTo>
                  <a:pt x="1831848" y="213360"/>
                </a:lnTo>
                <a:lnTo>
                  <a:pt x="1819656" y="213360"/>
                </a:lnTo>
                <a:lnTo>
                  <a:pt x="1807463" y="213360"/>
                </a:lnTo>
                <a:lnTo>
                  <a:pt x="1807463" y="213360"/>
                </a:lnTo>
                <a:lnTo>
                  <a:pt x="1795272" y="210312"/>
                </a:lnTo>
                <a:lnTo>
                  <a:pt x="1795272" y="210312"/>
                </a:lnTo>
                <a:lnTo>
                  <a:pt x="1786128" y="204216"/>
                </a:lnTo>
                <a:lnTo>
                  <a:pt x="1783080" y="204216"/>
                </a:lnTo>
                <a:lnTo>
                  <a:pt x="1776984" y="198120"/>
                </a:lnTo>
                <a:lnTo>
                  <a:pt x="1776984" y="198120"/>
                </a:lnTo>
                <a:lnTo>
                  <a:pt x="1773936" y="188976"/>
                </a:lnTo>
                <a:lnTo>
                  <a:pt x="1773936" y="188976"/>
                </a:lnTo>
                <a:lnTo>
                  <a:pt x="1770888" y="179832"/>
                </a:lnTo>
                <a:lnTo>
                  <a:pt x="1767840" y="179832"/>
                </a:lnTo>
                <a:lnTo>
                  <a:pt x="1767840" y="167640"/>
                </a:lnTo>
                <a:lnTo>
                  <a:pt x="1767840" y="155448"/>
                </a:lnTo>
                <a:lnTo>
                  <a:pt x="1770888" y="149352"/>
                </a:lnTo>
                <a:lnTo>
                  <a:pt x="1813560" y="143256"/>
                </a:lnTo>
                <a:lnTo>
                  <a:pt x="1819656" y="146304"/>
                </a:lnTo>
                <a:lnTo>
                  <a:pt x="1819656" y="149352"/>
                </a:lnTo>
                <a:lnTo>
                  <a:pt x="1819656" y="161544"/>
                </a:lnTo>
                <a:lnTo>
                  <a:pt x="1819656" y="158496"/>
                </a:lnTo>
                <a:lnTo>
                  <a:pt x="1822704" y="167640"/>
                </a:lnTo>
                <a:lnTo>
                  <a:pt x="1819656" y="164592"/>
                </a:lnTo>
                <a:lnTo>
                  <a:pt x="1825751" y="170688"/>
                </a:lnTo>
                <a:lnTo>
                  <a:pt x="1822704" y="170688"/>
                </a:lnTo>
                <a:lnTo>
                  <a:pt x="1828800" y="170688"/>
                </a:lnTo>
                <a:lnTo>
                  <a:pt x="1828800" y="170688"/>
                </a:lnTo>
                <a:lnTo>
                  <a:pt x="1834896" y="170688"/>
                </a:lnTo>
                <a:lnTo>
                  <a:pt x="1834896" y="170688"/>
                </a:lnTo>
                <a:lnTo>
                  <a:pt x="1840992" y="164592"/>
                </a:lnTo>
                <a:lnTo>
                  <a:pt x="1840992" y="164592"/>
                </a:lnTo>
                <a:lnTo>
                  <a:pt x="1847088" y="152400"/>
                </a:lnTo>
                <a:lnTo>
                  <a:pt x="1847088" y="155448"/>
                </a:lnTo>
                <a:lnTo>
                  <a:pt x="1853184" y="140208"/>
                </a:lnTo>
                <a:lnTo>
                  <a:pt x="1853184" y="131064"/>
                </a:lnTo>
                <a:lnTo>
                  <a:pt x="1856232" y="124968"/>
                </a:lnTo>
                <a:lnTo>
                  <a:pt x="1856232" y="118872"/>
                </a:lnTo>
                <a:lnTo>
                  <a:pt x="1856232" y="121920"/>
                </a:lnTo>
                <a:lnTo>
                  <a:pt x="1853184" y="115824"/>
                </a:lnTo>
                <a:lnTo>
                  <a:pt x="1856232" y="118872"/>
                </a:lnTo>
                <a:lnTo>
                  <a:pt x="1850136" y="112776"/>
                </a:lnTo>
                <a:lnTo>
                  <a:pt x="1853184" y="112776"/>
                </a:lnTo>
                <a:lnTo>
                  <a:pt x="1844040" y="112776"/>
                </a:lnTo>
                <a:lnTo>
                  <a:pt x="1847088" y="112776"/>
                </a:lnTo>
                <a:lnTo>
                  <a:pt x="1840992" y="112776"/>
                </a:lnTo>
                <a:lnTo>
                  <a:pt x="1840992" y="112776"/>
                </a:lnTo>
                <a:lnTo>
                  <a:pt x="1834896" y="115824"/>
                </a:lnTo>
                <a:lnTo>
                  <a:pt x="1834896" y="115824"/>
                </a:lnTo>
                <a:lnTo>
                  <a:pt x="1828800" y="118872"/>
                </a:lnTo>
                <a:lnTo>
                  <a:pt x="1831848" y="118872"/>
                </a:lnTo>
                <a:lnTo>
                  <a:pt x="1822704" y="124968"/>
                </a:lnTo>
                <a:lnTo>
                  <a:pt x="1819656" y="124968"/>
                </a:lnTo>
                <a:lnTo>
                  <a:pt x="1786128" y="118872"/>
                </a:lnTo>
                <a:lnTo>
                  <a:pt x="1783080" y="115824"/>
                </a:lnTo>
                <a:lnTo>
                  <a:pt x="1783080" y="112776"/>
                </a:lnTo>
                <a:lnTo>
                  <a:pt x="1822704" y="6096"/>
                </a:lnTo>
                <a:close/>
                <a:moveTo>
                  <a:pt x="1792224" y="115824"/>
                </a:moveTo>
                <a:lnTo>
                  <a:pt x="1789176" y="109728"/>
                </a:lnTo>
                <a:lnTo>
                  <a:pt x="1822704" y="115824"/>
                </a:lnTo>
                <a:lnTo>
                  <a:pt x="1816607" y="118872"/>
                </a:lnTo>
                <a:lnTo>
                  <a:pt x="1825751" y="112776"/>
                </a:lnTo>
                <a:lnTo>
                  <a:pt x="1825751" y="112776"/>
                </a:lnTo>
                <a:lnTo>
                  <a:pt x="1828800" y="106680"/>
                </a:lnTo>
                <a:lnTo>
                  <a:pt x="1831848" y="106680"/>
                </a:lnTo>
                <a:lnTo>
                  <a:pt x="1837944" y="103632"/>
                </a:lnTo>
                <a:lnTo>
                  <a:pt x="1837944" y="103632"/>
                </a:lnTo>
                <a:lnTo>
                  <a:pt x="1844040" y="103632"/>
                </a:lnTo>
                <a:lnTo>
                  <a:pt x="1847088" y="103632"/>
                </a:lnTo>
                <a:lnTo>
                  <a:pt x="1853184" y="103632"/>
                </a:lnTo>
                <a:lnTo>
                  <a:pt x="1856232" y="106680"/>
                </a:lnTo>
                <a:lnTo>
                  <a:pt x="1862328" y="112776"/>
                </a:lnTo>
                <a:lnTo>
                  <a:pt x="1862328" y="112776"/>
                </a:lnTo>
                <a:lnTo>
                  <a:pt x="1865376" y="118872"/>
                </a:lnTo>
                <a:lnTo>
                  <a:pt x="1865376" y="118872"/>
                </a:lnTo>
                <a:lnTo>
                  <a:pt x="1865376" y="128016"/>
                </a:lnTo>
                <a:lnTo>
                  <a:pt x="1862328" y="134112"/>
                </a:lnTo>
                <a:lnTo>
                  <a:pt x="1862328" y="143256"/>
                </a:lnTo>
                <a:lnTo>
                  <a:pt x="1856232" y="158496"/>
                </a:lnTo>
                <a:lnTo>
                  <a:pt x="1856232" y="158496"/>
                </a:lnTo>
                <a:lnTo>
                  <a:pt x="1850136" y="170688"/>
                </a:lnTo>
                <a:lnTo>
                  <a:pt x="1847088" y="170688"/>
                </a:lnTo>
                <a:lnTo>
                  <a:pt x="1840992" y="176784"/>
                </a:lnTo>
                <a:lnTo>
                  <a:pt x="1837944" y="176784"/>
                </a:lnTo>
                <a:lnTo>
                  <a:pt x="1828800" y="179832"/>
                </a:lnTo>
                <a:lnTo>
                  <a:pt x="1828800" y="179832"/>
                </a:lnTo>
                <a:lnTo>
                  <a:pt x="1819656" y="179832"/>
                </a:lnTo>
                <a:lnTo>
                  <a:pt x="1819656" y="176784"/>
                </a:lnTo>
                <a:lnTo>
                  <a:pt x="1813560" y="170688"/>
                </a:lnTo>
                <a:lnTo>
                  <a:pt x="1813560" y="170688"/>
                </a:lnTo>
                <a:lnTo>
                  <a:pt x="1810512" y="161544"/>
                </a:lnTo>
                <a:lnTo>
                  <a:pt x="1810512" y="161544"/>
                </a:lnTo>
                <a:lnTo>
                  <a:pt x="1810512" y="149352"/>
                </a:lnTo>
                <a:lnTo>
                  <a:pt x="1816607" y="152400"/>
                </a:lnTo>
                <a:lnTo>
                  <a:pt x="1773936" y="158496"/>
                </a:lnTo>
                <a:lnTo>
                  <a:pt x="1776984" y="155448"/>
                </a:lnTo>
                <a:lnTo>
                  <a:pt x="1776984" y="167640"/>
                </a:lnTo>
                <a:lnTo>
                  <a:pt x="1776984" y="176784"/>
                </a:lnTo>
                <a:lnTo>
                  <a:pt x="1776984" y="176784"/>
                </a:lnTo>
                <a:lnTo>
                  <a:pt x="1780032" y="185928"/>
                </a:lnTo>
                <a:lnTo>
                  <a:pt x="1780032" y="182880"/>
                </a:lnTo>
                <a:lnTo>
                  <a:pt x="1786128" y="192024"/>
                </a:lnTo>
                <a:lnTo>
                  <a:pt x="1783080" y="192024"/>
                </a:lnTo>
                <a:lnTo>
                  <a:pt x="1792224" y="198120"/>
                </a:lnTo>
                <a:lnTo>
                  <a:pt x="1789176" y="198120"/>
                </a:lnTo>
                <a:lnTo>
                  <a:pt x="1798319" y="201168"/>
                </a:lnTo>
                <a:lnTo>
                  <a:pt x="1798319" y="201168"/>
                </a:lnTo>
                <a:lnTo>
                  <a:pt x="1807463" y="204216"/>
                </a:lnTo>
                <a:lnTo>
                  <a:pt x="1807463" y="204216"/>
                </a:lnTo>
                <a:lnTo>
                  <a:pt x="1819656" y="204216"/>
                </a:lnTo>
                <a:lnTo>
                  <a:pt x="1828800" y="204216"/>
                </a:lnTo>
                <a:lnTo>
                  <a:pt x="1837944" y="201168"/>
                </a:lnTo>
                <a:lnTo>
                  <a:pt x="1847088" y="201168"/>
                </a:lnTo>
                <a:lnTo>
                  <a:pt x="1847088" y="201168"/>
                </a:lnTo>
                <a:lnTo>
                  <a:pt x="1853184" y="195072"/>
                </a:lnTo>
                <a:lnTo>
                  <a:pt x="1853184" y="195072"/>
                </a:lnTo>
                <a:lnTo>
                  <a:pt x="1868424" y="185928"/>
                </a:lnTo>
                <a:lnTo>
                  <a:pt x="1868424" y="185928"/>
                </a:lnTo>
                <a:lnTo>
                  <a:pt x="1880616" y="170688"/>
                </a:lnTo>
                <a:lnTo>
                  <a:pt x="1880616" y="170688"/>
                </a:lnTo>
                <a:lnTo>
                  <a:pt x="1889760" y="152400"/>
                </a:lnTo>
                <a:lnTo>
                  <a:pt x="1889760" y="152400"/>
                </a:lnTo>
                <a:lnTo>
                  <a:pt x="1895856" y="134112"/>
                </a:lnTo>
                <a:lnTo>
                  <a:pt x="1895856" y="134112"/>
                </a:lnTo>
                <a:lnTo>
                  <a:pt x="1898904" y="121920"/>
                </a:lnTo>
                <a:lnTo>
                  <a:pt x="1898904" y="121920"/>
                </a:lnTo>
                <a:lnTo>
                  <a:pt x="1898904" y="112776"/>
                </a:lnTo>
                <a:lnTo>
                  <a:pt x="1898904" y="112776"/>
                </a:lnTo>
                <a:lnTo>
                  <a:pt x="1895856" y="100584"/>
                </a:lnTo>
                <a:lnTo>
                  <a:pt x="1895856" y="103632"/>
                </a:lnTo>
                <a:lnTo>
                  <a:pt x="1892807" y="91440"/>
                </a:lnTo>
                <a:lnTo>
                  <a:pt x="1892807" y="94488"/>
                </a:lnTo>
                <a:lnTo>
                  <a:pt x="1889760" y="85344"/>
                </a:lnTo>
                <a:lnTo>
                  <a:pt x="1889760" y="88392"/>
                </a:lnTo>
                <a:lnTo>
                  <a:pt x="1883663" y="82296"/>
                </a:lnTo>
                <a:lnTo>
                  <a:pt x="1883663" y="82296"/>
                </a:lnTo>
                <a:lnTo>
                  <a:pt x="1874519" y="79248"/>
                </a:lnTo>
                <a:lnTo>
                  <a:pt x="1874519" y="79248"/>
                </a:lnTo>
                <a:lnTo>
                  <a:pt x="1865376" y="79248"/>
                </a:lnTo>
                <a:lnTo>
                  <a:pt x="1865376" y="79248"/>
                </a:lnTo>
                <a:lnTo>
                  <a:pt x="1853184" y="79248"/>
                </a:lnTo>
                <a:lnTo>
                  <a:pt x="1853184" y="79248"/>
                </a:lnTo>
                <a:lnTo>
                  <a:pt x="1837944" y="85344"/>
                </a:lnTo>
                <a:lnTo>
                  <a:pt x="1834896" y="85344"/>
                </a:lnTo>
                <a:lnTo>
                  <a:pt x="1831848" y="79248"/>
                </a:lnTo>
                <a:lnTo>
                  <a:pt x="1844040" y="51816"/>
                </a:lnTo>
                <a:lnTo>
                  <a:pt x="1847088" y="48768"/>
                </a:lnTo>
                <a:lnTo>
                  <a:pt x="1914144" y="48768"/>
                </a:lnTo>
                <a:lnTo>
                  <a:pt x="1911096" y="51816"/>
                </a:lnTo>
                <a:lnTo>
                  <a:pt x="1920240" y="6096"/>
                </a:lnTo>
                <a:lnTo>
                  <a:pt x="1926336" y="12192"/>
                </a:lnTo>
                <a:lnTo>
                  <a:pt x="1828800" y="12192"/>
                </a:lnTo>
                <a:lnTo>
                  <a:pt x="1831848" y="9144"/>
                </a:lnTo>
                <a:lnTo>
                  <a:pt x="1792224" y="115824"/>
                </a:lnTo>
                <a:close/>
                <a:moveTo>
                  <a:pt x="3243072" y="3048"/>
                </a:moveTo>
                <a:lnTo>
                  <a:pt x="3246120" y="0"/>
                </a:lnTo>
                <a:lnTo>
                  <a:pt x="3279648" y="0"/>
                </a:lnTo>
                <a:lnTo>
                  <a:pt x="3285744" y="3048"/>
                </a:lnTo>
                <a:lnTo>
                  <a:pt x="3285744" y="6096"/>
                </a:lnTo>
                <a:lnTo>
                  <a:pt x="3233928" y="207264"/>
                </a:lnTo>
                <a:lnTo>
                  <a:pt x="3230880" y="210312"/>
                </a:lnTo>
                <a:lnTo>
                  <a:pt x="3188208" y="210312"/>
                </a:lnTo>
                <a:lnTo>
                  <a:pt x="3185160" y="207264"/>
                </a:lnTo>
                <a:lnTo>
                  <a:pt x="3185160" y="204216"/>
                </a:lnTo>
                <a:lnTo>
                  <a:pt x="3218688" y="73152"/>
                </a:lnTo>
                <a:lnTo>
                  <a:pt x="3224784" y="79248"/>
                </a:lnTo>
                <a:lnTo>
                  <a:pt x="3212592" y="88392"/>
                </a:lnTo>
                <a:lnTo>
                  <a:pt x="3200400" y="94488"/>
                </a:lnTo>
                <a:lnTo>
                  <a:pt x="3188208" y="100584"/>
                </a:lnTo>
                <a:lnTo>
                  <a:pt x="3172968" y="106680"/>
                </a:lnTo>
                <a:lnTo>
                  <a:pt x="3169920" y="106680"/>
                </a:lnTo>
                <a:lnTo>
                  <a:pt x="3166872" y="100584"/>
                </a:lnTo>
                <a:lnTo>
                  <a:pt x="3179064" y="57912"/>
                </a:lnTo>
                <a:lnTo>
                  <a:pt x="3182112" y="54864"/>
                </a:lnTo>
                <a:lnTo>
                  <a:pt x="3203448" y="42672"/>
                </a:lnTo>
                <a:lnTo>
                  <a:pt x="3200400" y="45720"/>
                </a:lnTo>
                <a:lnTo>
                  <a:pt x="3218688" y="33528"/>
                </a:lnTo>
                <a:lnTo>
                  <a:pt x="3218688" y="33528"/>
                </a:lnTo>
                <a:lnTo>
                  <a:pt x="3230880" y="18288"/>
                </a:lnTo>
                <a:lnTo>
                  <a:pt x="3230880" y="18288"/>
                </a:lnTo>
                <a:lnTo>
                  <a:pt x="3243072" y="3048"/>
                </a:lnTo>
                <a:close/>
                <a:moveTo>
                  <a:pt x="3240024" y="24384"/>
                </a:moveTo>
                <a:lnTo>
                  <a:pt x="3236976" y="24384"/>
                </a:lnTo>
                <a:lnTo>
                  <a:pt x="3224784" y="39624"/>
                </a:lnTo>
                <a:lnTo>
                  <a:pt x="3224784" y="39624"/>
                </a:lnTo>
                <a:lnTo>
                  <a:pt x="3206496" y="51816"/>
                </a:lnTo>
                <a:lnTo>
                  <a:pt x="3206496" y="51816"/>
                </a:lnTo>
                <a:lnTo>
                  <a:pt x="3185160" y="60960"/>
                </a:lnTo>
                <a:lnTo>
                  <a:pt x="3188208" y="57912"/>
                </a:lnTo>
                <a:lnTo>
                  <a:pt x="3176016" y="103632"/>
                </a:lnTo>
                <a:lnTo>
                  <a:pt x="3169920" y="97536"/>
                </a:lnTo>
                <a:lnTo>
                  <a:pt x="3185160" y="94488"/>
                </a:lnTo>
                <a:lnTo>
                  <a:pt x="3194304" y="88392"/>
                </a:lnTo>
                <a:lnTo>
                  <a:pt x="3206496" y="79248"/>
                </a:lnTo>
                <a:lnTo>
                  <a:pt x="3218688" y="70104"/>
                </a:lnTo>
                <a:lnTo>
                  <a:pt x="3224784" y="70104"/>
                </a:lnTo>
                <a:lnTo>
                  <a:pt x="3227832" y="76200"/>
                </a:lnTo>
                <a:lnTo>
                  <a:pt x="3194304" y="207264"/>
                </a:lnTo>
                <a:lnTo>
                  <a:pt x="3188208" y="201168"/>
                </a:lnTo>
                <a:lnTo>
                  <a:pt x="3230880" y="201168"/>
                </a:lnTo>
                <a:lnTo>
                  <a:pt x="3224784" y="204216"/>
                </a:lnTo>
                <a:lnTo>
                  <a:pt x="3276600" y="3048"/>
                </a:lnTo>
                <a:lnTo>
                  <a:pt x="3279648" y="9144"/>
                </a:lnTo>
                <a:lnTo>
                  <a:pt x="3246120" y="9144"/>
                </a:lnTo>
                <a:lnTo>
                  <a:pt x="3252216" y="9144"/>
                </a:lnTo>
                <a:lnTo>
                  <a:pt x="3240024" y="24384"/>
                </a:lnTo>
                <a:close/>
                <a:moveTo>
                  <a:pt x="3105912" y="3048"/>
                </a:moveTo>
                <a:lnTo>
                  <a:pt x="3108960" y="0"/>
                </a:lnTo>
                <a:lnTo>
                  <a:pt x="3142488" y="0"/>
                </a:lnTo>
                <a:lnTo>
                  <a:pt x="3145536" y="3048"/>
                </a:lnTo>
                <a:lnTo>
                  <a:pt x="3148584" y="6096"/>
                </a:lnTo>
                <a:lnTo>
                  <a:pt x="3096768" y="207264"/>
                </a:lnTo>
                <a:lnTo>
                  <a:pt x="3090672" y="210312"/>
                </a:lnTo>
                <a:lnTo>
                  <a:pt x="3051048" y="210312"/>
                </a:lnTo>
                <a:lnTo>
                  <a:pt x="3048000" y="207264"/>
                </a:lnTo>
                <a:lnTo>
                  <a:pt x="3044952" y="204216"/>
                </a:lnTo>
                <a:lnTo>
                  <a:pt x="3078480" y="73152"/>
                </a:lnTo>
                <a:lnTo>
                  <a:pt x="3087624" y="79248"/>
                </a:lnTo>
                <a:lnTo>
                  <a:pt x="3075432" y="88392"/>
                </a:lnTo>
                <a:lnTo>
                  <a:pt x="3063240" y="94488"/>
                </a:lnTo>
                <a:lnTo>
                  <a:pt x="3051048" y="100584"/>
                </a:lnTo>
                <a:lnTo>
                  <a:pt x="3035808" y="106680"/>
                </a:lnTo>
                <a:lnTo>
                  <a:pt x="3029712" y="106680"/>
                </a:lnTo>
                <a:lnTo>
                  <a:pt x="3029712" y="100584"/>
                </a:lnTo>
                <a:lnTo>
                  <a:pt x="3038856" y="57912"/>
                </a:lnTo>
                <a:lnTo>
                  <a:pt x="3041904" y="54864"/>
                </a:lnTo>
                <a:lnTo>
                  <a:pt x="3063240" y="42672"/>
                </a:lnTo>
                <a:lnTo>
                  <a:pt x="3063240" y="45720"/>
                </a:lnTo>
                <a:lnTo>
                  <a:pt x="3081528" y="33528"/>
                </a:lnTo>
                <a:lnTo>
                  <a:pt x="3078480" y="33528"/>
                </a:lnTo>
                <a:lnTo>
                  <a:pt x="3093720" y="18288"/>
                </a:lnTo>
                <a:lnTo>
                  <a:pt x="3093720" y="18288"/>
                </a:lnTo>
                <a:lnTo>
                  <a:pt x="3105912" y="3048"/>
                </a:lnTo>
                <a:close/>
                <a:moveTo>
                  <a:pt x="3099816" y="24384"/>
                </a:moveTo>
                <a:lnTo>
                  <a:pt x="3099816" y="24384"/>
                </a:lnTo>
                <a:lnTo>
                  <a:pt x="3087624" y="39624"/>
                </a:lnTo>
                <a:lnTo>
                  <a:pt x="3084576" y="39624"/>
                </a:lnTo>
                <a:lnTo>
                  <a:pt x="3069336" y="51816"/>
                </a:lnTo>
                <a:lnTo>
                  <a:pt x="3069336" y="51816"/>
                </a:lnTo>
                <a:lnTo>
                  <a:pt x="3048000" y="60960"/>
                </a:lnTo>
                <a:lnTo>
                  <a:pt x="3048000" y="57912"/>
                </a:lnTo>
                <a:lnTo>
                  <a:pt x="3038856" y="103632"/>
                </a:lnTo>
                <a:lnTo>
                  <a:pt x="3032760" y="97536"/>
                </a:lnTo>
                <a:lnTo>
                  <a:pt x="3044952" y="94488"/>
                </a:lnTo>
                <a:lnTo>
                  <a:pt x="3057144" y="88392"/>
                </a:lnTo>
                <a:lnTo>
                  <a:pt x="3069336" y="79248"/>
                </a:lnTo>
                <a:lnTo>
                  <a:pt x="3081528" y="70104"/>
                </a:lnTo>
                <a:lnTo>
                  <a:pt x="3087624" y="70104"/>
                </a:lnTo>
                <a:lnTo>
                  <a:pt x="3087624" y="76200"/>
                </a:lnTo>
                <a:lnTo>
                  <a:pt x="3054096" y="207264"/>
                </a:lnTo>
                <a:lnTo>
                  <a:pt x="3051048" y="201168"/>
                </a:lnTo>
                <a:lnTo>
                  <a:pt x="3090672" y="201168"/>
                </a:lnTo>
                <a:lnTo>
                  <a:pt x="3087624" y="204216"/>
                </a:lnTo>
                <a:lnTo>
                  <a:pt x="3139440" y="3048"/>
                </a:lnTo>
                <a:lnTo>
                  <a:pt x="3142488" y="9144"/>
                </a:lnTo>
                <a:lnTo>
                  <a:pt x="3108960" y="9144"/>
                </a:lnTo>
                <a:lnTo>
                  <a:pt x="3112008" y="9144"/>
                </a:lnTo>
                <a:lnTo>
                  <a:pt x="3099816" y="24384"/>
                </a:lnTo>
                <a:close/>
                <a:moveTo>
                  <a:pt x="2694432" y="0"/>
                </a:moveTo>
                <a:lnTo>
                  <a:pt x="2709672" y="3048"/>
                </a:lnTo>
                <a:lnTo>
                  <a:pt x="2709672" y="3048"/>
                </a:lnTo>
                <a:lnTo>
                  <a:pt x="2721864" y="3048"/>
                </a:lnTo>
                <a:lnTo>
                  <a:pt x="2721864" y="6096"/>
                </a:lnTo>
                <a:lnTo>
                  <a:pt x="2731008" y="9144"/>
                </a:lnTo>
                <a:lnTo>
                  <a:pt x="2731008" y="9144"/>
                </a:lnTo>
                <a:lnTo>
                  <a:pt x="2737104" y="15240"/>
                </a:lnTo>
                <a:lnTo>
                  <a:pt x="2737104" y="18288"/>
                </a:lnTo>
                <a:lnTo>
                  <a:pt x="2743200" y="24384"/>
                </a:lnTo>
                <a:lnTo>
                  <a:pt x="2743200" y="27432"/>
                </a:lnTo>
                <a:lnTo>
                  <a:pt x="2743200" y="33528"/>
                </a:lnTo>
                <a:lnTo>
                  <a:pt x="2743200" y="36576"/>
                </a:lnTo>
                <a:lnTo>
                  <a:pt x="2743200" y="45720"/>
                </a:lnTo>
                <a:lnTo>
                  <a:pt x="2743200" y="45720"/>
                </a:lnTo>
                <a:lnTo>
                  <a:pt x="2743200" y="57912"/>
                </a:lnTo>
                <a:lnTo>
                  <a:pt x="2743200" y="57912"/>
                </a:lnTo>
                <a:lnTo>
                  <a:pt x="2737104" y="70104"/>
                </a:lnTo>
                <a:lnTo>
                  <a:pt x="2737104" y="70104"/>
                </a:lnTo>
                <a:lnTo>
                  <a:pt x="2731008" y="82296"/>
                </a:lnTo>
                <a:lnTo>
                  <a:pt x="2731008" y="82296"/>
                </a:lnTo>
                <a:lnTo>
                  <a:pt x="2721864" y="91440"/>
                </a:lnTo>
                <a:lnTo>
                  <a:pt x="2721864" y="91440"/>
                </a:lnTo>
                <a:lnTo>
                  <a:pt x="2709672" y="100584"/>
                </a:lnTo>
                <a:lnTo>
                  <a:pt x="2706624" y="91440"/>
                </a:lnTo>
                <a:lnTo>
                  <a:pt x="2715768" y="94488"/>
                </a:lnTo>
                <a:lnTo>
                  <a:pt x="2715768" y="97536"/>
                </a:lnTo>
                <a:lnTo>
                  <a:pt x="2721864" y="100584"/>
                </a:lnTo>
                <a:lnTo>
                  <a:pt x="2721864" y="100584"/>
                </a:lnTo>
                <a:lnTo>
                  <a:pt x="2724912" y="109728"/>
                </a:lnTo>
                <a:lnTo>
                  <a:pt x="2727960" y="109728"/>
                </a:lnTo>
                <a:lnTo>
                  <a:pt x="2727960" y="118872"/>
                </a:lnTo>
                <a:lnTo>
                  <a:pt x="2731008" y="118872"/>
                </a:lnTo>
                <a:lnTo>
                  <a:pt x="2731008" y="131064"/>
                </a:lnTo>
                <a:lnTo>
                  <a:pt x="2731008" y="131064"/>
                </a:lnTo>
                <a:lnTo>
                  <a:pt x="2727960" y="143256"/>
                </a:lnTo>
                <a:lnTo>
                  <a:pt x="2727960" y="143256"/>
                </a:lnTo>
                <a:lnTo>
                  <a:pt x="2721864" y="161544"/>
                </a:lnTo>
                <a:lnTo>
                  <a:pt x="2721864" y="161544"/>
                </a:lnTo>
                <a:lnTo>
                  <a:pt x="2712720" y="179832"/>
                </a:lnTo>
                <a:lnTo>
                  <a:pt x="2712720" y="179832"/>
                </a:lnTo>
                <a:lnTo>
                  <a:pt x="2700528" y="192024"/>
                </a:lnTo>
                <a:lnTo>
                  <a:pt x="2700528" y="195072"/>
                </a:lnTo>
                <a:lnTo>
                  <a:pt x="2685288" y="204216"/>
                </a:lnTo>
                <a:lnTo>
                  <a:pt x="2685288" y="204216"/>
                </a:lnTo>
                <a:lnTo>
                  <a:pt x="2667000" y="210312"/>
                </a:lnTo>
                <a:lnTo>
                  <a:pt x="2667000" y="210312"/>
                </a:lnTo>
                <a:lnTo>
                  <a:pt x="2645663" y="213360"/>
                </a:lnTo>
                <a:lnTo>
                  <a:pt x="2645663" y="213360"/>
                </a:lnTo>
                <a:lnTo>
                  <a:pt x="2636519" y="213360"/>
                </a:lnTo>
                <a:lnTo>
                  <a:pt x="2627376" y="213360"/>
                </a:lnTo>
                <a:lnTo>
                  <a:pt x="2627376" y="213360"/>
                </a:lnTo>
                <a:lnTo>
                  <a:pt x="2621280" y="210312"/>
                </a:lnTo>
                <a:lnTo>
                  <a:pt x="2621280" y="210312"/>
                </a:lnTo>
                <a:lnTo>
                  <a:pt x="2615184" y="207264"/>
                </a:lnTo>
                <a:lnTo>
                  <a:pt x="2612136" y="207264"/>
                </a:lnTo>
                <a:lnTo>
                  <a:pt x="2606040" y="198120"/>
                </a:lnTo>
                <a:lnTo>
                  <a:pt x="2602992" y="198120"/>
                </a:lnTo>
                <a:lnTo>
                  <a:pt x="2596896" y="185928"/>
                </a:lnTo>
                <a:lnTo>
                  <a:pt x="2596896" y="185928"/>
                </a:lnTo>
                <a:lnTo>
                  <a:pt x="2593848" y="170688"/>
                </a:lnTo>
                <a:lnTo>
                  <a:pt x="2593848" y="170688"/>
                </a:lnTo>
                <a:lnTo>
                  <a:pt x="2593848" y="152400"/>
                </a:lnTo>
                <a:lnTo>
                  <a:pt x="2596896" y="149352"/>
                </a:lnTo>
                <a:lnTo>
                  <a:pt x="2639568" y="143256"/>
                </a:lnTo>
                <a:lnTo>
                  <a:pt x="2645663" y="143256"/>
                </a:lnTo>
                <a:lnTo>
                  <a:pt x="2645663" y="146304"/>
                </a:lnTo>
                <a:lnTo>
                  <a:pt x="2645663" y="155448"/>
                </a:lnTo>
                <a:lnTo>
                  <a:pt x="2645663" y="161544"/>
                </a:lnTo>
                <a:lnTo>
                  <a:pt x="2645663" y="164592"/>
                </a:lnTo>
                <a:lnTo>
                  <a:pt x="2645663" y="164592"/>
                </a:lnTo>
                <a:lnTo>
                  <a:pt x="2645663" y="167640"/>
                </a:lnTo>
                <a:lnTo>
                  <a:pt x="2645663" y="167640"/>
                </a:lnTo>
                <a:lnTo>
                  <a:pt x="2651760" y="170688"/>
                </a:lnTo>
                <a:lnTo>
                  <a:pt x="2648712" y="170688"/>
                </a:lnTo>
                <a:lnTo>
                  <a:pt x="2654807" y="170688"/>
                </a:lnTo>
                <a:lnTo>
                  <a:pt x="2651760" y="170688"/>
                </a:lnTo>
                <a:lnTo>
                  <a:pt x="2660904" y="170688"/>
                </a:lnTo>
                <a:lnTo>
                  <a:pt x="2660904" y="170688"/>
                </a:lnTo>
                <a:lnTo>
                  <a:pt x="2667000" y="164592"/>
                </a:lnTo>
                <a:lnTo>
                  <a:pt x="2667000" y="164592"/>
                </a:lnTo>
                <a:lnTo>
                  <a:pt x="2673096" y="155448"/>
                </a:lnTo>
                <a:lnTo>
                  <a:pt x="2673096" y="155448"/>
                </a:lnTo>
                <a:lnTo>
                  <a:pt x="2676144" y="143256"/>
                </a:lnTo>
                <a:lnTo>
                  <a:pt x="2676144" y="146304"/>
                </a:lnTo>
                <a:lnTo>
                  <a:pt x="2679192" y="134112"/>
                </a:lnTo>
                <a:lnTo>
                  <a:pt x="2679192" y="134112"/>
                </a:lnTo>
                <a:lnTo>
                  <a:pt x="2676144" y="124968"/>
                </a:lnTo>
                <a:lnTo>
                  <a:pt x="2676144" y="128016"/>
                </a:lnTo>
                <a:lnTo>
                  <a:pt x="2673096" y="121920"/>
                </a:lnTo>
                <a:lnTo>
                  <a:pt x="2676144" y="124968"/>
                </a:lnTo>
                <a:lnTo>
                  <a:pt x="2667000" y="121920"/>
                </a:lnTo>
                <a:lnTo>
                  <a:pt x="2670048" y="121920"/>
                </a:lnTo>
                <a:lnTo>
                  <a:pt x="2663951" y="121920"/>
                </a:lnTo>
                <a:lnTo>
                  <a:pt x="2663951" y="121920"/>
                </a:lnTo>
                <a:lnTo>
                  <a:pt x="2654807" y="124968"/>
                </a:lnTo>
                <a:lnTo>
                  <a:pt x="2651760" y="124968"/>
                </a:lnTo>
                <a:lnTo>
                  <a:pt x="2648712" y="118872"/>
                </a:lnTo>
                <a:lnTo>
                  <a:pt x="2660904" y="79248"/>
                </a:lnTo>
                <a:lnTo>
                  <a:pt x="2667000" y="76200"/>
                </a:lnTo>
                <a:lnTo>
                  <a:pt x="2673096" y="79248"/>
                </a:lnTo>
                <a:lnTo>
                  <a:pt x="2670048" y="79248"/>
                </a:lnTo>
                <a:lnTo>
                  <a:pt x="2679192" y="76200"/>
                </a:lnTo>
                <a:lnTo>
                  <a:pt x="2676144" y="76200"/>
                </a:lnTo>
                <a:lnTo>
                  <a:pt x="2685288" y="73152"/>
                </a:lnTo>
                <a:lnTo>
                  <a:pt x="2682240" y="73152"/>
                </a:lnTo>
                <a:lnTo>
                  <a:pt x="2688336" y="64008"/>
                </a:lnTo>
                <a:lnTo>
                  <a:pt x="2688336" y="67056"/>
                </a:lnTo>
                <a:lnTo>
                  <a:pt x="2691384" y="57912"/>
                </a:lnTo>
                <a:lnTo>
                  <a:pt x="2691384" y="57912"/>
                </a:lnTo>
                <a:lnTo>
                  <a:pt x="2694432" y="51816"/>
                </a:lnTo>
                <a:lnTo>
                  <a:pt x="2694432" y="51816"/>
                </a:lnTo>
                <a:lnTo>
                  <a:pt x="2691384" y="45720"/>
                </a:lnTo>
                <a:lnTo>
                  <a:pt x="2694432" y="48768"/>
                </a:lnTo>
                <a:lnTo>
                  <a:pt x="2688336" y="42672"/>
                </a:lnTo>
                <a:lnTo>
                  <a:pt x="2691384" y="45720"/>
                </a:lnTo>
                <a:lnTo>
                  <a:pt x="2685288" y="42672"/>
                </a:lnTo>
                <a:lnTo>
                  <a:pt x="2688336" y="42672"/>
                </a:lnTo>
                <a:lnTo>
                  <a:pt x="2679192" y="45720"/>
                </a:lnTo>
                <a:lnTo>
                  <a:pt x="2682240" y="45720"/>
                </a:lnTo>
                <a:lnTo>
                  <a:pt x="2676144" y="48768"/>
                </a:lnTo>
                <a:lnTo>
                  <a:pt x="2676144" y="48768"/>
                </a:lnTo>
                <a:lnTo>
                  <a:pt x="2670048" y="54864"/>
                </a:lnTo>
                <a:lnTo>
                  <a:pt x="2670048" y="54864"/>
                </a:lnTo>
                <a:lnTo>
                  <a:pt x="2667000" y="67056"/>
                </a:lnTo>
                <a:lnTo>
                  <a:pt x="2660904" y="70104"/>
                </a:lnTo>
                <a:lnTo>
                  <a:pt x="2624328" y="60960"/>
                </a:lnTo>
                <a:lnTo>
                  <a:pt x="2621280" y="57912"/>
                </a:lnTo>
                <a:lnTo>
                  <a:pt x="2621280" y="54864"/>
                </a:lnTo>
                <a:lnTo>
                  <a:pt x="2627376" y="42672"/>
                </a:lnTo>
                <a:lnTo>
                  <a:pt x="2633472" y="33528"/>
                </a:lnTo>
                <a:lnTo>
                  <a:pt x="2642616" y="21336"/>
                </a:lnTo>
                <a:lnTo>
                  <a:pt x="2642616" y="21336"/>
                </a:lnTo>
                <a:lnTo>
                  <a:pt x="2651760" y="15240"/>
                </a:lnTo>
                <a:lnTo>
                  <a:pt x="2651760" y="15240"/>
                </a:lnTo>
                <a:lnTo>
                  <a:pt x="2660904" y="9144"/>
                </a:lnTo>
                <a:lnTo>
                  <a:pt x="2660904" y="9144"/>
                </a:lnTo>
                <a:lnTo>
                  <a:pt x="2670048" y="3048"/>
                </a:lnTo>
                <a:lnTo>
                  <a:pt x="2673096" y="3048"/>
                </a:lnTo>
                <a:lnTo>
                  <a:pt x="2682240" y="3048"/>
                </a:lnTo>
                <a:lnTo>
                  <a:pt x="2682240" y="0"/>
                </a:lnTo>
                <a:lnTo>
                  <a:pt x="2694432" y="0"/>
                </a:lnTo>
                <a:close/>
                <a:moveTo>
                  <a:pt x="2685288" y="9144"/>
                </a:moveTo>
                <a:lnTo>
                  <a:pt x="2685288" y="9144"/>
                </a:lnTo>
                <a:lnTo>
                  <a:pt x="2673096" y="12192"/>
                </a:lnTo>
                <a:lnTo>
                  <a:pt x="2676144" y="12192"/>
                </a:lnTo>
                <a:lnTo>
                  <a:pt x="2663951" y="18288"/>
                </a:lnTo>
                <a:lnTo>
                  <a:pt x="2663951" y="15240"/>
                </a:lnTo>
                <a:lnTo>
                  <a:pt x="2654807" y="21336"/>
                </a:lnTo>
                <a:lnTo>
                  <a:pt x="2657856" y="21336"/>
                </a:lnTo>
                <a:lnTo>
                  <a:pt x="2648712" y="30480"/>
                </a:lnTo>
                <a:lnTo>
                  <a:pt x="2648712" y="27432"/>
                </a:lnTo>
                <a:lnTo>
                  <a:pt x="2642616" y="36576"/>
                </a:lnTo>
                <a:lnTo>
                  <a:pt x="2636519" y="45720"/>
                </a:lnTo>
                <a:lnTo>
                  <a:pt x="2630424" y="57912"/>
                </a:lnTo>
                <a:lnTo>
                  <a:pt x="2627376" y="51816"/>
                </a:lnTo>
                <a:lnTo>
                  <a:pt x="2663951" y="60960"/>
                </a:lnTo>
                <a:lnTo>
                  <a:pt x="2657856" y="64008"/>
                </a:lnTo>
                <a:lnTo>
                  <a:pt x="2663951" y="51816"/>
                </a:lnTo>
                <a:lnTo>
                  <a:pt x="2663951" y="51816"/>
                </a:lnTo>
                <a:lnTo>
                  <a:pt x="2670048" y="42672"/>
                </a:lnTo>
                <a:lnTo>
                  <a:pt x="2670048" y="42672"/>
                </a:lnTo>
                <a:lnTo>
                  <a:pt x="2676144" y="36576"/>
                </a:lnTo>
                <a:lnTo>
                  <a:pt x="2679192" y="36576"/>
                </a:lnTo>
                <a:lnTo>
                  <a:pt x="2685288" y="33528"/>
                </a:lnTo>
                <a:lnTo>
                  <a:pt x="2688336" y="33528"/>
                </a:lnTo>
                <a:lnTo>
                  <a:pt x="2694432" y="36576"/>
                </a:lnTo>
                <a:lnTo>
                  <a:pt x="2694432" y="36576"/>
                </a:lnTo>
                <a:lnTo>
                  <a:pt x="2700528" y="42672"/>
                </a:lnTo>
                <a:lnTo>
                  <a:pt x="2700528" y="42672"/>
                </a:lnTo>
                <a:lnTo>
                  <a:pt x="2703576" y="48768"/>
                </a:lnTo>
                <a:lnTo>
                  <a:pt x="2703576" y="51816"/>
                </a:lnTo>
                <a:lnTo>
                  <a:pt x="2700528" y="60960"/>
                </a:lnTo>
                <a:lnTo>
                  <a:pt x="2700528" y="60960"/>
                </a:lnTo>
                <a:lnTo>
                  <a:pt x="2697480" y="70104"/>
                </a:lnTo>
                <a:lnTo>
                  <a:pt x="2697480" y="70104"/>
                </a:lnTo>
                <a:lnTo>
                  <a:pt x="2691384" y="79248"/>
                </a:lnTo>
                <a:lnTo>
                  <a:pt x="2688336" y="79248"/>
                </a:lnTo>
                <a:lnTo>
                  <a:pt x="2682240" y="85344"/>
                </a:lnTo>
                <a:lnTo>
                  <a:pt x="2679192" y="85344"/>
                </a:lnTo>
                <a:lnTo>
                  <a:pt x="2673096" y="85344"/>
                </a:lnTo>
                <a:lnTo>
                  <a:pt x="2670048" y="85344"/>
                </a:lnTo>
                <a:lnTo>
                  <a:pt x="2667000" y="85344"/>
                </a:lnTo>
                <a:lnTo>
                  <a:pt x="2670048" y="82296"/>
                </a:lnTo>
                <a:lnTo>
                  <a:pt x="2657856" y="121920"/>
                </a:lnTo>
                <a:lnTo>
                  <a:pt x="2651760" y="115824"/>
                </a:lnTo>
                <a:lnTo>
                  <a:pt x="2660904" y="112776"/>
                </a:lnTo>
                <a:lnTo>
                  <a:pt x="2660904" y="112776"/>
                </a:lnTo>
                <a:lnTo>
                  <a:pt x="2667000" y="112776"/>
                </a:lnTo>
                <a:lnTo>
                  <a:pt x="2670048" y="112776"/>
                </a:lnTo>
                <a:lnTo>
                  <a:pt x="2676144" y="115824"/>
                </a:lnTo>
                <a:lnTo>
                  <a:pt x="2679192" y="115824"/>
                </a:lnTo>
                <a:lnTo>
                  <a:pt x="2685288" y="121920"/>
                </a:lnTo>
                <a:lnTo>
                  <a:pt x="2685288" y="124968"/>
                </a:lnTo>
                <a:lnTo>
                  <a:pt x="2688336" y="134112"/>
                </a:lnTo>
                <a:lnTo>
                  <a:pt x="2688336" y="134112"/>
                </a:lnTo>
                <a:lnTo>
                  <a:pt x="2685288" y="146304"/>
                </a:lnTo>
                <a:lnTo>
                  <a:pt x="2685288" y="149352"/>
                </a:lnTo>
                <a:lnTo>
                  <a:pt x="2682240" y="158496"/>
                </a:lnTo>
                <a:lnTo>
                  <a:pt x="2679192" y="161544"/>
                </a:lnTo>
                <a:lnTo>
                  <a:pt x="2673096" y="170688"/>
                </a:lnTo>
                <a:lnTo>
                  <a:pt x="2673096" y="170688"/>
                </a:lnTo>
                <a:lnTo>
                  <a:pt x="2663951" y="176784"/>
                </a:lnTo>
                <a:lnTo>
                  <a:pt x="2663951" y="179832"/>
                </a:lnTo>
                <a:lnTo>
                  <a:pt x="2654807" y="179832"/>
                </a:lnTo>
                <a:lnTo>
                  <a:pt x="2651760" y="179832"/>
                </a:lnTo>
                <a:lnTo>
                  <a:pt x="2645663" y="179832"/>
                </a:lnTo>
                <a:lnTo>
                  <a:pt x="2642616" y="176784"/>
                </a:lnTo>
                <a:lnTo>
                  <a:pt x="2639568" y="173736"/>
                </a:lnTo>
                <a:lnTo>
                  <a:pt x="2639568" y="170688"/>
                </a:lnTo>
                <a:lnTo>
                  <a:pt x="2636519" y="167640"/>
                </a:lnTo>
                <a:lnTo>
                  <a:pt x="2636519" y="167640"/>
                </a:lnTo>
                <a:lnTo>
                  <a:pt x="2636519" y="161544"/>
                </a:lnTo>
                <a:lnTo>
                  <a:pt x="2636519" y="152400"/>
                </a:lnTo>
                <a:lnTo>
                  <a:pt x="2636519" y="146304"/>
                </a:lnTo>
                <a:lnTo>
                  <a:pt x="2642616" y="152400"/>
                </a:lnTo>
                <a:lnTo>
                  <a:pt x="2599944" y="158496"/>
                </a:lnTo>
                <a:lnTo>
                  <a:pt x="2602992" y="152400"/>
                </a:lnTo>
                <a:lnTo>
                  <a:pt x="2602992" y="170688"/>
                </a:lnTo>
                <a:lnTo>
                  <a:pt x="2602992" y="170688"/>
                </a:lnTo>
                <a:lnTo>
                  <a:pt x="2606040" y="182880"/>
                </a:lnTo>
                <a:lnTo>
                  <a:pt x="2606040" y="182880"/>
                </a:lnTo>
                <a:lnTo>
                  <a:pt x="2612136" y="192024"/>
                </a:lnTo>
                <a:lnTo>
                  <a:pt x="2612136" y="192024"/>
                </a:lnTo>
                <a:lnTo>
                  <a:pt x="2618232" y="198120"/>
                </a:lnTo>
                <a:lnTo>
                  <a:pt x="2618232" y="198120"/>
                </a:lnTo>
                <a:lnTo>
                  <a:pt x="2624328" y="201168"/>
                </a:lnTo>
                <a:lnTo>
                  <a:pt x="2624328" y="201168"/>
                </a:lnTo>
                <a:lnTo>
                  <a:pt x="2630424" y="204216"/>
                </a:lnTo>
                <a:lnTo>
                  <a:pt x="2630424" y="204216"/>
                </a:lnTo>
                <a:lnTo>
                  <a:pt x="2636519" y="204216"/>
                </a:lnTo>
                <a:lnTo>
                  <a:pt x="2645663" y="204216"/>
                </a:lnTo>
                <a:lnTo>
                  <a:pt x="2645663" y="204216"/>
                </a:lnTo>
                <a:lnTo>
                  <a:pt x="2663951" y="201168"/>
                </a:lnTo>
                <a:lnTo>
                  <a:pt x="2663951" y="204216"/>
                </a:lnTo>
                <a:lnTo>
                  <a:pt x="2679192" y="195072"/>
                </a:lnTo>
                <a:lnTo>
                  <a:pt x="2679192" y="198120"/>
                </a:lnTo>
                <a:lnTo>
                  <a:pt x="2694432" y="185928"/>
                </a:lnTo>
                <a:lnTo>
                  <a:pt x="2691384" y="185928"/>
                </a:lnTo>
                <a:lnTo>
                  <a:pt x="2703576" y="173736"/>
                </a:lnTo>
                <a:lnTo>
                  <a:pt x="2703576" y="173736"/>
                </a:lnTo>
                <a:lnTo>
                  <a:pt x="2712720" y="158496"/>
                </a:lnTo>
                <a:lnTo>
                  <a:pt x="2712720" y="158496"/>
                </a:lnTo>
                <a:lnTo>
                  <a:pt x="2718816" y="140208"/>
                </a:lnTo>
                <a:lnTo>
                  <a:pt x="2718816" y="143256"/>
                </a:lnTo>
                <a:lnTo>
                  <a:pt x="2721864" y="131064"/>
                </a:lnTo>
                <a:lnTo>
                  <a:pt x="2721864" y="131064"/>
                </a:lnTo>
                <a:lnTo>
                  <a:pt x="2721864" y="118872"/>
                </a:lnTo>
                <a:lnTo>
                  <a:pt x="2721864" y="121920"/>
                </a:lnTo>
                <a:lnTo>
                  <a:pt x="2718816" y="112776"/>
                </a:lnTo>
                <a:lnTo>
                  <a:pt x="2718816" y="112776"/>
                </a:lnTo>
                <a:lnTo>
                  <a:pt x="2712720" y="106680"/>
                </a:lnTo>
                <a:lnTo>
                  <a:pt x="2715768" y="106680"/>
                </a:lnTo>
                <a:lnTo>
                  <a:pt x="2709672" y="103632"/>
                </a:lnTo>
                <a:lnTo>
                  <a:pt x="2712720" y="103632"/>
                </a:lnTo>
                <a:lnTo>
                  <a:pt x="2703576" y="100584"/>
                </a:lnTo>
                <a:lnTo>
                  <a:pt x="2700528" y="97536"/>
                </a:lnTo>
                <a:lnTo>
                  <a:pt x="2703576" y="94488"/>
                </a:lnTo>
                <a:lnTo>
                  <a:pt x="2715768" y="85344"/>
                </a:lnTo>
                <a:lnTo>
                  <a:pt x="2715768" y="85344"/>
                </a:lnTo>
                <a:lnTo>
                  <a:pt x="2724912" y="76200"/>
                </a:lnTo>
                <a:lnTo>
                  <a:pt x="2721864" y="76200"/>
                </a:lnTo>
                <a:lnTo>
                  <a:pt x="2731008" y="67056"/>
                </a:lnTo>
                <a:lnTo>
                  <a:pt x="2727960" y="67056"/>
                </a:lnTo>
                <a:lnTo>
                  <a:pt x="2734056" y="54864"/>
                </a:lnTo>
                <a:lnTo>
                  <a:pt x="2734056" y="54864"/>
                </a:lnTo>
                <a:lnTo>
                  <a:pt x="2734056" y="45720"/>
                </a:lnTo>
                <a:lnTo>
                  <a:pt x="2734056" y="45720"/>
                </a:lnTo>
                <a:lnTo>
                  <a:pt x="2734056" y="36576"/>
                </a:lnTo>
                <a:lnTo>
                  <a:pt x="2734056" y="36576"/>
                </a:lnTo>
                <a:lnTo>
                  <a:pt x="2734056" y="27432"/>
                </a:lnTo>
                <a:lnTo>
                  <a:pt x="2734056" y="30480"/>
                </a:lnTo>
                <a:lnTo>
                  <a:pt x="2731008" y="21336"/>
                </a:lnTo>
                <a:lnTo>
                  <a:pt x="2731008" y="24384"/>
                </a:lnTo>
                <a:lnTo>
                  <a:pt x="2724912" y="15240"/>
                </a:lnTo>
                <a:lnTo>
                  <a:pt x="2724912" y="18288"/>
                </a:lnTo>
                <a:lnTo>
                  <a:pt x="2718816" y="12192"/>
                </a:lnTo>
                <a:lnTo>
                  <a:pt x="2718816" y="12192"/>
                </a:lnTo>
                <a:lnTo>
                  <a:pt x="2709672" y="12192"/>
                </a:lnTo>
                <a:lnTo>
                  <a:pt x="2709672" y="12192"/>
                </a:lnTo>
                <a:lnTo>
                  <a:pt x="2697480" y="9144"/>
                </a:lnTo>
                <a:lnTo>
                  <a:pt x="2685288" y="9144"/>
                </a:lnTo>
                <a:close/>
                <a:moveTo>
                  <a:pt x="1450848" y="6096"/>
                </a:moveTo>
                <a:lnTo>
                  <a:pt x="1453896" y="3048"/>
                </a:lnTo>
                <a:lnTo>
                  <a:pt x="1456944" y="0"/>
                </a:lnTo>
                <a:lnTo>
                  <a:pt x="1481328" y="0"/>
                </a:lnTo>
                <a:lnTo>
                  <a:pt x="1487424" y="3048"/>
                </a:lnTo>
                <a:lnTo>
                  <a:pt x="1490472" y="21336"/>
                </a:lnTo>
                <a:lnTo>
                  <a:pt x="1493520" y="36576"/>
                </a:lnTo>
                <a:lnTo>
                  <a:pt x="1496568" y="54864"/>
                </a:lnTo>
                <a:lnTo>
                  <a:pt x="1496568" y="70104"/>
                </a:lnTo>
                <a:lnTo>
                  <a:pt x="1496568" y="85344"/>
                </a:lnTo>
                <a:lnTo>
                  <a:pt x="1496568" y="100584"/>
                </a:lnTo>
                <a:lnTo>
                  <a:pt x="1493520" y="118872"/>
                </a:lnTo>
                <a:lnTo>
                  <a:pt x="1490472" y="134112"/>
                </a:lnTo>
                <a:lnTo>
                  <a:pt x="1478280" y="167640"/>
                </a:lnTo>
                <a:lnTo>
                  <a:pt x="1466088" y="198120"/>
                </a:lnTo>
                <a:lnTo>
                  <a:pt x="1456944" y="213360"/>
                </a:lnTo>
                <a:lnTo>
                  <a:pt x="1444752" y="231648"/>
                </a:lnTo>
                <a:lnTo>
                  <a:pt x="1432560" y="246888"/>
                </a:lnTo>
                <a:lnTo>
                  <a:pt x="1420368" y="265176"/>
                </a:lnTo>
                <a:lnTo>
                  <a:pt x="1417320" y="268224"/>
                </a:lnTo>
                <a:lnTo>
                  <a:pt x="1389888" y="268224"/>
                </a:lnTo>
                <a:lnTo>
                  <a:pt x="1386840" y="265176"/>
                </a:lnTo>
                <a:lnTo>
                  <a:pt x="1386840" y="262128"/>
                </a:lnTo>
                <a:lnTo>
                  <a:pt x="1405128" y="228600"/>
                </a:lnTo>
                <a:lnTo>
                  <a:pt x="1420368" y="198120"/>
                </a:lnTo>
                <a:lnTo>
                  <a:pt x="1432560" y="167640"/>
                </a:lnTo>
                <a:lnTo>
                  <a:pt x="1441704" y="137160"/>
                </a:lnTo>
                <a:lnTo>
                  <a:pt x="1450848" y="106680"/>
                </a:lnTo>
                <a:lnTo>
                  <a:pt x="1453896" y="76200"/>
                </a:lnTo>
                <a:lnTo>
                  <a:pt x="1453896" y="42672"/>
                </a:lnTo>
                <a:lnTo>
                  <a:pt x="1450848" y="6096"/>
                </a:lnTo>
                <a:close/>
                <a:moveTo>
                  <a:pt x="1463040" y="42672"/>
                </a:moveTo>
                <a:lnTo>
                  <a:pt x="1463040" y="79248"/>
                </a:lnTo>
                <a:lnTo>
                  <a:pt x="1456944" y="106680"/>
                </a:lnTo>
                <a:lnTo>
                  <a:pt x="1450848" y="137160"/>
                </a:lnTo>
                <a:lnTo>
                  <a:pt x="1441704" y="170688"/>
                </a:lnTo>
                <a:lnTo>
                  <a:pt x="1429512" y="201168"/>
                </a:lnTo>
                <a:lnTo>
                  <a:pt x="1414272" y="234696"/>
                </a:lnTo>
                <a:lnTo>
                  <a:pt x="1395984" y="265176"/>
                </a:lnTo>
                <a:lnTo>
                  <a:pt x="1389888" y="259080"/>
                </a:lnTo>
                <a:lnTo>
                  <a:pt x="1417320" y="259080"/>
                </a:lnTo>
                <a:lnTo>
                  <a:pt x="1414272" y="262128"/>
                </a:lnTo>
                <a:lnTo>
                  <a:pt x="1426464" y="243840"/>
                </a:lnTo>
                <a:lnTo>
                  <a:pt x="1438656" y="225552"/>
                </a:lnTo>
                <a:lnTo>
                  <a:pt x="1447800" y="210312"/>
                </a:lnTo>
                <a:lnTo>
                  <a:pt x="1456944" y="195072"/>
                </a:lnTo>
                <a:lnTo>
                  <a:pt x="1469136" y="164592"/>
                </a:lnTo>
                <a:lnTo>
                  <a:pt x="1481328" y="134112"/>
                </a:lnTo>
                <a:lnTo>
                  <a:pt x="1484376" y="115824"/>
                </a:lnTo>
                <a:lnTo>
                  <a:pt x="1487424" y="100584"/>
                </a:lnTo>
                <a:lnTo>
                  <a:pt x="1487424" y="85344"/>
                </a:lnTo>
                <a:lnTo>
                  <a:pt x="1487424" y="70104"/>
                </a:lnTo>
                <a:lnTo>
                  <a:pt x="1487424" y="54864"/>
                </a:lnTo>
                <a:lnTo>
                  <a:pt x="1487424" y="39624"/>
                </a:lnTo>
                <a:lnTo>
                  <a:pt x="1481328" y="24384"/>
                </a:lnTo>
                <a:lnTo>
                  <a:pt x="1478280" y="6096"/>
                </a:lnTo>
                <a:lnTo>
                  <a:pt x="1481328" y="9144"/>
                </a:lnTo>
                <a:lnTo>
                  <a:pt x="1456944" y="9144"/>
                </a:lnTo>
                <a:lnTo>
                  <a:pt x="1459992" y="6096"/>
                </a:lnTo>
                <a:lnTo>
                  <a:pt x="1463040" y="42672"/>
                </a:lnTo>
                <a:close/>
                <a:moveTo>
                  <a:pt x="1377696" y="0"/>
                </a:moveTo>
                <a:lnTo>
                  <a:pt x="1389888" y="0"/>
                </a:lnTo>
                <a:lnTo>
                  <a:pt x="1399032" y="3048"/>
                </a:lnTo>
                <a:lnTo>
                  <a:pt x="1405128" y="6096"/>
                </a:lnTo>
                <a:lnTo>
                  <a:pt x="1408176" y="6096"/>
                </a:lnTo>
                <a:lnTo>
                  <a:pt x="1414272" y="9144"/>
                </a:lnTo>
                <a:lnTo>
                  <a:pt x="1414272" y="9144"/>
                </a:lnTo>
                <a:lnTo>
                  <a:pt x="1423416" y="18288"/>
                </a:lnTo>
                <a:lnTo>
                  <a:pt x="1423416" y="18288"/>
                </a:lnTo>
                <a:lnTo>
                  <a:pt x="1429512" y="30480"/>
                </a:lnTo>
                <a:lnTo>
                  <a:pt x="1429512" y="30480"/>
                </a:lnTo>
                <a:lnTo>
                  <a:pt x="1429512" y="45720"/>
                </a:lnTo>
                <a:lnTo>
                  <a:pt x="1429512" y="48768"/>
                </a:lnTo>
                <a:lnTo>
                  <a:pt x="1429512" y="64008"/>
                </a:lnTo>
                <a:lnTo>
                  <a:pt x="1429512" y="64008"/>
                </a:lnTo>
                <a:lnTo>
                  <a:pt x="1423416" y="82296"/>
                </a:lnTo>
                <a:lnTo>
                  <a:pt x="1420368" y="82296"/>
                </a:lnTo>
                <a:lnTo>
                  <a:pt x="1411224" y="100584"/>
                </a:lnTo>
                <a:lnTo>
                  <a:pt x="1411224" y="100584"/>
                </a:lnTo>
                <a:lnTo>
                  <a:pt x="1405128" y="109728"/>
                </a:lnTo>
                <a:lnTo>
                  <a:pt x="1395984" y="118872"/>
                </a:lnTo>
                <a:lnTo>
                  <a:pt x="1383792" y="128016"/>
                </a:lnTo>
                <a:lnTo>
                  <a:pt x="1371600" y="137160"/>
                </a:lnTo>
                <a:lnTo>
                  <a:pt x="1365504" y="143256"/>
                </a:lnTo>
                <a:lnTo>
                  <a:pt x="1359408" y="146304"/>
                </a:lnTo>
                <a:lnTo>
                  <a:pt x="1353312" y="149352"/>
                </a:lnTo>
                <a:lnTo>
                  <a:pt x="1350264" y="152400"/>
                </a:lnTo>
                <a:lnTo>
                  <a:pt x="1347216" y="158496"/>
                </a:lnTo>
                <a:lnTo>
                  <a:pt x="1338072" y="164592"/>
                </a:lnTo>
                <a:lnTo>
                  <a:pt x="1335024" y="155448"/>
                </a:lnTo>
                <a:lnTo>
                  <a:pt x="1399032" y="155448"/>
                </a:lnTo>
                <a:lnTo>
                  <a:pt x="1402080" y="158496"/>
                </a:lnTo>
                <a:lnTo>
                  <a:pt x="1405128" y="161544"/>
                </a:lnTo>
                <a:lnTo>
                  <a:pt x="1392936" y="207264"/>
                </a:lnTo>
                <a:lnTo>
                  <a:pt x="1389888" y="210312"/>
                </a:lnTo>
                <a:lnTo>
                  <a:pt x="1264920" y="210312"/>
                </a:lnTo>
                <a:lnTo>
                  <a:pt x="1261872" y="207264"/>
                </a:lnTo>
                <a:lnTo>
                  <a:pt x="1261872" y="204216"/>
                </a:lnTo>
                <a:lnTo>
                  <a:pt x="1271016" y="179832"/>
                </a:lnTo>
                <a:lnTo>
                  <a:pt x="1271016" y="179832"/>
                </a:lnTo>
                <a:lnTo>
                  <a:pt x="1286256" y="158496"/>
                </a:lnTo>
                <a:lnTo>
                  <a:pt x="1295400" y="146304"/>
                </a:lnTo>
                <a:lnTo>
                  <a:pt x="1307592" y="134112"/>
                </a:lnTo>
                <a:lnTo>
                  <a:pt x="1322832" y="118872"/>
                </a:lnTo>
                <a:lnTo>
                  <a:pt x="1341120" y="106680"/>
                </a:lnTo>
                <a:lnTo>
                  <a:pt x="1350264" y="97536"/>
                </a:lnTo>
                <a:lnTo>
                  <a:pt x="1359408" y="91440"/>
                </a:lnTo>
                <a:lnTo>
                  <a:pt x="1365504" y="85344"/>
                </a:lnTo>
                <a:lnTo>
                  <a:pt x="1368552" y="79248"/>
                </a:lnTo>
                <a:lnTo>
                  <a:pt x="1368552" y="79248"/>
                </a:lnTo>
                <a:lnTo>
                  <a:pt x="1374648" y="70104"/>
                </a:lnTo>
                <a:lnTo>
                  <a:pt x="1374648" y="70104"/>
                </a:lnTo>
                <a:lnTo>
                  <a:pt x="1377696" y="64008"/>
                </a:lnTo>
                <a:lnTo>
                  <a:pt x="1377696" y="64008"/>
                </a:lnTo>
                <a:lnTo>
                  <a:pt x="1377696" y="54864"/>
                </a:lnTo>
                <a:lnTo>
                  <a:pt x="1377696" y="57912"/>
                </a:lnTo>
                <a:lnTo>
                  <a:pt x="1377696" y="51816"/>
                </a:lnTo>
                <a:lnTo>
                  <a:pt x="1377696" y="51816"/>
                </a:lnTo>
                <a:lnTo>
                  <a:pt x="1374648" y="48768"/>
                </a:lnTo>
                <a:lnTo>
                  <a:pt x="1374648" y="48768"/>
                </a:lnTo>
                <a:lnTo>
                  <a:pt x="1368552" y="48768"/>
                </a:lnTo>
                <a:lnTo>
                  <a:pt x="1371600" y="48768"/>
                </a:lnTo>
                <a:lnTo>
                  <a:pt x="1365504" y="48768"/>
                </a:lnTo>
                <a:lnTo>
                  <a:pt x="1365504" y="48768"/>
                </a:lnTo>
                <a:lnTo>
                  <a:pt x="1359408" y="51816"/>
                </a:lnTo>
                <a:lnTo>
                  <a:pt x="1359408" y="51816"/>
                </a:lnTo>
                <a:lnTo>
                  <a:pt x="1356360" y="54864"/>
                </a:lnTo>
                <a:lnTo>
                  <a:pt x="1356360" y="54864"/>
                </a:lnTo>
                <a:lnTo>
                  <a:pt x="1353312" y="60960"/>
                </a:lnTo>
                <a:lnTo>
                  <a:pt x="1350264" y="67056"/>
                </a:lnTo>
                <a:lnTo>
                  <a:pt x="1347216" y="73152"/>
                </a:lnTo>
                <a:lnTo>
                  <a:pt x="1344168" y="76200"/>
                </a:lnTo>
                <a:lnTo>
                  <a:pt x="1301496" y="73152"/>
                </a:lnTo>
                <a:lnTo>
                  <a:pt x="1298448" y="70104"/>
                </a:lnTo>
                <a:lnTo>
                  <a:pt x="1298448" y="67056"/>
                </a:lnTo>
                <a:lnTo>
                  <a:pt x="1304544" y="54864"/>
                </a:lnTo>
                <a:lnTo>
                  <a:pt x="1307592" y="45720"/>
                </a:lnTo>
                <a:lnTo>
                  <a:pt x="1313688" y="36576"/>
                </a:lnTo>
                <a:lnTo>
                  <a:pt x="1316736" y="30480"/>
                </a:lnTo>
                <a:lnTo>
                  <a:pt x="1316736" y="30480"/>
                </a:lnTo>
                <a:lnTo>
                  <a:pt x="1328928" y="18288"/>
                </a:lnTo>
                <a:lnTo>
                  <a:pt x="1328928" y="18288"/>
                </a:lnTo>
                <a:lnTo>
                  <a:pt x="1341120" y="9144"/>
                </a:lnTo>
                <a:lnTo>
                  <a:pt x="1344168" y="9144"/>
                </a:lnTo>
                <a:lnTo>
                  <a:pt x="1359408" y="3048"/>
                </a:lnTo>
                <a:lnTo>
                  <a:pt x="1359408" y="3048"/>
                </a:lnTo>
                <a:lnTo>
                  <a:pt x="1377696" y="0"/>
                </a:lnTo>
                <a:close/>
                <a:moveTo>
                  <a:pt x="1359408" y="12192"/>
                </a:moveTo>
                <a:lnTo>
                  <a:pt x="1362456" y="12192"/>
                </a:lnTo>
                <a:lnTo>
                  <a:pt x="1347216" y="15240"/>
                </a:lnTo>
                <a:lnTo>
                  <a:pt x="1347216" y="15240"/>
                </a:lnTo>
                <a:lnTo>
                  <a:pt x="1335024" y="24384"/>
                </a:lnTo>
                <a:lnTo>
                  <a:pt x="1335024" y="24384"/>
                </a:lnTo>
                <a:lnTo>
                  <a:pt x="1325880" y="36576"/>
                </a:lnTo>
                <a:lnTo>
                  <a:pt x="1325880" y="33528"/>
                </a:lnTo>
                <a:lnTo>
                  <a:pt x="1319784" y="42672"/>
                </a:lnTo>
                <a:lnTo>
                  <a:pt x="1316736" y="48768"/>
                </a:lnTo>
                <a:lnTo>
                  <a:pt x="1310640" y="57912"/>
                </a:lnTo>
                <a:lnTo>
                  <a:pt x="1307592" y="70104"/>
                </a:lnTo>
                <a:lnTo>
                  <a:pt x="1304544" y="64008"/>
                </a:lnTo>
                <a:lnTo>
                  <a:pt x="1344168" y="67056"/>
                </a:lnTo>
                <a:lnTo>
                  <a:pt x="1338072" y="70104"/>
                </a:lnTo>
                <a:lnTo>
                  <a:pt x="1341120" y="64008"/>
                </a:lnTo>
                <a:lnTo>
                  <a:pt x="1344168" y="54864"/>
                </a:lnTo>
                <a:lnTo>
                  <a:pt x="1350264" y="51816"/>
                </a:lnTo>
                <a:lnTo>
                  <a:pt x="1350264" y="51816"/>
                </a:lnTo>
                <a:lnTo>
                  <a:pt x="1353312" y="45720"/>
                </a:lnTo>
                <a:lnTo>
                  <a:pt x="1353312" y="45720"/>
                </a:lnTo>
                <a:lnTo>
                  <a:pt x="1359408" y="39624"/>
                </a:lnTo>
                <a:lnTo>
                  <a:pt x="1362456" y="39624"/>
                </a:lnTo>
                <a:lnTo>
                  <a:pt x="1368552" y="39624"/>
                </a:lnTo>
                <a:lnTo>
                  <a:pt x="1371600" y="39624"/>
                </a:lnTo>
                <a:lnTo>
                  <a:pt x="1377696" y="39624"/>
                </a:lnTo>
                <a:lnTo>
                  <a:pt x="1380744" y="42672"/>
                </a:lnTo>
                <a:lnTo>
                  <a:pt x="1383792" y="45720"/>
                </a:lnTo>
                <a:lnTo>
                  <a:pt x="1386840" y="48768"/>
                </a:lnTo>
                <a:lnTo>
                  <a:pt x="1386840" y="54864"/>
                </a:lnTo>
                <a:lnTo>
                  <a:pt x="1386840" y="57912"/>
                </a:lnTo>
                <a:lnTo>
                  <a:pt x="1386840" y="64008"/>
                </a:lnTo>
                <a:lnTo>
                  <a:pt x="1386840" y="67056"/>
                </a:lnTo>
                <a:lnTo>
                  <a:pt x="1383792" y="76200"/>
                </a:lnTo>
                <a:lnTo>
                  <a:pt x="1383792" y="76200"/>
                </a:lnTo>
                <a:lnTo>
                  <a:pt x="1377696" y="85344"/>
                </a:lnTo>
                <a:lnTo>
                  <a:pt x="1377696" y="85344"/>
                </a:lnTo>
                <a:lnTo>
                  <a:pt x="1371600" y="91440"/>
                </a:lnTo>
                <a:lnTo>
                  <a:pt x="1365504" y="97536"/>
                </a:lnTo>
                <a:lnTo>
                  <a:pt x="1356360" y="103632"/>
                </a:lnTo>
                <a:lnTo>
                  <a:pt x="1347216" y="112776"/>
                </a:lnTo>
                <a:lnTo>
                  <a:pt x="1328928" y="128016"/>
                </a:lnTo>
                <a:lnTo>
                  <a:pt x="1313688" y="140208"/>
                </a:lnTo>
                <a:lnTo>
                  <a:pt x="1301496" y="152400"/>
                </a:lnTo>
                <a:lnTo>
                  <a:pt x="1292352" y="161544"/>
                </a:lnTo>
                <a:lnTo>
                  <a:pt x="1280160" y="185928"/>
                </a:lnTo>
                <a:lnTo>
                  <a:pt x="1280160" y="182880"/>
                </a:lnTo>
                <a:lnTo>
                  <a:pt x="1267968" y="207264"/>
                </a:lnTo>
                <a:lnTo>
                  <a:pt x="1264920" y="201168"/>
                </a:lnTo>
                <a:lnTo>
                  <a:pt x="1389888" y="201168"/>
                </a:lnTo>
                <a:lnTo>
                  <a:pt x="1383792" y="204216"/>
                </a:lnTo>
                <a:lnTo>
                  <a:pt x="1395984" y="158496"/>
                </a:lnTo>
                <a:lnTo>
                  <a:pt x="1399032" y="164592"/>
                </a:lnTo>
                <a:lnTo>
                  <a:pt x="1335024" y="164592"/>
                </a:lnTo>
                <a:lnTo>
                  <a:pt x="1331976" y="161544"/>
                </a:lnTo>
                <a:lnTo>
                  <a:pt x="1331976" y="158496"/>
                </a:lnTo>
                <a:lnTo>
                  <a:pt x="1341120" y="152400"/>
                </a:lnTo>
                <a:lnTo>
                  <a:pt x="1344168" y="146304"/>
                </a:lnTo>
                <a:lnTo>
                  <a:pt x="1350264" y="143256"/>
                </a:lnTo>
                <a:lnTo>
                  <a:pt x="1353312" y="140208"/>
                </a:lnTo>
                <a:lnTo>
                  <a:pt x="1359408" y="134112"/>
                </a:lnTo>
                <a:lnTo>
                  <a:pt x="1365504" y="128016"/>
                </a:lnTo>
                <a:lnTo>
                  <a:pt x="1377696" y="118872"/>
                </a:lnTo>
                <a:lnTo>
                  <a:pt x="1389888" y="112776"/>
                </a:lnTo>
                <a:lnTo>
                  <a:pt x="1395984" y="103632"/>
                </a:lnTo>
                <a:lnTo>
                  <a:pt x="1405128" y="94488"/>
                </a:lnTo>
                <a:lnTo>
                  <a:pt x="1402080" y="94488"/>
                </a:lnTo>
                <a:lnTo>
                  <a:pt x="1414272" y="79248"/>
                </a:lnTo>
                <a:lnTo>
                  <a:pt x="1414272" y="79248"/>
                </a:lnTo>
                <a:lnTo>
                  <a:pt x="1420368" y="60960"/>
                </a:lnTo>
                <a:lnTo>
                  <a:pt x="1420368" y="60960"/>
                </a:lnTo>
                <a:lnTo>
                  <a:pt x="1423416" y="45720"/>
                </a:lnTo>
                <a:lnTo>
                  <a:pt x="1423416" y="45720"/>
                </a:lnTo>
                <a:lnTo>
                  <a:pt x="1420368" y="33528"/>
                </a:lnTo>
                <a:lnTo>
                  <a:pt x="1420368" y="33528"/>
                </a:lnTo>
                <a:lnTo>
                  <a:pt x="1414272" y="21336"/>
                </a:lnTo>
                <a:lnTo>
                  <a:pt x="1417320" y="24384"/>
                </a:lnTo>
                <a:lnTo>
                  <a:pt x="1408176" y="15240"/>
                </a:lnTo>
                <a:lnTo>
                  <a:pt x="1408176" y="15240"/>
                </a:lnTo>
                <a:lnTo>
                  <a:pt x="1402080" y="12192"/>
                </a:lnTo>
                <a:lnTo>
                  <a:pt x="1405128" y="12192"/>
                </a:lnTo>
                <a:lnTo>
                  <a:pt x="1395984" y="12192"/>
                </a:lnTo>
                <a:lnTo>
                  <a:pt x="1389888" y="9144"/>
                </a:lnTo>
                <a:lnTo>
                  <a:pt x="1380744" y="9144"/>
                </a:lnTo>
                <a:lnTo>
                  <a:pt x="135940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8" name="object 1488"/>
          <p:cNvSpPr/>
          <p:nvPr/>
        </p:nvSpPr>
        <p:spPr>
          <a:xfrm>
            <a:off x="2115312" y="1816608"/>
            <a:ext cx="12192" cy="2542032"/>
          </a:xfrm>
          <a:custGeom>
            <a:avLst/>
            <a:gdLst/>
            <a:ahLst/>
            <a:cxnLst/>
            <a:rect l="l" t="t" r="r" b="b"/>
            <a:pathLst>
              <a:path w="12192" h="2542032">
                <a:moveTo>
                  <a:pt x="12192" y="0"/>
                </a:moveTo>
                <a:lnTo>
                  <a:pt x="12192" y="2542032"/>
                </a:lnTo>
                <a:lnTo>
                  <a:pt x="0" y="2542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9" name="object 1489"/>
          <p:cNvSpPr/>
          <p:nvPr/>
        </p:nvSpPr>
        <p:spPr>
          <a:xfrm>
            <a:off x="2706624" y="1816608"/>
            <a:ext cx="15240" cy="2542032"/>
          </a:xfrm>
          <a:custGeom>
            <a:avLst/>
            <a:gdLst/>
            <a:ahLst/>
            <a:cxnLst/>
            <a:rect l="l" t="t" r="r" b="b"/>
            <a:pathLst>
              <a:path w="15240" h="2542032">
                <a:moveTo>
                  <a:pt x="15240" y="0"/>
                </a:moveTo>
                <a:lnTo>
                  <a:pt x="15240" y="2542032"/>
                </a:lnTo>
                <a:lnTo>
                  <a:pt x="0" y="2542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0" name="object 1490"/>
          <p:cNvSpPr/>
          <p:nvPr/>
        </p:nvSpPr>
        <p:spPr>
          <a:xfrm>
            <a:off x="3304032" y="1816608"/>
            <a:ext cx="12192" cy="2542032"/>
          </a:xfrm>
          <a:custGeom>
            <a:avLst/>
            <a:gdLst/>
            <a:ahLst/>
            <a:cxnLst/>
            <a:rect l="l" t="t" r="r" b="b"/>
            <a:pathLst>
              <a:path w="12192" h="2542032">
                <a:moveTo>
                  <a:pt x="12192" y="0"/>
                </a:moveTo>
                <a:lnTo>
                  <a:pt x="12192" y="2542032"/>
                </a:lnTo>
                <a:lnTo>
                  <a:pt x="0" y="2542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1" name="object 1491"/>
          <p:cNvSpPr/>
          <p:nvPr/>
        </p:nvSpPr>
        <p:spPr>
          <a:xfrm>
            <a:off x="3898392" y="1816608"/>
            <a:ext cx="12192" cy="2542032"/>
          </a:xfrm>
          <a:custGeom>
            <a:avLst/>
            <a:gdLst/>
            <a:ahLst/>
            <a:cxnLst/>
            <a:rect l="l" t="t" r="r" b="b"/>
            <a:pathLst>
              <a:path w="12192" h="2542032">
                <a:moveTo>
                  <a:pt x="12192" y="0"/>
                </a:moveTo>
                <a:lnTo>
                  <a:pt x="12192" y="2542032"/>
                </a:lnTo>
                <a:lnTo>
                  <a:pt x="0" y="2542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2" name="object 1492"/>
          <p:cNvSpPr/>
          <p:nvPr/>
        </p:nvSpPr>
        <p:spPr>
          <a:xfrm>
            <a:off x="1511808" y="2343912"/>
            <a:ext cx="3075432" cy="12192"/>
          </a:xfrm>
          <a:custGeom>
            <a:avLst/>
            <a:gdLst/>
            <a:ahLst/>
            <a:cxnLst/>
            <a:rect l="l" t="t" r="r" b="b"/>
            <a:pathLst>
              <a:path w="3075432" h="12192">
                <a:moveTo>
                  <a:pt x="0" y="0"/>
                </a:moveTo>
                <a:lnTo>
                  <a:pt x="3075432" y="0"/>
                </a:lnTo>
                <a:lnTo>
                  <a:pt x="3075432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3" name="object 1493"/>
          <p:cNvSpPr/>
          <p:nvPr/>
        </p:nvSpPr>
        <p:spPr>
          <a:xfrm>
            <a:off x="1511808" y="2810256"/>
            <a:ext cx="3075432" cy="15240"/>
          </a:xfrm>
          <a:custGeom>
            <a:avLst/>
            <a:gdLst/>
            <a:ahLst/>
            <a:cxnLst/>
            <a:rect l="l" t="t" r="r" b="b"/>
            <a:pathLst>
              <a:path w="3075432" h="15240">
                <a:moveTo>
                  <a:pt x="0" y="0"/>
                </a:moveTo>
                <a:lnTo>
                  <a:pt x="3075432" y="0"/>
                </a:lnTo>
                <a:lnTo>
                  <a:pt x="3075432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4" name="object 1494"/>
          <p:cNvSpPr/>
          <p:nvPr/>
        </p:nvSpPr>
        <p:spPr>
          <a:xfrm>
            <a:off x="1511808" y="3331464"/>
            <a:ext cx="3075432" cy="12192"/>
          </a:xfrm>
          <a:custGeom>
            <a:avLst/>
            <a:gdLst/>
            <a:ahLst/>
            <a:cxnLst/>
            <a:rect l="l" t="t" r="r" b="b"/>
            <a:pathLst>
              <a:path w="3075432" h="12192">
                <a:moveTo>
                  <a:pt x="0" y="0"/>
                </a:moveTo>
                <a:lnTo>
                  <a:pt x="3075432" y="0"/>
                </a:lnTo>
                <a:lnTo>
                  <a:pt x="3075432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5" name="object 1495"/>
          <p:cNvSpPr/>
          <p:nvPr/>
        </p:nvSpPr>
        <p:spPr>
          <a:xfrm>
            <a:off x="1511808" y="3855720"/>
            <a:ext cx="3075432" cy="12192"/>
          </a:xfrm>
          <a:custGeom>
            <a:avLst/>
            <a:gdLst/>
            <a:ahLst/>
            <a:cxnLst/>
            <a:rect l="l" t="t" r="r" b="b"/>
            <a:pathLst>
              <a:path w="3075432" h="12192">
                <a:moveTo>
                  <a:pt x="0" y="0"/>
                </a:moveTo>
                <a:lnTo>
                  <a:pt x="3075432" y="0"/>
                </a:lnTo>
                <a:lnTo>
                  <a:pt x="3075432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6" name="object 1496"/>
          <p:cNvSpPr/>
          <p:nvPr/>
        </p:nvSpPr>
        <p:spPr>
          <a:xfrm>
            <a:off x="1511808" y="1816608"/>
            <a:ext cx="27432" cy="2542032"/>
          </a:xfrm>
          <a:custGeom>
            <a:avLst/>
            <a:gdLst/>
            <a:ahLst/>
            <a:cxnLst/>
            <a:rect l="l" t="t" r="r" b="b"/>
            <a:pathLst>
              <a:path w="27432" h="2542032">
                <a:moveTo>
                  <a:pt x="27432" y="0"/>
                </a:moveTo>
                <a:lnTo>
                  <a:pt x="27432" y="2542032"/>
                </a:lnTo>
                <a:lnTo>
                  <a:pt x="0" y="2542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7" name="object 1497"/>
          <p:cNvSpPr/>
          <p:nvPr/>
        </p:nvSpPr>
        <p:spPr>
          <a:xfrm>
            <a:off x="4559808" y="1816608"/>
            <a:ext cx="27432" cy="2542032"/>
          </a:xfrm>
          <a:custGeom>
            <a:avLst/>
            <a:gdLst/>
            <a:ahLst/>
            <a:cxnLst/>
            <a:rect l="l" t="t" r="r" b="b"/>
            <a:pathLst>
              <a:path w="27432" h="2542032">
                <a:moveTo>
                  <a:pt x="27432" y="0"/>
                </a:moveTo>
                <a:lnTo>
                  <a:pt x="27432" y="2542032"/>
                </a:lnTo>
                <a:lnTo>
                  <a:pt x="0" y="2542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8" name="object 1498"/>
          <p:cNvSpPr/>
          <p:nvPr/>
        </p:nvSpPr>
        <p:spPr>
          <a:xfrm>
            <a:off x="1511808" y="1816608"/>
            <a:ext cx="3075432" cy="27432"/>
          </a:xfrm>
          <a:custGeom>
            <a:avLst/>
            <a:gdLst/>
            <a:ahLst/>
            <a:cxnLst/>
            <a:rect l="l" t="t" r="r" b="b"/>
            <a:pathLst>
              <a:path w="3075432" h="27432">
                <a:moveTo>
                  <a:pt x="0" y="0"/>
                </a:moveTo>
                <a:lnTo>
                  <a:pt x="3075432" y="0"/>
                </a:lnTo>
                <a:lnTo>
                  <a:pt x="3075432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9" name="object 1499"/>
          <p:cNvSpPr/>
          <p:nvPr/>
        </p:nvSpPr>
        <p:spPr>
          <a:xfrm>
            <a:off x="1511808" y="4331208"/>
            <a:ext cx="3075432" cy="27432"/>
          </a:xfrm>
          <a:custGeom>
            <a:avLst/>
            <a:gdLst/>
            <a:ahLst/>
            <a:cxnLst/>
            <a:rect l="l" t="t" r="r" b="b"/>
            <a:pathLst>
              <a:path w="3075432" h="27432">
                <a:moveTo>
                  <a:pt x="0" y="0"/>
                </a:moveTo>
                <a:lnTo>
                  <a:pt x="3075432" y="0"/>
                </a:lnTo>
                <a:lnTo>
                  <a:pt x="3075432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209800" y="1892457"/>
            <a:ext cx="23907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04160" y="189245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01568" y="189245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92880" y="1892457"/>
            <a:ext cx="23907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2413665"/>
            <a:ext cx="23906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09800" y="2413665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04160" y="2413665"/>
            <a:ext cx="29633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01568" y="2413665"/>
            <a:ext cx="29633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92880" y="2413665"/>
            <a:ext cx="29633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2880009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09800" y="2880009"/>
            <a:ext cx="15457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04160" y="2880009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01568" y="2880009"/>
            <a:ext cx="29633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92880" y="2880009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3401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09800" y="3401217"/>
            <a:ext cx="15457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04160" y="3401217"/>
            <a:ext cx="15457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01568" y="3401217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92880" y="3401217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3922425"/>
            <a:ext cx="23906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209800" y="3922425"/>
            <a:ext cx="15457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04160" y="3922425"/>
            <a:ext cx="15457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01568" y="3922425"/>
            <a:ext cx="15457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92880" y="3922425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00" name="object 1500"/>
          <p:cNvSpPr/>
          <p:nvPr/>
        </p:nvSpPr>
        <p:spPr>
          <a:xfrm>
            <a:off x="3874008" y="1892808"/>
            <a:ext cx="408432" cy="408432"/>
          </a:xfrm>
          <a:custGeom>
            <a:avLst/>
            <a:gdLst/>
            <a:ahLst/>
            <a:cxnLst/>
            <a:rect l="l" t="t" r="r" b="b"/>
            <a:pathLst>
              <a:path w="408432" h="408432">
                <a:moveTo>
                  <a:pt x="0" y="204216"/>
                </a:moveTo>
                <a:lnTo>
                  <a:pt x="0" y="182880"/>
                </a:lnTo>
                <a:lnTo>
                  <a:pt x="3048" y="164592"/>
                </a:lnTo>
                <a:lnTo>
                  <a:pt x="9144" y="143256"/>
                </a:lnTo>
                <a:lnTo>
                  <a:pt x="15240" y="124968"/>
                </a:lnTo>
                <a:lnTo>
                  <a:pt x="24384" y="106680"/>
                </a:lnTo>
                <a:lnTo>
                  <a:pt x="33528" y="91440"/>
                </a:lnTo>
                <a:lnTo>
                  <a:pt x="45720" y="73152"/>
                </a:lnTo>
                <a:lnTo>
                  <a:pt x="57912" y="60960"/>
                </a:lnTo>
                <a:lnTo>
                  <a:pt x="73151" y="45720"/>
                </a:lnTo>
                <a:lnTo>
                  <a:pt x="88392" y="33528"/>
                </a:lnTo>
                <a:lnTo>
                  <a:pt x="106680" y="24384"/>
                </a:lnTo>
                <a:lnTo>
                  <a:pt x="124968" y="15240"/>
                </a:lnTo>
                <a:lnTo>
                  <a:pt x="143256" y="9144"/>
                </a:lnTo>
                <a:lnTo>
                  <a:pt x="161544" y="3048"/>
                </a:lnTo>
                <a:lnTo>
                  <a:pt x="182880" y="0"/>
                </a:lnTo>
                <a:lnTo>
                  <a:pt x="204216" y="0"/>
                </a:lnTo>
                <a:lnTo>
                  <a:pt x="225551" y="0"/>
                </a:lnTo>
                <a:lnTo>
                  <a:pt x="243840" y="3048"/>
                </a:lnTo>
                <a:lnTo>
                  <a:pt x="265176" y="9144"/>
                </a:lnTo>
                <a:lnTo>
                  <a:pt x="283463" y="15240"/>
                </a:lnTo>
                <a:lnTo>
                  <a:pt x="301751" y="24384"/>
                </a:lnTo>
                <a:lnTo>
                  <a:pt x="316992" y="33528"/>
                </a:lnTo>
                <a:lnTo>
                  <a:pt x="335280" y="45720"/>
                </a:lnTo>
                <a:lnTo>
                  <a:pt x="347472" y="57912"/>
                </a:lnTo>
                <a:lnTo>
                  <a:pt x="362712" y="73152"/>
                </a:lnTo>
                <a:lnTo>
                  <a:pt x="374904" y="88392"/>
                </a:lnTo>
                <a:lnTo>
                  <a:pt x="384048" y="106680"/>
                </a:lnTo>
                <a:lnTo>
                  <a:pt x="393192" y="124968"/>
                </a:lnTo>
                <a:lnTo>
                  <a:pt x="399288" y="143256"/>
                </a:lnTo>
                <a:lnTo>
                  <a:pt x="405384" y="161544"/>
                </a:lnTo>
                <a:lnTo>
                  <a:pt x="408432" y="182880"/>
                </a:lnTo>
                <a:lnTo>
                  <a:pt x="408432" y="204216"/>
                </a:lnTo>
                <a:lnTo>
                  <a:pt x="408432" y="225552"/>
                </a:lnTo>
                <a:lnTo>
                  <a:pt x="405384" y="243840"/>
                </a:lnTo>
                <a:lnTo>
                  <a:pt x="399288" y="265176"/>
                </a:lnTo>
                <a:lnTo>
                  <a:pt x="393192" y="283464"/>
                </a:lnTo>
                <a:lnTo>
                  <a:pt x="384048" y="301752"/>
                </a:lnTo>
                <a:lnTo>
                  <a:pt x="374904" y="316992"/>
                </a:lnTo>
                <a:lnTo>
                  <a:pt x="362712" y="335280"/>
                </a:lnTo>
                <a:lnTo>
                  <a:pt x="350520" y="347472"/>
                </a:lnTo>
                <a:lnTo>
                  <a:pt x="335280" y="362712"/>
                </a:lnTo>
                <a:lnTo>
                  <a:pt x="320040" y="374904"/>
                </a:lnTo>
                <a:lnTo>
                  <a:pt x="301751" y="384048"/>
                </a:lnTo>
                <a:lnTo>
                  <a:pt x="283463" y="393192"/>
                </a:lnTo>
                <a:lnTo>
                  <a:pt x="265176" y="399288"/>
                </a:lnTo>
                <a:lnTo>
                  <a:pt x="246888" y="405384"/>
                </a:lnTo>
                <a:lnTo>
                  <a:pt x="225551" y="408432"/>
                </a:lnTo>
                <a:lnTo>
                  <a:pt x="204216" y="408432"/>
                </a:lnTo>
                <a:lnTo>
                  <a:pt x="182880" y="408432"/>
                </a:lnTo>
                <a:lnTo>
                  <a:pt x="164592" y="405384"/>
                </a:lnTo>
                <a:lnTo>
                  <a:pt x="143256" y="399288"/>
                </a:lnTo>
                <a:lnTo>
                  <a:pt x="124968" y="393192"/>
                </a:lnTo>
                <a:lnTo>
                  <a:pt x="106680" y="384048"/>
                </a:lnTo>
                <a:lnTo>
                  <a:pt x="91440" y="374904"/>
                </a:lnTo>
                <a:lnTo>
                  <a:pt x="73151" y="362712"/>
                </a:lnTo>
                <a:lnTo>
                  <a:pt x="60960" y="350520"/>
                </a:lnTo>
                <a:lnTo>
                  <a:pt x="45720" y="335280"/>
                </a:lnTo>
                <a:lnTo>
                  <a:pt x="33528" y="320040"/>
                </a:lnTo>
                <a:lnTo>
                  <a:pt x="24384" y="301752"/>
                </a:lnTo>
                <a:lnTo>
                  <a:pt x="15240" y="283464"/>
                </a:lnTo>
                <a:lnTo>
                  <a:pt x="9144" y="265176"/>
                </a:lnTo>
                <a:lnTo>
                  <a:pt x="3048" y="246888"/>
                </a:lnTo>
                <a:lnTo>
                  <a:pt x="0" y="225552"/>
                </a:lnTo>
                <a:lnTo>
                  <a:pt x="0" y="204216"/>
                </a:lnTo>
                <a:close/>
                <a:moveTo>
                  <a:pt x="27432" y="222504"/>
                </a:moveTo>
                <a:lnTo>
                  <a:pt x="30480" y="237744"/>
                </a:lnTo>
                <a:lnTo>
                  <a:pt x="36576" y="256032"/>
                </a:lnTo>
                <a:lnTo>
                  <a:pt x="42672" y="271272"/>
                </a:lnTo>
                <a:lnTo>
                  <a:pt x="48768" y="286512"/>
                </a:lnTo>
                <a:lnTo>
                  <a:pt x="57912" y="301752"/>
                </a:lnTo>
                <a:lnTo>
                  <a:pt x="67056" y="316992"/>
                </a:lnTo>
                <a:lnTo>
                  <a:pt x="79248" y="329184"/>
                </a:lnTo>
                <a:lnTo>
                  <a:pt x="91440" y="338328"/>
                </a:lnTo>
                <a:lnTo>
                  <a:pt x="103632" y="350520"/>
                </a:lnTo>
                <a:lnTo>
                  <a:pt x="118872" y="359664"/>
                </a:lnTo>
                <a:lnTo>
                  <a:pt x="134112" y="365760"/>
                </a:lnTo>
                <a:lnTo>
                  <a:pt x="152400" y="371856"/>
                </a:lnTo>
                <a:lnTo>
                  <a:pt x="167640" y="377952"/>
                </a:lnTo>
                <a:lnTo>
                  <a:pt x="185928" y="377952"/>
                </a:lnTo>
                <a:lnTo>
                  <a:pt x="204216" y="381000"/>
                </a:lnTo>
                <a:lnTo>
                  <a:pt x="222504" y="381000"/>
                </a:lnTo>
                <a:lnTo>
                  <a:pt x="237744" y="377952"/>
                </a:lnTo>
                <a:lnTo>
                  <a:pt x="256032" y="371856"/>
                </a:lnTo>
                <a:lnTo>
                  <a:pt x="271272" y="365760"/>
                </a:lnTo>
                <a:lnTo>
                  <a:pt x="286512" y="359664"/>
                </a:lnTo>
                <a:lnTo>
                  <a:pt x="301751" y="350520"/>
                </a:lnTo>
                <a:lnTo>
                  <a:pt x="316992" y="341376"/>
                </a:lnTo>
                <a:lnTo>
                  <a:pt x="329184" y="329184"/>
                </a:lnTo>
                <a:lnTo>
                  <a:pt x="338328" y="316992"/>
                </a:lnTo>
                <a:lnTo>
                  <a:pt x="350520" y="301752"/>
                </a:lnTo>
                <a:lnTo>
                  <a:pt x="359664" y="289560"/>
                </a:lnTo>
                <a:lnTo>
                  <a:pt x="365760" y="274320"/>
                </a:lnTo>
                <a:lnTo>
                  <a:pt x="371856" y="256032"/>
                </a:lnTo>
                <a:lnTo>
                  <a:pt x="377952" y="240792"/>
                </a:lnTo>
                <a:lnTo>
                  <a:pt x="377952" y="222504"/>
                </a:lnTo>
                <a:lnTo>
                  <a:pt x="381000" y="204216"/>
                </a:lnTo>
                <a:lnTo>
                  <a:pt x="381000" y="185928"/>
                </a:lnTo>
                <a:lnTo>
                  <a:pt x="377952" y="170688"/>
                </a:lnTo>
                <a:lnTo>
                  <a:pt x="371856" y="152400"/>
                </a:lnTo>
                <a:lnTo>
                  <a:pt x="365760" y="137160"/>
                </a:lnTo>
                <a:lnTo>
                  <a:pt x="359664" y="121920"/>
                </a:lnTo>
                <a:lnTo>
                  <a:pt x="350520" y="106680"/>
                </a:lnTo>
                <a:lnTo>
                  <a:pt x="341376" y="91440"/>
                </a:lnTo>
                <a:lnTo>
                  <a:pt x="329184" y="79248"/>
                </a:lnTo>
                <a:lnTo>
                  <a:pt x="316992" y="67056"/>
                </a:lnTo>
                <a:lnTo>
                  <a:pt x="301751" y="57912"/>
                </a:lnTo>
                <a:lnTo>
                  <a:pt x="289560" y="48768"/>
                </a:lnTo>
                <a:lnTo>
                  <a:pt x="274320" y="42672"/>
                </a:lnTo>
                <a:lnTo>
                  <a:pt x="256032" y="36576"/>
                </a:lnTo>
                <a:lnTo>
                  <a:pt x="240792" y="30480"/>
                </a:lnTo>
                <a:lnTo>
                  <a:pt x="222504" y="27432"/>
                </a:lnTo>
                <a:lnTo>
                  <a:pt x="204216" y="27432"/>
                </a:lnTo>
                <a:lnTo>
                  <a:pt x="185928" y="27432"/>
                </a:lnTo>
                <a:lnTo>
                  <a:pt x="170688" y="30480"/>
                </a:lnTo>
                <a:lnTo>
                  <a:pt x="152400" y="36576"/>
                </a:lnTo>
                <a:lnTo>
                  <a:pt x="137160" y="42672"/>
                </a:lnTo>
                <a:lnTo>
                  <a:pt x="121920" y="48768"/>
                </a:lnTo>
                <a:lnTo>
                  <a:pt x="106680" y="57912"/>
                </a:lnTo>
                <a:lnTo>
                  <a:pt x="91440" y="67056"/>
                </a:lnTo>
                <a:lnTo>
                  <a:pt x="79248" y="79248"/>
                </a:lnTo>
                <a:lnTo>
                  <a:pt x="67056" y="91440"/>
                </a:lnTo>
                <a:lnTo>
                  <a:pt x="57912" y="103632"/>
                </a:lnTo>
                <a:lnTo>
                  <a:pt x="48768" y="118872"/>
                </a:lnTo>
                <a:lnTo>
                  <a:pt x="42672" y="134112"/>
                </a:lnTo>
                <a:lnTo>
                  <a:pt x="36576" y="152400"/>
                </a:lnTo>
                <a:lnTo>
                  <a:pt x="30480" y="167640"/>
                </a:lnTo>
                <a:lnTo>
                  <a:pt x="27432" y="185928"/>
                </a:lnTo>
                <a:lnTo>
                  <a:pt x="27432" y="204216"/>
                </a:lnTo>
                <a:lnTo>
                  <a:pt x="27432" y="2225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1" name="object 1501"/>
          <p:cNvSpPr/>
          <p:nvPr/>
        </p:nvSpPr>
        <p:spPr>
          <a:xfrm>
            <a:off x="3874008" y="2807208"/>
            <a:ext cx="408432" cy="408432"/>
          </a:xfrm>
          <a:custGeom>
            <a:avLst/>
            <a:gdLst/>
            <a:ahLst/>
            <a:cxnLst/>
            <a:rect l="l" t="t" r="r" b="b"/>
            <a:pathLst>
              <a:path w="408432" h="408432">
                <a:moveTo>
                  <a:pt x="0" y="204216"/>
                </a:moveTo>
                <a:lnTo>
                  <a:pt x="0" y="182880"/>
                </a:lnTo>
                <a:lnTo>
                  <a:pt x="3048" y="164592"/>
                </a:lnTo>
                <a:lnTo>
                  <a:pt x="9144" y="143256"/>
                </a:lnTo>
                <a:lnTo>
                  <a:pt x="15240" y="124968"/>
                </a:lnTo>
                <a:lnTo>
                  <a:pt x="24384" y="106680"/>
                </a:lnTo>
                <a:lnTo>
                  <a:pt x="33528" y="91440"/>
                </a:lnTo>
                <a:lnTo>
                  <a:pt x="45720" y="73152"/>
                </a:lnTo>
                <a:lnTo>
                  <a:pt x="57912" y="60960"/>
                </a:lnTo>
                <a:lnTo>
                  <a:pt x="73151" y="45720"/>
                </a:lnTo>
                <a:lnTo>
                  <a:pt x="88392" y="33528"/>
                </a:lnTo>
                <a:lnTo>
                  <a:pt x="106680" y="24384"/>
                </a:lnTo>
                <a:lnTo>
                  <a:pt x="124968" y="15240"/>
                </a:lnTo>
                <a:lnTo>
                  <a:pt x="143256" y="9144"/>
                </a:lnTo>
                <a:lnTo>
                  <a:pt x="161544" y="3048"/>
                </a:lnTo>
                <a:lnTo>
                  <a:pt x="182880" y="0"/>
                </a:lnTo>
                <a:lnTo>
                  <a:pt x="204216" y="0"/>
                </a:lnTo>
                <a:lnTo>
                  <a:pt x="225551" y="0"/>
                </a:lnTo>
                <a:lnTo>
                  <a:pt x="243840" y="3048"/>
                </a:lnTo>
                <a:lnTo>
                  <a:pt x="265176" y="9144"/>
                </a:lnTo>
                <a:lnTo>
                  <a:pt x="283463" y="15240"/>
                </a:lnTo>
                <a:lnTo>
                  <a:pt x="301751" y="24384"/>
                </a:lnTo>
                <a:lnTo>
                  <a:pt x="316992" y="33528"/>
                </a:lnTo>
                <a:lnTo>
                  <a:pt x="335280" y="45720"/>
                </a:lnTo>
                <a:lnTo>
                  <a:pt x="347472" y="57912"/>
                </a:lnTo>
                <a:lnTo>
                  <a:pt x="362712" y="73152"/>
                </a:lnTo>
                <a:lnTo>
                  <a:pt x="374904" y="88392"/>
                </a:lnTo>
                <a:lnTo>
                  <a:pt x="384048" y="106680"/>
                </a:lnTo>
                <a:lnTo>
                  <a:pt x="393192" y="124968"/>
                </a:lnTo>
                <a:lnTo>
                  <a:pt x="399288" y="143256"/>
                </a:lnTo>
                <a:lnTo>
                  <a:pt x="405384" y="161544"/>
                </a:lnTo>
                <a:lnTo>
                  <a:pt x="408432" y="182880"/>
                </a:lnTo>
                <a:lnTo>
                  <a:pt x="408432" y="204216"/>
                </a:lnTo>
                <a:lnTo>
                  <a:pt x="408432" y="225552"/>
                </a:lnTo>
                <a:lnTo>
                  <a:pt x="405384" y="243840"/>
                </a:lnTo>
                <a:lnTo>
                  <a:pt x="399288" y="265176"/>
                </a:lnTo>
                <a:lnTo>
                  <a:pt x="393192" y="283464"/>
                </a:lnTo>
                <a:lnTo>
                  <a:pt x="384048" y="301752"/>
                </a:lnTo>
                <a:lnTo>
                  <a:pt x="374904" y="316992"/>
                </a:lnTo>
                <a:lnTo>
                  <a:pt x="362712" y="335280"/>
                </a:lnTo>
                <a:lnTo>
                  <a:pt x="350520" y="347472"/>
                </a:lnTo>
                <a:lnTo>
                  <a:pt x="335280" y="362712"/>
                </a:lnTo>
                <a:lnTo>
                  <a:pt x="320040" y="374904"/>
                </a:lnTo>
                <a:lnTo>
                  <a:pt x="301751" y="384048"/>
                </a:lnTo>
                <a:lnTo>
                  <a:pt x="283463" y="393192"/>
                </a:lnTo>
                <a:lnTo>
                  <a:pt x="265176" y="399288"/>
                </a:lnTo>
                <a:lnTo>
                  <a:pt x="246888" y="405384"/>
                </a:lnTo>
                <a:lnTo>
                  <a:pt x="225551" y="408432"/>
                </a:lnTo>
                <a:lnTo>
                  <a:pt x="204216" y="408432"/>
                </a:lnTo>
                <a:lnTo>
                  <a:pt x="182880" y="408432"/>
                </a:lnTo>
                <a:lnTo>
                  <a:pt x="164592" y="405384"/>
                </a:lnTo>
                <a:lnTo>
                  <a:pt x="143256" y="399288"/>
                </a:lnTo>
                <a:lnTo>
                  <a:pt x="124968" y="393192"/>
                </a:lnTo>
                <a:lnTo>
                  <a:pt x="106680" y="384048"/>
                </a:lnTo>
                <a:lnTo>
                  <a:pt x="91440" y="374904"/>
                </a:lnTo>
                <a:lnTo>
                  <a:pt x="73151" y="362712"/>
                </a:lnTo>
                <a:lnTo>
                  <a:pt x="60960" y="350520"/>
                </a:lnTo>
                <a:lnTo>
                  <a:pt x="45720" y="335280"/>
                </a:lnTo>
                <a:lnTo>
                  <a:pt x="33528" y="320040"/>
                </a:lnTo>
                <a:lnTo>
                  <a:pt x="24384" y="301752"/>
                </a:lnTo>
                <a:lnTo>
                  <a:pt x="15240" y="283464"/>
                </a:lnTo>
                <a:lnTo>
                  <a:pt x="9144" y="265176"/>
                </a:lnTo>
                <a:lnTo>
                  <a:pt x="3048" y="246888"/>
                </a:lnTo>
                <a:lnTo>
                  <a:pt x="0" y="225552"/>
                </a:lnTo>
                <a:lnTo>
                  <a:pt x="0" y="204216"/>
                </a:lnTo>
                <a:close/>
                <a:moveTo>
                  <a:pt x="27432" y="222504"/>
                </a:moveTo>
                <a:lnTo>
                  <a:pt x="30480" y="237744"/>
                </a:lnTo>
                <a:lnTo>
                  <a:pt x="36576" y="256032"/>
                </a:lnTo>
                <a:lnTo>
                  <a:pt x="42672" y="271272"/>
                </a:lnTo>
                <a:lnTo>
                  <a:pt x="48768" y="286512"/>
                </a:lnTo>
                <a:lnTo>
                  <a:pt x="57912" y="301752"/>
                </a:lnTo>
                <a:lnTo>
                  <a:pt x="67056" y="316992"/>
                </a:lnTo>
                <a:lnTo>
                  <a:pt x="79248" y="329184"/>
                </a:lnTo>
                <a:lnTo>
                  <a:pt x="91440" y="338328"/>
                </a:lnTo>
                <a:lnTo>
                  <a:pt x="103632" y="350520"/>
                </a:lnTo>
                <a:lnTo>
                  <a:pt x="118872" y="359664"/>
                </a:lnTo>
                <a:lnTo>
                  <a:pt x="134112" y="365760"/>
                </a:lnTo>
                <a:lnTo>
                  <a:pt x="152400" y="371856"/>
                </a:lnTo>
                <a:lnTo>
                  <a:pt x="167640" y="377952"/>
                </a:lnTo>
                <a:lnTo>
                  <a:pt x="185928" y="377952"/>
                </a:lnTo>
                <a:lnTo>
                  <a:pt x="204216" y="381000"/>
                </a:lnTo>
                <a:lnTo>
                  <a:pt x="222504" y="381000"/>
                </a:lnTo>
                <a:lnTo>
                  <a:pt x="237744" y="377952"/>
                </a:lnTo>
                <a:lnTo>
                  <a:pt x="256032" y="371856"/>
                </a:lnTo>
                <a:lnTo>
                  <a:pt x="271272" y="365760"/>
                </a:lnTo>
                <a:lnTo>
                  <a:pt x="286512" y="359664"/>
                </a:lnTo>
                <a:lnTo>
                  <a:pt x="301751" y="350520"/>
                </a:lnTo>
                <a:lnTo>
                  <a:pt x="316992" y="341376"/>
                </a:lnTo>
                <a:lnTo>
                  <a:pt x="329184" y="329184"/>
                </a:lnTo>
                <a:lnTo>
                  <a:pt x="338328" y="316992"/>
                </a:lnTo>
                <a:lnTo>
                  <a:pt x="350520" y="301752"/>
                </a:lnTo>
                <a:lnTo>
                  <a:pt x="359664" y="289560"/>
                </a:lnTo>
                <a:lnTo>
                  <a:pt x="365760" y="274320"/>
                </a:lnTo>
                <a:lnTo>
                  <a:pt x="371856" y="256032"/>
                </a:lnTo>
                <a:lnTo>
                  <a:pt x="377952" y="240792"/>
                </a:lnTo>
                <a:lnTo>
                  <a:pt x="377952" y="222504"/>
                </a:lnTo>
                <a:lnTo>
                  <a:pt x="381000" y="204216"/>
                </a:lnTo>
                <a:lnTo>
                  <a:pt x="381000" y="185928"/>
                </a:lnTo>
                <a:lnTo>
                  <a:pt x="377952" y="170688"/>
                </a:lnTo>
                <a:lnTo>
                  <a:pt x="371856" y="152400"/>
                </a:lnTo>
                <a:lnTo>
                  <a:pt x="365760" y="137160"/>
                </a:lnTo>
                <a:lnTo>
                  <a:pt x="359664" y="121920"/>
                </a:lnTo>
                <a:lnTo>
                  <a:pt x="350520" y="106680"/>
                </a:lnTo>
                <a:lnTo>
                  <a:pt x="341376" y="91440"/>
                </a:lnTo>
                <a:lnTo>
                  <a:pt x="329184" y="79248"/>
                </a:lnTo>
                <a:lnTo>
                  <a:pt x="316992" y="67056"/>
                </a:lnTo>
                <a:lnTo>
                  <a:pt x="301751" y="57912"/>
                </a:lnTo>
                <a:lnTo>
                  <a:pt x="289560" y="48768"/>
                </a:lnTo>
                <a:lnTo>
                  <a:pt x="274320" y="42672"/>
                </a:lnTo>
                <a:lnTo>
                  <a:pt x="256032" y="36576"/>
                </a:lnTo>
                <a:lnTo>
                  <a:pt x="240792" y="30480"/>
                </a:lnTo>
                <a:lnTo>
                  <a:pt x="222504" y="27432"/>
                </a:lnTo>
                <a:lnTo>
                  <a:pt x="204216" y="27432"/>
                </a:lnTo>
                <a:lnTo>
                  <a:pt x="185928" y="27432"/>
                </a:lnTo>
                <a:lnTo>
                  <a:pt x="170688" y="30480"/>
                </a:lnTo>
                <a:lnTo>
                  <a:pt x="152400" y="36576"/>
                </a:lnTo>
                <a:lnTo>
                  <a:pt x="137160" y="42672"/>
                </a:lnTo>
                <a:lnTo>
                  <a:pt x="121920" y="48768"/>
                </a:lnTo>
                <a:lnTo>
                  <a:pt x="106680" y="57912"/>
                </a:lnTo>
                <a:lnTo>
                  <a:pt x="91440" y="67056"/>
                </a:lnTo>
                <a:lnTo>
                  <a:pt x="79248" y="79248"/>
                </a:lnTo>
                <a:lnTo>
                  <a:pt x="67056" y="91440"/>
                </a:lnTo>
                <a:lnTo>
                  <a:pt x="57912" y="103632"/>
                </a:lnTo>
                <a:lnTo>
                  <a:pt x="48768" y="118872"/>
                </a:lnTo>
                <a:lnTo>
                  <a:pt x="42672" y="134112"/>
                </a:lnTo>
                <a:lnTo>
                  <a:pt x="36576" y="152400"/>
                </a:lnTo>
                <a:lnTo>
                  <a:pt x="30480" y="167640"/>
                </a:lnTo>
                <a:lnTo>
                  <a:pt x="27432" y="185928"/>
                </a:lnTo>
                <a:lnTo>
                  <a:pt x="27432" y="204216"/>
                </a:lnTo>
                <a:lnTo>
                  <a:pt x="27432" y="2225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2" name="object 1502"/>
          <p:cNvSpPr/>
          <p:nvPr/>
        </p:nvSpPr>
        <p:spPr>
          <a:xfrm>
            <a:off x="1588008" y="2807208"/>
            <a:ext cx="408432" cy="408432"/>
          </a:xfrm>
          <a:custGeom>
            <a:avLst/>
            <a:gdLst/>
            <a:ahLst/>
            <a:cxnLst/>
            <a:rect l="l" t="t" r="r" b="b"/>
            <a:pathLst>
              <a:path w="408432" h="408432">
                <a:moveTo>
                  <a:pt x="0" y="204216"/>
                </a:moveTo>
                <a:lnTo>
                  <a:pt x="0" y="182880"/>
                </a:lnTo>
                <a:lnTo>
                  <a:pt x="3048" y="164592"/>
                </a:lnTo>
                <a:lnTo>
                  <a:pt x="9144" y="143256"/>
                </a:lnTo>
                <a:lnTo>
                  <a:pt x="15240" y="124968"/>
                </a:lnTo>
                <a:lnTo>
                  <a:pt x="24384" y="106680"/>
                </a:lnTo>
                <a:lnTo>
                  <a:pt x="33528" y="91440"/>
                </a:lnTo>
                <a:lnTo>
                  <a:pt x="45720" y="73152"/>
                </a:lnTo>
                <a:lnTo>
                  <a:pt x="57912" y="60960"/>
                </a:lnTo>
                <a:lnTo>
                  <a:pt x="73152" y="45720"/>
                </a:lnTo>
                <a:lnTo>
                  <a:pt x="88392" y="33528"/>
                </a:lnTo>
                <a:lnTo>
                  <a:pt x="106680" y="24384"/>
                </a:lnTo>
                <a:lnTo>
                  <a:pt x="124968" y="15240"/>
                </a:lnTo>
                <a:lnTo>
                  <a:pt x="143256" y="9144"/>
                </a:lnTo>
                <a:lnTo>
                  <a:pt x="161543" y="3048"/>
                </a:lnTo>
                <a:lnTo>
                  <a:pt x="182880" y="0"/>
                </a:lnTo>
                <a:lnTo>
                  <a:pt x="204216" y="0"/>
                </a:lnTo>
                <a:lnTo>
                  <a:pt x="225552" y="0"/>
                </a:lnTo>
                <a:lnTo>
                  <a:pt x="243840" y="3048"/>
                </a:lnTo>
                <a:lnTo>
                  <a:pt x="265176" y="9144"/>
                </a:lnTo>
                <a:lnTo>
                  <a:pt x="283464" y="15240"/>
                </a:lnTo>
                <a:lnTo>
                  <a:pt x="301752" y="24384"/>
                </a:lnTo>
                <a:lnTo>
                  <a:pt x="316992" y="33528"/>
                </a:lnTo>
                <a:lnTo>
                  <a:pt x="335280" y="45720"/>
                </a:lnTo>
                <a:lnTo>
                  <a:pt x="347471" y="57912"/>
                </a:lnTo>
                <a:lnTo>
                  <a:pt x="362712" y="73152"/>
                </a:lnTo>
                <a:lnTo>
                  <a:pt x="374904" y="88392"/>
                </a:lnTo>
                <a:lnTo>
                  <a:pt x="384048" y="106680"/>
                </a:lnTo>
                <a:lnTo>
                  <a:pt x="393192" y="124968"/>
                </a:lnTo>
                <a:lnTo>
                  <a:pt x="399288" y="143256"/>
                </a:lnTo>
                <a:lnTo>
                  <a:pt x="405384" y="161544"/>
                </a:lnTo>
                <a:lnTo>
                  <a:pt x="408432" y="182880"/>
                </a:lnTo>
                <a:lnTo>
                  <a:pt x="408432" y="204216"/>
                </a:lnTo>
                <a:lnTo>
                  <a:pt x="408432" y="225552"/>
                </a:lnTo>
                <a:lnTo>
                  <a:pt x="405384" y="243840"/>
                </a:lnTo>
                <a:lnTo>
                  <a:pt x="399288" y="265176"/>
                </a:lnTo>
                <a:lnTo>
                  <a:pt x="393192" y="283464"/>
                </a:lnTo>
                <a:lnTo>
                  <a:pt x="384048" y="301752"/>
                </a:lnTo>
                <a:lnTo>
                  <a:pt x="374904" y="316992"/>
                </a:lnTo>
                <a:lnTo>
                  <a:pt x="362712" y="335280"/>
                </a:lnTo>
                <a:lnTo>
                  <a:pt x="350520" y="347472"/>
                </a:lnTo>
                <a:lnTo>
                  <a:pt x="335280" y="362712"/>
                </a:lnTo>
                <a:lnTo>
                  <a:pt x="320040" y="374904"/>
                </a:lnTo>
                <a:lnTo>
                  <a:pt x="301752" y="384048"/>
                </a:lnTo>
                <a:lnTo>
                  <a:pt x="283464" y="393192"/>
                </a:lnTo>
                <a:lnTo>
                  <a:pt x="265176" y="399288"/>
                </a:lnTo>
                <a:lnTo>
                  <a:pt x="246888" y="405384"/>
                </a:lnTo>
                <a:lnTo>
                  <a:pt x="225552" y="408432"/>
                </a:lnTo>
                <a:lnTo>
                  <a:pt x="204216" y="408432"/>
                </a:lnTo>
                <a:lnTo>
                  <a:pt x="182880" y="408432"/>
                </a:lnTo>
                <a:lnTo>
                  <a:pt x="164592" y="405384"/>
                </a:lnTo>
                <a:lnTo>
                  <a:pt x="143256" y="399288"/>
                </a:lnTo>
                <a:lnTo>
                  <a:pt x="124968" y="393192"/>
                </a:lnTo>
                <a:lnTo>
                  <a:pt x="106680" y="384048"/>
                </a:lnTo>
                <a:lnTo>
                  <a:pt x="91440" y="374904"/>
                </a:lnTo>
                <a:lnTo>
                  <a:pt x="73152" y="362712"/>
                </a:lnTo>
                <a:lnTo>
                  <a:pt x="60960" y="350520"/>
                </a:lnTo>
                <a:lnTo>
                  <a:pt x="45720" y="335280"/>
                </a:lnTo>
                <a:lnTo>
                  <a:pt x="33528" y="320040"/>
                </a:lnTo>
                <a:lnTo>
                  <a:pt x="24384" y="301752"/>
                </a:lnTo>
                <a:lnTo>
                  <a:pt x="15240" y="283464"/>
                </a:lnTo>
                <a:lnTo>
                  <a:pt x="9144" y="265176"/>
                </a:lnTo>
                <a:lnTo>
                  <a:pt x="3048" y="246888"/>
                </a:lnTo>
                <a:lnTo>
                  <a:pt x="0" y="225552"/>
                </a:lnTo>
                <a:lnTo>
                  <a:pt x="0" y="204216"/>
                </a:lnTo>
                <a:close/>
                <a:moveTo>
                  <a:pt x="27432" y="222504"/>
                </a:moveTo>
                <a:lnTo>
                  <a:pt x="30480" y="237744"/>
                </a:lnTo>
                <a:lnTo>
                  <a:pt x="36576" y="256032"/>
                </a:lnTo>
                <a:lnTo>
                  <a:pt x="42671" y="271272"/>
                </a:lnTo>
                <a:lnTo>
                  <a:pt x="48768" y="286512"/>
                </a:lnTo>
                <a:lnTo>
                  <a:pt x="57912" y="301752"/>
                </a:lnTo>
                <a:lnTo>
                  <a:pt x="67056" y="316992"/>
                </a:lnTo>
                <a:lnTo>
                  <a:pt x="79248" y="329184"/>
                </a:lnTo>
                <a:lnTo>
                  <a:pt x="91440" y="338328"/>
                </a:lnTo>
                <a:lnTo>
                  <a:pt x="103632" y="350520"/>
                </a:lnTo>
                <a:lnTo>
                  <a:pt x="118871" y="359664"/>
                </a:lnTo>
                <a:lnTo>
                  <a:pt x="134112" y="365760"/>
                </a:lnTo>
                <a:lnTo>
                  <a:pt x="152399" y="371856"/>
                </a:lnTo>
                <a:lnTo>
                  <a:pt x="167640" y="377952"/>
                </a:lnTo>
                <a:lnTo>
                  <a:pt x="185927" y="377952"/>
                </a:lnTo>
                <a:lnTo>
                  <a:pt x="204216" y="381000"/>
                </a:lnTo>
                <a:lnTo>
                  <a:pt x="222504" y="381000"/>
                </a:lnTo>
                <a:lnTo>
                  <a:pt x="237743" y="377952"/>
                </a:lnTo>
                <a:lnTo>
                  <a:pt x="256032" y="371856"/>
                </a:lnTo>
                <a:lnTo>
                  <a:pt x="271271" y="365760"/>
                </a:lnTo>
                <a:lnTo>
                  <a:pt x="286512" y="359664"/>
                </a:lnTo>
                <a:lnTo>
                  <a:pt x="301752" y="350520"/>
                </a:lnTo>
                <a:lnTo>
                  <a:pt x="316992" y="341376"/>
                </a:lnTo>
                <a:lnTo>
                  <a:pt x="329184" y="329184"/>
                </a:lnTo>
                <a:lnTo>
                  <a:pt x="338327" y="316992"/>
                </a:lnTo>
                <a:lnTo>
                  <a:pt x="350520" y="301752"/>
                </a:lnTo>
                <a:lnTo>
                  <a:pt x="359664" y="289560"/>
                </a:lnTo>
                <a:lnTo>
                  <a:pt x="365760" y="274320"/>
                </a:lnTo>
                <a:lnTo>
                  <a:pt x="371856" y="256032"/>
                </a:lnTo>
                <a:lnTo>
                  <a:pt x="377952" y="240792"/>
                </a:lnTo>
                <a:lnTo>
                  <a:pt x="377952" y="222504"/>
                </a:lnTo>
                <a:lnTo>
                  <a:pt x="380999" y="204216"/>
                </a:lnTo>
                <a:lnTo>
                  <a:pt x="380999" y="185928"/>
                </a:lnTo>
                <a:lnTo>
                  <a:pt x="377952" y="170688"/>
                </a:lnTo>
                <a:lnTo>
                  <a:pt x="371856" y="152400"/>
                </a:lnTo>
                <a:lnTo>
                  <a:pt x="365760" y="137160"/>
                </a:lnTo>
                <a:lnTo>
                  <a:pt x="359664" y="121920"/>
                </a:lnTo>
                <a:lnTo>
                  <a:pt x="350520" y="106680"/>
                </a:lnTo>
                <a:lnTo>
                  <a:pt x="341376" y="91440"/>
                </a:lnTo>
                <a:lnTo>
                  <a:pt x="329184" y="79248"/>
                </a:lnTo>
                <a:lnTo>
                  <a:pt x="316992" y="67056"/>
                </a:lnTo>
                <a:lnTo>
                  <a:pt x="301752" y="57912"/>
                </a:lnTo>
                <a:lnTo>
                  <a:pt x="289560" y="48768"/>
                </a:lnTo>
                <a:lnTo>
                  <a:pt x="274320" y="42672"/>
                </a:lnTo>
                <a:lnTo>
                  <a:pt x="256032" y="36576"/>
                </a:lnTo>
                <a:lnTo>
                  <a:pt x="240792" y="30480"/>
                </a:lnTo>
                <a:lnTo>
                  <a:pt x="222504" y="27432"/>
                </a:lnTo>
                <a:lnTo>
                  <a:pt x="204216" y="27432"/>
                </a:lnTo>
                <a:lnTo>
                  <a:pt x="185927" y="27432"/>
                </a:lnTo>
                <a:lnTo>
                  <a:pt x="170688" y="30480"/>
                </a:lnTo>
                <a:lnTo>
                  <a:pt x="152399" y="36576"/>
                </a:lnTo>
                <a:lnTo>
                  <a:pt x="137160" y="42672"/>
                </a:lnTo>
                <a:lnTo>
                  <a:pt x="121920" y="48768"/>
                </a:lnTo>
                <a:lnTo>
                  <a:pt x="106680" y="57912"/>
                </a:lnTo>
                <a:lnTo>
                  <a:pt x="91440" y="67056"/>
                </a:lnTo>
                <a:lnTo>
                  <a:pt x="79248" y="79248"/>
                </a:lnTo>
                <a:lnTo>
                  <a:pt x="67056" y="91440"/>
                </a:lnTo>
                <a:lnTo>
                  <a:pt x="57912" y="103632"/>
                </a:lnTo>
                <a:lnTo>
                  <a:pt x="48768" y="118872"/>
                </a:lnTo>
                <a:lnTo>
                  <a:pt x="42671" y="134112"/>
                </a:lnTo>
                <a:lnTo>
                  <a:pt x="36576" y="152400"/>
                </a:lnTo>
                <a:lnTo>
                  <a:pt x="30480" y="167640"/>
                </a:lnTo>
                <a:lnTo>
                  <a:pt x="27432" y="185928"/>
                </a:lnTo>
                <a:lnTo>
                  <a:pt x="27432" y="204216"/>
                </a:lnTo>
                <a:lnTo>
                  <a:pt x="27432" y="2225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120640" y="2038731"/>
            <a:ext cx="3788665" cy="17967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i="1" spc="10" dirty="0">
                <a:latin typeface="Arial"/>
                <a:cs typeface="Arial"/>
              </a:rPr>
              <a:t>Notice that although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R and K are different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amino acids, they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have a positive score.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20640" y="4096131"/>
            <a:ext cx="3883535" cy="22539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i="1" spc="10" dirty="0">
                <a:latin typeface="Arial"/>
                <a:cs typeface="Arial"/>
              </a:rPr>
              <a:t>Why? They are both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positively charged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amino acids</a:t>
            </a:r>
            <a:r>
              <a:rPr sz="3100" spc="10" dirty="0">
                <a:latin typeface="Arial"/>
                <a:cs typeface="Arial"/>
              </a:rPr>
              <a:t>  </a:t>
            </a:r>
            <a:r>
              <a:rPr sz="3000" i="1" spc="10" dirty="0">
                <a:latin typeface="Arial"/>
                <a:cs typeface="Arial"/>
              </a:rPr>
              <a:t>will not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greatly change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function of protein.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004755"/>
            <a:ext cx="7318124" cy="68106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Alignment: 2 row representation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242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31211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1242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1211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36576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36545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36576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36545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1910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1879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1910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1879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47244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47213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47244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47213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7912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57881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57912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57881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3246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3215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3246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3215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8580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8549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8580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8549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73914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3883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73914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73883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291840" y="492521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5240" y="4925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58640" y="49252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4925217"/>
            <a:ext cx="26715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58840" y="4925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92240" y="49252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4925217"/>
            <a:ext cx="22490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59040" y="49252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91840" y="5458617"/>
            <a:ext cx="252983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5240" y="54586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58640" y="54586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5458617"/>
            <a:ext cx="26715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58840" y="54586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92240" y="54586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025640" y="545861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559040" y="5458617"/>
            <a:ext cx="252984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4850892"/>
            <a:ext cx="1503883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letters of </a:t>
            </a:r>
            <a:r>
              <a:rPr sz="2400" b="1" i="1" spc="10" dirty="0">
                <a:solidFill>
                  <a:srgbClr val="006633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5399532"/>
            <a:ext cx="1571548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letters of </a:t>
            </a:r>
            <a:r>
              <a:rPr sz="2400" b="1" i="1" spc="10" dirty="0">
                <a:solidFill>
                  <a:srgbClr val="006633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257800" y="47091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254752" y="47061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257800" y="524256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254752" y="523951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425440" y="49252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425440" y="5458617"/>
            <a:ext cx="224902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124200" y="6096000"/>
            <a:ext cx="1524000" cy="399288"/>
          </a:xfrm>
          <a:custGeom>
            <a:avLst/>
            <a:gdLst/>
            <a:ahLst/>
            <a:cxnLst/>
            <a:rect l="l" t="t" r="r" b="b"/>
            <a:pathLst>
              <a:path w="1524000" h="399288">
                <a:moveTo>
                  <a:pt x="0" y="399288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99288"/>
                </a:lnTo>
                <a:lnTo>
                  <a:pt x="0" y="399288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215640" y="6159657"/>
            <a:ext cx="124038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5 matches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724400" y="6096000"/>
            <a:ext cx="1524000" cy="399288"/>
          </a:xfrm>
          <a:custGeom>
            <a:avLst/>
            <a:gdLst/>
            <a:ahLst/>
            <a:cxnLst/>
            <a:rect l="l" t="t" r="r" b="b"/>
            <a:pathLst>
              <a:path w="1524000" h="399288">
                <a:moveTo>
                  <a:pt x="0" y="399288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99288"/>
                </a:lnTo>
                <a:lnTo>
                  <a:pt x="0" y="39928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4815840" y="6159657"/>
            <a:ext cx="1359535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2 insertions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324600" y="6096000"/>
            <a:ext cx="1524000" cy="399288"/>
          </a:xfrm>
          <a:custGeom>
            <a:avLst/>
            <a:gdLst/>
            <a:ahLst/>
            <a:cxnLst/>
            <a:rect l="l" t="t" r="r" b="b"/>
            <a:pathLst>
              <a:path w="1524000" h="399288">
                <a:moveTo>
                  <a:pt x="0" y="399288"/>
                </a:moveTo>
                <a:lnTo>
                  <a:pt x="0" y="0"/>
                </a:lnTo>
                <a:lnTo>
                  <a:pt x="1524000" y="0"/>
                </a:lnTo>
                <a:lnTo>
                  <a:pt x="1524000" y="399288"/>
                </a:lnTo>
                <a:lnTo>
                  <a:pt x="0" y="399288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416040" y="6159657"/>
            <a:ext cx="128667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2 deletions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21057"/>
            <a:ext cx="791001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Columns that contain the same letter in both rows are called </a:t>
            </a:r>
            <a:r>
              <a:rPr sz="1970" spc="10" dirty="0">
                <a:solidFill>
                  <a:srgbClr val="ff0000"/>
                </a:solidFill>
                <a:latin typeface="Arial"/>
                <a:cs typeface="Arial"/>
              </a:rPr>
              <a:t>matches</a:t>
            </a:r>
            <a:r>
              <a:rPr sz="197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578257"/>
            <a:ext cx="6715196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Columns containing different letters are called </a:t>
            </a:r>
            <a:r>
              <a:rPr sz="1970" spc="10" dirty="0">
                <a:solidFill>
                  <a:srgbClr val="ff0000"/>
                </a:solidFill>
                <a:latin typeface="Arial"/>
                <a:cs typeface="Arial"/>
              </a:rPr>
              <a:t>mismatches</a:t>
            </a:r>
            <a:r>
              <a:rPr sz="197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035457"/>
            <a:ext cx="783685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The columns of the alignment containing one space are called </a:t>
            </a:r>
            <a:r>
              <a:rPr sz="1970" spc="10" dirty="0">
                <a:solidFill>
                  <a:srgbClr val="ff0000"/>
                </a:solidFill>
                <a:latin typeface="Arial"/>
                <a:cs typeface="Arial"/>
              </a:rPr>
              <a:t>indels</a:t>
            </a:r>
            <a:r>
              <a:rPr sz="197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492657"/>
            <a:ext cx="7257740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The columns containing a space in the top row called </a:t>
            </a:r>
            <a:r>
              <a:rPr sz="1970" spc="10" dirty="0">
                <a:solidFill>
                  <a:srgbClr val="ff0000"/>
                </a:solidFill>
                <a:latin typeface="Arial"/>
                <a:cs typeface="Arial"/>
              </a:rPr>
              <a:t>insertions</a:t>
            </a:r>
            <a:r>
              <a:rPr sz="197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949857"/>
            <a:ext cx="6166555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The columns with a space in the bottom row </a:t>
            </a:r>
            <a:r>
              <a:rPr sz="1970" spc="10" dirty="0">
                <a:solidFill>
                  <a:srgbClr val="ff0000"/>
                </a:solidFill>
                <a:latin typeface="Arial"/>
                <a:cs typeface="Arial"/>
              </a:rPr>
              <a:t>deletions</a:t>
            </a:r>
            <a:r>
              <a:rPr sz="1970" spc="10" dirty="0"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object 150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4" name="object 1504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459475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Local vs. Global Alignment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2130171"/>
            <a:ext cx="563384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Global Alignment Problem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05" name="object 1505"/>
          <p:cNvSpPr/>
          <p:nvPr/>
        </p:nvSpPr>
        <p:spPr>
          <a:xfrm>
            <a:off x="2185416" y="2514600"/>
            <a:ext cx="4425696" cy="27432"/>
          </a:xfrm>
          <a:custGeom>
            <a:avLst/>
            <a:gdLst/>
            <a:ahLst/>
            <a:cxnLst/>
            <a:rect l="l" t="t" r="r" b="b"/>
            <a:pathLst>
              <a:path w="4425696" h="27432">
                <a:moveTo>
                  <a:pt x="0" y="27432"/>
                </a:moveTo>
                <a:lnTo>
                  <a:pt x="0" y="0"/>
                </a:lnTo>
                <a:lnTo>
                  <a:pt x="4425696" y="0"/>
                </a:lnTo>
                <a:lnTo>
                  <a:pt x="4425696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426464" y="2130171"/>
            <a:ext cx="7405116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28218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tries to find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the longest path between vertices </a:t>
            </a:r>
            <a:r>
              <a:rPr sz="3000" i="1" spc="10" dirty="0">
                <a:latin typeface="Arial"/>
                <a:cs typeface="Arial"/>
              </a:rPr>
              <a:t>(0,0) </a:t>
            </a:r>
            <a:r>
              <a:rPr sz="3000" spc="10" dirty="0">
                <a:latin typeface="Arial"/>
                <a:cs typeface="Arial"/>
              </a:rPr>
              <a:t>and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(</a:t>
            </a:r>
            <a:r>
              <a:rPr sz="3000" i="1" spc="10" dirty="0">
                <a:latin typeface="Arial"/>
                <a:cs typeface="Arial"/>
              </a:rPr>
              <a:t>n,m</a:t>
            </a:r>
            <a:r>
              <a:rPr sz="3000" spc="10" dirty="0">
                <a:latin typeface="Arial"/>
                <a:cs typeface="Arial"/>
              </a:rPr>
              <a:t>) in the edit graph.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3730371"/>
            <a:ext cx="544182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Local Alignment Problem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06" name="object 1506"/>
          <p:cNvSpPr/>
          <p:nvPr/>
        </p:nvSpPr>
        <p:spPr>
          <a:xfrm>
            <a:off x="2185416" y="4114800"/>
            <a:ext cx="4233672" cy="27432"/>
          </a:xfrm>
          <a:custGeom>
            <a:avLst/>
            <a:gdLst/>
            <a:ahLst/>
            <a:cxnLst/>
            <a:rect l="l" t="t" r="r" b="b"/>
            <a:pathLst>
              <a:path w="4233672" h="27432">
                <a:moveTo>
                  <a:pt x="0" y="27432"/>
                </a:moveTo>
                <a:lnTo>
                  <a:pt x="0" y="0"/>
                </a:lnTo>
                <a:lnTo>
                  <a:pt x="4233672" y="0"/>
                </a:lnTo>
                <a:lnTo>
                  <a:pt x="4233672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426464" y="3730371"/>
            <a:ext cx="7698870" cy="13395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093207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tries to find the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longest path among paths between </a:t>
            </a:r>
            <a:r>
              <a:rPr sz="3000" b="1" spc="10" dirty="0">
                <a:latin typeface="Arial"/>
                <a:cs typeface="Arial"/>
              </a:rPr>
              <a:t>arbitrary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vertices </a:t>
            </a:r>
            <a:r>
              <a:rPr sz="3000" spc="10" dirty="0">
                <a:latin typeface="Arial"/>
                <a:cs typeface="Arial"/>
              </a:rPr>
              <a:t>(</a:t>
            </a:r>
            <a:r>
              <a:rPr sz="3000" i="1" spc="10" dirty="0">
                <a:latin typeface="Arial"/>
                <a:cs typeface="Arial"/>
              </a:rPr>
              <a:t>i, j</a:t>
            </a:r>
            <a:r>
              <a:rPr sz="3000" spc="10" dirty="0">
                <a:latin typeface="Arial"/>
                <a:cs typeface="Arial"/>
              </a:rPr>
              <a:t>) and (</a:t>
            </a:r>
            <a:r>
              <a:rPr sz="3000" i="1" spc="10" dirty="0">
                <a:latin typeface="Arial"/>
                <a:cs typeface="Arial"/>
              </a:rPr>
              <a:t>i’, j’</a:t>
            </a:r>
            <a:r>
              <a:rPr sz="3000" spc="10" dirty="0">
                <a:latin typeface="Arial"/>
                <a:cs typeface="Arial"/>
              </a:rPr>
              <a:t>) in the edit graph.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object 1507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8" name="object 1508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459475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Local vs. Global Alignment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2130171"/>
            <a:ext cx="5633846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Global Alignment Problem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09" name="object 1509"/>
          <p:cNvSpPr/>
          <p:nvPr/>
        </p:nvSpPr>
        <p:spPr>
          <a:xfrm>
            <a:off x="2185416" y="2514600"/>
            <a:ext cx="4425696" cy="27432"/>
          </a:xfrm>
          <a:custGeom>
            <a:avLst/>
            <a:gdLst/>
            <a:ahLst/>
            <a:cxnLst/>
            <a:rect l="l" t="t" r="r" b="b"/>
            <a:pathLst>
              <a:path w="4425696" h="27432">
                <a:moveTo>
                  <a:pt x="0" y="27432"/>
                </a:moveTo>
                <a:lnTo>
                  <a:pt x="0" y="0"/>
                </a:lnTo>
                <a:lnTo>
                  <a:pt x="4425696" y="0"/>
                </a:lnTo>
                <a:lnTo>
                  <a:pt x="4425696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426464" y="2130171"/>
            <a:ext cx="7405116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28218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tries to find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the longest path between vertices </a:t>
            </a:r>
            <a:r>
              <a:rPr sz="3000" i="1" spc="10" dirty="0">
                <a:latin typeface="Arial"/>
                <a:cs typeface="Arial"/>
              </a:rPr>
              <a:t>(0,0) </a:t>
            </a:r>
            <a:r>
              <a:rPr sz="3000" spc="10" dirty="0">
                <a:latin typeface="Arial"/>
                <a:cs typeface="Arial"/>
              </a:rPr>
              <a:t>and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(</a:t>
            </a:r>
            <a:r>
              <a:rPr sz="3000" i="1" spc="10" dirty="0">
                <a:latin typeface="Arial"/>
                <a:cs typeface="Arial"/>
              </a:rPr>
              <a:t>n,m</a:t>
            </a:r>
            <a:r>
              <a:rPr sz="3000" spc="10" dirty="0">
                <a:latin typeface="Arial"/>
                <a:cs typeface="Arial"/>
              </a:rPr>
              <a:t>) in the edit graph.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3730371"/>
            <a:ext cx="544182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Local Alignment Problem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10" name="object 1510"/>
          <p:cNvSpPr/>
          <p:nvPr/>
        </p:nvSpPr>
        <p:spPr>
          <a:xfrm>
            <a:off x="2185416" y="4114800"/>
            <a:ext cx="4233672" cy="27432"/>
          </a:xfrm>
          <a:custGeom>
            <a:avLst/>
            <a:gdLst/>
            <a:ahLst/>
            <a:cxnLst/>
            <a:rect l="l" t="t" r="r" b="b"/>
            <a:pathLst>
              <a:path w="4233672" h="27432">
                <a:moveTo>
                  <a:pt x="0" y="27432"/>
                </a:moveTo>
                <a:lnTo>
                  <a:pt x="0" y="0"/>
                </a:lnTo>
                <a:lnTo>
                  <a:pt x="4233672" y="0"/>
                </a:lnTo>
                <a:lnTo>
                  <a:pt x="4233672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426464" y="3730371"/>
            <a:ext cx="7698870" cy="13395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5093207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tries to find the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longest path among paths between </a:t>
            </a:r>
            <a:r>
              <a:rPr sz="3000" b="1" spc="10" dirty="0">
                <a:latin typeface="Arial"/>
                <a:cs typeface="Arial"/>
              </a:rPr>
              <a:t>arbitrary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vertices </a:t>
            </a:r>
            <a:r>
              <a:rPr sz="3000" spc="10" dirty="0">
                <a:latin typeface="Arial"/>
                <a:cs typeface="Arial"/>
              </a:rPr>
              <a:t>(</a:t>
            </a:r>
            <a:r>
              <a:rPr sz="3000" i="1" spc="10" dirty="0">
                <a:latin typeface="Arial"/>
                <a:cs typeface="Arial"/>
              </a:rPr>
              <a:t>i, j</a:t>
            </a:r>
            <a:r>
              <a:rPr sz="3000" spc="10" dirty="0">
                <a:latin typeface="Arial"/>
                <a:cs typeface="Arial"/>
              </a:rPr>
              <a:t>) and (</a:t>
            </a:r>
            <a:r>
              <a:rPr sz="3000" i="1" spc="10" dirty="0">
                <a:latin typeface="Arial"/>
                <a:cs typeface="Arial"/>
              </a:rPr>
              <a:t>i’, j’</a:t>
            </a:r>
            <a:r>
              <a:rPr sz="3000" spc="10" dirty="0">
                <a:latin typeface="Arial"/>
                <a:cs typeface="Arial"/>
              </a:rPr>
              <a:t>) in the edit graph.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5330571"/>
            <a:ext cx="7433310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In the edit graph with negatively-scored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edges, Local Alignment may score higher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solidFill>
                  <a:srgbClr val="ff0000"/>
                </a:solidFill>
                <a:latin typeface="Arial"/>
                <a:cs typeface="Arial"/>
              </a:rPr>
              <a:t>than Global Alignment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object 151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2" name="object 1512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595909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Local vs. Global Alignment </a:t>
            </a:r>
            <a:r>
              <a:rPr sz="2600" spc="10" dirty="0">
                <a:solidFill>
                  <a:srgbClr val="006633"/>
                </a:solidFill>
                <a:latin typeface="Arial Unicode MS"/>
                <a:cs typeface="Arial Unicode MS"/>
              </a:rPr>
              <a:t>(cont’d)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333717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i="1" spc="10" dirty="0">
                <a:latin typeface="Arial"/>
                <a:cs typeface="Arial"/>
              </a:rPr>
              <a:t>Global Alignment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776091"/>
            <a:ext cx="7393306" cy="8823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8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2880" i="1" spc="10" dirty="0">
                <a:latin typeface="Arial"/>
                <a:cs typeface="Arial"/>
              </a:rPr>
              <a:t>Local Alignment—better alignment to find</a:t>
            </a:r>
            <a:endParaRPr sz="28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conserved segment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2575389"/>
            <a:ext cx="7466175" cy="2638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latin typeface="Arial"/>
                <a:cs typeface="Arial"/>
              </a:rPr>
              <a:t>--T—-CC-C-AGT—-TATGT-CAGGGGACACG—A-GCATGCAGA-GAC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0240" y="2803989"/>
            <a:ext cx="7156918" cy="2638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|    ||  |    ||    |  |  |  |||        ||  |  |  |    |  ||||      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15440" y="3032589"/>
            <a:ext cx="7466382" cy="2638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i="1" spc="10" dirty="0">
                <a:latin typeface="Arial"/>
                <a:cs typeface="Arial"/>
              </a:rPr>
              <a:t>AATTGCCGCC-GTCGT-T-TTCAG----CA-GTTATG—T-CAGAT--C</a:t>
            </a:r>
            <a:endParaRPr sz="19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96640" y="4861389"/>
            <a:ext cx="5633959" cy="56866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latin typeface="Arial"/>
                <a:cs typeface="Arial"/>
              </a:rPr>
              <a:t>tccCAGTTATGTCAGgggacacgagcatgcagagac</a:t>
            </a:r>
            <a:endParaRPr sz="19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||||||||||||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53439" y="5547189"/>
            <a:ext cx="5633949" cy="26386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aattgccgccgtcgttttcagCAGTTATGTCAGatc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object 151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4" name="object 1514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313856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Local Alignment: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515" name="object 1515"/>
          <p:cNvSpPr/>
          <p:nvPr/>
        </p:nvSpPr>
        <p:spPr>
          <a:xfrm>
            <a:off x="1283208" y="3048000"/>
            <a:ext cx="4343400" cy="3200400"/>
          </a:xfrm>
          <a:custGeom>
            <a:avLst/>
            <a:gdLst/>
            <a:ahLst/>
            <a:cxnLst/>
            <a:rect l="l" t="t" r="r" b="b"/>
            <a:pathLst>
              <a:path w="4343400" h="3200400">
                <a:moveTo>
                  <a:pt x="0" y="3200400"/>
                </a:moveTo>
                <a:lnTo>
                  <a:pt x="0" y="0"/>
                </a:lnTo>
                <a:lnTo>
                  <a:pt x="4343400" y="0"/>
                </a:lnTo>
                <a:lnTo>
                  <a:pt x="4343400" y="320040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6" name="object 1516"/>
          <p:cNvSpPr/>
          <p:nvPr/>
        </p:nvSpPr>
        <p:spPr>
          <a:xfrm>
            <a:off x="1277112" y="3044952"/>
            <a:ext cx="4352544" cy="3209544"/>
          </a:xfrm>
          <a:custGeom>
            <a:avLst/>
            <a:gdLst/>
            <a:ahLst/>
            <a:cxnLst/>
            <a:rect l="l" t="t" r="r" b="b"/>
            <a:pathLst>
              <a:path w="4352544" h="3209544">
                <a:moveTo>
                  <a:pt x="0" y="0"/>
                </a:moveTo>
                <a:lnTo>
                  <a:pt x="4352544" y="0"/>
                </a:lnTo>
                <a:lnTo>
                  <a:pt x="4352544" y="3209544"/>
                </a:lnTo>
                <a:lnTo>
                  <a:pt x="0" y="3209544"/>
                </a:lnTo>
                <a:lnTo>
                  <a:pt x="0" y="0"/>
                </a:lnTo>
                <a:close/>
                <a:moveTo>
                  <a:pt x="9144" y="3203448"/>
                </a:moveTo>
                <a:lnTo>
                  <a:pt x="6096" y="3200400"/>
                </a:lnTo>
                <a:lnTo>
                  <a:pt x="4349496" y="3200400"/>
                </a:lnTo>
                <a:lnTo>
                  <a:pt x="4343400" y="3203448"/>
                </a:lnTo>
                <a:lnTo>
                  <a:pt x="4343400" y="3048"/>
                </a:lnTo>
                <a:lnTo>
                  <a:pt x="4349496" y="9144"/>
                </a:lnTo>
                <a:lnTo>
                  <a:pt x="6096" y="9144"/>
                </a:lnTo>
                <a:lnTo>
                  <a:pt x="9144" y="3048"/>
                </a:lnTo>
                <a:lnTo>
                  <a:pt x="9144" y="3203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844040" y="4559017"/>
            <a:ext cx="2175457" cy="31294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Global alignment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17" name="object 1517"/>
          <p:cNvSpPr/>
          <p:nvPr/>
        </p:nvSpPr>
        <p:spPr>
          <a:xfrm>
            <a:off x="4169664" y="3496056"/>
            <a:ext cx="704088" cy="630936"/>
          </a:xfrm>
          <a:custGeom>
            <a:avLst/>
            <a:gdLst/>
            <a:ahLst/>
            <a:cxnLst/>
            <a:rect l="l" t="t" r="r" b="b"/>
            <a:pathLst>
              <a:path w="704088" h="630936">
                <a:moveTo>
                  <a:pt x="18288" y="0"/>
                </a:moveTo>
                <a:lnTo>
                  <a:pt x="704088" y="609600"/>
                </a:lnTo>
                <a:lnTo>
                  <a:pt x="685800" y="630936"/>
                </a:lnTo>
                <a:lnTo>
                  <a:pt x="0" y="21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8" name="object 1518"/>
          <p:cNvSpPr/>
          <p:nvPr/>
        </p:nvSpPr>
        <p:spPr>
          <a:xfrm>
            <a:off x="3874008" y="3462528"/>
            <a:ext cx="304800" cy="48768"/>
          </a:xfrm>
          <a:custGeom>
            <a:avLst/>
            <a:gdLst/>
            <a:ahLst/>
            <a:cxnLst/>
            <a:rect l="l" t="t" r="r" b="b"/>
            <a:pathLst>
              <a:path w="304800" h="48768">
                <a:moveTo>
                  <a:pt x="304800" y="48768"/>
                </a:moveTo>
                <a:lnTo>
                  <a:pt x="265176" y="42672"/>
                </a:lnTo>
                <a:lnTo>
                  <a:pt x="268224" y="33528"/>
                </a:lnTo>
                <a:lnTo>
                  <a:pt x="304800" y="39624"/>
                </a:lnTo>
                <a:lnTo>
                  <a:pt x="304800" y="48768"/>
                </a:lnTo>
                <a:close/>
                <a:moveTo>
                  <a:pt x="237744" y="39624"/>
                </a:moveTo>
                <a:lnTo>
                  <a:pt x="201168" y="33528"/>
                </a:lnTo>
                <a:lnTo>
                  <a:pt x="201168" y="24384"/>
                </a:lnTo>
                <a:lnTo>
                  <a:pt x="237744" y="30480"/>
                </a:lnTo>
                <a:lnTo>
                  <a:pt x="237744" y="39624"/>
                </a:lnTo>
                <a:close/>
                <a:moveTo>
                  <a:pt x="170688" y="30480"/>
                </a:moveTo>
                <a:lnTo>
                  <a:pt x="134112" y="24384"/>
                </a:lnTo>
                <a:lnTo>
                  <a:pt x="134112" y="15240"/>
                </a:lnTo>
                <a:lnTo>
                  <a:pt x="173736" y="21336"/>
                </a:lnTo>
                <a:lnTo>
                  <a:pt x="170688" y="30480"/>
                </a:lnTo>
                <a:close/>
                <a:moveTo>
                  <a:pt x="106680" y="21336"/>
                </a:moveTo>
                <a:lnTo>
                  <a:pt x="67056" y="18288"/>
                </a:lnTo>
                <a:lnTo>
                  <a:pt x="70104" y="6096"/>
                </a:lnTo>
                <a:lnTo>
                  <a:pt x="106680" y="12192"/>
                </a:lnTo>
                <a:lnTo>
                  <a:pt x="106680" y="21336"/>
                </a:lnTo>
                <a:close/>
                <a:moveTo>
                  <a:pt x="39624" y="12192"/>
                </a:moveTo>
                <a:lnTo>
                  <a:pt x="0" y="9144"/>
                </a:lnTo>
                <a:lnTo>
                  <a:pt x="3048" y="0"/>
                </a:lnTo>
                <a:lnTo>
                  <a:pt x="39624" y="3048"/>
                </a:lnTo>
                <a:lnTo>
                  <a:pt x="3962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9" name="object 1519"/>
          <p:cNvSpPr/>
          <p:nvPr/>
        </p:nvSpPr>
        <p:spPr>
          <a:xfrm>
            <a:off x="3544824" y="3416808"/>
            <a:ext cx="304800" cy="48768"/>
          </a:xfrm>
          <a:custGeom>
            <a:avLst/>
            <a:gdLst/>
            <a:ahLst/>
            <a:cxnLst/>
            <a:rect l="l" t="t" r="r" b="b"/>
            <a:pathLst>
              <a:path w="304800" h="48768">
                <a:moveTo>
                  <a:pt x="301752" y="48768"/>
                </a:moveTo>
                <a:lnTo>
                  <a:pt x="265176" y="45720"/>
                </a:lnTo>
                <a:lnTo>
                  <a:pt x="265176" y="36576"/>
                </a:lnTo>
                <a:lnTo>
                  <a:pt x="304800" y="39624"/>
                </a:lnTo>
                <a:lnTo>
                  <a:pt x="301752" y="48768"/>
                </a:lnTo>
                <a:close/>
                <a:moveTo>
                  <a:pt x="237744" y="39624"/>
                </a:moveTo>
                <a:lnTo>
                  <a:pt x="198120" y="36576"/>
                </a:lnTo>
                <a:lnTo>
                  <a:pt x="201168" y="27432"/>
                </a:lnTo>
                <a:lnTo>
                  <a:pt x="237744" y="30480"/>
                </a:lnTo>
                <a:lnTo>
                  <a:pt x="237744" y="39624"/>
                </a:lnTo>
                <a:close/>
                <a:moveTo>
                  <a:pt x="170688" y="33528"/>
                </a:moveTo>
                <a:lnTo>
                  <a:pt x="131064" y="27432"/>
                </a:lnTo>
                <a:lnTo>
                  <a:pt x="134112" y="18288"/>
                </a:lnTo>
                <a:lnTo>
                  <a:pt x="170688" y="21336"/>
                </a:lnTo>
                <a:lnTo>
                  <a:pt x="170688" y="33528"/>
                </a:lnTo>
                <a:close/>
                <a:moveTo>
                  <a:pt x="103632" y="24384"/>
                </a:moveTo>
                <a:lnTo>
                  <a:pt x="67056" y="18288"/>
                </a:lnTo>
                <a:lnTo>
                  <a:pt x="67056" y="9144"/>
                </a:lnTo>
                <a:lnTo>
                  <a:pt x="106679" y="12192"/>
                </a:lnTo>
                <a:lnTo>
                  <a:pt x="103632" y="24384"/>
                </a:lnTo>
                <a:close/>
                <a:moveTo>
                  <a:pt x="36576" y="15240"/>
                </a:moveTo>
                <a:lnTo>
                  <a:pt x="0" y="9144"/>
                </a:lnTo>
                <a:lnTo>
                  <a:pt x="3047" y="0"/>
                </a:lnTo>
                <a:lnTo>
                  <a:pt x="39624" y="6096"/>
                </a:lnTo>
                <a:lnTo>
                  <a:pt x="3657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0" name="object 1520"/>
          <p:cNvSpPr/>
          <p:nvPr/>
        </p:nvSpPr>
        <p:spPr>
          <a:xfrm>
            <a:off x="3215640" y="3371088"/>
            <a:ext cx="301752" cy="51816"/>
          </a:xfrm>
          <a:custGeom>
            <a:avLst/>
            <a:gdLst/>
            <a:ahLst/>
            <a:cxnLst/>
            <a:rect l="l" t="t" r="r" b="b"/>
            <a:pathLst>
              <a:path w="301752" h="51816">
                <a:moveTo>
                  <a:pt x="301752" y="51816"/>
                </a:moveTo>
                <a:lnTo>
                  <a:pt x="262128" y="45720"/>
                </a:lnTo>
                <a:lnTo>
                  <a:pt x="265175" y="36576"/>
                </a:lnTo>
                <a:lnTo>
                  <a:pt x="301752" y="42672"/>
                </a:lnTo>
                <a:lnTo>
                  <a:pt x="301752" y="51816"/>
                </a:lnTo>
                <a:close/>
                <a:moveTo>
                  <a:pt x="234696" y="42672"/>
                </a:moveTo>
                <a:lnTo>
                  <a:pt x="198119" y="36576"/>
                </a:lnTo>
                <a:lnTo>
                  <a:pt x="198119" y="27432"/>
                </a:lnTo>
                <a:lnTo>
                  <a:pt x="237744" y="33528"/>
                </a:lnTo>
                <a:lnTo>
                  <a:pt x="234696" y="42672"/>
                </a:lnTo>
                <a:close/>
                <a:moveTo>
                  <a:pt x="167640" y="33528"/>
                </a:moveTo>
                <a:lnTo>
                  <a:pt x="131063" y="27432"/>
                </a:lnTo>
                <a:lnTo>
                  <a:pt x="131063" y="18288"/>
                </a:lnTo>
                <a:lnTo>
                  <a:pt x="170688" y="24384"/>
                </a:lnTo>
                <a:lnTo>
                  <a:pt x="167640" y="33528"/>
                </a:lnTo>
                <a:close/>
                <a:moveTo>
                  <a:pt x="103631" y="24384"/>
                </a:moveTo>
                <a:lnTo>
                  <a:pt x="64008" y="18288"/>
                </a:lnTo>
                <a:lnTo>
                  <a:pt x="67056" y="9144"/>
                </a:lnTo>
                <a:lnTo>
                  <a:pt x="103631" y="15240"/>
                </a:lnTo>
                <a:lnTo>
                  <a:pt x="103631" y="24384"/>
                </a:lnTo>
                <a:close/>
                <a:moveTo>
                  <a:pt x="36575" y="15240"/>
                </a:moveTo>
                <a:lnTo>
                  <a:pt x="0" y="9144"/>
                </a:lnTo>
                <a:lnTo>
                  <a:pt x="0" y="0"/>
                </a:lnTo>
                <a:lnTo>
                  <a:pt x="36575" y="6096"/>
                </a:lnTo>
                <a:lnTo>
                  <a:pt x="3657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1" name="object 1521"/>
          <p:cNvSpPr/>
          <p:nvPr/>
        </p:nvSpPr>
        <p:spPr>
          <a:xfrm>
            <a:off x="2883408" y="3328416"/>
            <a:ext cx="304800" cy="48768"/>
          </a:xfrm>
          <a:custGeom>
            <a:avLst/>
            <a:gdLst/>
            <a:ahLst/>
            <a:cxnLst/>
            <a:rect l="l" t="t" r="r" b="b"/>
            <a:pathLst>
              <a:path w="304800" h="48768">
                <a:moveTo>
                  <a:pt x="301752" y="48768"/>
                </a:moveTo>
                <a:lnTo>
                  <a:pt x="265176" y="42672"/>
                </a:lnTo>
                <a:lnTo>
                  <a:pt x="265176" y="33528"/>
                </a:lnTo>
                <a:lnTo>
                  <a:pt x="304800" y="39624"/>
                </a:lnTo>
                <a:lnTo>
                  <a:pt x="301752" y="48768"/>
                </a:lnTo>
                <a:close/>
                <a:moveTo>
                  <a:pt x="237744" y="39624"/>
                </a:moveTo>
                <a:lnTo>
                  <a:pt x="198120" y="33528"/>
                </a:lnTo>
                <a:lnTo>
                  <a:pt x="201168" y="24384"/>
                </a:lnTo>
                <a:lnTo>
                  <a:pt x="237744" y="30480"/>
                </a:lnTo>
                <a:lnTo>
                  <a:pt x="237744" y="39624"/>
                </a:lnTo>
                <a:close/>
                <a:moveTo>
                  <a:pt x="170688" y="30480"/>
                </a:moveTo>
                <a:lnTo>
                  <a:pt x="134112" y="27432"/>
                </a:lnTo>
                <a:lnTo>
                  <a:pt x="134112" y="15240"/>
                </a:lnTo>
                <a:lnTo>
                  <a:pt x="170688" y="21336"/>
                </a:lnTo>
                <a:lnTo>
                  <a:pt x="170688" y="30480"/>
                </a:lnTo>
                <a:close/>
                <a:moveTo>
                  <a:pt x="103632" y="21336"/>
                </a:moveTo>
                <a:lnTo>
                  <a:pt x="67056" y="18288"/>
                </a:lnTo>
                <a:lnTo>
                  <a:pt x="67056" y="9144"/>
                </a:lnTo>
                <a:lnTo>
                  <a:pt x="106680" y="12192"/>
                </a:lnTo>
                <a:lnTo>
                  <a:pt x="103632" y="21336"/>
                </a:lnTo>
                <a:close/>
                <a:moveTo>
                  <a:pt x="39624" y="12192"/>
                </a:moveTo>
                <a:lnTo>
                  <a:pt x="0" y="9144"/>
                </a:lnTo>
                <a:lnTo>
                  <a:pt x="3048" y="0"/>
                </a:lnTo>
                <a:lnTo>
                  <a:pt x="39624" y="3048"/>
                </a:lnTo>
                <a:lnTo>
                  <a:pt x="3962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2" name="object 1522"/>
          <p:cNvSpPr/>
          <p:nvPr/>
        </p:nvSpPr>
        <p:spPr>
          <a:xfrm>
            <a:off x="2554224" y="3282696"/>
            <a:ext cx="301752" cy="48768"/>
          </a:xfrm>
          <a:custGeom>
            <a:avLst/>
            <a:gdLst/>
            <a:ahLst/>
            <a:cxnLst/>
            <a:rect l="l" t="t" r="r" b="b"/>
            <a:pathLst>
              <a:path w="301752" h="48768">
                <a:moveTo>
                  <a:pt x="301752" y="48768"/>
                </a:moveTo>
                <a:lnTo>
                  <a:pt x="265176" y="45720"/>
                </a:lnTo>
                <a:lnTo>
                  <a:pt x="265176" y="36576"/>
                </a:lnTo>
                <a:lnTo>
                  <a:pt x="301752" y="39624"/>
                </a:lnTo>
                <a:lnTo>
                  <a:pt x="301752" y="48768"/>
                </a:lnTo>
                <a:close/>
                <a:moveTo>
                  <a:pt x="234696" y="39624"/>
                </a:moveTo>
                <a:lnTo>
                  <a:pt x="198120" y="36576"/>
                </a:lnTo>
                <a:lnTo>
                  <a:pt x="198120" y="27432"/>
                </a:lnTo>
                <a:lnTo>
                  <a:pt x="237744" y="30480"/>
                </a:lnTo>
                <a:lnTo>
                  <a:pt x="234696" y="39624"/>
                </a:lnTo>
                <a:close/>
                <a:moveTo>
                  <a:pt x="170688" y="33528"/>
                </a:moveTo>
                <a:lnTo>
                  <a:pt x="131064" y="27432"/>
                </a:lnTo>
                <a:lnTo>
                  <a:pt x="134112" y="18288"/>
                </a:lnTo>
                <a:lnTo>
                  <a:pt x="170688" y="21336"/>
                </a:lnTo>
                <a:lnTo>
                  <a:pt x="170688" y="33528"/>
                </a:lnTo>
                <a:close/>
                <a:moveTo>
                  <a:pt x="103632" y="24384"/>
                </a:moveTo>
                <a:lnTo>
                  <a:pt x="67056" y="18288"/>
                </a:lnTo>
                <a:lnTo>
                  <a:pt x="67056" y="9144"/>
                </a:lnTo>
                <a:lnTo>
                  <a:pt x="103632" y="15240"/>
                </a:lnTo>
                <a:lnTo>
                  <a:pt x="103632" y="24384"/>
                </a:lnTo>
                <a:close/>
                <a:moveTo>
                  <a:pt x="36576" y="15240"/>
                </a:moveTo>
                <a:lnTo>
                  <a:pt x="0" y="9144"/>
                </a:lnTo>
                <a:lnTo>
                  <a:pt x="0" y="0"/>
                </a:lnTo>
                <a:lnTo>
                  <a:pt x="39624" y="6096"/>
                </a:lnTo>
                <a:lnTo>
                  <a:pt x="3657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3" name="object 1523"/>
          <p:cNvSpPr/>
          <p:nvPr/>
        </p:nvSpPr>
        <p:spPr>
          <a:xfrm>
            <a:off x="2225040" y="3236976"/>
            <a:ext cx="301752" cy="51816"/>
          </a:xfrm>
          <a:custGeom>
            <a:avLst/>
            <a:gdLst/>
            <a:ahLst/>
            <a:cxnLst/>
            <a:rect l="l" t="t" r="r" b="b"/>
            <a:pathLst>
              <a:path w="301752" h="51816">
                <a:moveTo>
                  <a:pt x="301752" y="51816"/>
                </a:moveTo>
                <a:lnTo>
                  <a:pt x="262128" y="45720"/>
                </a:lnTo>
                <a:lnTo>
                  <a:pt x="265176" y="36576"/>
                </a:lnTo>
                <a:lnTo>
                  <a:pt x="301752" y="42672"/>
                </a:lnTo>
                <a:lnTo>
                  <a:pt x="301752" y="51816"/>
                </a:lnTo>
                <a:close/>
                <a:moveTo>
                  <a:pt x="234696" y="42672"/>
                </a:moveTo>
                <a:lnTo>
                  <a:pt x="198120" y="36576"/>
                </a:lnTo>
                <a:lnTo>
                  <a:pt x="198120" y="27432"/>
                </a:lnTo>
                <a:lnTo>
                  <a:pt x="234696" y="33528"/>
                </a:lnTo>
                <a:lnTo>
                  <a:pt x="234696" y="42672"/>
                </a:lnTo>
                <a:close/>
                <a:moveTo>
                  <a:pt x="167640" y="33528"/>
                </a:moveTo>
                <a:lnTo>
                  <a:pt x="131064" y="27432"/>
                </a:lnTo>
                <a:lnTo>
                  <a:pt x="131064" y="18288"/>
                </a:lnTo>
                <a:lnTo>
                  <a:pt x="170688" y="24384"/>
                </a:lnTo>
                <a:lnTo>
                  <a:pt x="167640" y="33528"/>
                </a:lnTo>
                <a:close/>
                <a:moveTo>
                  <a:pt x="103632" y="24384"/>
                </a:moveTo>
                <a:lnTo>
                  <a:pt x="64008" y="18288"/>
                </a:lnTo>
                <a:lnTo>
                  <a:pt x="67056" y="9144"/>
                </a:lnTo>
                <a:lnTo>
                  <a:pt x="103632" y="15240"/>
                </a:lnTo>
                <a:lnTo>
                  <a:pt x="103632" y="24384"/>
                </a:lnTo>
                <a:close/>
                <a:moveTo>
                  <a:pt x="36576" y="15240"/>
                </a:moveTo>
                <a:lnTo>
                  <a:pt x="0" y="9144"/>
                </a:lnTo>
                <a:lnTo>
                  <a:pt x="0" y="0"/>
                </a:lnTo>
                <a:lnTo>
                  <a:pt x="36576" y="6096"/>
                </a:lnTo>
                <a:lnTo>
                  <a:pt x="3657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4" name="object 1524"/>
          <p:cNvSpPr/>
          <p:nvPr/>
        </p:nvSpPr>
        <p:spPr>
          <a:xfrm>
            <a:off x="1892807" y="3194304"/>
            <a:ext cx="304800" cy="48768"/>
          </a:xfrm>
          <a:custGeom>
            <a:avLst/>
            <a:gdLst/>
            <a:ahLst/>
            <a:cxnLst/>
            <a:rect l="l" t="t" r="r" b="b"/>
            <a:pathLst>
              <a:path w="304800" h="48768">
                <a:moveTo>
                  <a:pt x="301753" y="48768"/>
                </a:moveTo>
                <a:lnTo>
                  <a:pt x="265177" y="42672"/>
                </a:lnTo>
                <a:lnTo>
                  <a:pt x="265177" y="33528"/>
                </a:lnTo>
                <a:lnTo>
                  <a:pt x="304801" y="39624"/>
                </a:lnTo>
                <a:lnTo>
                  <a:pt x="301753" y="48768"/>
                </a:lnTo>
                <a:close/>
                <a:moveTo>
                  <a:pt x="237745" y="39624"/>
                </a:moveTo>
                <a:lnTo>
                  <a:pt x="198121" y="36576"/>
                </a:lnTo>
                <a:lnTo>
                  <a:pt x="201169" y="24384"/>
                </a:lnTo>
                <a:lnTo>
                  <a:pt x="237745" y="30480"/>
                </a:lnTo>
                <a:lnTo>
                  <a:pt x="237745" y="39624"/>
                </a:lnTo>
                <a:close/>
                <a:moveTo>
                  <a:pt x="170689" y="30480"/>
                </a:moveTo>
                <a:lnTo>
                  <a:pt x="131065" y="27432"/>
                </a:lnTo>
                <a:lnTo>
                  <a:pt x="134113" y="18288"/>
                </a:lnTo>
                <a:lnTo>
                  <a:pt x="170689" y="21336"/>
                </a:lnTo>
                <a:lnTo>
                  <a:pt x="170689" y="30480"/>
                </a:lnTo>
                <a:close/>
                <a:moveTo>
                  <a:pt x="103633" y="21336"/>
                </a:moveTo>
                <a:lnTo>
                  <a:pt x="67057" y="18288"/>
                </a:lnTo>
                <a:lnTo>
                  <a:pt x="67057" y="9144"/>
                </a:lnTo>
                <a:lnTo>
                  <a:pt x="106681" y="12192"/>
                </a:lnTo>
                <a:lnTo>
                  <a:pt x="103633" y="21336"/>
                </a:lnTo>
                <a:close/>
                <a:moveTo>
                  <a:pt x="39625" y="12192"/>
                </a:moveTo>
                <a:lnTo>
                  <a:pt x="0" y="9144"/>
                </a:lnTo>
                <a:lnTo>
                  <a:pt x="3049" y="0"/>
                </a:lnTo>
                <a:lnTo>
                  <a:pt x="39625" y="3048"/>
                </a:lnTo>
                <a:lnTo>
                  <a:pt x="3962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5" name="object 1525"/>
          <p:cNvSpPr/>
          <p:nvPr/>
        </p:nvSpPr>
        <p:spPr>
          <a:xfrm>
            <a:off x="1365504" y="3121152"/>
            <a:ext cx="499872" cy="76200"/>
          </a:xfrm>
          <a:custGeom>
            <a:avLst/>
            <a:gdLst/>
            <a:ahLst/>
            <a:cxnLst/>
            <a:rect l="l" t="t" r="r" b="b"/>
            <a:pathLst>
              <a:path w="499872" h="76200">
                <a:moveTo>
                  <a:pt x="499872" y="76200"/>
                </a:moveTo>
                <a:lnTo>
                  <a:pt x="460247" y="73152"/>
                </a:lnTo>
                <a:lnTo>
                  <a:pt x="463296" y="64008"/>
                </a:lnTo>
                <a:lnTo>
                  <a:pt x="499872" y="67056"/>
                </a:lnTo>
                <a:lnTo>
                  <a:pt x="499872" y="76200"/>
                </a:lnTo>
                <a:close/>
                <a:moveTo>
                  <a:pt x="432816" y="70104"/>
                </a:moveTo>
                <a:lnTo>
                  <a:pt x="396240" y="64008"/>
                </a:lnTo>
                <a:lnTo>
                  <a:pt x="396240" y="54864"/>
                </a:lnTo>
                <a:lnTo>
                  <a:pt x="435864" y="57912"/>
                </a:lnTo>
                <a:lnTo>
                  <a:pt x="432816" y="70104"/>
                </a:lnTo>
                <a:close/>
                <a:moveTo>
                  <a:pt x="365760" y="60960"/>
                </a:moveTo>
                <a:lnTo>
                  <a:pt x="329184" y="54864"/>
                </a:lnTo>
                <a:lnTo>
                  <a:pt x="332231" y="45720"/>
                </a:lnTo>
                <a:lnTo>
                  <a:pt x="368808" y="51816"/>
                </a:lnTo>
                <a:lnTo>
                  <a:pt x="365760" y="60960"/>
                </a:lnTo>
                <a:close/>
                <a:moveTo>
                  <a:pt x="301752" y="51816"/>
                </a:moveTo>
                <a:lnTo>
                  <a:pt x="262128" y="45720"/>
                </a:lnTo>
                <a:lnTo>
                  <a:pt x="265175" y="36576"/>
                </a:lnTo>
                <a:lnTo>
                  <a:pt x="301752" y="42672"/>
                </a:lnTo>
                <a:lnTo>
                  <a:pt x="301752" y="51816"/>
                </a:lnTo>
                <a:close/>
                <a:moveTo>
                  <a:pt x="234696" y="42672"/>
                </a:moveTo>
                <a:lnTo>
                  <a:pt x="198120" y="36576"/>
                </a:lnTo>
                <a:lnTo>
                  <a:pt x="198120" y="27432"/>
                </a:lnTo>
                <a:lnTo>
                  <a:pt x="237744" y="33528"/>
                </a:lnTo>
                <a:lnTo>
                  <a:pt x="234696" y="42672"/>
                </a:lnTo>
                <a:close/>
                <a:moveTo>
                  <a:pt x="167640" y="33528"/>
                </a:moveTo>
                <a:lnTo>
                  <a:pt x="131064" y="27432"/>
                </a:lnTo>
                <a:lnTo>
                  <a:pt x="131064" y="18288"/>
                </a:lnTo>
                <a:lnTo>
                  <a:pt x="170688" y="24384"/>
                </a:lnTo>
                <a:lnTo>
                  <a:pt x="167640" y="33528"/>
                </a:lnTo>
                <a:close/>
                <a:moveTo>
                  <a:pt x="103632" y="24384"/>
                </a:moveTo>
                <a:lnTo>
                  <a:pt x="64008" y="18288"/>
                </a:lnTo>
                <a:lnTo>
                  <a:pt x="67056" y="9144"/>
                </a:lnTo>
                <a:lnTo>
                  <a:pt x="103632" y="15240"/>
                </a:lnTo>
                <a:lnTo>
                  <a:pt x="103632" y="24384"/>
                </a:lnTo>
                <a:close/>
                <a:moveTo>
                  <a:pt x="36576" y="15240"/>
                </a:moveTo>
                <a:lnTo>
                  <a:pt x="0" y="9144"/>
                </a:lnTo>
                <a:lnTo>
                  <a:pt x="0" y="0"/>
                </a:lnTo>
                <a:lnTo>
                  <a:pt x="39624" y="6096"/>
                </a:lnTo>
                <a:lnTo>
                  <a:pt x="36576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6" name="object 1526"/>
          <p:cNvSpPr/>
          <p:nvPr/>
        </p:nvSpPr>
        <p:spPr>
          <a:xfrm>
            <a:off x="4858512" y="4114800"/>
            <a:ext cx="91440" cy="225552"/>
          </a:xfrm>
          <a:custGeom>
            <a:avLst/>
            <a:gdLst/>
            <a:ahLst/>
            <a:cxnLst/>
            <a:rect l="l" t="t" r="r" b="b"/>
            <a:pathLst>
              <a:path w="91440" h="225552">
                <a:moveTo>
                  <a:pt x="9144" y="0"/>
                </a:moveTo>
                <a:lnTo>
                  <a:pt x="24384" y="36576"/>
                </a:lnTo>
                <a:lnTo>
                  <a:pt x="15240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3528" y="60959"/>
                </a:moveTo>
                <a:lnTo>
                  <a:pt x="45720" y="97536"/>
                </a:lnTo>
                <a:lnTo>
                  <a:pt x="36576" y="100584"/>
                </a:lnTo>
                <a:lnTo>
                  <a:pt x="24384" y="67056"/>
                </a:lnTo>
                <a:lnTo>
                  <a:pt x="33528" y="60959"/>
                </a:lnTo>
                <a:close/>
                <a:moveTo>
                  <a:pt x="54864" y="124968"/>
                </a:moveTo>
                <a:lnTo>
                  <a:pt x="70104" y="161544"/>
                </a:lnTo>
                <a:lnTo>
                  <a:pt x="60960" y="164592"/>
                </a:lnTo>
                <a:lnTo>
                  <a:pt x="48768" y="128016"/>
                </a:lnTo>
                <a:lnTo>
                  <a:pt x="54864" y="124968"/>
                </a:lnTo>
                <a:close/>
                <a:moveTo>
                  <a:pt x="79248" y="185928"/>
                </a:moveTo>
                <a:lnTo>
                  <a:pt x="91440" y="222504"/>
                </a:lnTo>
                <a:lnTo>
                  <a:pt x="82296" y="225552"/>
                </a:lnTo>
                <a:lnTo>
                  <a:pt x="70104" y="192024"/>
                </a:lnTo>
                <a:lnTo>
                  <a:pt x="79248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7" name="object 1527"/>
          <p:cNvSpPr/>
          <p:nvPr/>
        </p:nvSpPr>
        <p:spPr>
          <a:xfrm>
            <a:off x="4953000" y="4364736"/>
            <a:ext cx="91440" cy="225552"/>
          </a:xfrm>
          <a:custGeom>
            <a:avLst/>
            <a:gdLst/>
            <a:ahLst/>
            <a:cxnLst/>
            <a:rect l="l" t="t" r="r" b="b"/>
            <a:pathLst>
              <a:path w="91440" h="225552">
                <a:moveTo>
                  <a:pt x="9144" y="0"/>
                </a:moveTo>
                <a:lnTo>
                  <a:pt x="21336" y="36576"/>
                </a:lnTo>
                <a:lnTo>
                  <a:pt x="12192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0480" y="60960"/>
                </a:moveTo>
                <a:lnTo>
                  <a:pt x="45720" y="97536"/>
                </a:lnTo>
                <a:lnTo>
                  <a:pt x="36576" y="100584"/>
                </a:lnTo>
                <a:lnTo>
                  <a:pt x="21336" y="67056"/>
                </a:lnTo>
                <a:lnTo>
                  <a:pt x="30480" y="60960"/>
                </a:lnTo>
                <a:close/>
                <a:moveTo>
                  <a:pt x="54864" y="124968"/>
                </a:moveTo>
                <a:lnTo>
                  <a:pt x="67056" y="161544"/>
                </a:lnTo>
                <a:lnTo>
                  <a:pt x="57912" y="164592"/>
                </a:lnTo>
                <a:lnTo>
                  <a:pt x="45720" y="128016"/>
                </a:lnTo>
                <a:lnTo>
                  <a:pt x="54864" y="124968"/>
                </a:lnTo>
                <a:close/>
                <a:moveTo>
                  <a:pt x="76200" y="188976"/>
                </a:moveTo>
                <a:lnTo>
                  <a:pt x="91440" y="222504"/>
                </a:lnTo>
                <a:lnTo>
                  <a:pt x="82296" y="225552"/>
                </a:lnTo>
                <a:lnTo>
                  <a:pt x="67056" y="192024"/>
                </a:lnTo>
                <a:lnTo>
                  <a:pt x="76200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8" name="object 1528"/>
          <p:cNvSpPr/>
          <p:nvPr/>
        </p:nvSpPr>
        <p:spPr>
          <a:xfrm>
            <a:off x="5044440" y="4614672"/>
            <a:ext cx="91440" cy="225552"/>
          </a:xfrm>
          <a:custGeom>
            <a:avLst/>
            <a:gdLst/>
            <a:ahLst/>
            <a:cxnLst/>
            <a:rect l="l" t="t" r="r" b="b"/>
            <a:pathLst>
              <a:path w="91440" h="225552">
                <a:moveTo>
                  <a:pt x="9144" y="0"/>
                </a:moveTo>
                <a:lnTo>
                  <a:pt x="21336" y="36576"/>
                </a:lnTo>
                <a:lnTo>
                  <a:pt x="12192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3528" y="64008"/>
                </a:moveTo>
                <a:lnTo>
                  <a:pt x="45720" y="97536"/>
                </a:lnTo>
                <a:lnTo>
                  <a:pt x="36576" y="100584"/>
                </a:lnTo>
                <a:lnTo>
                  <a:pt x="24384" y="67056"/>
                </a:lnTo>
                <a:lnTo>
                  <a:pt x="33528" y="64008"/>
                </a:lnTo>
                <a:close/>
                <a:moveTo>
                  <a:pt x="54864" y="124968"/>
                </a:moveTo>
                <a:lnTo>
                  <a:pt x="70104" y="161544"/>
                </a:lnTo>
                <a:lnTo>
                  <a:pt x="60960" y="164592"/>
                </a:lnTo>
                <a:lnTo>
                  <a:pt x="45720" y="128016"/>
                </a:lnTo>
                <a:lnTo>
                  <a:pt x="54864" y="124968"/>
                </a:lnTo>
                <a:close/>
                <a:moveTo>
                  <a:pt x="79248" y="188976"/>
                </a:moveTo>
                <a:lnTo>
                  <a:pt x="91440" y="222504"/>
                </a:lnTo>
                <a:lnTo>
                  <a:pt x="82296" y="225552"/>
                </a:lnTo>
                <a:lnTo>
                  <a:pt x="70104" y="192024"/>
                </a:lnTo>
                <a:lnTo>
                  <a:pt x="79248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9" name="object 1529"/>
          <p:cNvSpPr/>
          <p:nvPr/>
        </p:nvSpPr>
        <p:spPr>
          <a:xfrm>
            <a:off x="5135880" y="4864608"/>
            <a:ext cx="94488" cy="225552"/>
          </a:xfrm>
          <a:custGeom>
            <a:avLst/>
            <a:gdLst/>
            <a:ahLst/>
            <a:cxnLst/>
            <a:rect l="l" t="t" r="r" b="b"/>
            <a:pathLst>
              <a:path w="94488" h="225552">
                <a:moveTo>
                  <a:pt x="9144" y="0"/>
                </a:moveTo>
                <a:lnTo>
                  <a:pt x="24384" y="36576"/>
                </a:lnTo>
                <a:lnTo>
                  <a:pt x="15240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3528" y="64008"/>
                </a:moveTo>
                <a:lnTo>
                  <a:pt x="45720" y="97536"/>
                </a:lnTo>
                <a:lnTo>
                  <a:pt x="36576" y="100584"/>
                </a:lnTo>
                <a:lnTo>
                  <a:pt x="24384" y="67056"/>
                </a:lnTo>
                <a:lnTo>
                  <a:pt x="33528" y="64008"/>
                </a:lnTo>
                <a:close/>
                <a:moveTo>
                  <a:pt x="57912" y="124968"/>
                </a:moveTo>
                <a:lnTo>
                  <a:pt x="70104" y="161544"/>
                </a:lnTo>
                <a:lnTo>
                  <a:pt x="60960" y="164592"/>
                </a:lnTo>
                <a:lnTo>
                  <a:pt x="48768" y="128016"/>
                </a:lnTo>
                <a:lnTo>
                  <a:pt x="57912" y="124968"/>
                </a:lnTo>
                <a:close/>
                <a:moveTo>
                  <a:pt x="79248" y="188976"/>
                </a:moveTo>
                <a:lnTo>
                  <a:pt x="94488" y="222504"/>
                </a:lnTo>
                <a:lnTo>
                  <a:pt x="85344" y="225552"/>
                </a:lnTo>
                <a:lnTo>
                  <a:pt x="70104" y="192024"/>
                </a:lnTo>
                <a:lnTo>
                  <a:pt x="79248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0" name="object 1530"/>
          <p:cNvSpPr/>
          <p:nvPr/>
        </p:nvSpPr>
        <p:spPr>
          <a:xfrm>
            <a:off x="5230368" y="5114544"/>
            <a:ext cx="91440" cy="225552"/>
          </a:xfrm>
          <a:custGeom>
            <a:avLst/>
            <a:gdLst/>
            <a:ahLst/>
            <a:cxnLst/>
            <a:rect l="l" t="t" r="r" b="b"/>
            <a:pathLst>
              <a:path w="91440" h="225552">
                <a:moveTo>
                  <a:pt x="9144" y="0"/>
                </a:moveTo>
                <a:lnTo>
                  <a:pt x="21336" y="36576"/>
                </a:lnTo>
                <a:lnTo>
                  <a:pt x="12192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0480" y="64008"/>
                </a:moveTo>
                <a:lnTo>
                  <a:pt x="45720" y="97536"/>
                </a:lnTo>
                <a:lnTo>
                  <a:pt x="36576" y="100584"/>
                </a:lnTo>
                <a:lnTo>
                  <a:pt x="21336" y="67056"/>
                </a:lnTo>
                <a:lnTo>
                  <a:pt x="30480" y="64008"/>
                </a:lnTo>
                <a:close/>
                <a:moveTo>
                  <a:pt x="54864" y="124968"/>
                </a:moveTo>
                <a:lnTo>
                  <a:pt x="67056" y="161544"/>
                </a:lnTo>
                <a:lnTo>
                  <a:pt x="57912" y="164592"/>
                </a:lnTo>
                <a:lnTo>
                  <a:pt x="45720" y="128016"/>
                </a:lnTo>
                <a:lnTo>
                  <a:pt x="54864" y="124968"/>
                </a:lnTo>
                <a:close/>
                <a:moveTo>
                  <a:pt x="79248" y="188976"/>
                </a:moveTo>
                <a:lnTo>
                  <a:pt x="91440" y="222504"/>
                </a:lnTo>
                <a:lnTo>
                  <a:pt x="82296" y="225552"/>
                </a:lnTo>
                <a:lnTo>
                  <a:pt x="70104" y="192024"/>
                </a:lnTo>
                <a:lnTo>
                  <a:pt x="79248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1" name="object 1531"/>
          <p:cNvSpPr/>
          <p:nvPr/>
        </p:nvSpPr>
        <p:spPr>
          <a:xfrm>
            <a:off x="5321808" y="5364480"/>
            <a:ext cx="91440" cy="228600"/>
          </a:xfrm>
          <a:custGeom>
            <a:avLst/>
            <a:gdLst/>
            <a:ahLst/>
            <a:cxnLst/>
            <a:rect l="l" t="t" r="r" b="b"/>
            <a:pathLst>
              <a:path w="91440" h="228600">
                <a:moveTo>
                  <a:pt x="9144" y="0"/>
                </a:moveTo>
                <a:lnTo>
                  <a:pt x="24384" y="36576"/>
                </a:lnTo>
                <a:lnTo>
                  <a:pt x="15240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3528" y="64008"/>
                </a:moveTo>
                <a:lnTo>
                  <a:pt x="45720" y="97536"/>
                </a:lnTo>
                <a:lnTo>
                  <a:pt x="36576" y="103632"/>
                </a:lnTo>
                <a:lnTo>
                  <a:pt x="24384" y="67056"/>
                </a:lnTo>
                <a:lnTo>
                  <a:pt x="33528" y="64008"/>
                </a:lnTo>
                <a:close/>
                <a:moveTo>
                  <a:pt x="54864" y="124968"/>
                </a:moveTo>
                <a:lnTo>
                  <a:pt x="70104" y="161544"/>
                </a:lnTo>
                <a:lnTo>
                  <a:pt x="60960" y="164592"/>
                </a:lnTo>
                <a:lnTo>
                  <a:pt x="45720" y="128016"/>
                </a:lnTo>
                <a:lnTo>
                  <a:pt x="54864" y="124968"/>
                </a:lnTo>
                <a:close/>
                <a:moveTo>
                  <a:pt x="79248" y="188976"/>
                </a:moveTo>
                <a:lnTo>
                  <a:pt x="91440" y="222504"/>
                </a:lnTo>
                <a:lnTo>
                  <a:pt x="82296" y="228600"/>
                </a:lnTo>
                <a:lnTo>
                  <a:pt x="70104" y="192024"/>
                </a:lnTo>
                <a:lnTo>
                  <a:pt x="79248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2" name="object 1532"/>
          <p:cNvSpPr/>
          <p:nvPr/>
        </p:nvSpPr>
        <p:spPr>
          <a:xfrm>
            <a:off x="5416296" y="5614416"/>
            <a:ext cx="91440" cy="228600"/>
          </a:xfrm>
          <a:custGeom>
            <a:avLst/>
            <a:gdLst/>
            <a:ahLst/>
            <a:cxnLst/>
            <a:rect l="l" t="t" r="r" b="b"/>
            <a:pathLst>
              <a:path w="91440" h="228600">
                <a:moveTo>
                  <a:pt x="9144" y="0"/>
                </a:moveTo>
                <a:lnTo>
                  <a:pt x="21336" y="36576"/>
                </a:lnTo>
                <a:lnTo>
                  <a:pt x="12192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0480" y="64008"/>
                </a:moveTo>
                <a:lnTo>
                  <a:pt x="45720" y="97536"/>
                </a:lnTo>
                <a:lnTo>
                  <a:pt x="36576" y="103632"/>
                </a:lnTo>
                <a:lnTo>
                  <a:pt x="21336" y="67056"/>
                </a:lnTo>
                <a:lnTo>
                  <a:pt x="30480" y="64008"/>
                </a:lnTo>
                <a:close/>
                <a:moveTo>
                  <a:pt x="54864" y="124968"/>
                </a:moveTo>
                <a:lnTo>
                  <a:pt x="67056" y="161544"/>
                </a:lnTo>
                <a:lnTo>
                  <a:pt x="57912" y="164592"/>
                </a:lnTo>
                <a:lnTo>
                  <a:pt x="45720" y="128016"/>
                </a:lnTo>
                <a:lnTo>
                  <a:pt x="54864" y="124968"/>
                </a:lnTo>
                <a:close/>
                <a:moveTo>
                  <a:pt x="76200" y="188976"/>
                </a:moveTo>
                <a:lnTo>
                  <a:pt x="91440" y="225552"/>
                </a:lnTo>
                <a:lnTo>
                  <a:pt x="82296" y="228600"/>
                </a:lnTo>
                <a:lnTo>
                  <a:pt x="67056" y="192024"/>
                </a:lnTo>
                <a:lnTo>
                  <a:pt x="76200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3" name="object 1533"/>
          <p:cNvSpPr/>
          <p:nvPr/>
        </p:nvSpPr>
        <p:spPr>
          <a:xfrm>
            <a:off x="5507736" y="5864352"/>
            <a:ext cx="115824" cy="289560"/>
          </a:xfrm>
          <a:custGeom>
            <a:avLst/>
            <a:gdLst/>
            <a:ahLst/>
            <a:cxnLst/>
            <a:rect l="l" t="t" r="r" b="b"/>
            <a:pathLst>
              <a:path w="115824" h="289560">
                <a:moveTo>
                  <a:pt x="9144" y="0"/>
                </a:moveTo>
                <a:lnTo>
                  <a:pt x="21336" y="36576"/>
                </a:lnTo>
                <a:lnTo>
                  <a:pt x="12192" y="39624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33528" y="64008"/>
                </a:moveTo>
                <a:lnTo>
                  <a:pt x="45720" y="100584"/>
                </a:lnTo>
                <a:lnTo>
                  <a:pt x="36576" y="103632"/>
                </a:lnTo>
                <a:lnTo>
                  <a:pt x="24384" y="67056"/>
                </a:lnTo>
                <a:lnTo>
                  <a:pt x="33528" y="64008"/>
                </a:lnTo>
                <a:close/>
                <a:moveTo>
                  <a:pt x="54864" y="124968"/>
                </a:moveTo>
                <a:lnTo>
                  <a:pt x="70104" y="161544"/>
                </a:lnTo>
                <a:lnTo>
                  <a:pt x="60960" y="164592"/>
                </a:lnTo>
                <a:lnTo>
                  <a:pt x="45720" y="128016"/>
                </a:lnTo>
                <a:lnTo>
                  <a:pt x="54864" y="124968"/>
                </a:lnTo>
                <a:close/>
                <a:moveTo>
                  <a:pt x="79248" y="188976"/>
                </a:moveTo>
                <a:lnTo>
                  <a:pt x="91440" y="225552"/>
                </a:lnTo>
                <a:lnTo>
                  <a:pt x="82296" y="228600"/>
                </a:lnTo>
                <a:lnTo>
                  <a:pt x="70104" y="192024"/>
                </a:lnTo>
                <a:lnTo>
                  <a:pt x="79248" y="188976"/>
                </a:lnTo>
                <a:close/>
                <a:moveTo>
                  <a:pt x="100584" y="249936"/>
                </a:moveTo>
                <a:lnTo>
                  <a:pt x="115824" y="286512"/>
                </a:lnTo>
                <a:lnTo>
                  <a:pt x="106680" y="289560"/>
                </a:lnTo>
                <a:lnTo>
                  <a:pt x="91440" y="252984"/>
                </a:lnTo>
                <a:lnTo>
                  <a:pt x="100584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4" name="object 1534"/>
          <p:cNvSpPr/>
          <p:nvPr/>
        </p:nvSpPr>
        <p:spPr>
          <a:xfrm>
            <a:off x="1319784" y="3121152"/>
            <a:ext cx="4325112" cy="3127248"/>
          </a:xfrm>
          <a:custGeom>
            <a:avLst/>
            <a:gdLst/>
            <a:ahLst/>
            <a:cxnLst/>
            <a:rect l="l" t="t" r="r" b="b"/>
            <a:pathLst>
              <a:path w="4325112" h="3127248">
                <a:moveTo>
                  <a:pt x="3048" y="0"/>
                </a:moveTo>
                <a:lnTo>
                  <a:pt x="30480" y="9144"/>
                </a:lnTo>
                <a:lnTo>
                  <a:pt x="60960" y="21336"/>
                </a:lnTo>
                <a:lnTo>
                  <a:pt x="91440" y="36576"/>
                </a:lnTo>
                <a:lnTo>
                  <a:pt x="115824" y="48768"/>
                </a:lnTo>
                <a:lnTo>
                  <a:pt x="128016" y="54864"/>
                </a:lnTo>
                <a:lnTo>
                  <a:pt x="140208" y="64008"/>
                </a:lnTo>
                <a:lnTo>
                  <a:pt x="152400" y="73152"/>
                </a:lnTo>
                <a:lnTo>
                  <a:pt x="164592" y="79248"/>
                </a:lnTo>
                <a:lnTo>
                  <a:pt x="176784" y="88392"/>
                </a:lnTo>
                <a:lnTo>
                  <a:pt x="185928" y="94488"/>
                </a:lnTo>
                <a:lnTo>
                  <a:pt x="192024" y="100584"/>
                </a:lnTo>
                <a:lnTo>
                  <a:pt x="195072" y="100584"/>
                </a:lnTo>
                <a:lnTo>
                  <a:pt x="195072" y="100584"/>
                </a:lnTo>
                <a:cubicBezTo>
                  <a:pt x="195072" y="100584"/>
                  <a:pt x="195072" y="100584"/>
                  <a:pt x="195072" y="100584"/>
                </a:cubicBezTo>
                <a:lnTo>
                  <a:pt x="204216" y="115824"/>
                </a:lnTo>
                <a:lnTo>
                  <a:pt x="216408" y="124968"/>
                </a:lnTo>
                <a:lnTo>
                  <a:pt x="225552" y="137160"/>
                </a:lnTo>
                <a:lnTo>
                  <a:pt x="237744" y="146304"/>
                </a:lnTo>
                <a:lnTo>
                  <a:pt x="268224" y="167640"/>
                </a:lnTo>
                <a:lnTo>
                  <a:pt x="295656" y="185928"/>
                </a:lnTo>
                <a:lnTo>
                  <a:pt x="326136" y="204216"/>
                </a:lnTo>
                <a:lnTo>
                  <a:pt x="356616" y="225552"/>
                </a:lnTo>
                <a:lnTo>
                  <a:pt x="384048" y="243840"/>
                </a:lnTo>
                <a:lnTo>
                  <a:pt x="399288" y="256032"/>
                </a:lnTo>
                <a:lnTo>
                  <a:pt x="411480" y="265176"/>
                </a:lnTo>
                <a:lnTo>
                  <a:pt x="429767" y="286512"/>
                </a:lnTo>
                <a:lnTo>
                  <a:pt x="438912" y="295656"/>
                </a:lnTo>
                <a:lnTo>
                  <a:pt x="448056" y="304800"/>
                </a:lnTo>
                <a:lnTo>
                  <a:pt x="457200" y="310896"/>
                </a:lnTo>
                <a:lnTo>
                  <a:pt x="469392" y="320040"/>
                </a:lnTo>
                <a:lnTo>
                  <a:pt x="493776" y="335280"/>
                </a:lnTo>
                <a:lnTo>
                  <a:pt x="505967" y="344424"/>
                </a:lnTo>
                <a:lnTo>
                  <a:pt x="515112" y="350520"/>
                </a:lnTo>
                <a:lnTo>
                  <a:pt x="521208" y="353568"/>
                </a:lnTo>
                <a:lnTo>
                  <a:pt x="524256" y="353568"/>
                </a:lnTo>
                <a:lnTo>
                  <a:pt x="524256" y="353568"/>
                </a:lnTo>
                <a:cubicBezTo>
                  <a:pt x="524256" y="353568"/>
                  <a:pt x="524256" y="356616"/>
                  <a:pt x="524256" y="356616"/>
                </a:cubicBezTo>
                <a:lnTo>
                  <a:pt x="536448" y="371856"/>
                </a:lnTo>
                <a:lnTo>
                  <a:pt x="548640" y="381000"/>
                </a:lnTo>
                <a:lnTo>
                  <a:pt x="557784" y="390144"/>
                </a:lnTo>
                <a:lnTo>
                  <a:pt x="569976" y="399288"/>
                </a:lnTo>
                <a:lnTo>
                  <a:pt x="582167" y="405384"/>
                </a:lnTo>
                <a:lnTo>
                  <a:pt x="594360" y="411480"/>
                </a:lnTo>
                <a:lnTo>
                  <a:pt x="609600" y="420624"/>
                </a:lnTo>
                <a:lnTo>
                  <a:pt x="624840" y="429768"/>
                </a:lnTo>
                <a:cubicBezTo>
                  <a:pt x="624840" y="429768"/>
                  <a:pt x="627888" y="432816"/>
                  <a:pt x="627888" y="432816"/>
                </a:cubicBezTo>
                <a:lnTo>
                  <a:pt x="640080" y="451104"/>
                </a:lnTo>
                <a:lnTo>
                  <a:pt x="640080" y="448056"/>
                </a:lnTo>
                <a:lnTo>
                  <a:pt x="655320" y="463296"/>
                </a:lnTo>
                <a:lnTo>
                  <a:pt x="670560" y="475488"/>
                </a:lnTo>
                <a:lnTo>
                  <a:pt x="688848" y="484632"/>
                </a:lnTo>
                <a:lnTo>
                  <a:pt x="707136" y="493776"/>
                </a:lnTo>
                <a:lnTo>
                  <a:pt x="725423" y="499872"/>
                </a:lnTo>
                <a:lnTo>
                  <a:pt x="743712" y="509016"/>
                </a:lnTo>
                <a:lnTo>
                  <a:pt x="765048" y="518160"/>
                </a:lnTo>
                <a:lnTo>
                  <a:pt x="801624" y="536448"/>
                </a:lnTo>
                <a:lnTo>
                  <a:pt x="838200" y="551688"/>
                </a:lnTo>
                <a:lnTo>
                  <a:pt x="874776" y="563880"/>
                </a:lnTo>
                <a:lnTo>
                  <a:pt x="914400" y="573024"/>
                </a:lnTo>
                <a:lnTo>
                  <a:pt x="954024" y="582168"/>
                </a:lnTo>
                <a:lnTo>
                  <a:pt x="993648" y="591312"/>
                </a:lnTo>
                <a:lnTo>
                  <a:pt x="1033272" y="597407"/>
                </a:lnTo>
                <a:lnTo>
                  <a:pt x="1072896" y="603504"/>
                </a:lnTo>
                <a:lnTo>
                  <a:pt x="1155192" y="609600"/>
                </a:lnTo>
                <a:lnTo>
                  <a:pt x="1237488" y="615696"/>
                </a:lnTo>
                <a:lnTo>
                  <a:pt x="1316736" y="618744"/>
                </a:lnTo>
                <a:lnTo>
                  <a:pt x="1399032" y="621792"/>
                </a:lnTo>
                <a:cubicBezTo>
                  <a:pt x="1399032" y="621792"/>
                  <a:pt x="1399032" y="621792"/>
                  <a:pt x="1399032" y="621792"/>
                </a:cubicBezTo>
                <a:lnTo>
                  <a:pt x="1429512" y="633984"/>
                </a:lnTo>
                <a:lnTo>
                  <a:pt x="1459992" y="646176"/>
                </a:lnTo>
                <a:lnTo>
                  <a:pt x="1490472" y="664463"/>
                </a:lnTo>
                <a:lnTo>
                  <a:pt x="1517904" y="682751"/>
                </a:lnTo>
                <a:lnTo>
                  <a:pt x="1572768" y="722376"/>
                </a:lnTo>
                <a:lnTo>
                  <a:pt x="1603248" y="740663"/>
                </a:lnTo>
                <a:lnTo>
                  <a:pt x="1630680" y="762000"/>
                </a:lnTo>
                <a:lnTo>
                  <a:pt x="1639824" y="771144"/>
                </a:lnTo>
                <a:lnTo>
                  <a:pt x="1648968" y="780288"/>
                </a:lnTo>
                <a:lnTo>
                  <a:pt x="1658112" y="789432"/>
                </a:lnTo>
                <a:lnTo>
                  <a:pt x="1667256" y="798576"/>
                </a:lnTo>
                <a:lnTo>
                  <a:pt x="1676400" y="807719"/>
                </a:lnTo>
                <a:lnTo>
                  <a:pt x="1688592" y="813816"/>
                </a:lnTo>
                <a:lnTo>
                  <a:pt x="1712976" y="832104"/>
                </a:lnTo>
                <a:lnTo>
                  <a:pt x="1725168" y="838200"/>
                </a:lnTo>
                <a:lnTo>
                  <a:pt x="1734312" y="844296"/>
                </a:lnTo>
                <a:lnTo>
                  <a:pt x="1740408" y="847344"/>
                </a:lnTo>
                <a:lnTo>
                  <a:pt x="1743456" y="850392"/>
                </a:lnTo>
                <a:lnTo>
                  <a:pt x="1743456" y="850392"/>
                </a:lnTo>
                <a:cubicBezTo>
                  <a:pt x="1743456" y="850392"/>
                  <a:pt x="1743456" y="850392"/>
                  <a:pt x="1743456" y="850392"/>
                </a:cubicBezTo>
                <a:lnTo>
                  <a:pt x="1749552" y="859536"/>
                </a:lnTo>
                <a:lnTo>
                  <a:pt x="1755648" y="865632"/>
                </a:lnTo>
                <a:lnTo>
                  <a:pt x="1767840" y="877824"/>
                </a:lnTo>
                <a:lnTo>
                  <a:pt x="1767840" y="877824"/>
                </a:lnTo>
                <a:lnTo>
                  <a:pt x="1776984" y="886968"/>
                </a:lnTo>
                <a:lnTo>
                  <a:pt x="1789176" y="893063"/>
                </a:lnTo>
                <a:lnTo>
                  <a:pt x="1801368" y="899160"/>
                </a:lnTo>
                <a:lnTo>
                  <a:pt x="1816608" y="905256"/>
                </a:lnTo>
                <a:lnTo>
                  <a:pt x="1828800" y="914400"/>
                </a:lnTo>
                <a:lnTo>
                  <a:pt x="1844040" y="926592"/>
                </a:lnTo>
                <a:lnTo>
                  <a:pt x="1877568" y="954024"/>
                </a:lnTo>
                <a:lnTo>
                  <a:pt x="1908048" y="975360"/>
                </a:lnTo>
                <a:lnTo>
                  <a:pt x="1935480" y="993648"/>
                </a:lnTo>
                <a:lnTo>
                  <a:pt x="1959864" y="1011936"/>
                </a:lnTo>
                <a:lnTo>
                  <a:pt x="1984248" y="1024128"/>
                </a:lnTo>
                <a:lnTo>
                  <a:pt x="2008631" y="1036319"/>
                </a:lnTo>
                <a:lnTo>
                  <a:pt x="2029968" y="1045463"/>
                </a:lnTo>
                <a:lnTo>
                  <a:pt x="2054352" y="1051560"/>
                </a:lnTo>
                <a:lnTo>
                  <a:pt x="2078736" y="1057656"/>
                </a:lnTo>
                <a:lnTo>
                  <a:pt x="2103119" y="1063751"/>
                </a:lnTo>
                <a:lnTo>
                  <a:pt x="2130552" y="1066800"/>
                </a:lnTo>
                <a:lnTo>
                  <a:pt x="2161031" y="1069848"/>
                </a:lnTo>
                <a:lnTo>
                  <a:pt x="2194560" y="1069848"/>
                </a:lnTo>
                <a:lnTo>
                  <a:pt x="2228087" y="1072896"/>
                </a:lnTo>
                <a:lnTo>
                  <a:pt x="2267712" y="1075944"/>
                </a:lnTo>
                <a:lnTo>
                  <a:pt x="2289048" y="1075944"/>
                </a:lnTo>
                <a:lnTo>
                  <a:pt x="2313431" y="1078992"/>
                </a:lnTo>
                <a:cubicBezTo>
                  <a:pt x="2313431" y="1078992"/>
                  <a:pt x="2313431" y="1078992"/>
                  <a:pt x="2313431" y="1078992"/>
                </a:cubicBezTo>
                <a:lnTo>
                  <a:pt x="2328672" y="1082040"/>
                </a:lnTo>
                <a:lnTo>
                  <a:pt x="2340864" y="1088136"/>
                </a:lnTo>
                <a:lnTo>
                  <a:pt x="2353056" y="1091184"/>
                </a:lnTo>
                <a:lnTo>
                  <a:pt x="2362200" y="1094232"/>
                </a:lnTo>
                <a:lnTo>
                  <a:pt x="2368296" y="1094232"/>
                </a:lnTo>
                <a:lnTo>
                  <a:pt x="2374392" y="1097280"/>
                </a:lnTo>
                <a:lnTo>
                  <a:pt x="2383536" y="1100328"/>
                </a:lnTo>
                <a:lnTo>
                  <a:pt x="2389631" y="1103376"/>
                </a:lnTo>
                <a:lnTo>
                  <a:pt x="2398775" y="1109472"/>
                </a:lnTo>
                <a:lnTo>
                  <a:pt x="2404872" y="1112520"/>
                </a:lnTo>
                <a:lnTo>
                  <a:pt x="2410968" y="1115568"/>
                </a:lnTo>
                <a:lnTo>
                  <a:pt x="2420112" y="1121664"/>
                </a:lnTo>
                <a:lnTo>
                  <a:pt x="2429256" y="1127760"/>
                </a:lnTo>
                <a:cubicBezTo>
                  <a:pt x="2429256" y="1130808"/>
                  <a:pt x="2429256" y="1130808"/>
                  <a:pt x="2429256" y="1130808"/>
                </a:cubicBezTo>
                <a:lnTo>
                  <a:pt x="2447544" y="1158240"/>
                </a:lnTo>
                <a:lnTo>
                  <a:pt x="2465831" y="1182624"/>
                </a:lnTo>
                <a:lnTo>
                  <a:pt x="2481072" y="1207008"/>
                </a:lnTo>
                <a:lnTo>
                  <a:pt x="2496312" y="1228344"/>
                </a:lnTo>
                <a:lnTo>
                  <a:pt x="2514600" y="1249680"/>
                </a:lnTo>
                <a:lnTo>
                  <a:pt x="2535936" y="1271016"/>
                </a:lnTo>
                <a:lnTo>
                  <a:pt x="2557272" y="1289304"/>
                </a:lnTo>
                <a:lnTo>
                  <a:pt x="2581656" y="1307592"/>
                </a:lnTo>
                <a:cubicBezTo>
                  <a:pt x="2581656" y="1307592"/>
                  <a:pt x="2584704" y="1307592"/>
                  <a:pt x="2584704" y="1310640"/>
                </a:cubicBezTo>
                <a:lnTo>
                  <a:pt x="2587752" y="1322832"/>
                </a:lnTo>
                <a:lnTo>
                  <a:pt x="2590800" y="1331976"/>
                </a:lnTo>
                <a:lnTo>
                  <a:pt x="2590800" y="1338072"/>
                </a:lnTo>
                <a:lnTo>
                  <a:pt x="2593848" y="1344168"/>
                </a:lnTo>
                <a:lnTo>
                  <a:pt x="2593848" y="1347216"/>
                </a:lnTo>
                <a:lnTo>
                  <a:pt x="2593848" y="1347216"/>
                </a:lnTo>
                <a:lnTo>
                  <a:pt x="2590800" y="1344168"/>
                </a:lnTo>
                <a:lnTo>
                  <a:pt x="2593848" y="1344168"/>
                </a:lnTo>
                <a:lnTo>
                  <a:pt x="2587752" y="1344168"/>
                </a:lnTo>
                <a:lnTo>
                  <a:pt x="2590800" y="1344168"/>
                </a:lnTo>
                <a:cubicBezTo>
                  <a:pt x="2593848" y="1344168"/>
                  <a:pt x="2593848" y="1344168"/>
                  <a:pt x="2593848" y="1344168"/>
                </a:cubicBezTo>
                <a:lnTo>
                  <a:pt x="2596896" y="1344168"/>
                </a:lnTo>
                <a:cubicBezTo>
                  <a:pt x="2596896" y="1344168"/>
                  <a:pt x="2596896" y="1344168"/>
                  <a:pt x="2596896" y="1344168"/>
                </a:cubicBezTo>
                <a:lnTo>
                  <a:pt x="2599944" y="1344168"/>
                </a:lnTo>
                <a:cubicBezTo>
                  <a:pt x="2599944" y="1344168"/>
                  <a:pt x="2599944" y="1344168"/>
                  <a:pt x="2602992" y="1344168"/>
                </a:cubicBezTo>
                <a:lnTo>
                  <a:pt x="2606040" y="1344168"/>
                </a:lnTo>
                <a:cubicBezTo>
                  <a:pt x="2606040" y="1344168"/>
                  <a:pt x="2606040" y="1344168"/>
                  <a:pt x="2606040" y="1344168"/>
                </a:cubicBezTo>
                <a:lnTo>
                  <a:pt x="2612136" y="1347216"/>
                </a:lnTo>
                <a:lnTo>
                  <a:pt x="2621280" y="1350264"/>
                </a:lnTo>
                <a:lnTo>
                  <a:pt x="2633472" y="1356360"/>
                </a:lnTo>
                <a:cubicBezTo>
                  <a:pt x="2633472" y="1356360"/>
                  <a:pt x="2633472" y="1359408"/>
                  <a:pt x="2633472" y="1359408"/>
                </a:cubicBezTo>
                <a:lnTo>
                  <a:pt x="2642616" y="1365504"/>
                </a:lnTo>
                <a:lnTo>
                  <a:pt x="2651760" y="1377696"/>
                </a:lnTo>
                <a:lnTo>
                  <a:pt x="2660904" y="1386840"/>
                </a:lnTo>
                <a:lnTo>
                  <a:pt x="2670048" y="1395984"/>
                </a:lnTo>
                <a:lnTo>
                  <a:pt x="2682240" y="1405128"/>
                </a:lnTo>
                <a:lnTo>
                  <a:pt x="2691384" y="1411224"/>
                </a:lnTo>
                <a:lnTo>
                  <a:pt x="2718816" y="1429512"/>
                </a:lnTo>
                <a:lnTo>
                  <a:pt x="2727960" y="1435608"/>
                </a:lnTo>
                <a:lnTo>
                  <a:pt x="2737104" y="1441704"/>
                </a:lnTo>
                <a:lnTo>
                  <a:pt x="2743200" y="1444752"/>
                </a:lnTo>
                <a:lnTo>
                  <a:pt x="2746248" y="1444752"/>
                </a:lnTo>
                <a:lnTo>
                  <a:pt x="2746248" y="1447800"/>
                </a:lnTo>
                <a:cubicBezTo>
                  <a:pt x="2746248" y="1447800"/>
                  <a:pt x="2746248" y="1447800"/>
                  <a:pt x="2749296" y="1447800"/>
                </a:cubicBezTo>
                <a:lnTo>
                  <a:pt x="2770631" y="1484376"/>
                </a:lnTo>
                <a:lnTo>
                  <a:pt x="2795016" y="1524000"/>
                </a:lnTo>
                <a:lnTo>
                  <a:pt x="2819400" y="1563624"/>
                </a:lnTo>
                <a:lnTo>
                  <a:pt x="2843784" y="1606296"/>
                </a:lnTo>
                <a:lnTo>
                  <a:pt x="2871216" y="1645920"/>
                </a:lnTo>
                <a:lnTo>
                  <a:pt x="2898648" y="1682496"/>
                </a:lnTo>
                <a:lnTo>
                  <a:pt x="2913888" y="1697736"/>
                </a:lnTo>
                <a:lnTo>
                  <a:pt x="2929128" y="1712976"/>
                </a:lnTo>
                <a:lnTo>
                  <a:pt x="2947416" y="1728216"/>
                </a:lnTo>
                <a:lnTo>
                  <a:pt x="2962656" y="1740408"/>
                </a:lnTo>
                <a:cubicBezTo>
                  <a:pt x="2962656" y="1740408"/>
                  <a:pt x="2962656" y="1740408"/>
                  <a:pt x="2962656" y="1740408"/>
                </a:cubicBezTo>
                <a:lnTo>
                  <a:pt x="2977896" y="1758696"/>
                </a:lnTo>
                <a:lnTo>
                  <a:pt x="2993136" y="1776984"/>
                </a:lnTo>
                <a:lnTo>
                  <a:pt x="3026664" y="1810512"/>
                </a:lnTo>
                <a:lnTo>
                  <a:pt x="3060192" y="1844040"/>
                </a:lnTo>
                <a:lnTo>
                  <a:pt x="3075432" y="1862328"/>
                </a:lnTo>
                <a:lnTo>
                  <a:pt x="3090672" y="1880616"/>
                </a:lnTo>
                <a:lnTo>
                  <a:pt x="3108960" y="1905000"/>
                </a:lnTo>
                <a:lnTo>
                  <a:pt x="3127248" y="1926336"/>
                </a:lnTo>
                <a:lnTo>
                  <a:pt x="3160776" y="1975104"/>
                </a:lnTo>
                <a:lnTo>
                  <a:pt x="3179064" y="1996440"/>
                </a:lnTo>
                <a:lnTo>
                  <a:pt x="3197352" y="2017776"/>
                </a:lnTo>
                <a:lnTo>
                  <a:pt x="3218688" y="2039112"/>
                </a:lnTo>
                <a:lnTo>
                  <a:pt x="3243072" y="2057400"/>
                </a:lnTo>
                <a:cubicBezTo>
                  <a:pt x="3243072" y="2057400"/>
                  <a:pt x="3243072" y="2057400"/>
                  <a:pt x="3243072" y="2057400"/>
                </a:cubicBezTo>
                <a:lnTo>
                  <a:pt x="3270504" y="2100072"/>
                </a:lnTo>
                <a:lnTo>
                  <a:pt x="3297936" y="2136648"/>
                </a:lnTo>
                <a:lnTo>
                  <a:pt x="3325368" y="2173224"/>
                </a:lnTo>
                <a:lnTo>
                  <a:pt x="3340608" y="2191512"/>
                </a:lnTo>
                <a:lnTo>
                  <a:pt x="3355848" y="2209800"/>
                </a:lnTo>
                <a:cubicBezTo>
                  <a:pt x="3358896" y="2209800"/>
                  <a:pt x="3358896" y="2209800"/>
                  <a:pt x="3358896" y="2209800"/>
                </a:cubicBezTo>
                <a:lnTo>
                  <a:pt x="3361944" y="2225040"/>
                </a:lnTo>
                <a:lnTo>
                  <a:pt x="3364992" y="2234184"/>
                </a:lnTo>
                <a:lnTo>
                  <a:pt x="3368040" y="2243328"/>
                </a:lnTo>
                <a:lnTo>
                  <a:pt x="3371088" y="2246376"/>
                </a:lnTo>
                <a:lnTo>
                  <a:pt x="3371088" y="2249424"/>
                </a:lnTo>
                <a:lnTo>
                  <a:pt x="3368040" y="2246376"/>
                </a:lnTo>
                <a:lnTo>
                  <a:pt x="3371088" y="2246376"/>
                </a:lnTo>
                <a:lnTo>
                  <a:pt x="3364992" y="2246376"/>
                </a:lnTo>
                <a:lnTo>
                  <a:pt x="3364992" y="2246376"/>
                </a:lnTo>
                <a:cubicBezTo>
                  <a:pt x="3364992" y="2246376"/>
                  <a:pt x="3368040" y="2246376"/>
                  <a:pt x="3368040" y="2246376"/>
                </a:cubicBezTo>
                <a:lnTo>
                  <a:pt x="3368040" y="2246376"/>
                </a:lnTo>
                <a:cubicBezTo>
                  <a:pt x="3368040" y="2246376"/>
                  <a:pt x="3371088" y="2246376"/>
                  <a:pt x="3371088" y="2246376"/>
                </a:cubicBezTo>
                <a:lnTo>
                  <a:pt x="3374136" y="2246376"/>
                </a:lnTo>
                <a:cubicBezTo>
                  <a:pt x="3374136" y="2246376"/>
                  <a:pt x="3374136" y="2246376"/>
                  <a:pt x="3374136" y="2246376"/>
                </a:cubicBezTo>
                <a:lnTo>
                  <a:pt x="3377184" y="2246376"/>
                </a:lnTo>
                <a:lnTo>
                  <a:pt x="3383280" y="2252472"/>
                </a:lnTo>
                <a:cubicBezTo>
                  <a:pt x="3383280" y="2252472"/>
                  <a:pt x="3383280" y="2252472"/>
                  <a:pt x="3383280" y="2252472"/>
                </a:cubicBezTo>
                <a:lnTo>
                  <a:pt x="3389376" y="2258568"/>
                </a:lnTo>
                <a:lnTo>
                  <a:pt x="3398520" y="2267712"/>
                </a:lnTo>
                <a:lnTo>
                  <a:pt x="3407664" y="2282952"/>
                </a:lnTo>
                <a:lnTo>
                  <a:pt x="3413760" y="2289048"/>
                </a:lnTo>
                <a:lnTo>
                  <a:pt x="3419856" y="2298192"/>
                </a:lnTo>
                <a:lnTo>
                  <a:pt x="3429000" y="2310384"/>
                </a:lnTo>
                <a:lnTo>
                  <a:pt x="3435096" y="2322576"/>
                </a:lnTo>
                <a:lnTo>
                  <a:pt x="3438144" y="2328672"/>
                </a:lnTo>
                <a:cubicBezTo>
                  <a:pt x="3438144" y="2328672"/>
                  <a:pt x="3438144" y="2328672"/>
                  <a:pt x="3438144" y="2328672"/>
                </a:cubicBezTo>
                <a:lnTo>
                  <a:pt x="3441192" y="2334768"/>
                </a:lnTo>
                <a:cubicBezTo>
                  <a:pt x="3441192" y="2334768"/>
                  <a:pt x="3441192" y="2334768"/>
                  <a:pt x="3441192" y="2337816"/>
                </a:cubicBezTo>
                <a:lnTo>
                  <a:pt x="3441192" y="2340864"/>
                </a:lnTo>
                <a:cubicBezTo>
                  <a:pt x="3438144" y="2340864"/>
                  <a:pt x="3438144" y="2340864"/>
                  <a:pt x="3438144" y="2340864"/>
                </a:cubicBezTo>
                <a:lnTo>
                  <a:pt x="3435096" y="2343912"/>
                </a:lnTo>
                <a:cubicBezTo>
                  <a:pt x="3435096" y="2343912"/>
                  <a:pt x="3435096" y="2343912"/>
                  <a:pt x="3432048" y="2343912"/>
                </a:cubicBezTo>
                <a:lnTo>
                  <a:pt x="3429000" y="2343912"/>
                </a:lnTo>
                <a:cubicBezTo>
                  <a:pt x="3429000" y="2343912"/>
                  <a:pt x="3429000" y="2343912"/>
                  <a:pt x="3425952" y="2343912"/>
                </a:cubicBezTo>
                <a:lnTo>
                  <a:pt x="3425952" y="2343912"/>
                </a:lnTo>
                <a:lnTo>
                  <a:pt x="3422904" y="2343912"/>
                </a:lnTo>
                <a:lnTo>
                  <a:pt x="3429000" y="2334768"/>
                </a:lnTo>
                <a:lnTo>
                  <a:pt x="3429000" y="2334768"/>
                </a:lnTo>
                <a:lnTo>
                  <a:pt x="3432048" y="2334768"/>
                </a:lnTo>
                <a:lnTo>
                  <a:pt x="3435096" y="2337816"/>
                </a:lnTo>
                <a:lnTo>
                  <a:pt x="3444240" y="2343912"/>
                </a:lnTo>
                <a:lnTo>
                  <a:pt x="3456432" y="2350008"/>
                </a:lnTo>
                <a:lnTo>
                  <a:pt x="3471672" y="2362200"/>
                </a:lnTo>
                <a:cubicBezTo>
                  <a:pt x="3471672" y="2362200"/>
                  <a:pt x="3471672" y="2362200"/>
                  <a:pt x="3471672" y="2362200"/>
                </a:cubicBezTo>
                <a:lnTo>
                  <a:pt x="3489960" y="2386584"/>
                </a:lnTo>
                <a:lnTo>
                  <a:pt x="3508248" y="2410968"/>
                </a:lnTo>
                <a:lnTo>
                  <a:pt x="3529584" y="2429256"/>
                </a:lnTo>
                <a:lnTo>
                  <a:pt x="3553968" y="2447544"/>
                </a:lnTo>
                <a:lnTo>
                  <a:pt x="3575304" y="2465832"/>
                </a:lnTo>
                <a:lnTo>
                  <a:pt x="3599688" y="2481072"/>
                </a:lnTo>
                <a:lnTo>
                  <a:pt x="3627120" y="2496312"/>
                </a:lnTo>
                <a:lnTo>
                  <a:pt x="3651504" y="2508504"/>
                </a:lnTo>
                <a:lnTo>
                  <a:pt x="3706368" y="2532888"/>
                </a:lnTo>
                <a:lnTo>
                  <a:pt x="3761232" y="2551176"/>
                </a:lnTo>
                <a:lnTo>
                  <a:pt x="3819144" y="2569464"/>
                </a:lnTo>
                <a:lnTo>
                  <a:pt x="3877056" y="2587752"/>
                </a:lnTo>
                <a:lnTo>
                  <a:pt x="3904488" y="2599944"/>
                </a:lnTo>
                <a:lnTo>
                  <a:pt x="3934968" y="2615184"/>
                </a:lnTo>
                <a:lnTo>
                  <a:pt x="3962400" y="2627376"/>
                </a:lnTo>
                <a:lnTo>
                  <a:pt x="3989832" y="2639568"/>
                </a:lnTo>
                <a:cubicBezTo>
                  <a:pt x="3992880" y="2639568"/>
                  <a:pt x="3992880" y="2642616"/>
                  <a:pt x="3992880" y="2642616"/>
                </a:cubicBezTo>
                <a:lnTo>
                  <a:pt x="3998976" y="2651760"/>
                </a:lnTo>
                <a:lnTo>
                  <a:pt x="4005072" y="2660904"/>
                </a:lnTo>
                <a:lnTo>
                  <a:pt x="4014216" y="2670048"/>
                </a:lnTo>
                <a:lnTo>
                  <a:pt x="4023360" y="2682240"/>
                </a:lnTo>
                <a:lnTo>
                  <a:pt x="4044696" y="2703576"/>
                </a:lnTo>
                <a:lnTo>
                  <a:pt x="4069080" y="2727960"/>
                </a:lnTo>
                <a:lnTo>
                  <a:pt x="4093464" y="2752344"/>
                </a:lnTo>
                <a:lnTo>
                  <a:pt x="4117848" y="2773680"/>
                </a:lnTo>
                <a:lnTo>
                  <a:pt x="4126992" y="2782824"/>
                </a:lnTo>
                <a:lnTo>
                  <a:pt x="4139184" y="2791968"/>
                </a:lnTo>
                <a:lnTo>
                  <a:pt x="4148328" y="2801112"/>
                </a:lnTo>
                <a:lnTo>
                  <a:pt x="4157472" y="2807208"/>
                </a:lnTo>
                <a:cubicBezTo>
                  <a:pt x="4157472" y="2807208"/>
                  <a:pt x="4157472" y="2807208"/>
                  <a:pt x="4157472" y="2807208"/>
                </a:cubicBezTo>
                <a:lnTo>
                  <a:pt x="4181856" y="2843784"/>
                </a:lnTo>
                <a:lnTo>
                  <a:pt x="4206240" y="2880360"/>
                </a:lnTo>
                <a:lnTo>
                  <a:pt x="4227576" y="2919984"/>
                </a:lnTo>
                <a:lnTo>
                  <a:pt x="4245864" y="2959608"/>
                </a:lnTo>
                <a:lnTo>
                  <a:pt x="4255008" y="2977896"/>
                </a:lnTo>
                <a:lnTo>
                  <a:pt x="4258056" y="2999232"/>
                </a:lnTo>
                <a:lnTo>
                  <a:pt x="4264152" y="3017520"/>
                </a:lnTo>
                <a:lnTo>
                  <a:pt x="4267200" y="3026664"/>
                </a:lnTo>
                <a:lnTo>
                  <a:pt x="4273296" y="3035808"/>
                </a:lnTo>
                <a:lnTo>
                  <a:pt x="4282440" y="3048000"/>
                </a:lnTo>
                <a:lnTo>
                  <a:pt x="4288536" y="3060192"/>
                </a:lnTo>
                <a:lnTo>
                  <a:pt x="4294632" y="3069336"/>
                </a:lnTo>
                <a:lnTo>
                  <a:pt x="4300728" y="3075432"/>
                </a:lnTo>
                <a:lnTo>
                  <a:pt x="4306824" y="3081528"/>
                </a:lnTo>
                <a:lnTo>
                  <a:pt x="4309872" y="3087624"/>
                </a:lnTo>
                <a:lnTo>
                  <a:pt x="4315968" y="3093720"/>
                </a:lnTo>
                <a:lnTo>
                  <a:pt x="4319016" y="3096768"/>
                </a:lnTo>
                <a:cubicBezTo>
                  <a:pt x="4322064" y="3099816"/>
                  <a:pt x="4322064" y="3099816"/>
                  <a:pt x="4322064" y="3099816"/>
                </a:cubicBezTo>
                <a:lnTo>
                  <a:pt x="4322064" y="3105912"/>
                </a:lnTo>
                <a:cubicBezTo>
                  <a:pt x="4322064" y="3105912"/>
                  <a:pt x="4322064" y="3105912"/>
                  <a:pt x="4322064" y="3105912"/>
                </a:cubicBezTo>
                <a:lnTo>
                  <a:pt x="4322064" y="3108960"/>
                </a:lnTo>
                <a:lnTo>
                  <a:pt x="4325112" y="3115056"/>
                </a:lnTo>
                <a:lnTo>
                  <a:pt x="4325112" y="3121152"/>
                </a:lnTo>
                <a:lnTo>
                  <a:pt x="4325112" y="3127248"/>
                </a:lnTo>
                <a:lnTo>
                  <a:pt x="4312920" y="3127248"/>
                </a:lnTo>
                <a:lnTo>
                  <a:pt x="4312920" y="3121152"/>
                </a:lnTo>
                <a:lnTo>
                  <a:pt x="4312920" y="3115056"/>
                </a:lnTo>
                <a:lnTo>
                  <a:pt x="4312920" y="3108960"/>
                </a:lnTo>
                <a:lnTo>
                  <a:pt x="4312920" y="3105912"/>
                </a:lnTo>
                <a:lnTo>
                  <a:pt x="4312920" y="3108960"/>
                </a:lnTo>
                <a:lnTo>
                  <a:pt x="4312920" y="3102864"/>
                </a:lnTo>
                <a:lnTo>
                  <a:pt x="4312920" y="3102864"/>
                </a:lnTo>
                <a:lnTo>
                  <a:pt x="4309872" y="3099816"/>
                </a:lnTo>
                <a:lnTo>
                  <a:pt x="4303776" y="3093720"/>
                </a:lnTo>
                <a:lnTo>
                  <a:pt x="4300728" y="3087624"/>
                </a:lnTo>
                <a:lnTo>
                  <a:pt x="4294632" y="3081528"/>
                </a:lnTo>
                <a:lnTo>
                  <a:pt x="4288536" y="3075432"/>
                </a:lnTo>
                <a:lnTo>
                  <a:pt x="4282440" y="3066288"/>
                </a:lnTo>
                <a:lnTo>
                  <a:pt x="4273296" y="3054096"/>
                </a:lnTo>
                <a:lnTo>
                  <a:pt x="4264152" y="3041904"/>
                </a:lnTo>
                <a:lnTo>
                  <a:pt x="4258056" y="3032760"/>
                </a:lnTo>
                <a:lnTo>
                  <a:pt x="4255008" y="3020568"/>
                </a:lnTo>
                <a:lnTo>
                  <a:pt x="4248912" y="3002280"/>
                </a:lnTo>
                <a:lnTo>
                  <a:pt x="4245864" y="2980944"/>
                </a:lnTo>
                <a:lnTo>
                  <a:pt x="4239768" y="2962656"/>
                </a:lnTo>
                <a:lnTo>
                  <a:pt x="4218432" y="2926080"/>
                </a:lnTo>
                <a:lnTo>
                  <a:pt x="4197096" y="2886456"/>
                </a:lnTo>
                <a:lnTo>
                  <a:pt x="4175760" y="2849880"/>
                </a:lnTo>
                <a:lnTo>
                  <a:pt x="4148328" y="2813304"/>
                </a:lnTo>
                <a:lnTo>
                  <a:pt x="4151376" y="2813304"/>
                </a:lnTo>
                <a:lnTo>
                  <a:pt x="4142232" y="2807208"/>
                </a:lnTo>
                <a:lnTo>
                  <a:pt x="4133088" y="2801112"/>
                </a:lnTo>
                <a:lnTo>
                  <a:pt x="4120896" y="2791968"/>
                </a:lnTo>
                <a:lnTo>
                  <a:pt x="4111752" y="2779776"/>
                </a:lnTo>
                <a:lnTo>
                  <a:pt x="4087368" y="2758440"/>
                </a:lnTo>
                <a:lnTo>
                  <a:pt x="4062984" y="2737104"/>
                </a:lnTo>
                <a:lnTo>
                  <a:pt x="4038600" y="2712720"/>
                </a:lnTo>
                <a:lnTo>
                  <a:pt x="4017264" y="2688336"/>
                </a:lnTo>
                <a:lnTo>
                  <a:pt x="4008120" y="2676144"/>
                </a:lnTo>
                <a:lnTo>
                  <a:pt x="3998976" y="2667000"/>
                </a:lnTo>
                <a:lnTo>
                  <a:pt x="3989832" y="2654808"/>
                </a:lnTo>
                <a:lnTo>
                  <a:pt x="3983736" y="2648712"/>
                </a:lnTo>
                <a:lnTo>
                  <a:pt x="3986784" y="2648712"/>
                </a:lnTo>
                <a:lnTo>
                  <a:pt x="3956304" y="2636520"/>
                </a:lnTo>
                <a:lnTo>
                  <a:pt x="3928872" y="2624328"/>
                </a:lnTo>
                <a:lnTo>
                  <a:pt x="3901440" y="2609088"/>
                </a:lnTo>
                <a:lnTo>
                  <a:pt x="3874008" y="2596896"/>
                </a:lnTo>
                <a:lnTo>
                  <a:pt x="3816096" y="2578608"/>
                </a:lnTo>
                <a:lnTo>
                  <a:pt x="3758184" y="2560320"/>
                </a:lnTo>
                <a:lnTo>
                  <a:pt x="3703320" y="2538984"/>
                </a:lnTo>
                <a:lnTo>
                  <a:pt x="3648456" y="2517648"/>
                </a:lnTo>
                <a:lnTo>
                  <a:pt x="3621024" y="2502408"/>
                </a:lnTo>
                <a:lnTo>
                  <a:pt x="3596640" y="2490216"/>
                </a:lnTo>
                <a:lnTo>
                  <a:pt x="3569208" y="2474976"/>
                </a:lnTo>
                <a:lnTo>
                  <a:pt x="3547872" y="2456688"/>
                </a:lnTo>
                <a:lnTo>
                  <a:pt x="3523488" y="2438400"/>
                </a:lnTo>
                <a:lnTo>
                  <a:pt x="3502152" y="2417064"/>
                </a:lnTo>
                <a:lnTo>
                  <a:pt x="3483864" y="2392680"/>
                </a:lnTo>
                <a:lnTo>
                  <a:pt x="3465576" y="2368296"/>
                </a:lnTo>
                <a:lnTo>
                  <a:pt x="3465576" y="2368296"/>
                </a:lnTo>
                <a:lnTo>
                  <a:pt x="3450336" y="2359152"/>
                </a:lnTo>
                <a:lnTo>
                  <a:pt x="3438144" y="2353056"/>
                </a:lnTo>
                <a:lnTo>
                  <a:pt x="3432048" y="2346960"/>
                </a:lnTo>
                <a:lnTo>
                  <a:pt x="3425952" y="2343912"/>
                </a:lnTo>
                <a:lnTo>
                  <a:pt x="3422904" y="2343912"/>
                </a:lnTo>
                <a:lnTo>
                  <a:pt x="3422904" y="2340864"/>
                </a:lnTo>
                <a:cubicBezTo>
                  <a:pt x="3419856" y="2340864"/>
                  <a:pt x="3419856" y="2337816"/>
                  <a:pt x="3422904" y="2334768"/>
                </a:cubicBezTo>
                <a:cubicBezTo>
                  <a:pt x="3422904" y="2334768"/>
                  <a:pt x="3425952" y="2331720"/>
                  <a:pt x="3429000" y="2334768"/>
                </a:cubicBezTo>
                <a:lnTo>
                  <a:pt x="3429000" y="2334768"/>
                </a:lnTo>
                <a:lnTo>
                  <a:pt x="3432048" y="2334768"/>
                </a:lnTo>
                <a:lnTo>
                  <a:pt x="3429000" y="2334768"/>
                </a:lnTo>
                <a:lnTo>
                  <a:pt x="3435096" y="2334768"/>
                </a:lnTo>
                <a:lnTo>
                  <a:pt x="3432048" y="2334768"/>
                </a:lnTo>
                <a:lnTo>
                  <a:pt x="3432048" y="2334768"/>
                </a:lnTo>
                <a:lnTo>
                  <a:pt x="3429000" y="2337816"/>
                </a:lnTo>
                <a:lnTo>
                  <a:pt x="3432048" y="2334768"/>
                </a:lnTo>
                <a:lnTo>
                  <a:pt x="3432048" y="2337816"/>
                </a:lnTo>
                <a:lnTo>
                  <a:pt x="3429000" y="2331720"/>
                </a:lnTo>
                <a:lnTo>
                  <a:pt x="3429000" y="2331720"/>
                </a:lnTo>
                <a:lnTo>
                  <a:pt x="3425952" y="2325624"/>
                </a:lnTo>
                <a:lnTo>
                  <a:pt x="3422904" y="2316480"/>
                </a:lnTo>
                <a:lnTo>
                  <a:pt x="3413760" y="2304288"/>
                </a:lnTo>
                <a:lnTo>
                  <a:pt x="3407664" y="2295144"/>
                </a:lnTo>
                <a:lnTo>
                  <a:pt x="3401568" y="2286000"/>
                </a:lnTo>
                <a:lnTo>
                  <a:pt x="3389376" y="2273808"/>
                </a:lnTo>
                <a:lnTo>
                  <a:pt x="3383280" y="2264664"/>
                </a:lnTo>
                <a:lnTo>
                  <a:pt x="3377184" y="2258568"/>
                </a:lnTo>
                <a:lnTo>
                  <a:pt x="3377184" y="2258568"/>
                </a:lnTo>
                <a:lnTo>
                  <a:pt x="3374136" y="2255520"/>
                </a:lnTo>
                <a:lnTo>
                  <a:pt x="3368040" y="2255520"/>
                </a:lnTo>
                <a:lnTo>
                  <a:pt x="3371088" y="2255520"/>
                </a:lnTo>
                <a:lnTo>
                  <a:pt x="3368040" y="2255520"/>
                </a:lnTo>
                <a:lnTo>
                  <a:pt x="3371088" y="2255520"/>
                </a:lnTo>
                <a:lnTo>
                  <a:pt x="3368040" y="2255520"/>
                </a:lnTo>
                <a:lnTo>
                  <a:pt x="3371088" y="2255520"/>
                </a:lnTo>
                <a:lnTo>
                  <a:pt x="3368040" y="2255520"/>
                </a:lnTo>
                <a:cubicBezTo>
                  <a:pt x="3368040" y="2255520"/>
                  <a:pt x="3364992" y="2255520"/>
                  <a:pt x="3361944" y="2255520"/>
                </a:cubicBezTo>
                <a:lnTo>
                  <a:pt x="3361944" y="2252472"/>
                </a:lnTo>
                <a:cubicBezTo>
                  <a:pt x="3361944" y="2252472"/>
                  <a:pt x="3361944" y="2252472"/>
                  <a:pt x="3361944" y="2252472"/>
                </a:cubicBezTo>
                <a:lnTo>
                  <a:pt x="3361944" y="2249424"/>
                </a:lnTo>
                <a:lnTo>
                  <a:pt x="3358896" y="2246376"/>
                </a:lnTo>
                <a:lnTo>
                  <a:pt x="3355848" y="2237232"/>
                </a:lnTo>
                <a:lnTo>
                  <a:pt x="3352800" y="2228088"/>
                </a:lnTo>
                <a:lnTo>
                  <a:pt x="3349752" y="2212848"/>
                </a:lnTo>
                <a:lnTo>
                  <a:pt x="3349752" y="2215896"/>
                </a:lnTo>
                <a:lnTo>
                  <a:pt x="3334512" y="2197608"/>
                </a:lnTo>
                <a:lnTo>
                  <a:pt x="3316224" y="2179320"/>
                </a:lnTo>
                <a:lnTo>
                  <a:pt x="3288792" y="2142744"/>
                </a:lnTo>
                <a:lnTo>
                  <a:pt x="3261360" y="2103120"/>
                </a:lnTo>
                <a:lnTo>
                  <a:pt x="3233928" y="2063496"/>
                </a:lnTo>
                <a:lnTo>
                  <a:pt x="3236976" y="2063496"/>
                </a:lnTo>
                <a:lnTo>
                  <a:pt x="3212592" y="2045208"/>
                </a:lnTo>
                <a:lnTo>
                  <a:pt x="3191256" y="2023872"/>
                </a:lnTo>
                <a:lnTo>
                  <a:pt x="3169920" y="2002536"/>
                </a:lnTo>
                <a:lnTo>
                  <a:pt x="3151632" y="1981200"/>
                </a:lnTo>
                <a:lnTo>
                  <a:pt x="3118104" y="1932432"/>
                </a:lnTo>
                <a:lnTo>
                  <a:pt x="3099816" y="1908048"/>
                </a:lnTo>
                <a:lnTo>
                  <a:pt x="3084576" y="1886712"/>
                </a:lnTo>
                <a:lnTo>
                  <a:pt x="3069336" y="1868424"/>
                </a:lnTo>
                <a:lnTo>
                  <a:pt x="3051048" y="1850136"/>
                </a:lnTo>
                <a:lnTo>
                  <a:pt x="3017520" y="1816608"/>
                </a:lnTo>
                <a:lnTo>
                  <a:pt x="2983992" y="1783080"/>
                </a:lnTo>
                <a:lnTo>
                  <a:pt x="2968752" y="1764792"/>
                </a:lnTo>
                <a:lnTo>
                  <a:pt x="2956560" y="1746504"/>
                </a:lnTo>
                <a:lnTo>
                  <a:pt x="2956560" y="1746504"/>
                </a:lnTo>
                <a:lnTo>
                  <a:pt x="2941320" y="1734312"/>
                </a:lnTo>
                <a:lnTo>
                  <a:pt x="2923032" y="1719072"/>
                </a:lnTo>
                <a:lnTo>
                  <a:pt x="2907792" y="1703832"/>
                </a:lnTo>
                <a:lnTo>
                  <a:pt x="2892552" y="1685544"/>
                </a:lnTo>
                <a:lnTo>
                  <a:pt x="2862072" y="1648968"/>
                </a:lnTo>
                <a:lnTo>
                  <a:pt x="2834640" y="1609344"/>
                </a:lnTo>
                <a:lnTo>
                  <a:pt x="2810256" y="1569720"/>
                </a:lnTo>
                <a:lnTo>
                  <a:pt x="2785872" y="1530096"/>
                </a:lnTo>
                <a:lnTo>
                  <a:pt x="2764536" y="1490472"/>
                </a:lnTo>
                <a:lnTo>
                  <a:pt x="2740152" y="1453896"/>
                </a:lnTo>
                <a:lnTo>
                  <a:pt x="2740152" y="1453896"/>
                </a:lnTo>
                <a:lnTo>
                  <a:pt x="2740152" y="1453896"/>
                </a:lnTo>
                <a:lnTo>
                  <a:pt x="2740152" y="1453896"/>
                </a:lnTo>
                <a:lnTo>
                  <a:pt x="2734056" y="1450848"/>
                </a:lnTo>
                <a:lnTo>
                  <a:pt x="2724912" y="1444752"/>
                </a:lnTo>
                <a:lnTo>
                  <a:pt x="2712719" y="1435608"/>
                </a:lnTo>
                <a:lnTo>
                  <a:pt x="2688336" y="1420368"/>
                </a:lnTo>
                <a:lnTo>
                  <a:pt x="2676144" y="1411224"/>
                </a:lnTo>
                <a:lnTo>
                  <a:pt x="2663952" y="1402080"/>
                </a:lnTo>
                <a:lnTo>
                  <a:pt x="2654808" y="1392936"/>
                </a:lnTo>
                <a:lnTo>
                  <a:pt x="2645664" y="1383792"/>
                </a:lnTo>
                <a:lnTo>
                  <a:pt x="2636519" y="1374648"/>
                </a:lnTo>
                <a:lnTo>
                  <a:pt x="2627375" y="1365504"/>
                </a:lnTo>
                <a:lnTo>
                  <a:pt x="2627375" y="1365504"/>
                </a:lnTo>
                <a:lnTo>
                  <a:pt x="2618231" y="1359408"/>
                </a:lnTo>
                <a:lnTo>
                  <a:pt x="2609087" y="1356360"/>
                </a:lnTo>
                <a:lnTo>
                  <a:pt x="2602992" y="1353312"/>
                </a:lnTo>
                <a:lnTo>
                  <a:pt x="2602992" y="1353312"/>
                </a:lnTo>
                <a:lnTo>
                  <a:pt x="2599944" y="1353312"/>
                </a:lnTo>
                <a:lnTo>
                  <a:pt x="2599944" y="1353312"/>
                </a:lnTo>
                <a:lnTo>
                  <a:pt x="2596896" y="1353312"/>
                </a:lnTo>
                <a:lnTo>
                  <a:pt x="2596896" y="1353312"/>
                </a:lnTo>
                <a:lnTo>
                  <a:pt x="2593848" y="1353312"/>
                </a:lnTo>
                <a:lnTo>
                  <a:pt x="2596896" y="1353312"/>
                </a:lnTo>
                <a:lnTo>
                  <a:pt x="2593848" y="1353312"/>
                </a:lnTo>
                <a:cubicBezTo>
                  <a:pt x="2590800" y="1353312"/>
                  <a:pt x="2590800" y="1353312"/>
                  <a:pt x="2590800" y="1353312"/>
                </a:cubicBezTo>
                <a:lnTo>
                  <a:pt x="2587752" y="1353312"/>
                </a:lnTo>
                <a:cubicBezTo>
                  <a:pt x="2587752" y="1353312"/>
                  <a:pt x="2584704" y="1353312"/>
                  <a:pt x="2584704" y="1350264"/>
                </a:cubicBezTo>
                <a:lnTo>
                  <a:pt x="2584704" y="1347216"/>
                </a:lnTo>
                <a:lnTo>
                  <a:pt x="2584704" y="1344168"/>
                </a:lnTo>
                <a:lnTo>
                  <a:pt x="2581656" y="1341120"/>
                </a:lnTo>
                <a:lnTo>
                  <a:pt x="2581656" y="1335024"/>
                </a:lnTo>
                <a:lnTo>
                  <a:pt x="2578608" y="1325880"/>
                </a:lnTo>
                <a:lnTo>
                  <a:pt x="2575560" y="1313688"/>
                </a:lnTo>
                <a:lnTo>
                  <a:pt x="2575560" y="1313688"/>
                </a:lnTo>
                <a:lnTo>
                  <a:pt x="2551175" y="1295400"/>
                </a:lnTo>
                <a:lnTo>
                  <a:pt x="2526792" y="1277112"/>
                </a:lnTo>
                <a:lnTo>
                  <a:pt x="2508504" y="1255776"/>
                </a:lnTo>
                <a:lnTo>
                  <a:pt x="2490216" y="1234440"/>
                </a:lnTo>
                <a:lnTo>
                  <a:pt x="2471928" y="1210056"/>
                </a:lnTo>
                <a:lnTo>
                  <a:pt x="2456687" y="1188720"/>
                </a:lnTo>
                <a:lnTo>
                  <a:pt x="2441448" y="1161288"/>
                </a:lnTo>
                <a:lnTo>
                  <a:pt x="2423160" y="1136904"/>
                </a:lnTo>
                <a:lnTo>
                  <a:pt x="2423160" y="1136904"/>
                </a:lnTo>
                <a:lnTo>
                  <a:pt x="2414016" y="1130808"/>
                </a:lnTo>
                <a:lnTo>
                  <a:pt x="2404872" y="1124712"/>
                </a:lnTo>
                <a:lnTo>
                  <a:pt x="2398775" y="1121664"/>
                </a:lnTo>
                <a:lnTo>
                  <a:pt x="2392680" y="1115568"/>
                </a:lnTo>
                <a:lnTo>
                  <a:pt x="2386584" y="1112520"/>
                </a:lnTo>
                <a:lnTo>
                  <a:pt x="2380487" y="1109472"/>
                </a:lnTo>
                <a:lnTo>
                  <a:pt x="2371344" y="1106424"/>
                </a:lnTo>
                <a:lnTo>
                  <a:pt x="2365248" y="1103376"/>
                </a:lnTo>
                <a:lnTo>
                  <a:pt x="2359152" y="1103376"/>
                </a:lnTo>
                <a:lnTo>
                  <a:pt x="2350008" y="1100328"/>
                </a:lnTo>
                <a:lnTo>
                  <a:pt x="2340864" y="1097280"/>
                </a:lnTo>
                <a:lnTo>
                  <a:pt x="2325624" y="1091184"/>
                </a:lnTo>
                <a:lnTo>
                  <a:pt x="2310384" y="1088136"/>
                </a:lnTo>
                <a:lnTo>
                  <a:pt x="2313431" y="1088136"/>
                </a:lnTo>
                <a:lnTo>
                  <a:pt x="2289048" y="1085088"/>
                </a:lnTo>
                <a:lnTo>
                  <a:pt x="2267712" y="1085088"/>
                </a:lnTo>
                <a:lnTo>
                  <a:pt x="2228087" y="1082040"/>
                </a:lnTo>
                <a:lnTo>
                  <a:pt x="2191512" y="1082040"/>
                </a:lnTo>
                <a:lnTo>
                  <a:pt x="2161031" y="1078992"/>
                </a:lnTo>
                <a:lnTo>
                  <a:pt x="2130552" y="1075944"/>
                </a:lnTo>
                <a:lnTo>
                  <a:pt x="2103119" y="1072896"/>
                </a:lnTo>
                <a:lnTo>
                  <a:pt x="2075687" y="1066800"/>
                </a:lnTo>
                <a:lnTo>
                  <a:pt x="2051304" y="1060704"/>
                </a:lnTo>
                <a:lnTo>
                  <a:pt x="2026919" y="1054607"/>
                </a:lnTo>
                <a:lnTo>
                  <a:pt x="2002536" y="1045463"/>
                </a:lnTo>
                <a:lnTo>
                  <a:pt x="1981200" y="1033272"/>
                </a:lnTo>
                <a:lnTo>
                  <a:pt x="1953768" y="1018032"/>
                </a:lnTo>
                <a:lnTo>
                  <a:pt x="1929384" y="1002792"/>
                </a:lnTo>
                <a:lnTo>
                  <a:pt x="1901952" y="984504"/>
                </a:lnTo>
                <a:lnTo>
                  <a:pt x="1871472" y="960119"/>
                </a:lnTo>
                <a:lnTo>
                  <a:pt x="1840992" y="932688"/>
                </a:lnTo>
                <a:lnTo>
                  <a:pt x="1825752" y="923544"/>
                </a:lnTo>
                <a:lnTo>
                  <a:pt x="1810512" y="914400"/>
                </a:lnTo>
                <a:lnTo>
                  <a:pt x="1798320" y="908304"/>
                </a:lnTo>
                <a:lnTo>
                  <a:pt x="1786128" y="902207"/>
                </a:lnTo>
                <a:lnTo>
                  <a:pt x="1773936" y="893063"/>
                </a:lnTo>
                <a:lnTo>
                  <a:pt x="1761744" y="883919"/>
                </a:lnTo>
                <a:cubicBezTo>
                  <a:pt x="1761744" y="883919"/>
                  <a:pt x="1761744" y="883919"/>
                  <a:pt x="1761744" y="883919"/>
                </a:cubicBezTo>
                <a:lnTo>
                  <a:pt x="1749552" y="871728"/>
                </a:lnTo>
                <a:lnTo>
                  <a:pt x="1743456" y="865632"/>
                </a:lnTo>
                <a:lnTo>
                  <a:pt x="1737360" y="856488"/>
                </a:lnTo>
                <a:lnTo>
                  <a:pt x="1737360" y="856488"/>
                </a:lnTo>
                <a:lnTo>
                  <a:pt x="1737360" y="856488"/>
                </a:lnTo>
                <a:lnTo>
                  <a:pt x="1737360" y="856488"/>
                </a:lnTo>
                <a:lnTo>
                  <a:pt x="1731264" y="853440"/>
                </a:lnTo>
                <a:lnTo>
                  <a:pt x="1719072" y="847344"/>
                </a:lnTo>
                <a:lnTo>
                  <a:pt x="1709928" y="838200"/>
                </a:lnTo>
                <a:lnTo>
                  <a:pt x="1682496" y="822960"/>
                </a:lnTo>
                <a:lnTo>
                  <a:pt x="1673352" y="813816"/>
                </a:lnTo>
                <a:lnTo>
                  <a:pt x="1661160" y="807719"/>
                </a:lnTo>
                <a:lnTo>
                  <a:pt x="1652016" y="795528"/>
                </a:lnTo>
                <a:lnTo>
                  <a:pt x="1642872" y="786384"/>
                </a:lnTo>
                <a:lnTo>
                  <a:pt x="1633728" y="777240"/>
                </a:lnTo>
                <a:lnTo>
                  <a:pt x="1624584" y="768096"/>
                </a:lnTo>
                <a:lnTo>
                  <a:pt x="1597152" y="749807"/>
                </a:lnTo>
                <a:lnTo>
                  <a:pt x="1569720" y="728472"/>
                </a:lnTo>
                <a:lnTo>
                  <a:pt x="1511808" y="691896"/>
                </a:lnTo>
                <a:lnTo>
                  <a:pt x="1484376" y="673607"/>
                </a:lnTo>
                <a:lnTo>
                  <a:pt x="1456944" y="655319"/>
                </a:lnTo>
                <a:lnTo>
                  <a:pt x="1426464" y="640080"/>
                </a:lnTo>
                <a:lnTo>
                  <a:pt x="1395984" y="630936"/>
                </a:lnTo>
                <a:lnTo>
                  <a:pt x="1399032" y="630936"/>
                </a:lnTo>
                <a:lnTo>
                  <a:pt x="1316736" y="627888"/>
                </a:lnTo>
                <a:lnTo>
                  <a:pt x="1237488" y="624840"/>
                </a:lnTo>
                <a:lnTo>
                  <a:pt x="1155192" y="618744"/>
                </a:lnTo>
                <a:lnTo>
                  <a:pt x="1072896" y="612648"/>
                </a:lnTo>
                <a:lnTo>
                  <a:pt x="1033272" y="606551"/>
                </a:lnTo>
                <a:lnTo>
                  <a:pt x="990600" y="600456"/>
                </a:lnTo>
                <a:lnTo>
                  <a:pt x="950976" y="591312"/>
                </a:lnTo>
                <a:lnTo>
                  <a:pt x="911352" y="582168"/>
                </a:lnTo>
                <a:lnTo>
                  <a:pt x="871728" y="573024"/>
                </a:lnTo>
                <a:lnTo>
                  <a:pt x="835152" y="560832"/>
                </a:lnTo>
                <a:lnTo>
                  <a:pt x="798576" y="545592"/>
                </a:lnTo>
                <a:lnTo>
                  <a:pt x="762000" y="527304"/>
                </a:lnTo>
                <a:lnTo>
                  <a:pt x="740664" y="518160"/>
                </a:lnTo>
                <a:lnTo>
                  <a:pt x="722376" y="509016"/>
                </a:lnTo>
                <a:lnTo>
                  <a:pt x="701040" y="502919"/>
                </a:lnTo>
                <a:lnTo>
                  <a:pt x="682751" y="493776"/>
                </a:lnTo>
                <a:lnTo>
                  <a:pt x="664464" y="481584"/>
                </a:lnTo>
                <a:lnTo>
                  <a:pt x="649223" y="469392"/>
                </a:lnTo>
                <a:lnTo>
                  <a:pt x="633984" y="457200"/>
                </a:lnTo>
                <a:cubicBezTo>
                  <a:pt x="633984" y="457200"/>
                  <a:pt x="633984" y="454152"/>
                  <a:pt x="633984" y="454152"/>
                </a:cubicBezTo>
                <a:lnTo>
                  <a:pt x="618744" y="438912"/>
                </a:lnTo>
                <a:lnTo>
                  <a:pt x="621792" y="438912"/>
                </a:lnTo>
                <a:lnTo>
                  <a:pt x="606551" y="429768"/>
                </a:lnTo>
                <a:lnTo>
                  <a:pt x="591312" y="420624"/>
                </a:lnTo>
                <a:lnTo>
                  <a:pt x="576072" y="414528"/>
                </a:lnTo>
                <a:lnTo>
                  <a:pt x="563880" y="405384"/>
                </a:lnTo>
                <a:lnTo>
                  <a:pt x="551688" y="399288"/>
                </a:lnTo>
                <a:lnTo>
                  <a:pt x="539495" y="390144"/>
                </a:lnTo>
                <a:lnTo>
                  <a:pt x="530351" y="377952"/>
                </a:lnTo>
                <a:lnTo>
                  <a:pt x="518160" y="362712"/>
                </a:lnTo>
                <a:lnTo>
                  <a:pt x="518160" y="362712"/>
                </a:lnTo>
                <a:lnTo>
                  <a:pt x="518160" y="362712"/>
                </a:lnTo>
                <a:lnTo>
                  <a:pt x="518160" y="362712"/>
                </a:lnTo>
                <a:lnTo>
                  <a:pt x="512064" y="356616"/>
                </a:lnTo>
                <a:lnTo>
                  <a:pt x="499872" y="350520"/>
                </a:lnTo>
                <a:lnTo>
                  <a:pt x="490728" y="344424"/>
                </a:lnTo>
                <a:lnTo>
                  <a:pt x="463295" y="326136"/>
                </a:lnTo>
                <a:lnTo>
                  <a:pt x="454151" y="320040"/>
                </a:lnTo>
                <a:lnTo>
                  <a:pt x="441960" y="310896"/>
                </a:lnTo>
                <a:lnTo>
                  <a:pt x="432816" y="301752"/>
                </a:lnTo>
                <a:lnTo>
                  <a:pt x="423672" y="292608"/>
                </a:lnTo>
                <a:lnTo>
                  <a:pt x="405384" y="274320"/>
                </a:lnTo>
                <a:lnTo>
                  <a:pt x="393192" y="262128"/>
                </a:lnTo>
                <a:lnTo>
                  <a:pt x="381000" y="252984"/>
                </a:lnTo>
                <a:lnTo>
                  <a:pt x="353567" y="231648"/>
                </a:lnTo>
                <a:lnTo>
                  <a:pt x="323088" y="213360"/>
                </a:lnTo>
                <a:lnTo>
                  <a:pt x="292608" y="195072"/>
                </a:lnTo>
                <a:lnTo>
                  <a:pt x="262128" y="176784"/>
                </a:lnTo>
                <a:lnTo>
                  <a:pt x="231648" y="155448"/>
                </a:lnTo>
                <a:lnTo>
                  <a:pt x="219456" y="143256"/>
                </a:lnTo>
                <a:lnTo>
                  <a:pt x="207264" y="131064"/>
                </a:lnTo>
                <a:lnTo>
                  <a:pt x="198120" y="118872"/>
                </a:lnTo>
                <a:lnTo>
                  <a:pt x="188976" y="106680"/>
                </a:lnTo>
                <a:lnTo>
                  <a:pt x="188976" y="109728"/>
                </a:lnTo>
                <a:lnTo>
                  <a:pt x="188976" y="106680"/>
                </a:lnTo>
                <a:lnTo>
                  <a:pt x="185928" y="106680"/>
                </a:lnTo>
                <a:lnTo>
                  <a:pt x="179832" y="103632"/>
                </a:lnTo>
                <a:lnTo>
                  <a:pt x="170688" y="97536"/>
                </a:lnTo>
                <a:lnTo>
                  <a:pt x="161544" y="88392"/>
                </a:lnTo>
                <a:lnTo>
                  <a:pt x="149352" y="79248"/>
                </a:lnTo>
                <a:lnTo>
                  <a:pt x="137160" y="73152"/>
                </a:lnTo>
                <a:lnTo>
                  <a:pt x="124968" y="64008"/>
                </a:lnTo>
                <a:lnTo>
                  <a:pt x="112776" y="57912"/>
                </a:lnTo>
                <a:lnTo>
                  <a:pt x="85344" y="42672"/>
                </a:lnTo>
                <a:lnTo>
                  <a:pt x="57912" y="30480"/>
                </a:lnTo>
                <a:lnTo>
                  <a:pt x="27432" y="18288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291840" y="3568416"/>
            <a:ext cx="2035248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Local alignment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35" name="object 1535"/>
          <p:cNvSpPr/>
          <p:nvPr/>
        </p:nvSpPr>
        <p:spPr>
          <a:xfrm>
            <a:off x="4187952" y="3877056"/>
            <a:ext cx="9144" cy="237744"/>
          </a:xfrm>
          <a:custGeom>
            <a:avLst/>
            <a:gdLst/>
            <a:ahLst/>
            <a:cxnLst/>
            <a:rect l="l" t="t" r="r" b="b"/>
            <a:pathLst>
              <a:path w="9144" h="237744">
                <a:moveTo>
                  <a:pt x="0" y="237744"/>
                </a:moveTo>
                <a:lnTo>
                  <a:pt x="0" y="201168"/>
                </a:lnTo>
                <a:lnTo>
                  <a:pt x="9144" y="201168"/>
                </a:lnTo>
                <a:lnTo>
                  <a:pt x="9144" y="237744"/>
                </a:lnTo>
                <a:lnTo>
                  <a:pt x="0" y="237744"/>
                </a:lnTo>
                <a:close/>
                <a:moveTo>
                  <a:pt x="0" y="173736"/>
                </a:moveTo>
                <a:lnTo>
                  <a:pt x="0" y="134112"/>
                </a:lnTo>
                <a:lnTo>
                  <a:pt x="9144" y="134112"/>
                </a:lnTo>
                <a:lnTo>
                  <a:pt x="9144" y="173736"/>
                </a:lnTo>
                <a:lnTo>
                  <a:pt x="0" y="173736"/>
                </a:lnTo>
                <a:close/>
                <a:moveTo>
                  <a:pt x="0" y="106680"/>
                </a:moveTo>
                <a:lnTo>
                  <a:pt x="0" y="67056"/>
                </a:lnTo>
                <a:lnTo>
                  <a:pt x="9144" y="67056"/>
                </a:lnTo>
                <a:lnTo>
                  <a:pt x="9144" y="106680"/>
                </a:lnTo>
                <a:lnTo>
                  <a:pt x="0" y="106680"/>
                </a:lnTo>
                <a:close/>
                <a:moveTo>
                  <a:pt x="0" y="39624"/>
                </a:moveTo>
                <a:lnTo>
                  <a:pt x="0" y="0"/>
                </a:lnTo>
                <a:lnTo>
                  <a:pt x="9144" y="0"/>
                </a:lnTo>
                <a:lnTo>
                  <a:pt x="9144" y="39624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6" name="object 1536"/>
          <p:cNvSpPr/>
          <p:nvPr/>
        </p:nvSpPr>
        <p:spPr>
          <a:xfrm>
            <a:off x="4187952" y="3611880"/>
            <a:ext cx="9144" cy="237744"/>
          </a:xfrm>
          <a:custGeom>
            <a:avLst/>
            <a:gdLst/>
            <a:ahLst/>
            <a:cxnLst/>
            <a:rect l="l" t="t" r="r" b="b"/>
            <a:pathLst>
              <a:path w="9144" h="237744">
                <a:moveTo>
                  <a:pt x="0" y="237744"/>
                </a:moveTo>
                <a:lnTo>
                  <a:pt x="0" y="198120"/>
                </a:lnTo>
                <a:lnTo>
                  <a:pt x="9144" y="198120"/>
                </a:lnTo>
                <a:lnTo>
                  <a:pt x="9144" y="237744"/>
                </a:lnTo>
                <a:lnTo>
                  <a:pt x="0" y="237744"/>
                </a:lnTo>
                <a:close/>
                <a:moveTo>
                  <a:pt x="0" y="170688"/>
                </a:moveTo>
                <a:lnTo>
                  <a:pt x="0" y="134112"/>
                </a:lnTo>
                <a:lnTo>
                  <a:pt x="9144" y="134112"/>
                </a:lnTo>
                <a:lnTo>
                  <a:pt x="9144" y="170688"/>
                </a:lnTo>
                <a:lnTo>
                  <a:pt x="0" y="170688"/>
                </a:lnTo>
                <a:close/>
                <a:moveTo>
                  <a:pt x="0" y="103632"/>
                </a:moveTo>
                <a:lnTo>
                  <a:pt x="0" y="67056"/>
                </a:lnTo>
                <a:lnTo>
                  <a:pt x="9144" y="67056"/>
                </a:lnTo>
                <a:lnTo>
                  <a:pt x="9144" y="103632"/>
                </a:lnTo>
                <a:lnTo>
                  <a:pt x="0" y="103632"/>
                </a:lnTo>
                <a:close/>
                <a:moveTo>
                  <a:pt x="0" y="36576"/>
                </a:moveTo>
                <a:lnTo>
                  <a:pt x="0" y="0"/>
                </a:lnTo>
                <a:lnTo>
                  <a:pt x="9144" y="0"/>
                </a:lnTo>
                <a:lnTo>
                  <a:pt x="9144" y="36576"/>
                </a:lnTo>
                <a:lnTo>
                  <a:pt x="0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7" name="object 1537"/>
          <p:cNvSpPr/>
          <p:nvPr/>
        </p:nvSpPr>
        <p:spPr>
          <a:xfrm>
            <a:off x="4187952" y="3502152"/>
            <a:ext cx="167640" cy="79248"/>
          </a:xfrm>
          <a:custGeom>
            <a:avLst/>
            <a:gdLst/>
            <a:ahLst/>
            <a:cxnLst/>
            <a:rect l="l" t="t" r="r" b="b"/>
            <a:pathLst>
              <a:path w="167640" h="79248">
                <a:moveTo>
                  <a:pt x="0" y="79248"/>
                </a:moveTo>
                <a:lnTo>
                  <a:pt x="0" y="42672"/>
                </a:lnTo>
                <a:lnTo>
                  <a:pt x="9144" y="42672"/>
                </a:lnTo>
                <a:lnTo>
                  <a:pt x="9144" y="79248"/>
                </a:lnTo>
                <a:lnTo>
                  <a:pt x="0" y="79248"/>
                </a:lnTo>
                <a:close/>
                <a:moveTo>
                  <a:pt x="0" y="15240"/>
                </a:moveTo>
                <a:lnTo>
                  <a:pt x="0" y="0"/>
                </a:lnTo>
                <a:lnTo>
                  <a:pt x="33528" y="0"/>
                </a:lnTo>
                <a:lnTo>
                  <a:pt x="3352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15240"/>
                </a:lnTo>
                <a:lnTo>
                  <a:pt x="0" y="15240"/>
                </a:lnTo>
                <a:close/>
                <a:moveTo>
                  <a:pt x="60960" y="0"/>
                </a:moveTo>
                <a:lnTo>
                  <a:pt x="100584" y="0"/>
                </a:lnTo>
                <a:lnTo>
                  <a:pt x="100584" y="9144"/>
                </a:lnTo>
                <a:lnTo>
                  <a:pt x="60960" y="9144"/>
                </a:lnTo>
                <a:lnTo>
                  <a:pt x="60960" y="0"/>
                </a:lnTo>
                <a:close/>
                <a:moveTo>
                  <a:pt x="128016" y="0"/>
                </a:moveTo>
                <a:lnTo>
                  <a:pt x="167640" y="0"/>
                </a:lnTo>
                <a:lnTo>
                  <a:pt x="167640" y="9144"/>
                </a:lnTo>
                <a:lnTo>
                  <a:pt x="128016" y="9144"/>
                </a:lnTo>
                <a:lnTo>
                  <a:pt x="128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8" name="object 1538"/>
          <p:cNvSpPr/>
          <p:nvPr/>
        </p:nvSpPr>
        <p:spPr>
          <a:xfrm>
            <a:off x="4383024" y="3502152"/>
            <a:ext cx="237744" cy="9144"/>
          </a:xfrm>
          <a:custGeom>
            <a:avLst/>
            <a:gdLst/>
            <a:ahLst/>
            <a:cxnLst/>
            <a:rect l="l" t="t" r="r" b="b"/>
            <a:pathLst>
              <a:path w="237744" h="9144">
                <a:moveTo>
                  <a:pt x="0" y="0"/>
                </a:moveTo>
                <a:lnTo>
                  <a:pt x="36576" y="0"/>
                </a:lnTo>
                <a:lnTo>
                  <a:pt x="36576" y="9144"/>
                </a:lnTo>
                <a:lnTo>
                  <a:pt x="0" y="9144"/>
                </a:lnTo>
                <a:lnTo>
                  <a:pt x="0" y="0"/>
                </a:lnTo>
                <a:close/>
                <a:moveTo>
                  <a:pt x="67056" y="0"/>
                </a:moveTo>
                <a:lnTo>
                  <a:pt x="103632" y="0"/>
                </a:lnTo>
                <a:lnTo>
                  <a:pt x="103632" y="9144"/>
                </a:lnTo>
                <a:lnTo>
                  <a:pt x="67056" y="9144"/>
                </a:lnTo>
                <a:lnTo>
                  <a:pt x="67056" y="0"/>
                </a:lnTo>
                <a:close/>
                <a:moveTo>
                  <a:pt x="134112" y="0"/>
                </a:moveTo>
                <a:lnTo>
                  <a:pt x="170688" y="0"/>
                </a:lnTo>
                <a:lnTo>
                  <a:pt x="170688" y="9144"/>
                </a:lnTo>
                <a:lnTo>
                  <a:pt x="134112" y="9144"/>
                </a:lnTo>
                <a:lnTo>
                  <a:pt x="134112" y="0"/>
                </a:lnTo>
                <a:close/>
                <a:moveTo>
                  <a:pt x="201168" y="0"/>
                </a:moveTo>
                <a:lnTo>
                  <a:pt x="237744" y="0"/>
                </a:lnTo>
                <a:lnTo>
                  <a:pt x="237744" y="9144"/>
                </a:lnTo>
                <a:lnTo>
                  <a:pt x="201168" y="9144"/>
                </a:lnTo>
                <a:lnTo>
                  <a:pt x="201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9" name="object 1539"/>
          <p:cNvSpPr/>
          <p:nvPr/>
        </p:nvSpPr>
        <p:spPr>
          <a:xfrm>
            <a:off x="4648200" y="3502152"/>
            <a:ext cx="234696" cy="15240"/>
          </a:xfrm>
          <a:custGeom>
            <a:avLst/>
            <a:gdLst/>
            <a:ahLst/>
            <a:cxnLst/>
            <a:rect l="l" t="t" r="r" b="b"/>
            <a:pathLst>
              <a:path w="234696" h="15240">
                <a:moveTo>
                  <a:pt x="0" y="0"/>
                </a:moveTo>
                <a:lnTo>
                  <a:pt x="39624" y="0"/>
                </a:lnTo>
                <a:lnTo>
                  <a:pt x="39624" y="9144"/>
                </a:lnTo>
                <a:lnTo>
                  <a:pt x="0" y="9144"/>
                </a:lnTo>
                <a:lnTo>
                  <a:pt x="0" y="0"/>
                </a:lnTo>
                <a:close/>
                <a:moveTo>
                  <a:pt x="67056" y="0"/>
                </a:moveTo>
                <a:lnTo>
                  <a:pt x="106680" y="0"/>
                </a:lnTo>
                <a:lnTo>
                  <a:pt x="106680" y="9144"/>
                </a:lnTo>
                <a:lnTo>
                  <a:pt x="67056" y="9144"/>
                </a:lnTo>
                <a:lnTo>
                  <a:pt x="67056" y="0"/>
                </a:lnTo>
                <a:close/>
                <a:moveTo>
                  <a:pt x="134112" y="0"/>
                </a:moveTo>
                <a:lnTo>
                  <a:pt x="173736" y="0"/>
                </a:lnTo>
                <a:lnTo>
                  <a:pt x="173736" y="9144"/>
                </a:lnTo>
                <a:lnTo>
                  <a:pt x="134112" y="9144"/>
                </a:lnTo>
                <a:lnTo>
                  <a:pt x="134112" y="0"/>
                </a:lnTo>
                <a:close/>
                <a:moveTo>
                  <a:pt x="201168" y="0"/>
                </a:moveTo>
                <a:lnTo>
                  <a:pt x="234696" y="0"/>
                </a:lnTo>
                <a:lnTo>
                  <a:pt x="234696" y="15240"/>
                </a:lnTo>
                <a:lnTo>
                  <a:pt x="225552" y="15240"/>
                </a:lnTo>
                <a:lnTo>
                  <a:pt x="225552" y="3048"/>
                </a:lnTo>
                <a:lnTo>
                  <a:pt x="228600" y="9144"/>
                </a:lnTo>
                <a:lnTo>
                  <a:pt x="201168" y="9144"/>
                </a:lnTo>
                <a:lnTo>
                  <a:pt x="201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0" name="object 1540"/>
          <p:cNvSpPr/>
          <p:nvPr/>
        </p:nvSpPr>
        <p:spPr>
          <a:xfrm>
            <a:off x="4873752" y="3544824"/>
            <a:ext cx="9144" cy="237744"/>
          </a:xfrm>
          <a:custGeom>
            <a:avLst/>
            <a:gdLst/>
            <a:ahLst/>
            <a:cxnLst/>
            <a:rect l="l" t="t" r="r" b="b"/>
            <a:pathLst>
              <a:path w="9144" h="237744">
                <a:moveTo>
                  <a:pt x="9144" y="0"/>
                </a:moveTo>
                <a:lnTo>
                  <a:pt x="9144" y="36576"/>
                </a:lnTo>
                <a:lnTo>
                  <a:pt x="0" y="36576"/>
                </a:lnTo>
                <a:lnTo>
                  <a:pt x="0" y="0"/>
                </a:lnTo>
                <a:lnTo>
                  <a:pt x="9144" y="0"/>
                </a:lnTo>
                <a:close/>
                <a:moveTo>
                  <a:pt x="9144" y="67056"/>
                </a:moveTo>
                <a:lnTo>
                  <a:pt x="9144" y="103632"/>
                </a:lnTo>
                <a:lnTo>
                  <a:pt x="0" y="103632"/>
                </a:lnTo>
                <a:lnTo>
                  <a:pt x="0" y="67056"/>
                </a:lnTo>
                <a:lnTo>
                  <a:pt x="9144" y="67056"/>
                </a:lnTo>
                <a:close/>
                <a:moveTo>
                  <a:pt x="9144" y="134112"/>
                </a:moveTo>
                <a:lnTo>
                  <a:pt x="9144" y="170688"/>
                </a:lnTo>
                <a:lnTo>
                  <a:pt x="0" y="170688"/>
                </a:lnTo>
                <a:lnTo>
                  <a:pt x="0" y="134112"/>
                </a:lnTo>
                <a:lnTo>
                  <a:pt x="9144" y="134112"/>
                </a:lnTo>
                <a:close/>
                <a:moveTo>
                  <a:pt x="9144" y="201168"/>
                </a:moveTo>
                <a:lnTo>
                  <a:pt x="9144" y="237744"/>
                </a:lnTo>
                <a:lnTo>
                  <a:pt x="0" y="237744"/>
                </a:lnTo>
                <a:lnTo>
                  <a:pt x="0" y="201168"/>
                </a:lnTo>
                <a:lnTo>
                  <a:pt x="91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1" name="object 1541"/>
          <p:cNvSpPr/>
          <p:nvPr/>
        </p:nvSpPr>
        <p:spPr>
          <a:xfrm>
            <a:off x="4873752" y="3810000"/>
            <a:ext cx="9144" cy="240792"/>
          </a:xfrm>
          <a:custGeom>
            <a:avLst/>
            <a:gdLst/>
            <a:ahLst/>
            <a:cxnLst/>
            <a:rect l="l" t="t" r="r" b="b"/>
            <a:pathLst>
              <a:path w="9144" h="240792">
                <a:moveTo>
                  <a:pt x="9144" y="0"/>
                </a:moveTo>
                <a:lnTo>
                  <a:pt x="9144" y="39624"/>
                </a:lnTo>
                <a:lnTo>
                  <a:pt x="0" y="39624"/>
                </a:lnTo>
                <a:lnTo>
                  <a:pt x="0" y="0"/>
                </a:lnTo>
                <a:lnTo>
                  <a:pt x="9144" y="0"/>
                </a:lnTo>
                <a:close/>
                <a:moveTo>
                  <a:pt x="9144" y="67056"/>
                </a:moveTo>
                <a:lnTo>
                  <a:pt x="9144" y="106680"/>
                </a:lnTo>
                <a:lnTo>
                  <a:pt x="0" y="106680"/>
                </a:lnTo>
                <a:lnTo>
                  <a:pt x="0" y="67056"/>
                </a:lnTo>
                <a:lnTo>
                  <a:pt x="9144" y="67056"/>
                </a:lnTo>
                <a:close/>
                <a:moveTo>
                  <a:pt x="9144" y="134112"/>
                </a:moveTo>
                <a:lnTo>
                  <a:pt x="9144" y="173736"/>
                </a:lnTo>
                <a:lnTo>
                  <a:pt x="0" y="173736"/>
                </a:lnTo>
                <a:lnTo>
                  <a:pt x="0" y="134112"/>
                </a:lnTo>
                <a:lnTo>
                  <a:pt x="9144" y="134112"/>
                </a:lnTo>
                <a:close/>
                <a:moveTo>
                  <a:pt x="9144" y="201168"/>
                </a:moveTo>
                <a:lnTo>
                  <a:pt x="9144" y="240792"/>
                </a:lnTo>
                <a:lnTo>
                  <a:pt x="0" y="240792"/>
                </a:lnTo>
                <a:lnTo>
                  <a:pt x="0" y="201168"/>
                </a:lnTo>
                <a:lnTo>
                  <a:pt x="9144" y="201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2" name="object 1542"/>
          <p:cNvSpPr/>
          <p:nvPr/>
        </p:nvSpPr>
        <p:spPr>
          <a:xfrm>
            <a:off x="4212336" y="4078224"/>
            <a:ext cx="670560" cy="42672"/>
          </a:xfrm>
          <a:custGeom>
            <a:avLst/>
            <a:gdLst/>
            <a:ahLst/>
            <a:cxnLst/>
            <a:rect l="l" t="t" r="r" b="b"/>
            <a:pathLst>
              <a:path w="670560" h="42672">
                <a:moveTo>
                  <a:pt x="670560" y="0"/>
                </a:moveTo>
                <a:lnTo>
                  <a:pt x="670560" y="42672"/>
                </a:lnTo>
                <a:lnTo>
                  <a:pt x="664464" y="42672"/>
                </a:lnTo>
                <a:lnTo>
                  <a:pt x="664464" y="33528"/>
                </a:lnTo>
                <a:lnTo>
                  <a:pt x="664464" y="33528"/>
                </a:lnTo>
                <a:lnTo>
                  <a:pt x="661416" y="36576"/>
                </a:lnTo>
                <a:lnTo>
                  <a:pt x="661416" y="0"/>
                </a:lnTo>
                <a:lnTo>
                  <a:pt x="670560" y="0"/>
                </a:lnTo>
                <a:close/>
                <a:moveTo>
                  <a:pt x="637032" y="42672"/>
                </a:moveTo>
                <a:lnTo>
                  <a:pt x="600456" y="42672"/>
                </a:lnTo>
                <a:lnTo>
                  <a:pt x="600456" y="33528"/>
                </a:lnTo>
                <a:lnTo>
                  <a:pt x="637032" y="33528"/>
                </a:lnTo>
                <a:lnTo>
                  <a:pt x="637032" y="42672"/>
                </a:lnTo>
                <a:close/>
                <a:moveTo>
                  <a:pt x="569976" y="42672"/>
                </a:moveTo>
                <a:lnTo>
                  <a:pt x="533400" y="42672"/>
                </a:lnTo>
                <a:lnTo>
                  <a:pt x="533400" y="33528"/>
                </a:lnTo>
                <a:lnTo>
                  <a:pt x="569976" y="33528"/>
                </a:lnTo>
                <a:lnTo>
                  <a:pt x="569976" y="42672"/>
                </a:lnTo>
                <a:close/>
                <a:moveTo>
                  <a:pt x="502920" y="42672"/>
                </a:moveTo>
                <a:lnTo>
                  <a:pt x="466344" y="42672"/>
                </a:lnTo>
                <a:lnTo>
                  <a:pt x="466344" y="33528"/>
                </a:lnTo>
                <a:lnTo>
                  <a:pt x="502920" y="33528"/>
                </a:lnTo>
                <a:lnTo>
                  <a:pt x="502920" y="42672"/>
                </a:lnTo>
                <a:close/>
                <a:moveTo>
                  <a:pt x="435864" y="42672"/>
                </a:moveTo>
                <a:lnTo>
                  <a:pt x="399288" y="42672"/>
                </a:lnTo>
                <a:lnTo>
                  <a:pt x="399288" y="33528"/>
                </a:lnTo>
                <a:lnTo>
                  <a:pt x="435864" y="33528"/>
                </a:lnTo>
                <a:lnTo>
                  <a:pt x="435864" y="42672"/>
                </a:lnTo>
                <a:close/>
                <a:moveTo>
                  <a:pt x="371856" y="42672"/>
                </a:moveTo>
                <a:lnTo>
                  <a:pt x="332232" y="42672"/>
                </a:lnTo>
                <a:lnTo>
                  <a:pt x="332232" y="33528"/>
                </a:lnTo>
                <a:lnTo>
                  <a:pt x="371856" y="33528"/>
                </a:lnTo>
                <a:lnTo>
                  <a:pt x="371856" y="42672"/>
                </a:lnTo>
                <a:close/>
                <a:moveTo>
                  <a:pt x="304800" y="42672"/>
                </a:moveTo>
                <a:lnTo>
                  <a:pt x="265176" y="42672"/>
                </a:lnTo>
                <a:lnTo>
                  <a:pt x="265176" y="33528"/>
                </a:lnTo>
                <a:lnTo>
                  <a:pt x="304800" y="33528"/>
                </a:lnTo>
                <a:lnTo>
                  <a:pt x="304800" y="42672"/>
                </a:lnTo>
                <a:close/>
                <a:moveTo>
                  <a:pt x="237744" y="42672"/>
                </a:moveTo>
                <a:lnTo>
                  <a:pt x="198120" y="42672"/>
                </a:lnTo>
                <a:lnTo>
                  <a:pt x="198120" y="33528"/>
                </a:lnTo>
                <a:lnTo>
                  <a:pt x="237744" y="33528"/>
                </a:lnTo>
                <a:lnTo>
                  <a:pt x="237744" y="42672"/>
                </a:lnTo>
                <a:close/>
                <a:moveTo>
                  <a:pt x="170688" y="42672"/>
                </a:moveTo>
                <a:lnTo>
                  <a:pt x="131064" y="42672"/>
                </a:lnTo>
                <a:lnTo>
                  <a:pt x="131064" y="33528"/>
                </a:lnTo>
                <a:lnTo>
                  <a:pt x="170688" y="33528"/>
                </a:lnTo>
                <a:lnTo>
                  <a:pt x="170688" y="42672"/>
                </a:lnTo>
                <a:close/>
                <a:moveTo>
                  <a:pt x="103632" y="42672"/>
                </a:moveTo>
                <a:lnTo>
                  <a:pt x="67056" y="42672"/>
                </a:lnTo>
                <a:lnTo>
                  <a:pt x="67056" y="33528"/>
                </a:lnTo>
                <a:lnTo>
                  <a:pt x="103632" y="33528"/>
                </a:lnTo>
                <a:lnTo>
                  <a:pt x="103632" y="42672"/>
                </a:lnTo>
                <a:close/>
                <a:moveTo>
                  <a:pt x="36576" y="42672"/>
                </a:moveTo>
                <a:lnTo>
                  <a:pt x="0" y="42672"/>
                </a:lnTo>
                <a:lnTo>
                  <a:pt x="0" y="33528"/>
                </a:lnTo>
                <a:lnTo>
                  <a:pt x="36576" y="33528"/>
                </a:lnTo>
                <a:lnTo>
                  <a:pt x="36576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3" name="object 1543"/>
          <p:cNvSpPr/>
          <p:nvPr/>
        </p:nvSpPr>
        <p:spPr>
          <a:xfrm>
            <a:off x="4953000" y="3044952"/>
            <a:ext cx="1450848" cy="475488"/>
          </a:xfrm>
          <a:custGeom>
            <a:avLst/>
            <a:gdLst/>
            <a:ahLst/>
            <a:cxnLst/>
            <a:rect l="l" t="t" r="r" b="b"/>
            <a:pathLst>
              <a:path w="1450848" h="475488">
                <a:moveTo>
                  <a:pt x="1450848" y="9144"/>
                </a:moveTo>
                <a:lnTo>
                  <a:pt x="64008" y="448056"/>
                </a:lnTo>
                <a:lnTo>
                  <a:pt x="60960" y="438912"/>
                </a:lnTo>
                <a:lnTo>
                  <a:pt x="1447800" y="0"/>
                </a:lnTo>
                <a:lnTo>
                  <a:pt x="1450848" y="9144"/>
                </a:lnTo>
                <a:close/>
                <a:moveTo>
                  <a:pt x="85344" y="475488"/>
                </a:moveTo>
                <a:lnTo>
                  <a:pt x="0" y="460248"/>
                </a:lnTo>
                <a:lnTo>
                  <a:pt x="64008" y="402336"/>
                </a:lnTo>
                <a:lnTo>
                  <a:pt x="85344" y="475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568440" y="2961132"/>
            <a:ext cx="2732230" cy="107167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Compute a “mini”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Global Alignment to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get Local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object 154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5" name="object 154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866867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Local Alignments: Why?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084451"/>
            <a:ext cx="8149209" cy="440283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Two genes in different species may be similar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over short conserved regions and dissimilar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over remaining regions.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Example:</a:t>
            </a:r>
            <a:endParaRPr sz="3000">
              <a:latin typeface="Arial"/>
              <a:cs typeface="Arial"/>
            </a:endParaRPr>
          </a:p>
          <a:p>
            <a:pPr marL="18288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Homeobox genes have a short region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called the </a:t>
            </a:r>
            <a:r>
              <a:rPr sz="3000" i="1" spc="10" dirty="0">
                <a:latin typeface="Arial"/>
                <a:cs typeface="Arial"/>
              </a:rPr>
              <a:t>homeodomain </a:t>
            </a:r>
            <a:r>
              <a:rPr sz="3000" spc="10" dirty="0">
                <a:latin typeface="Arial"/>
                <a:cs typeface="Arial"/>
              </a:rPr>
              <a:t>that is highly</a:t>
            </a:r>
            <a:endParaRPr sz="3000">
              <a:latin typeface="Arial"/>
              <a:cs typeface="Arial"/>
            </a:endParaRPr>
          </a:p>
          <a:p>
            <a:pPr marL="67056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conserved between species.</a:t>
            </a:r>
            <a:endParaRPr sz="3000">
              <a:latin typeface="Arial"/>
              <a:cs typeface="Arial"/>
            </a:endParaRPr>
          </a:p>
          <a:p>
            <a:pPr marL="18288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A global alignment would not find the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homeodomain because it would try to align</a:t>
            </a:r>
            <a:endParaRPr sz="3000">
              <a:latin typeface="Arial"/>
              <a:cs typeface="Arial"/>
            </a:endParaRPr>
          </a:p>
          <a:p>
            <a:pPr marL="67056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the ENTIRE sequence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object 154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7" name="object 154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140625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The Local Alignment Problem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1256919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Goal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48" name="object 1548"/>
          <p:cNvSpPr/>
          <p:nvPr/>
        </p:nvSpPr>
        <p:spPr>
          <a:xfrm>
            <a:off x="1350264" y="2514600"/>
            <a:ext cx="807720" cy="27432"/>
          </a:xfrm>
          <a:custGeom>
            <a:avLst/>
            <a:gdLst/>
            <a:ahLst/>
            <a:cxnLst/>
            <a:rect l="l" t="t" r="r" b="b"/>
            <a:pathLst>
              <a:path w="807720" h="27432">
                <a:moveTo>
                  <a:pt x="0" y="27432"/>
                </a:moveTo>
                <a:lnTo>
                  <a:pt x="0" y="0"/>
                </a:lnTo>
                <a:lnTo>
                  <a:pt x="807720" y="0"/>
                </a:lnTo>
                <a:lnTo>
                  <a:pt x="807720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350264" y="2130171"/>
            <a:ext cx="7510272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80772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: Find the best local alignment between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two strings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136011"/>
            <a:ext cx="130263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Input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49" name="object 1549"/>
          <p:cNvSpPr/>
          <p:nvPr/>
        </p:nvSpPr>
        <p:spPr>
          <a:xfrm>
            <a:off x="1350264" y="3520440"/>
            <a:ext cx="853439" cy="27432"/>
          </a:xfrm>
          <a:custGeom>
            <a:avLst/>
            <a:gdLst/>
            <a:ahLst/>
            <a:cxnLst/>
            <a:rect l="l" t="t" r="r" b="b"/>
            <a:pathLst>
              <a:path w="853439" h="27432">
                <a:moveTo>
                  <a:pt x="0" y="27432"/>
                </a:moveTo>
                <a:lnTo>
                  <a:pt x="0" y="0"/>
                </a:lnTo>
                <a:lnTo>
                  <a:pt x="853439" y="0"/>
                </a:lnTo>
                <a:lnTo>
                  <a:pt x="853439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301240" y="3136011"/>
            <a:ext cx="586206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: Strings </a:t>
            </a:r>
            <a:r>
              <a:rPr sz="3000" b="1" spc="10" dirty="0">
                <a:latin typeface="Arial"/>
                <a:cs typeface="Arial"/>
              </a:rPr>
              <a:t>v, w </a:t>
            </a:r>
            <a:r>
              <a:rPr sz="3000" spc="10" dirty="0">
                <a:latin typeface="Arial"/>
                <a:cs typeface="Arial"/>
              </a:rPr>
              <a:t>and scoring matrix </a:t>
            </a:r>
            <a:r>
              <a:rPr sz="3000" i="1" spc="10" dirty="0">
                <a:latin typeface="Arial"/>
                <a:cs typeface="Arial"/>
              </a:rPr>
              <a:t>δ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684651"/>
            <a:ext cx="159829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Output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50" name="object 1550"/>
          <p:cNvSpPr/>
          <p:nvPr/>
        </p:nvSpPr>
        <p:spPr>
          <a:xfrm>
            <a:off x="1350264" y="4069080"/>
            <a:ext cx="1149096" cy="27432"/>
          </a:xfrm>
          <a:custGeom>
            <a:avLst/>
            <a:gdLst/>
            <a:ahLst/>
            <a:cxnLst/>
            <a:rect l="l" t="t" r="r" b="b"/>
            <a:pathLst>
              <a:path w="1149096" h="27432">
                <a:moveTo>
                  <a:pt x="0" y="27432"/>
                </a:moveTo>
                <a:lnTo>
                  <a:pt x="0" y="0"/>
                </a:lnTo>
                <a:lnTo>
                  <a:pt x="1149096" y="0"/>
                </a:lnTo>
                <a:lnTo>
                  <a:pt x="1149096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350264" y="3684651"/>
            <a:ext cx="7411975" cy="17967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246632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: Alignment of substrings of </a:t>
            </a:r>
            <a:r>
              <a:rPr sz="3000" b="1" spc="10" dirty="0">
                <a:latin typeface="Arial"/>
                <a:cs typeface="Arial"/>
              </a:rPr>
              <a:t>v </a:t>
            </a:r>
            <a:r>
              <a:rPr sz="3000" spc="10" dirty="0">
                <a:latin typeface="Arial"/>
                <a:cs typeface="Arial"/>
              </a:rPr>
              <a:t>and </a:t>
            </a: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whose alignment score is maximum among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all possible alignments of all possible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substrings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object 155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2" name="object 1552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406259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The Problem with this Problem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084451"/>
            <a:ext cx="454609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High running time O(n ):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71872" y="208448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29512" y="2922651"/>
            <a:ext cx="6337555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- In the grid of size </a:t>
            </a:r>
            <a:r>
              <a:rPr sz="3000" i="1" spc="10" dirty="0">
                <a:latin typeface="Arial"/>
                <a:cs typeface="Arial"/>
              </a:rPr>
              <a:t>n x n </a:t>
            </a:r>
            <a:r>
              <a:rPr sz="3000" spc="10" dirty="0">
                <a:latin typeface="Arial"/>
                <a:cs typeface="Arial"/>
              </a:rPr>
              <a:t>there are </a:t>
            </a:r>
            <a:r>
              <a:rPr sz="3000" i="1" spc="10" dirty="0">
                <a:latin typeface="Arial"/>
                <a:cs typeface="Arial"/>
              </a:rPr>
              <a:t>~n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62672" y="292268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334131"/>
            <a:ext cx="694791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vertices </a:t>
            </a:r>
            <a:r>
              <a:rPr sz="3000" i="1" spc="10" dirty="0">
                <a:latin typeface="Arial"/>
                <a:cs typeface="Arial"/>
              </a:rPr>
              <a:t>(i, j) </a:t>
            </a:r>
            <a:r>
              <a:rPr sz="3000" spc="10" dirty="0">
                <a:latin typeface="Arial"/>
                <a:cs typeface="Arial"/>
              </a:rPr>
              <a:t>that may serve as a source</a:t>
            </a:r>
            <a:r>
              <a:rPr sz="3000" i="1" spc="1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4339971"/>
            <a:ext cx="7786878" cy="836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79247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- For each such vertex computing alignments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from </a:t>
            </a:r>
            <a:r>
              <a:rPr sz="3000" i="1" spc="10" dirty="0">
                <a:latin typeface="Arial"/>
                <a:cs typeface="Arial"/>
              </a:rPr>
              <a:t>(i, j) </a:t>
            </a:r>
            <a:r>
              <a:rPr sz="3000" spc="10" dirty="0">
                <a:latin typeface="Arial"/>
                <a:cs typeface="Arial"/>
              </a:rPr>
              <a:t>to </a:t>
            </a:r>
            <a:r>
              <a:rPr sz="3000" i="1" spc="10" dirty="0">
                <a:latin typeface="Arial"/>
                <a:cs typeface="Arial"/>
              </a:rPr>
              <a:t>(i’, j’) </a:t>
            </a:r>
            <a:r>
              <a:rPr sz="3000" spc="10" dirty="0">
                <a:latin typeface="Arial"/>
                <a:cs typeface="Arial"/>
              </a:rPr>
              <a:t>takes </a:t>
            </a:r>
            <a:r>
              <a:rPr sz="3000" i="1" spc="10" dirty="0">
                <a:latin typeface="Arial"/>
                <a:cs typeface="Arial"/>
              </a:rPr>
              <a:t>O(n ) </a:t>
            </a:r>
            <a:r>
              <a:rPr sz="3000" spc="10" dirty="0">
                <a:latin typeface="Arial"/>
                <a:cs typeface="Arial"/>
              </a:rPr>
              <a:t>time.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943600" y="4751481"/>
            <a:ext cx="21098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757291"/>
            <a:ext cx="7407403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This can be remedied by giving free rides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object 155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4" name="object 1554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843522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Local Alignment: Free Rides</a:t>
            </a:r>
            <a:endParaRPr sz="4200">
              <a:latin typeface="Arial Unicode MS"/>
              <a:cs typeface="Arial Unicode MS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10000" y="2971800"/>
            <a:ext cx="3139440" cy="2694432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44040" y="2730216"/>
            <a:ext cx="1527979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Vertex (0,0)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55" name="object 1555"/>
          <p:cNvSpPr/>
          <p:nvPr/>
        </p:nvSpPr>
        <p:spPr>
          <a:xfrm>
            <a:off x="3505200" y="2968752"/>
            <a:ext cx="609600" cy="384048"/>
          </a:xfrm>
          <a:custGeom>
            <a:avLst/>
            <a:gdLst/>
            <a:ahLst/>
            <a:cxnLst/>
            <a:rect l="l" t="t" r="r" b="b"/>
            <a:pathLst>
              <a:path w="609600" h="384048">
                <a:moveTo>
                  <a:pt x="3048" y="0"/>
                </a:moveTo>
                <a:lnTo>
                  <a:pt x="560832" y="347472"/>
                </a:lnTo>
                <a:lnTo>
                  <a:pt x="554736" y="356616"/>
                </a:lnTo>
                <a:lnTo>
                  <a:pt x="0" y="9144"/>
                </a:lnTo>
                <a:lnTo>
                  <a:pt x="3048" y="0"/>
                </a:lnTo>
                <a:close/>
                <a:moveTo>
                  <a:pt x="566928" y="313944"/>
                </a:moveTo>
                <a:lnTo>
                  <a:pt x="609600" y="384048"/>
                </a:lnTo>
                <a:lnTo>
                  <a:pt x="527303" y="377952"/>
                </a:lnTo>
                <a:lnTo>
                  <a:pt x="566928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615440" y="5856732"/>
            <a:ext cx="6532777" cy="7059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i="1" spc="10" dirty="0">
                <a:latin typeface="Arial"/>
                <a:cs typeface="Arial"/>
              </a:rPr>
              <a:t>The dashed edges represent the free rides from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(0,0) to every other node.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56" name="object 1556"/>
          <p:cNvSpPr/>
          <p:nvPr/>
        </p:nvSpPr>
        <p:spPr>
          <a:xfrm>
            <a:off x="4800600" y="2438400"/>
            <a:ext cx="1139952" cy="719328"/>
          </a:xfrm>
          <a:custGeom>
            <a:avLst/>
            <a:gdLst/>
            <a:ahLst/>
            <a:cxnLst/>
            <a:rect l="l" t="t" r="r" b="b"/>
            <a:pathLst>
              <a:path w="1139952" h="719328">
                <a:moveTo>
                  <a:pt x="0" y="466344"/>
                </a:moveTo>
                <a:lnTo>
                  <a:pt x="0" y="454152"/>
                </a:lnTo>
                <a:lnTo>
                  <a:pt x="0" y="441960"/>
                </a:lnTo>
                <a:lnTo>
                  <a:pt x="3048" y="426720"/>
                </a:lnTo>
                <a:lnTo>
                  <a:pt x="6096" y="414528"/>
                </a:lnTo>
                <a:lnTo>
                  <a:pt x="9144" y="402336"/>
                </a:lnTo>
                <a:lnTo>
                  <a:pt x="15240" y="390144"/>
                </a:lnTo>
                <a:lnTo>
                  <a:pt x="21336" y="381000"/>
                </a:lnTo>
                <a:lnTo>
                  <a:pt x="30480" y="374904"/>
                </a:lnTo>
                <a:lnTo>
                  <a:pt x="42672" y="365760"/>
                </a:lnTo>
                <a:lnTo>
                  <a:pt x="57912" y="356616"/>
                </a:lnTo>
                <a:lnTo>
                  <a:pt x="73152" y="347472"/>
                </a:lnTo>
                <a:lnTo>
                  <a:pt x="88392" y="338328"/>
                </a:lnTo>
                <a:lnTo>
                  <a:pt x="106680" y="329184"/>
                </a:lnTo>
                <a:lnTo>
                  <a:pt x="124968" y="320040"/>
                </a:lnTo>
                <a:lnTo>
                  <a:pt x="143256" y="313944"/>
                </a:lnTo>
                <a:lnTo>
                  <a:pt x="164592" y="307848"/>
                </a:lnTo>
                <a:lnTo>
                  <a:pt x="185928" y="298704"/>
                </a:lnTo>
                <a:lnTo>
                  <a:pt x="207264" y="292608"/>
                </a:lnTo>
                <a:lnTo>
                  <a:pt x="231648" y="286512"/>
                </a:lnTo>
                <a:lnTo>
                  <a:pt x="256032" y="280416"/>
                </a:lnTo>
                <a:lnTo>
                  <a:pt x="280416" y="277368"/>
                </a:lnTo>
                <a:lnTo>
                  <a:pt x="304800" y="271272"/>
                </a:lnTo>
                <a:lnTo>
                  <a:pt x="329184" y="265176"/>
                </a:lnTo>
                <a:lnTo>
                  <a:pt x="356616" y="262128"/>
                </a:lnTo>
                <a:lnTo>
                  <a:pt x="356616" y="262128"/>
                </a:lnTo>
                <a:lnTo>
                  <a:pt x="359664" y="231648"/>
                </a:lnTo>
                <a:lnTo>
                  <a:pt x="411480" y="231648"/>
                </a:lnTo>
                <a:lnTo>
                  <a:pt x="408432" y="310896"/>
                </a:lnTo>
                <a:lnTo>
                  <a:pt x="411480" y="313944"/>
                </a:lnTo>
                <a:lnTo>
                  <a:pt x="411480" y="313944"/>
                </a:lnTo>
                <a:lnTo>
                  <a:pt x="414528" y="313944"/>
                </a:lnTo>
                <a:lnTo>
                  <a:pt x="417576" y="313944"/>
                </a:lnTo>
                <a:lnTo>
                  <a:pt x="420624" y="316992"/>
                </a:lnTo>
                <a:lnTo>
                  <a:pt x="420624" y="316992"/>
                </a:lnTo>
                <a:lnTo>
                  <a:pt x="423672" y="316992"/>
                </a:lnTo>
                <a:lnTo>
                  <a:pt x="426720" y="316992"/>
                </a:lnTo>
                <a:lnTo>
                  <a:pt x="420624" y="313944"/>
                </a:lnTo>
                <a:lnTo>
                  <a:pt x="445008" y="274320"/>
                </a:lnTo>
                <a:lnTo>
                  <a:pt x="451104" y="222504"/>
                </a:lnTo>
                <a:lnTo>
                  <a:pt x="448056" y="216408"/>
                </a:lnTo>
                <a:lnTo>
                  <a:pt x="441960" y="210312"/>
                </a:lnTo>
                <a:lnTo>
                  <a:pt x="435864" y="204216"/>
                </a:lnTo>
                <a:lnTo>
                  <a:pt x="432816" y="198120"/>
                </a:lnTo>
                <a:lnTo>
                  <a:pt x="426720" y="188976"/>
                </a:lnTo>
                <a:lnTo>
                  <a:pt x="423672" y="182880"/>
                </a:lnTo>
                <a:lnTo>
                  <a:pt x="420624" y="173736"/>
                </a:lnTo>
                <a:lnTo>
                  <a:pt x="417576" y="164592"/>
                </a:lnTo>
                <a:lnTo>
                  <a:pt x="411480" y="231648"/>
                </a:lnTo>
                <a:lnTo>
                  <a:pt x="359664" y="231648"/>
                </a:lnTo>
                <a:lnTo>
                  <a:pt x="365760" y="134112"/>
                </a:lnTo>
                <a:lnTo>
                  <a:pt x="365760" y="131064"/>
                </a:lnTo>
                <a:lnTo>
                  <a:pt x="365760" y="124968"/>
                </a:lnTo>
                <a:lnTo>
                  <a:pt x="368808" y="121920"/>
                </a:lnTo>
                <a:lnTo>
                  <a:pt x="371856" y="118872"/>
                </a:lnTo>
                <a:lnTo>
                  <a:pt x="374904" y="115824"/>
                </a:lnTo>
                <a:lnTo>
                  <a:pt x="377952" y="115824"/>
                </a:lnTo>
                <a:lnTo>
                  <a:pt x="384048" y="112776"/>
                </a:lnTo>
                <a:lnTo>
                  <a:pt x="387096" y="112776"/>
                </a:lnTo>
                <a:lnTo>
                  <a:pt x="396240" y="112776"/>
                </a:lnTo>
                <a:lnTo>
                  <a:pt x="399288" y="112776"/>
                </a:lnTo>
                <a:lnTo>
                  <a:pt x="402336" y="112776"/>
                </a:lnTo>
                <a:lnTo>
                  <a:pt x="405384" y="115824"/>
                </a:lnTo>
                <a:lnTo>
                  <a:pt x="408432" y="115824"/>
                </a:lnTo>
                <a:lnTo>
                  <a:pt x="408432" y="115824"/>
                </a:lnTo>
                <a:lnTo>
                  <a:pt x="408432" y="115824"/>
                </a:lnTo>
                <a:lnTo>
                  <a:pt x="408432" y="115824"/>
                </a:lnTo>
                <a:lnTo>
                  <a:pt x="408432" y="115824"/>
                </a:lnTo>
                <a:lnTo>
                  <a:pt x="408432" y="103632"/>
                </a:lnTo>
                <a:lnTo>
                  <a:pt x="411480" y="91440"/>
                </a:lnTo>
                <a:lnTo>
                  <a:pt x="414528" y="82296"/>
                </a:lnTo>
                <a:lnTo>
                  <a:pt x="420624" y="70104"/>
                </a:lnTo>
                <a:lnTo>
                  <a:pt x="423672" y="60960"/>
                </a:lnTo>
                <a:lnTo>
                  <a:pt x="429768" y="51816"/>
                </a:lnTo>
                <a:lnTo>
                  <a:pt x="438912" y="42672"/>
                </a:lnTo>
                <a:lnTo>
                  <a:pt x="445008" y="33528"/>
                </a:lnTo>
                <a:lnTo>
                  <a:pt x="454152" y="27432"/>
                </a:lnTo>
                <a:lnTo>
                  <a:pt x="466344" y="18288"/>
                </a:lnTo>
                <a:lnTo>
                  <a:pt x="475488" y="15240"/>
                </a:lnTo>
                <a:lnTo>
                  <a:pt x="484632" y="9144"/>
                </a:lnTo>
                <a:lnTo>
                  <a:pt x="496824" y="6096"/>
                </a:lnTo>
                <a:lnTo>
                  <a:pt x="505968" y="3048"/>
                </a:lnTo>
                <a:lnTo>
                  <a:pt x="518160" y="0"/>
                </a:lnTo>
                <a:lnTo>
                  <a:pt x="530352" y="0"/>
                </a:lnTo>
                <a:lnTo>
                  <a:pt x="539496" y="0"/>
                </a:lnTo>
                <a:lnTo>
                  <a:pt x="551688" y="3048"/>
                </a:lnTo>
                <a:lnTo>
                  <a:pt x="560832" y="6096"/>
                </a:lnTo>
                <a:lnTo>
                  <a:pt x="569976" y="6096"/>
                </a:lnTo>
                <a:lnTo>
                  <a:pt x="579120" y="12192"/>
                </a:lnTo>
                <a:lnTo>
                  <a:pt x="588264" y="15240"/>
                </a:lnTo>
                <a:lnTo>
                  <a:pt x="597408" y="21336"/>
                </a:lnTo>
                <a:lnTo>
                  <a:pt x="603504" y="30480"/>
                </a:lnTo>
                <a:lnTo>
                  <a:pt x="612648" y="36576"/>
                </a:lnTo>
                <a:lnTo>
                  <a:pt x="618744" y="42672"/>
                </a:lnTo>
                <a:lnTo>
                  <a:pt x="621792" y="51816"/>
                </a:lnTo>
                <a:lnTo>
                  <a:pt x="627888" y="60960"/>
                </a:lnTo>
                <a:lnTo>
                  <a:pt x="630936" y="70104"/>
                </a:lnTo>
                <a:lnTo>
                  <a:pt x="633984" y="79248"/>
                </a:lnTo>
                <a:lnTo>
                  <a:pt x="637032" y="91440"/>
                </a:lnTo>
                <a:lnTo>
                  <a:pt x="637032" y="100584"/>
                </a:lnTo>
                <a:lnTo>
                  <a:pt x="649224" y="109728"/>
                </a:lnTo>
                <a:lnTo>
                  <a:pt x="661416" y="121920"/>
                </a:lnTo>
                <a:lnTo>
                  <a:pt x="676656" y="137160"/>
                </a:lnTo>
                <a:lnTo>
                  <a:pt x="691896" y="152400"/>
                </a:lnTo>
                <a:lnTo>
                  <a:pt x="704088" y="164592"/>
                </a:lnTo>
                <a:lnTo>
                  <a:pt x="713232" y="179832"/>
                </a:lnTo>
                <a:lnTo>
                  <a:pt x="719328" y="192024"/>
                </a:lnTo>
                <a:lnTo>
                  <a:pt x="719328" y="204216"/>
                </a:lnTo>
                <a:lnTo>
                  <a:pt x="719328" y="207264"/>
                </a:lnTo>
                <a:lnTo>
                  <a:pt x="716280" y="210312"/>
                </a:lnTo>
                <a:lnTo>
                  <a:pt x="716280" y="213360"/>
                </a:lnTo>
                <a:lnTo>
                  <a:pt x="710184" y="216408"/>
                </a:lnTo>
                <a:lnTo>
                  <a:pt x="707136" y="216408"/>
                </a:lnTo>
                <a:lnTo>
                  <a:pt x="701040" y="219456"/>
                </a:lnTo>
                <a:lnTo>
                  <a:pt x="694944" y="222504"/>
                </a:lnTo>
                <a:lnTo>
                  <a:pt x="688848" y="222504"/>
                </a:lnTo>
                <a:lnTo>
                  <a:pt x="682752" y="225552"/>
                </a:lnTo>
                <a:lnTo>
                  <a:pt x="676656" y="225552"/>
                </a:lnTo>
                <a:lnTo>
                  <a:pt x="667512" y="228600"/>
                </a:lnTo>
                <a:lnTo>
                  <a:pt x="661416" y="228600"/>
                </a:lnTo>
                <a:lnTo>
                  <a:pt x="655320" y="228600"/>
                </a:lnTo>
                <a:lnTo>
                  <a:pt x="649224" y="231648"/>
                </a:lnTo>
                <a:lnTo>
                  <a:pt x="643128" y="231648"/>
                </a:lnTo>
                <a:lnTo>
                  <a:pt x="637032" y="231648"/>
                </a:lnTo>
                <a:lnTo>
                  <a:pt x="630936" y="231648"/>
                </a:lnTo>
                <a:lnTo>
                  <a:pt x="624840" y="231648"/>
                </a:lnTo>
                <a:lnTo>
                  <a:pt x="621792" y="234696"/>
                </a:lnTo>
                <a:lnTo>
                  <a:pt x="615696" y="234696"/>
                </a:lnTo>
                <a:lnTo>
                  <a:pt x="609600" y="289560"/>
                </a:lnTo>
                <a:lnTo>
                  <a:pt x="609600" y="289560"/>
                </a:lnTo>
                <a:lnTo>
                  <a:pt x="615696" y="289560"/>
                </a:lnTo>
                <a:lnTo>
                  <a:pt x="618744" y="289560"/>
                </a:lnTo>
                <a:lnTo>
                  <a:pt x="621792" y="289560"/>
                </a:lnTo>
                <a:lnTo>
                  <a:pt x="624840" y="289560"/>
                </a:lnTo>
                <a:lnTo>
                  <a:pt x="627888" y="289560"/>
                </a:lnTo>
                <a:lnTo>
                  <a:pt x="630936" y="289560"/>
                </a:lnTo>
                <a:lnTo>
                  <a:pt x="630936" y="292608"/>
                </a:lnTo>
                <a:lnTo>
                  <a:pt x="633984" y="292608"/>
                </a:lnTo>
                <a:lnTo>
                  <a:pt x="667512" y="246888"/>
                </a:lnTo>
                <a:lnTo>
                  <a:pt x="667512" y="243840"/>
                </a:lnTo>
                <a:lnTo>
                  <a:pt x="667512" y="243840"/>
                </a:lnTo>
                <a:lnTo>
                  <a:pt x="670560" y="240792"/>
                </a:lnTo>
                <a:lnTo>
                  <a:pt x="673608" y="240792"/>
                </a:lnTo>
                <a:lnTo>
                  <a:pt x="679704" y="240792"/>
                </a:lnTo>
                <a:lnTo>
                  <a:pt x="682752" y="240792"/>
                </a:lnTo>
                <a:lnTo>
                  <a:pt x="685800" y="240792"/>
                </a:lnTo>
                <a:lnTo>
                  <a:pt x="688848" y="240792"/>
                </a:lnTo>
                <a:lnTo>
                  <a:pt x="694944" y="243840"/>
                </a:lnTo>
                <a:lnTo>
                  <a:pt x="701040" y="252984"/>
                </a:lnTo>
                <a:lnTo>
                  <a:pt x="701040" y="259080"/>
                </a:lnTo>
                <a:lnTo>
                  <a:pt x="701040" y="265176"/>
                </a:lnTo>
                <a:lnTo>
                  <a:pt x="697992" y="271272"/>
                </a:lnTo>
                <a:lnTo>
                  <a:pt x="697992" y="274320"/>
                </a:lnTo>
                <a:lnTo>
                  <a:pt x="694944" y="277368"/>
                </a:lnTo>
                <a:lnTo>
                  <a:pt x="688848" y="283464"/>
                </a:lnTo>
                <a:lnTo>
                  <a:pt x="685800" y="289560"/>
                </a:lnTo>
                <a:lnTo>
                  <a:pt x="679704" y="295656"/>
                </a:lnTo>
                <a:lnTo>
                  <a:pt x="673608" y="304800"/>
                </a:lnTo>
                <a:lnTo>
                  <a:pt x="670560" y="310896"/>
                </a:lnTo>
                <a:lnTo>
                  <a:pt x="664464" y="313944"/>
                </a:lnTo>
                <a:lnTo>
                  <a:pt x="679704" y="310896"/>
                </a:lnTo>
                <a:lnTo>
                  <a:pt x="688848" y="307848"/>
                </a:lnTo>
                <a:lnTo>
                  <a:pt x="697992" y="301752"/>
                </a:lnTo>
                <a:lnTo>
                  <a:pt x="707136" y="298704"/>
                </a:lnTo>
                <a:lnTo>
                  <a:pt x="713232" y="292608"/>
                </a:lnTo>
                <a:lnTo>
                  <a:pt x="719328" y="289560"/>
                </a:lnTo>
                <a:lnTo>
                  <a:pt x="722376" y="283464"/>
                </a:lnTo>
                <a:lnTo>
                  <a:pt x="722376" y="277368"/>
                </a:lnTo>
                <a:lnTo>
                  <a:pt x="722376" y="274320"/>
                </a:lnTo>
                <a:lnTo>
                  <a:pt x="722376" y="271272"/>
                </a:lnTo>
                <a:lnTo>
                  <a:pt x="722376" y="268224"/>
                </a:lnTo>
                <a:lnTo>
                  <a:pt x="722376" y="262128"/>
                </a:lnTo>
                <a:lnTo>
                  <a:pt x="722376" y="252984"/>
                </a:lnTo>
                <a:lnTo>
                  <a:pt x="731520" y="256032"/>
                </a:lnTo>
                <a:lnTo>
                  <a:pt x="746760" y="256032"/>
                </a:lnTo>
                <a:lnTo>
                  <a:pt x="765048" y="259080"/>
                </a:lnTo>
                <a:lnTo>
                  <a:pt x="783336" y="262128"/>
                </a:lnTo>
                <a:lnTo>
                  <a:pt x="798576" y="262128"/>
                </a:lnTo>
                <a:lnTo>
                  <a:pt x="816864" y="265176"/>
                </a:lnTo>
                <a:lnTo>
                  <a:pt x="832104" y="268224"/>
                </a:lnTo>
                <a:lnTo>
                  <a:pt x="847344" y="271272"/>
                </a:lnTo>
                <a:lnTo>
                  <a:pt x="862584" y="274320"/>
                </a:lnTo>
                <a:lnTo>
                  <a:pt x="877824" y="277368"/>
                </a:lnTo>
                <a:lnTo>
                  <a:pt x="893064" y="280416"/>
                </a:lnTo>
                <a:lnTo>
                  <a:pt x="908304" y="283464"/>
                </a:lnTo>
                <a:lnTo>
                  <a:pt x="923544" y="289560"/>
                </a:lnTo>
                <a:lnTo>
                  <a:pt x="935736" y="292608"/>
                </a:lnTo>
                <a:lnTo>
                  <a:pt x="950976" y="295656"/>
                </a:lnTo>
                <a:lnTo>
                  <a:pt x="963168" y="301752"/>
                </a:lnTo>
                <a:lnTo>
                  <a:pt x="975360" y="304800"/>
                </a:lnTo>
                <a:lnTo>
                  <a:pt x="987552" y="310896"/>
                </a:lnTo>
                <a:lnTo>
                  <a:pt x="1002792" y="313944"/>
                </a:lnTo>
                <a:lnTo>
                  <a:pt x="1011936" y="320040"/>
                </a:lnTo>
                <a:lnTo>
                  <a:pt x="1024128" y="323088"/>
                </a:lnTo>
                <a:lnTo>
                  <a:pt x="1036320" y="329184"/>
                </a:lnTo>
                <a:lnTo>
                  <a:pt x="1045464" y="335280"/>
                </a:lnTo>
                <a:lnTo>
                  <a:pt x="1057656" y="338328"/>
                </a:lnTo>
                <a:lnTo>
                  <a:pt x="1066800" y="344424"/>
                </a:lnTo>
                <a:lnTo>
                  <a:pt x="1075944" y="350520"/>
                </a:lnTo>
                <a:lnTo>
                  <a:pt x="1085088" y="356616"/>
                </a:lnTo>
                <a:lnTo>
                  <a:pt x="1094232" y="362712"/>
                </a:lnTo>
                <a:lnTo>
                  <a:pt x="1100328" y="368808"/>
                </a:lnTo>
                <a:lnTo>
                  <a:pt x="1109472" y="374904"/>
                </a:lnTo>
                <a:lnTo>
                  <a:pt x="1115568" y="377952"/>
                </a:lnTo>
                <a:lnTo>
                  <a:pt x="1121664" y="387096"/>
                </a:lnTo>
                <a:lnTo>
                  <a:pt x="1127760" y="393192"/>
                </a:lnTo>
                <a:lnTo>
                  <a:pt x="1136904" y="408432"/>
                </a:lnTo>
                <a:lnTo>
                  <a:pt x="1139952" y="432816"/>
                </a:lnTo>
                <a:lnTo>
                  <a:pt x="1139952" y="454152"/>
                </a:lnTo>
                <a:lnTo>
                  <a:pt x="1139952" y="469392"/>
                </a:lnTo>
                <a:lnTo>
                  <a:pt x="1139952" y="481584"/>
                </a:lnTo>
                <a:lnTo>
                  <a:pt x="1136904" y="493776"/>
                </a:lnTo>
                <a:lnTo>
                  <a:pt x="1133856" y="505968"/>
                </a:lnTo>
                <a:lnTo>
                  <a:pt x="1130808" y="518160"/>
                </a:lnTo>
                <a:lnTo>
                  <a:pt x="1127760" y="530352"/>
                </a:lnTo>
                <a:lnTo>
                  <a:pt x="1121664" y="539496"/>
                </a:lnTo>
                <a:lnTo>
                  <a:pt x="1115568" y="551688"/>
                </a:lnTo>
                <a:lnTo>
                  <a:pt x="1109472" y="557784"/>
                </a:lnTo>
                <a:lnTo>
                  <a:pt x="1100328" y="563880"/>
                </a:lnTo>
                <a:lnTo>
                  <a:pt x="1094232" y="569976"/>
                </a:lnTo>
                <a:lnTo>
                  <a:pt x="1082040" y="576072"/>
                </a:lnTo>
                <a:lnTo>
                  <a:pt x="1072896" y="579120"/>
                </a:lnTo>
                <a:lnTo>
                  <a:pt x="1063752" y="585216"/>
                </a:lnTo>
                <a:lnTo>
                  <a:pt x="1051560" y="588264"/>
                </a:lnTo>
                <a:lnTo>
                  <a:pt x="1039368" y="594360"/>
                </a:lnTo>
                <a:lnTo>
                  <a:pt x="1027176" y="597408"/>
                </a:lnTo>
                <a:lnTo>
                  <a:pt x="1021080" y="606552"/>
                </a:lnTo>
                <a:lnTo>
                  <a:pt x="1018032" y="618744"/>
                </a:lnTo>
                <a:lnTo>
                  <a:pt x="1011936" y="627888"/>
                </a:lnTo>
                <a:lnTo>
                  <a:pt x="1008888" y="637032"/>
                </a:lnTo>
                <a:lnTo>
                  <a:pt x="1002792" y="646176"/>
                </a:lnTo>
                <a:lnTo>
                  <a:pt x="993648" y="655320"/>
                </a:lnTo>
                <a:lnTo>
                  <a:pt x="987552" y="664464"/>
                </a:lnTo>
                <a:lnTo>
                  <a:pt x="978408" y="670560"/>
                </a:lnTo>
                <a:lnTo>
                  <a:pt x="972312" y="676656"/>
                </a:lnTo>
                <a:lnTo>
                  <a:pt x="966216" y="682752"/>
                </a:lnTo>
                <a:lnTo>
                  <a:pt x="960120" y="688848"/>
                </a:lnTo>
                <a:lnTo>
                  <a:pt x="954024" y="691896"/>
                </a:lnTo>
                <a:lnTo>
                  <a:pt x="944880" y="697992"/>
                </a:lnTo>
                <a:lnTo>
                  <a:pt x="938784" y="701040"/>
                </a:lnTo>
                <a:lnTo>
                  <a:pt x="929640" y="704088"/>
                </a:lnTo>
                <a:lnTo>
                  <a:pt x="923544" y="707136"/>
                </a:lnTo>
                <a:lnTo>
                  <a:pt x="914400" y="710184"/>
                </a:lnTo>
                <a:lnTo>
                  <a:pt x="908304" y="713232"/>
                </a:lnTo>
                <a:lnTo>
                  <a:pt x="899160" y="716280"/>
                </a:lnTo>
                <a:lnTo>
                  <a:pt x="890016" y="716280"/>
                </a:lnTo>
                <a:lnTo>
                  <a:pt x="880872" y="719328"/>
                </a:lnTo>
                <a:lnTo>
                  <a:pt x="874776" y="719328"/>
                </a:lnTo>
                <a:lnTo>
                  <a:pt x="865632" y="719328"/>
                </a:lnTo>
                <a:lnTo>
                  <a:pt x="856488" y="719328"/>
                </a:lnTo>
                <a:lnTo>
                  <a:pt x="847344" y="719328"/>
                </a:lnTo>
                <a:lnTo>
                  <a:pt x="841248" y="719328"/>
                </a:lnTo>
                <a:lnTo>
                  <a:pt x="832104" y="719328"/>
                </a:lnTo>
                <a:lnTo>
                  <a:pt x="822960" y="716280"/>
                </a:lnTo>
                <a:lnTo>
                  <a:pt x="816864" y="716280"/>
                </a:lnTo>
                <a:lnTo>
                  <a:pt x="807720" y="713232"/>
                </a:lnTo>
                <a:lnTo>
                  <a:pt x="801624" y="710184"/>
                </a:lnTo>
                <a:lnTo>
                  <a:pt x="792480" y="707136"/>
                </a:lnTo>
                <a:lnTo>
                  <a:pt x="786384" y="704088"/>
                </a:lnTo>
                <a:lnTo>
                  <a:pt x="777240" y="701040"/>
                </a:lnTo>
                <a:lnTo>
                  <a:pt x="771144" y="697992"/>
                </a:lnTo>
                <a:lnTo>
                  <a:pt x="765048" y="691896"/>
                </a:lnTo>
                <a:lnTo>
                  <a:pt x="758952" y="688848"/>
                </a:lnTo>
                <a:lnTo>
                  <a:pt x="752856" y="682752"/>
                </a:lnTo>
                <a:lnTo>
                  <a:pt x="746760" y="676656"/>
                </a:lnTo>
                <a:lnTo>
                  <a:pt x="740664" y="670560"/>
                </a:lnTo>
                <a:lnTo>
                  <a:pt x="734568" y="664464"/>
                </a:lnTo>
                <a:lnTo>
                  <a:pt x="728472" y="658368"/>
                </a:lnTo>
                <a:lnTo>
                  <a:pt x="725424" y="649224"/>
                </a:lnTo>
                <a:lnTo>
                  <a:pt x="719328" y="643128"/>
                </a:lnTo>
                <a:lnTo>
                  <a:pt x="716280" y="637032"/>
                </a:lnTo>
                <a:lnTo>
                  <a:pt x="710184" y="627888"/>
                </a:lnTo>
                <a:lnTo>
                  <a:pt x="707136" y="618744"/>
                </a:lnTo>
                <a:lnTo>
                  <a:pt x="704088" y="612648"/>
                </a:lnTo>
                <a:lnTo>
                  <a:pt x="694944" y="612648"/>
                </a:lnTo>
                <a:lnTo>
                  <a:pt x="685800" y="612648"/>
                </a:lnTo>
                <a:lnTo>
                  <a:pt x="676656" y="612648"/>
                </a:lnTo>
                <a:lnTo>
                  <a:pt x="667512" y="612648"/>
                </a:lnTo>
                <a:lnTo>
                  <a:pt x="658368" y="609600"/>
                </a:lnTo>
                <a:lnTo>
                  <a:pt x="649224" y="609600"/>
                </a:lnTo>
                <a:lnTo>
                  <a:pt x="640080" y="609600"/>
                </a:lnTo>
                <a:lnTo>
                  <a:pt x="630936" y="609600"/>
                </a:lnTo>
                <a:lnTo>
                  <a:pt x="621792" y="609600"/>
                </a:lnTo>
                <a:lnTo>
                  <a:pt x="612648" y="609600"/>
                </a:lnTo>
                <a:lnTo>
                  <a:pt x="603504" y="609600"/>
                </a:lnTo>
                <a:lnTo>
                  <a:pt x="594360" y="609600"/>
                </a:lnTo>
                <a:lnTo>
                  <a:pt x="585216" y="609600"/>
                </a:lnTo>
                <a:lnTo>
                  <a:pt x="576072" y="609600"/>
                </a:lnTo>
                <a:lnTo>
                  <a:pt x="566928" y="609600"/>
                </a:lnTo>
                <a:lnTo>
                  <a:pt x="554736" y="609600"/>
                </a:lnTo>
                <a:lnTo>
                  <a:pt x="545592" y="609600"/>
                </a:lnTo>
                <a:lnTo>
                  <a:pt x="536448" y="609600"/>
                </a:lnTo>
                <a:lnTo>
                  <a:pt x="524256" y="609600"/>
                </a:lnTo>
                <a:lnTo>
                  <a:pt x="515112" y="609600"/>
                </a:lnTo>
                <a:lnTo>
                  <a:pt x="505968" y="609600"/>
                </a:lnTo>
                <a:lnTo>
                  <a:pt x="493776" y="609600"/>
                </a:lnTo>
                <a:lnTo>
                  <a:pt x="484632" y="609600"/>
                </a:lnTo>
                <a:lnTo>
                  <a:pt x="475488" y="609600"/>
                </a:lnTo>
                <a:lnTo>
                  <a:pt x="463296" y="612648"/>
                </a:lnTo>
                <a:lnTo>
                  <a:pt x="454152" y="612648"/>
                </a:lnTo>
                <a:lnTo>
                  <a:pt x="445008" y="612648"/>
                </a:lnTo>
                <a:lnTo>
                  <a:pt x="435864" y="612648"/>
                </a:lnTo>
                <a:lnTo>
                  <a:pt x="423672" y="612648"/>
                </a:lnTo>
                <a:lnTo>
                  <a:pt x="414528" y="612648"/>
                </a:lnTo>
                <a:lnTo>
                  <a:pt x="405384" y="612648"/>
                </a:lnTo>
                <a:lnTo>
                  <a:pt x="396240" y="615696"/>
                </a:lnTo>
                <a:lnTo>
                  <a:pt x="393192" y="621792"/>
                </a:lnTo>
                <a:lnTo>
                  <a:pt x="387096" y="630936"/>
                </a:lnTo>
                <a:lnTo>
                  <a:pt x="384048" y="637032"/>
                </a:lnTo>
                <a:lnTo>
                  <a:pt x="377952" y="643128"/>
                </a:lnTo>
                <a:lnTo>
                  <a:pt x="374904" y="652272"/>
                </a:lnTo>
                <a:lnTo>
                  <a:pt x="368808" y="658368"/>
                </a:lnTo>
                <a:lnTo>
                  <a:pt x="362712" y="664464"/>
                </a:lnTo>
                <a:lnTo>
                  <a:pt x="356616" y="670560"/>
                </a:lnTo>
                <a:lnTo>
                  <a:pt x="350520" y="676656"/>
                </a:lnTo>
                <a:lnTo>
                  <a:pt x="341376" y="682752"/>
                </a:lnTo>
                <a:lnTo>
                  <a:pt x="335280" y="688848"/>
                </a:lnTo>
                <a:lnTo>
                  <a:pt x="329184" y="691896"/>
                </a:lnTo>
                <a:lnTo>
                  <a:pt x="320040" y="697992"/>
                </a:lnTo>
                <a:lnTo>
                  <a:pt x="313944" y="701040"/>
                </a:lnTo>
                <a:lnTo>
                  <a:pt x="307848" y="704088"/>
                </a:lnTo>
                <a:lnTo>
                  <a:pt x="298704" y="707136"/>
                </a:lnTo>
                <a:lnTo>
                  <a:pt x="289560" y="710184"/>
                </a:lnTo>
                <a:lnTo>
                  <a:pt x="283464" y="713232"/>
                </a:lnTo>
                <a:lnTo>
                  <a:pt x="274320" y="716280"/>
                </a:lnTo>
                <a:lnTo>
                  <a:pt x="265176" y="716280"/>
                </a:lnTo>
                <a:lnTo>
                  <a:pt x="259080" y="719328"/>
                </a:lnTo>
                <a:lnTo>
                  <a:pt x="249936" y="719328"/>
                </a:lnTo>
                <a:lnTo>
                  <a:pt x="240792" y="719328"/>
                </a:lnTo>
                <a:lnTo>
                  <a:pt x="231648" y="719328"/>
                </a:lnTo>
                <a:lnTo>
                  <a:pt x="225552" y="719328"/>
                </a:lnTo>
                <a:lnTo>
                  <a:pt x="216408" y="719328"/>
                </a:lnTo>
                <a:lnTo>
                  <a:pt x="207264" y="719328"/>
                </a:lnTo>
                <a:lnTo>
                  <a:pt x="201168" y="716280"/>
                </a:lnTo>
                <a:lnTo>
                  <a:pt x="192024" y="716280"/>
                </a:lnTo>
                <a:lnTo>
                  <a:pt x="182880" y="713232"/>
                </a:lnTo>
                <a:lnTo>
                  <a:pt x="176784" y="710184"/>
                </a:lnTo>
                <a:lnTo>
                  <a:pt x="167640" y="707136"/>
                </a:lnTo>
                <a:lnTo>
                  <a:pt x="161544" y="704088"/>
                </a:lnTo>
                <a:lnTo>
                  <a:pt x="155448" y="701040"/>
                </a:lnTo>
                <a:lnTo>
                  <a:pt x="146304" y="697992"/>
                </a:lnTo>
                <a:lnTo>
                  <a:pt x="140208" y="691896"/>
                </a:lnTo>
                <a:lnTo>
                  <a:pt x="134112" y="688848"/>
                </a:lnTo>
                <a:lnTo>
                  <a:pt x="128016" y="682752"/>
                </a:lnTo>
                <a:lnTo>
                  <a:pt x="121920" y="676656"/>
                </a:lnTo>
                <a:lnTo>
                  <a:pt x="115824" y="670560"/>
                </a:lnTo>
                <a:lnTo>
                  <a:pt x="109728" y="664464"/>
                </a:lnTo>
                <a:lnTo>
                  <a:pt x="103632" y="655320"/>
                </a:lnTo>
                <a:lnTo>
                  <a:pt x="97536" y="646176"/>
                </a:lnTo>
                <a:lnTo>
                  <a:pt x="91440" y="637032"/>
                </a:lnTo>
                <a:lnTo>
                  <a:pt x="88392" y="627888"/>
                </a:lnTo>
                <a:lnTo>
                  <a:pt x="82296" y="618744"/>
                </a:lnTo>
                <a:lnTo>
                  <a:pt x="79248" y="609600"/>
                </a:lnTo>
                <a:lnTo>
                  <a:pt x="76200" y="600456"/>
                </a:lnTo>
                <a:lnTo>
                  <a:pt x="70104" y="597408"/>
                </a:lnTo>
                <a:lnTo>
                  <a:pt x="64008" y="594360"/>
                </a:lnTo>
                <a:lnTo>
                  <a:pt x="60960" y="591312"/>
                </a:lnTo>
                <a:lnTo>
                  <a:pt x="54864" y="588264"/>
                </a:lnTo>
                <a:lnTo>
                  <a:pt x="48768" y="588264"/>
                </a:lnTo>
                <a:lnTo>
                  <a:pt x="42672" y="585216"/>
                </a:lnTo>
                <a:lnTo>
                  <a:pt x="36576" y="582168"/>
                </a:lnTo>
                <a:lnTo>
                  <a:pt x="33528" y="579120"/>
                </a:lnTo>
                <a:lnTo>
                  <a:pt x="24384" y="569976"/>
                </a:lnTo>
                <a:lnTo>
                  <a:pt x="15240" y="557784"/>
                </a:lnTo>
                <a:lnTo>
                  <a:pt x="9144" y="545592"/>
                </a:lnTo>
                <a:lnTo>
                  <a:pt x="6096" y="530352"/>
                </a:lnTo>
                <a:lnTo>
                  <a:pt x="3048" y="515112"/>
                </a:lnTo>
                <a:lnTo>
                  <a:pt x="0" y="499872"/>
                </a:lnTo>
                <a:lnTo>
                  <a:pt x="0" y="484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7" name="object 1557"/>
          <p:cNvSpPr/>
          <p:nvPr/>
        </p:nvSpPr>
        <p:spPr>
          <a:xfrm>
            <a:off x="4831080" y="2718816"/>
            <a:ext cx="320040" cy="112776"/>
          </a:xfrm>
          <a:custGeom>
            <a:avLst/>
            <a:gdLst/>
            <a:ahLst/>
            <a:cxnLst/>
            <a:rect l="l" t="t" r="r" b="b"/>
            <a:pathLst>
              <a:path w="320040" h="112776">
                <a:moveTo>
                  <a:pt x="0" y="112776"/>
                </a:moveTo>
                <a:lnTo>
                  <a:pt x="12192" y="106680"/>
                </a:lnTo>
                <a:lnTo>
                  <a:pt x="30480" y="97536"/>
                </a:lnTo>
                <a:lnTo>
                  <a:pt x="45720" y="88392"/>
                </a:lnTo>
                <a:lnTo>
                  <a:pt x="60960" y="79248"/>
                </a:lnTo>
                <a:lnTo>
                  <a:pt x="79248" y="73152"/>
                </a:lnTo>
                <a:lnTo>
                  <a:pt x="100584" y="64008"/>
                </a:lnTo>
                <a:lnTo>
                  <a:pt x="118872" y="57912"/>
                </a:lnTo>
                <a:lnTo>
                  <a:pt x="140208" y="48768"/>
                </a:lnTo>
                <a:lnTo>
                  <a:pt x="161544" y="42672"/>
                </a:lnTo>
                <a:lnTo>
                  <a:pt x="182880" y="36576"/>
                </a:lnTo>
                <a:lnTo>
                  <a:pt x="204216" y="30480"/>
                </a:lnTo>
                <a:lnTo>
                  <a:pt x="225552" y="24384"/>
                </a:lnTo>
                <a:lnTo>
                  <a:pt x="249936" y="21336"/>
                </a:lnTo>
                <a:lnTo>
                  <a:pt x="274320" y="15240"/>
                </a:lnTo>
                <a:lnTo>
                  <a:pt x="295656" y="12192"/>
                </a:lnTo>
                <a:lnTo>
                  <a:pt x="320040" y="9144"/>
                </a:lnTo>
                <a:lnTo>
                  <a:pt x="320040" y="6096"/>
                </a:lnTo>
                <a:lnTo>
                  <a:pt x="320040" y="3048"/>
                </a:lnTo>
                <a:lnTo>
                  <a:pt x="320040" y="0"/>
                </a:lnTo>
                <a:lnTo>
                  <a:pt x="320040" y="0"/>
                </a:lnTo>
                <a:lnTo>
                  <a:pt x="292608" y="3048"/>
                </a:lnTo>
                <a:lnTo>
                  <a:pt x="268224" y="6096"/>
                </a:lnTo>
                <a:lnTo>
                  <a:pt x="246888" y="12192"/>
                </a:lnTo>
                <a:lnTo>
                  <a:pt x="222504" y="18288"/>
                </a:lnTo>
                <a:lnTo>
                  <a:pt x="198120" y="21336"/>
                </a:lnTo>
                <a:lnTo>
                  <a:pt x="176784" y="27432"/>
                </a:lnTo>
                <a:lnTo>
                  <a:pt x="155448" y="33528"/>
                </a:lnTo>
                <a:lnTo>
                  <a:pt x="137160" y="42672"/>
                </a:lnTo>
                <a:lnTo>
                  <a:pt x="115824" y="48768"/>
                </a:lnTo>
                <a:lnTo>
                  <a:pt x="97536" y="54864"/>
                </a:lnTo>
                <a:lnTo>
                  <a:pt x="79248" y="64008"/>
                </a:lnTo>
                <a:lnTo>
                  <a:pt x="64008" y="70104"/>
                </a:lnTo>
                <a:lnTo>
                  <a:pt x="48768" y="79248"/>
                </a:lnTo>
                <a:lnTo>
                  <a:pt x="33528" y="88392"/>
                </a:lnTo>
                <a:lnTo>
                  <a:pt x="18288" y="97536"/>
                </a:lnTo>
                <a:lnTo>
                  <a:pt x="6096" y="106680"/>
                </a:lnTo>
                <a:lnTo>
                  <a:pt x="6096" y="106680"/>
                </a:lnTo>
                <a:lnTo>
                  <a:pt x="3048" y="109728"/>
                </a:lnTo>
                <a:lnTo>
                  <a:pt x="0" y="112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8" name="object 1558"/>
          <p:cNvSpPr/>
          <p:nvPr/>
        </p:nvSpPr>
        <p:spPr>
          <a:xfrm>
            <a:off x="5172456" y="2566416"/>
            <a:ext cx="30480" cy="179832"/>
          </a:xfrm>
          <a:custGeom>
            <a:avLst/>
            <a:gdLst/>
            <a:ahLst/>
            <a:cxnLst/>
            <a:rect l="l" t="t" r="r" b="b"/>
            <a:pathLst>
              <a:path w="30480" h="179832">
                <a:moveTo>
                  <a:pt x="24384" y="0"/>
                </a:moveTo>
                <a:lnTo>
                  <a:pt x="15240" y="0"/>
                </a:lnTo>
                <a:lnTo>
                  <a:pt x="12192" y="0"/>
                </a:lnTo>
                <a:lnTo>
                  <a:pt x="9144" y="0"/>
                </a:lnTo>
                <a:lnTo>
                  <a:pt x="9144" y="3048"/>
                </a:lnTo>
                <a:lnTo>
                  <a:pt x="9144" y="6096"/>
                </a:lnTo>
                <a:lnTo>
                  <a:pt x="0" y="164592"/>
                </a:lnTo>
                <a:lnTo>
                  <a:pt x="0" y="164592"/>
                </a:lnTo>
                <a:lnTo>
                  <a:pt x="0" y="167640"/>
                </a:lnTo>
                <a:lnTo>
                  <a:pt x="3048" y="167640"/>
                </a:lnTo>
                <a:lnTo>
                  <a:pt x="6096" y="170688"/>
                </a:lnTo>
                <a:lnTo>
                  <a:pt x="9144" y="170688"/>
                </a:lnTo>
                <a:lnTo>
                  <a:pt x="12192" y="173736"/>
                </a:lnTo>
                <a:lnTo>
                  <a:pt x="15240" y="173736"/>
                </a:lnTo>
                <a:lnTo>
                  <a:pt x="18288" y="176784"/>
                </a:lnTo>
                <a:lnTo>
                  <a:pt x="21336" y="179832"/>
                </a:lnTo>
                <a:lnTo>
                  <a:pt x="30480" y="6096"/>
                </a:lnTo>
                <a:lnTo>
                  <a:pt x="30480" y="3048"/>
                </a:lnTo>
                <a:lnTo>
                  <a:pt x="30480" y="0"/>
                </a:lnTo>
                <a:lnTo>
                  <a:pt x="27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9" name="object 1559"/>
          <p:cNvSpPr/>
          <p:nvPr/>
        </p:nvSpPr>
        <p:spPr>
          <a:xfrm>
            <a:off x="5236464" y="2724912"/>
            <a:ext cx="158496" cy="42672"/>
          </a:xfrm>
          <a:custGeom>
            <a:avLst/>
            <a:gdLst/>
            <a:ahLst/>
            <a:cxnLst/>
            <a:rect l="l" t="t" r="r" b="b"/>
            <a:pathLst>
              <a:path w="158496" h="42672">
                <a:moveTo>
                  <a:pt x="140208" y="42672"/>
                </a:moveTo>
                <a:lnTo>
                  <a:pt x="143256" y="39624"/>
                </a:lnTo>
                <a:lnTo>
                  <a:pt x="143256" y="36576"/>
                </a:lnTo>
                <a:lnTo>
                  <a:pt x="146304" y="33528"/>
                </a:lnTo>
                <a:lnTo>
                  <a:pt x="146304" y="30480"/>
                </a:lnTo>
                <a:lnTo>
                  <a:pt x="149352" y="24384"/>
                </a:lnTo>
                <a:lnTo>
                  <a:pt x="152400" y="21336"/>
                </a:lnTo>
                <a:lnTo>
                  <a:pt x="155448" y="18288"/>
                </a:lnTo>
                <a:lnTo>
                  <a:pt x="158496" y="15240"/>
                </a:lnTo>
                <a:lnTo>
                  <a:pt x="158496" y="9144"/>
                </a:lnTo>
                <a:lnTo>
                  <a:pt x="21336" y="0"/>
                </a:lnTo>
                <a:lnTo>
                  <a:pt x="0" y="33528"/>
                </a:lnTo>
                <a:lnTo>
                  <a:pt x="6096" y="33528"/>
                </a:lnTo>
                <a:lnTo>
                  <a:pt x="12192" y="36576"/>
                </a:lnTo>
                <a:lnTo>
                  <a:pt x="18288" y="36576"/>
                </a:lnTo>
                <a:lnTo>
                  <a:pt x="24384" y="36576"/>
                </a:lnTo>
                <a:lnTo>
                  <a:pt x="30480" y="39624"/>
                </a:lnTo>
                <a:lnTo>
                  <a:pt x="36576" y="39624"/>
                </a:lnTo>
                <a:lnTo>
                  <a:pt x="42672" y="39624"/>
                </a:lnTo>
                <a:lnTo>
                  <a:pt x="48768" y="39624"/>
                </a:lnTo>
                <a:lnTo>
                  <a:pt x="54864" y="42672"/>
                </a:lnTo>
                <a:lnTo>
                  <a:pt x="64008" y="42672"/>
                </a:lnTo>
                <a:lnTo>
                  <a:pt x="70104" y="42672"/>
                </a:lnTo>
                <a:lnTo>
                  <a:pt x="76200" y="42672"/>
                </a:lnTo>
                <a:lnTo>
                  <a:pt x="82296" y="42672"/>
                </a:lnTo>
                <a:lnTo>
                  <a:pt x="91440" y="42672"/>
                </a:lnTo>
                <a:lnTo>
                  <a:pt x="97536" y="42672"/>
                </a:lnTo>
                <a:lnTo>
                  <a:pt x="106680" y="42672"/>
                </a:lnTo>
                <a:lnTo>
                  <a:pt x="109728" y="42672"/>
                </a:lnTo>
                <a:lnTo>
                  <a:pt x="115824" y="42672"/>
                </a:lnTo>
                <a:lnTo>
                  <a:pt x="118872" y="42672"/>
                </a:lnTo>
                <a:lnTo>
                  <a:pt x="121920" y="42672"/>
                </a:lnTo>
                <a:lnTo>
                  <a:pt x="128016" y="42672"/>
                </a:lnTo>
                <a:lnTo>
                  <a:pt x="131064" y="42672"/>
                </a:lnTo>
                <a:lnTo>
                  <a:pt x="137160" y="42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0" name="object 1560"/>
          <p:cNvSpPr/>
          <p:nvPr/>
        </p:nvSpPr>
        <p:spPr>
          <a:xfrm>
            <a:off x="5224272" y="2453640"/>
            <a:ext cx="198120" cy="201168"/>
          </a:xfrm>
          <a:custGeom>
            <a:avLst/>
            <a:gdLst/>
            <a:ahLst/>
            <a:cxnLst/>
            <a:rect l="l" t="t" r="r" b="b"/>
            <a:pathLst>
              <a:path w="198120" h="201168">
                <a:moveTo>
                  <a:pt x="106680" y="0"/>
                </a:moveTo>
                <a:lnTo>
                  <a:pt x="94488" y="0"/>
                </a:lnTo>
                <a:lnTo>
                  <a:pt x="85344" y="0"/>
                </a:lnTo>
                <a:lnTo>
                  <a:pt x="76200" y="3048"/>
                </a:lnTo>
                <a:lnTo>
                  <a:pt x="67056" y="9144"/>
                </a:lnTo>
                <a:lnTo>
                  <a:pt x="57912" y="12192"/>
                </a:lnTo>
                <a:lnTo>
                  <a:pt x="48768" y="18288"/>
                </a:lnTo>
                <a:lnTo>
                  <a:pt x="39624" y="21336"/>
                </a:lnTo>
                <a:lnTo>
                  <a:pt x="33528" y="30480"/>
                </a:lnTo>
                <a:lnTo>
                  <a:pt x="27432" y="36576"/>
                </a:lnTo>
                <a:lnTo>
                  <a:pt x="18288" y="45720"/>
                </a:lnTo>
                <a:lnTo>
                  <a:pt x="15240" y="51816"/>
                </a:lnTo>
                <a:lnTo>
                  <a:pt x="9144" y="60960"/>
                </a:lnTo>
                <a:lnTo>
                  <a:pt x="6096" y="70104"/>
                </a:lnTo>
                <a:lnTo>
                  <a:pt x="3048" y="79248"/>
                </a:lnTo>
                <a:lnTo>
                  <a:pt x="0" y="91440"/>
                </a:lnTo>
                <a:lnTo>
                  <a:pt x="0" y="100584"/>
                </a:lnTo>
                <a:lnTo>
                  <a:pt x="0" y="112776"/>
                </a:lnTo>
                <a:lnTo>
                  <a:pt x="3048" y="128016"/>
                </a:lnTo>
                <a:lnTo>
                  <a:pt x="6096" y="143256"/>
                </a:lnTo>
                <a:lnTo>
                  <a:pt x="12192" y="155448"/>
                </a:lnTo>
                <a:lnTo>
                  <a:pt x="18288" y="170688"/>
                </a:lnTo>
                <a:lnTo>
                  <a:pt x="27432" y="179832"/>
                </a:lnTo>
                <a:lnTo>
                  <a:pt x="33528" y="192024"/>
                </a:lnTo>
                <a:lnTo>
                  <a:pt x="42672" y="198120"/>
                </a:lnTo>
                <a:lnTo>
                  <a:pt x="45720" y="201168"/>
                </a:lnTo>
                <a:lnTo>
                  <a:pt x="48768" y="201168"/>
                </a:lnTo>
                <a:lnTo>
                  <a:pt x="51816" y="201168"/>
                </a:lnTo>
                <a:lnTo>
                  <a:pt x="54864" y="201168"/>
                </a:lnTo>
                <a:lnTo>
                  <a:pt x="57912" y="201168"/>
                </a:lnTo>
                <a:lnTo>
                  <a:pt x="60960" y="201168"/>
                </a:lnTo>
                <a:lnTo>
                  <a:pt x="64008" y="201168"/>
                </a:lnTo>
                <a:lnTo>
                  <a:pt x="67056" y="198120"/>
                </a:lnTo>
                <a:lnTo>
                  <a:pt x="79248" y="188976"/>
                </a:lnTo>
                <a:lnTo>
                  <a:pt x="88392" y="176784"/>
                </a:lnTo>
                <a:lnTo>
                  <a:pt x="94488" y="161544"/>
                </a:lnTo>
                <a:lnTo>
                  <a:pt x="100584" y="149352"/>
                </a:lnTo>
                <a:lnTo>
                  <a:pt x="103632" y="134112"/>
                </a:lnTo>
                <a:lnTo>
                  <a:pt x="106680" y="124968"/>
                </a:lnTo>
                <a:lnTo>
                  <a:pt x="106680" y="115824"/>
                </a:lnTo>
                <a:lnTo>
                  <a:pt x="106680" y="112776"/>
                </a:lnTo>
                <a:lnTo>
                  <a:pt x="106680" y="106680"/>
                </a:lnTo>
                <a:lnTo>
                  <a:pt x="109728" y="100584"/>
                </a:lnTo>
                <a:lnTo>
                  <a:pt x="112776" y="94488"/>
                </a:lnTo>
                <a:lnTo>
                  <a:pt x="115824" y="91440"/>
                </a:lnTo>
                <a:lnTo>
                  <a:pt x="118872" y="88392"/>
                </a:lnTo>
                <a:lnTo>
                  <a:pt x="121920" y="88392"/>
                </a:lnTo>
                <a:lnTo>
                  <a:pt x="124968" y="85344"/>
                </a:lnTo>
                <a:lnTo>
                  <a:pt x="128016" y="85344"/>
                </a:lnTo>
                <a:lnTo>
                  <a:pt x="128016" y="85344"/>
                </a:lnTo>
                <a:lnTo>
                  <a:pt x="131064" y="82296"/>
                </a:lnTo>
                <a:lnTo>
                  <a:pt x="134112" y="82296"/>
                </a:lnTo>
                <a:lnTo>
                  <a:pt x="137160" y="82296"/>
                </a:lnTo>
                <a:lnTo>
                  <a:pt x="198120" y="82296"/>
                </a:lnTo>
                <a:lnTo>
                  <a:pt x="198120" y="73152"/>
                </a:lnTo>
                <a:lnTo>
                  <a:pt x="195072" y="67056"/>
                </a:lnTo>
                <a:lnTo>
                  <a:pt x="192024" y="57912"/>
                </a:lnTo>
                <a:lnTo>
                  <a:pt x="188976" y="48768"/>
                </a:lnTo>
                <a:lnTo>
                  <a:pt x="185928" y="42672"/>
                </a:lnTo>
                <a:lnTo>
                  <a:pt x="179832" y="36576"/>
                </a:lnTo>
                <a:lnTo>
                  <a:pt x="173736" y="30480"/>
                </a:lnTo>
                <a:lnTo>
                  <a:pt x="167640" y="24384"/>
                </a:lnTo>
                <a:lnTo>
                  <a:pt x="161544" y="18288"/>
                </a:lnTo>
                <a:lnTo>
                  <a:pt x="155448" y="12192"/>
                </a:lnTo>
                <a:lnTo>
                  <a:pt x="146304" y="9144"/>
                </a:lnTo>
                <a:lnTo>
                  <a:pt x="140208" y="6096"/>
                </a:lnTo>
                <a:lnTo>
                  <a:pt x="131064" y="3048"/>
                </a:lnTo>
                <a:lnTo>
                  <a:pt x="121920" y="0"/>
                </a:lnTo>
                <a:lnTo>
                  <a:pt x="115824" y="0"/>
                </a:lnTo>
                <a:close/>
              </a:path>
            </a:pathLst>
          </a:custGeom>
          <a:solidFill>
            <a:srgbClr val="11c12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1" name="object 1561"/>
          <p:cNvSpPr/>
          <p:nvPr/>
        </p:nvSpPr>
        <p:spPr>
          <a:xfrm>
            <a:off x="5263896" y="2551176"/>
            <a:ext cx="243840" cy="167640"/>
          </a:xfrm>
          <a:custGeom>
            <a:avLst/>
            <a:gdLst/>
            <a:ahLst/>
            <a:cxnLst/>
            <a:rect l="l" t="t" r="r" b="b"/>
            <a:pathLst>
              <a:path w="243840" h="167640">
                <a:moveTo>
                  <a:pt x="243840" y="88392"/>
                </a:moveTo>
                <a:lnTo>
                  <a:pt x="240792" y="85344"/>
                </a:lnTo>
                <a:lnTo>
                  <a:pt x="237744" y="76200"/>
                </a:lnTo>
                <a:lnTo>
                  <a:pt x="231648" y="67056"/>
                </a:lnTo>
                <a:lnTo>
                  <a:pt x="222504" y="54864"/>
                </a:lnTo>
                <a:lnTo>
                  <a:pt x="210312" y="42672"/>
                </a:lnTo>
                <a:lnTo>
                  <a:pt x="195072" y="30480"/>
                </a:lnTo>
                <a:lnTo>
                  <a:pt x="179832" y="15240"/>
                </a:lnTo>
                <a:lnTo>
                  <a:pt x="164592" y="0"/>
                </a:lnTo>
                <a:lnTo>
                  <a:pt x="97536" y="0"/>
                </a:lnTo>
                <a:lnTo>
                  <a:pt x="94488" y="0"/>
                </a:lnTo>
                <a:lnTo>
                  <a:pt x="91440" y="3048"/>
                </a:lnTo>
                <a:lnTo>
                  <a:pt x="88392" y="3048"/>
                </a:lnTo>
                <a:lnTo>
                  <a:pt x="88392" y="6096"/>
                </a:lnTo>
                <a:lnTo>
                  <a:pt x="85344" y="6096"/>
                </a:lnTo>
                <a:lnTo>
                  <a:pt x="82296" y="9144"/>
                </a:lnTo>
                <a:lnTo>
                  <a:pt x="82296" y="12192"/>
                </a:lnTo>
                <a:lnTo>
                  <a:pt x="82296" y="15240"/>
                </a:lnTo>
                <a:lnTo>
                  <a:pt x="82296" y="18288"/>
                </a:lnTo>
                <a:lnTo>
                  <a:pt x="82296" y="27432"/>
                </a:lnTo>
                <a:lnTo>
                  <a:pt x="79248" y="42672"/>
                </a:lnTo>
                <a:lnTo>
                  <a:pt x="73152" y="57912"/>
                </a:lnTo>
                <a:lnTo>
                  <a:pt x="70104" y="73152"/>
                </a:lnTo>
                <a:lnTo>
                  <a:pt x="60960" y="88392"/>
                </a:lnTo>
                <a:lnTo>
                  <a:pt x="48768" y="103632"/>
                </a:lnTo>
                <a:lnTo>
                  <a:pt x="33528" y="112776"/>
                </a:lnTo>
                <a:lnTo>
                  <a:pt x="30480" y="115824"/>
                </a:lnTo>
                <a:lnTo>
                  <a:pt x="27432" y="118872"/>
                </a:lnTo>
                <a:lnTo>
                  <a:pt x="24384" y="118872"/>
                </a:lnTo>
                <a:lnTo>
                  <a:pt x="18288" y="118872"/>
                </a:lnTo>
                <a:lnTo>
                  <a:pt x="15240" y="118872"/>
                </a:lnTo>
                <a:lnTo>
                  <a:pt x="12192" y="118872"/>
                </a:lnTo>
                <a:lnTo>
                  <a:pt x="6096" y="118872"/>
                </a:lnTo>
                <a:lnTo>
                  <a:pt x="3048" y="115824"/>
                </a:lnTo>
                <a:lnTo>
                  <a:pt x="0" y="158496"/>
                </a:lnTo>
                <a:lnTo>
                  <a:pt x="134112" y="167640"/>
                </a:lnTo>
                <a:lnTo>
                  <a:pt x="140208" y="106680"/>
                </a:lnTo>
                <a:lnTo>
                  <a:pt x="146304" y="106680"/>
                </a:lnTo>
                <a:lnTo>
                  <a:pt x="149352" y="106680"/>
                </a:lnTo>
                <a:lnTo>
                  <a:pt x="149352" y="106680"/>
                </a:lnTo>
                <a:lnTo>
                  <a:pt x="152400" y="103632"/>
                </a:lnTo>
                <a:lnTo>
                  <a:pt x="158496" y="103632"/>
                </a:lnTo>
                <a:lnTo>
                  <a:pt x="164592" y="103632"/>
                </a:lnTo>
                <a:lnTo>
                  <a:pt x="170688" y="103632"/>
                </a:lnTo>
                <a:lnTo>
                  <a:pt x="176784" y="103632"/>
                </a:lnTo>
                <a:lnTo>
                  <a:pt x="185928" y="103632"/>
                </a:lnTo>
                <a:lnTo>
                  <a:pt x="192024" y="100584"/>
                </a:lnTo>
                <a:lnTo>
                  <a:pt x="201168" y="100584"/>
                </a:lnTo>
                <a:lnTo>
                  <a:pt x="207264" y="100584"/>
                </a:lnTo>
                <a:lnTo>
                  <a:pt x="216408" y="97536"/>
                </a:lnTo>
                <a:lnTo>
                  <a:pt x="222504" y="94488"/>
                </a:lnTo>
                <a:lnTo>
                  <a:pt x="228600" y="94488"/>
                </a:lnTo>
                <a:lnTo>
                  <a:pt x="234696" y="91440"/>
                </a:lnTo>
                <a:lnTo>
                  <a:pt x="240792" y="88392"/>
                </a:lnTo>
                <a:lnTo>
                  <a:pt x="243840" y="88392"/>
                </a:lnTo>
                <a:lnTo>
                  <a:pt x="243840" y="88392"/>
                </a:lnTo>
                <a:lnTo>
                  <a:pt x="243840" y="88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2" name="object 1562"/>
          <p:cNvSpPr/>
          <p:nvPr/>
        </p:nvSpPr>
        <p:spPr>
          <a:xfrm>
            <a:off x="5394960" y="2740152"/>
            <a:ext cx="51816" cy="24384"/>
          </a:xfrm>
          <a:custGeom>
            <a:avLst/>
            <a:gdLst/>
            <a:ahLst/>
            <a:cxnLst/>
            <a:rect l="l" t="t" r="r" b="b"/>
            <a:pathLst>
              <a:path w="51816" h="24384">
                <a:moveTo>
                  <a:pt x="27432" y="0"/>
                </a:moveTo>
                <a:lnTo>
                  <a:pt x="24384" y="0"/>
                </a:lnTo>
                <a:lnTo>
                  <a:pt x="21336" y="3048"/>
                </a:lnTo>
                <a:lnTo>
                  <a:pt x="18288" y="3048"/>
                </a:lnTo>
                <a:lnTo>
                  <a:pt x="18288" y="6096"/>
                </a:lnTo>
                <a:lnTo>
                  <a:pt x="18288" y="6096"/>
                </a:lnTo>
                <a:lnTo>
                  <a:pt x="15240" y="6096"/>
                </a:lnTo>
                <a:lnTo>
                  <a:pt x="12192" y="12192"/>
                </a:lnTo>
                <a:lnTo>
                  <a:pt x="9144" y="15240"/>
                </a:lnTo>
                <a:lnTo>
                  <a:pt x="3048" y="21336"/>
                </a:lnTo>
                <a:lnTo>
                  <a:pt x="0" y="24384"/>
                </a:lnTo>
                <a:lnTo>
                  <a:pt x="6096" y="24384"/>
                </a:lnTo>
                <a:lnTo>
                  <a:pt x="15240" y="24384"/>
                </a:lnTo>
                <a:lnTo>
                  <a:pt x="21336" y="24384"/>
                </a:lnTo>
                <a:lnTo>
                  <a:pt x="27432" y="21336"/>
                </a:lnTo>
                <a:lnTo>
                  <a:pt x="33528" y="21336"/>
                </a:lnTo>
                <a:lnTo>
                  <a:pt x="39624" y="21336"/>
                </a:lnTo>
                <a:lnTo>
                  <a:pt x="45720" y="18288"/>
                </a:lnTo>
                <a:lnTo>
                  <a:pt x="51816" y="18288"/>
                </a:lnTo>
                <a:lnTo>
                  <a:pt x="36576" y="12192"/>
                </a:lnTo>
                <a:lnTo>
                  <a:pt x="36576" y="6096"/>
                </a:lnTo>
                <a:lnTo>
                  <a:pt x="36576" y="6096"/>
                </a:lnTo>
                <a:lnTo>
                  <a:pt x="33528" y="6096"/>
                </a:lnTo>
                <a:lnTo>
                  <a:pt x="30480" y="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3" name="object 1563"/>
          <p:cNvSpPr/>
          <p:nvPr/>
        </p:nvSpPr>
        <p:spPr>
          <a:xfrm>
            <a:off x="5446776" y="2694432"/>
            <a:ext cx="39624" cy="48768"/>
          </a:xfrm>
          <a:custGeom>
            <a:avLst/>
            <a:gdLst/>
            <a:ahLst/>
            <a:cxnLst/>
            <a:rect l="l" t="t" r="r" b="b"/>
            <a:pathLst>
              <a:path w="39624" h="48768">
                <a:moveTo>
                  <a:pt x="36576" y="0"/>
                </a:moveTo>
                <a:lnTo>
                  <a:pt x="36576" y="0"/>
                </a:lnTo>
                <a:lnTo>
                  <a:pt x="33528" y="0"/>
                </a:lnTo>
                <a:lnTo>
                  <a:pt x="33528" y="0"/>
                </a:lnTo>
                <a:lnTo>
                  <a:pt x="30480" y="0"/>
                </a:lnTo>
                <a:lnTo>
                  <a:pt x="0" y="42672"/>
                </a:lnTo>
                <a:lnTo>
                  <a:pt x="0" y="45720"/>
                </a:lnTo>
                <a:lnTo>
                  <a:pt x="0" y="45720"/>
                </a:lnTo>
                <a:lnTo>
                  <a:pt x="0" y="45720"/>
                </a:lnTo>
                <a:lnTo>
                  <a:pt x="0" y="45720"/>
                </a:lnTo>
                <a:lnTo>
                  <a:pt x="9144" y="48768"/>
                </a:lnTo>
                <a:lnTo>
                  <a:pt x="39624" y="6096"/>
                </a:lnTo>
                <a:lnTo>
                  <a:pt x="39624" y="6096"/>
                </a:lnTo>
                <a:lnTo>
                  <a:pt x="39624" y="6096"/>
                </a:lnTo>
                <a:lnTo>
                  <a:pt x="39624" y="3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4" name="object 1564"/>
          <p:cNvSpPr/>
          <p:nvPr/>
        </p:nvSpPr>
        <p:spPr>
          <a:xfrm>
            <a:off x="5538216" y="2709672"/>
            <a:ext cx="326136" cy="91440"/>
          </a:xfrm>
          <a:custGeom>
            <a:avLst/>
            <a:gdLst/>
            <a:ahLst/>
            <a:cxnLst/>
            <a:rect l="l" t="t" r="r" b="b"/>
            <a:pathLst>
              <a:path w="326136" h="91440">
                <a:moveTo>
                  <a:pt x="0" y="9144"/>
                </a:moveTo>
                <a:lnTo>
                  <a:pt x="24384" y="12192"/>
                </a:lnTo>
                <a:lnTo>
                  <a:pt x="51816" y="15240"/>
                </a:lnTo>
                <a:lnTo>
                  <a:pt x="73152" y="18288"/>
                </a:lnTo>
                <a:lnTo>
                  <a:pt x="97536" y="21336"/>
                </a:lnTo>
                <a:lnTo>
                  <a:pt x="121920" y="27432"/>
                </a:lnTo>
                <a:lnTo>
                  <a:pt x="143256" y="30480"/>
                </a:lnTo>
                <a:lnTo>
                  <a:pt x="164592" y="36576"/>
                </a:lnTo>
                <a:lnTo>
                  <a:pt x="185928" y="39624"/>
                </a:lnTo>
                <a:lnTo>
                  <a:pt x="207264" y="45720"/>
                </a:lnTo>
                <a:lnTo>
                  <a:pt x="225552" y="51816"/>
                </a:lnTo>
                <a:lnTo>
                  <a:pt x="243840" y="57912"/>
                </a:lnTo>
                <a:lnTo>
                  <a:pt x="262128" y="64008"/>
                </a:lnTo>
                <a:lnTo>
                  <a:pt x="280416" y="70104"/>
                </a:lnTo>
                <a:lnTo>
                  <a:pt x="295656" y="76200"/>
                </a:lnTo>
                <a:lnTo>
                  <a:pt x="310896" y="82296"/>
                </a:lnTo>
                <a:lnTo>
                  <a:pt x="326136" y="91440"/>
                </a:lnTo>
                <a:lnTo>
                  <a:pt x="310896" y="82296"/>
                </a:lnTo>
                <a:lnTo>
                  <a:pt x="295656" y="73152"/>
                </a:lnTo>
                <a:lnTo>
                  <a:pt x="280416" y="67056"/>
                </a:lnTo>
                <a:lnTo>
                  <a:pt x="265176" y="60960"/>
                </a:lnTo>
                <a:lnTo>
                  <a:pt x="246888" y="51816"/>
                </a:lnTo>
                <a:lnTo>
                  <a:pt x="228600" y="45720"/>
                </a:lnTo>
                <a:lnTo>
                  <a:pt x="207264" y="39624"/>
                </a:lnTo>
                <a:lnTo>
                  <a:pt x="188976" y="33528"/>
                </a:lnTo>
                <a:lnTo>
                  <a:pt x="167640" y="30480"/>
                </a:lnTo>
                <a:lnTo>
                  <a:pt x="143256" y="24384"/>
                </a:lnTo>
                <a:lnTo>
                  <a:pt x="121920" y="18288"/>
                </a:lnTo>
                <a:lnTo>
                  <a:pt x="100584" y="15240"/>
                </a:lnTo>
                <a:lnTo>
                  <a:pt x="76200" y="9144"/>
                </a:lnTo>
                <a:lnTo>
                  <a:pt x="51816" y="6096"/>
                </a:lnTo>
                <a:lnTo>
                  <a:pt x="27432" y="3048"/>
                </a:lnTo>
                <a:lnTo>
                  <a:pt x="0" y="0"/>
                </a:lnTo>
                <a:lnTo>
                  <a:pt x="0" y="3048"/>
                </a:lnTo>
                <a:lnTo>
                  <a:pt x="0" y="3048"/>
                </a:lnTo>
                <a:lnTo>
                  <a:pt x="0" y="6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5" name="object 1565"/>
          <p:cNvSpPr/>
          <p:nvPr/>
        </p:nvSpPr>
        <p:spPr>
          <a:xfrm>
            <a:off x="5513832" y="2834640"/>
            <a:ext cx="307848" cy="307848"/>
          </a:xfrm>
          <a:custGeom>
            <a:avLst/>
            <a:gdLst/>
            <a:ahLst/>
            <a:cxnLst/>
            <a:rect l="l" t="t" r="r" b="b"/>
            <a:pathLst>
              <a:path w="307848" h="307848">
                <a:moveTo>
                  <a:pt x="143256" y="307848"/>
                </a:moveTo>
                <a:lnTo>
                  <a:pt x="152400" y="307848"/>
                </a:lnTo>
                <a:lnTo>
                  <a:pt x="158496" y="307848"/>
                </a:lnTo>
                <a:lnTo>
                  <a:pt x="167640" y="307848"/>
                </a:lnTo>
                <a:lnTo>
                  <a:pt x="173736" y="307848"/>
                </a:lnTo>
                <a:lnTo>
                  <a:pt x="182880" y="304800"/>
                </a:lnTo>
                <a:lnTo>
                  <a:pt x="188976" y="301752"/>
                </a:lnTo>
                <a:lnTo>
                  <a:pt x="198120" y="298704"/>
                </a:lnTo>
                <a:lnTo>
                  <a:pt x="204216" y="298704"/>
                </a:lnTo>
                <a:lnTo>
                  <a:pt x="210312" y="295656"/>
                </a:lnTo>
                <a:lnTo>
                  <a:pt x="219456" y="289560"/>
                </a:lnTo>
                <a:lnTo>
                  <a:pt x="225552" y="286512"/>
                </a:lnTo>
                <a:lnTo>
                  <a:pt x="231648" y="283464"/>
                </a:lnTo>
                <a:lnTo>
                  <a:pt x="237744" y="277368"/>
                </a:lnTo>
                <a:lnTo>
                  <a:pt x="243840" y="274320"/>
                </a:lnTo>
                <a:lnTo>
                  <a:pt x="249936" y="268224"/>
                </a:lnTo>
                <a:lnTo>
                  <a:pt x="256032" y="265176"/>
                </a:lnTo>
                <a:lnTo>
                  <a:pt x="268224" y="252984"/>
                </a:lnTo>
                <a:lnTo>
                  <a:pt x="277368" y="240792"/>
                </a:lnTo>
                <a:lnTo>
                  <a:pt x="286512" y="228600"/>
                </a:lnTo>
                <a:lnTo>
                  <a:pt x="292608" y="213360"/>
                </a:lnTo>
                <a:lnTo>
                  <a:pt x="298704" y="201168"/>
                </a:lnTo>
                <a:lnTo>
                  <a:pt x="301752" y="185928"/>
                </a:lnTo>
                <a:lnTo>
                  <a:pt x="304800" y="170688"/>
                </a:lnTo>
                <a:lnTo>
                  <a:pt x="307848" y="155448"/>
                </a:lnTo>
                <a:lnTo>
                  <a:pt x="307848" y="140208"/>
                </a:lnTo>
                <a:lnTo>
                  <a:pt x="304800" y="124968"/>
                </a:lnTo>
                <a:lnTo>
                  <a:pt x="301752" y="109728"/>
                </a:lnTo>
                <a:lnTo>
                  <a:pt x="298704" y="97536"/>
                </a:lnTo>
                <a:lnTo>
                  <a:pt x="292608" y="82296"/>
                </a:lnTo>
                <a:lnTo>
                  <a:pt x="286512" y="70104"/>
                </a:lnTo>
                <a:lnTo>
                  <a:pt x="277368" y="57912"/>
                </a:lnTo>
                <a:lnTo>
                  <a:pt x="268224" y="45720"/>
                </a:lnTo>
                <a:lnTo>
                  <a:pt x="262128" y="39624"/>
                </a:lnTo>
                <a:lnTo>
                  <a:pt x="256032" y="36576"/>
                </a:lnTo>
                <a:lnTo>
                  <a:pt x="249936" y="30480"/>
                </a:lnTo>
                <a:lnTo>
                  <a:pt x="246888" y="27432"/>
                </a:lnTo>
                <a:lnTo>
                  <a:pt x="240792" y="21336"/>
                </a:lnTo>
                <a:lnTo>
                  <a:pt x="231648" y="18288"/>
                </a:lnTo>
                <a:lnTo>
                  <a:pt x="225552" y="15240"/>
                </a:lnTo>
                <a:lnTo>
                  <a:pt x="219456" y="12192"/>
                </a:lnTo>
                <a:lnTo>
                  <a:pt x="213360" y="9144"/>
                </a:lnTo>
                <a:lnTo>
                  <a:pt x="207264" y="9144"/>
                </a:lnTo>
                <a:lnTo>
                  <a:pt x="198120" y="6096"/>
                </a:lnTo>
                <a:lnTo>
                  <a:pt x="192024" y="3048"/>
                </a:lnTo>
                <a:lnTo>
                  <a:pt x="182880" y="3048"/>
                </a:lnTo>
                <a:lnTo>
                  <a:pt x="176784" y="0"/>
                </a:lnTo>
                <a:lnTo>
                  <a:pt x="167640" y="0"/>
                </a:lnTo>
                <a:lnTo>
                  <a:pt x="161544" y="0"/>
                </a:lnTo>
                <a:lnTo>
                  <a:pt x="155448" y="0"/>
                </a:lnTo>
                <a:lnTo>
                  <a:pt x="146304" y="0"/>
                </a:lnTo>
                <a:lnTo>
                  <a:pt x="137160" y="3048"/>
                </a:lnTo>
                <a:lnTo>
                  <a:pt x="131064" y="3048"/>
                </a:lnTo>
                <a:lnTo>
                  <a:pt x="124968" y="6096"/>
                </a:lnTo>
                <a:lnTo>
                  <a:pt x="115824" y="9144"/>
                </a:lnTo>
                <a:lnTo>
                  <a:pt x="109728" y="9144"/>
                </a:lnTo>
                <a:lnTo>
                  <a:pt x="100584" y="12192"/>
                </a:lnTo>
                <a:lnTo>
                  <a:pt x="94488" y="15240"/>
                </a:lnTo>
                <a:lnTo>
                  <a:pt x="88392" y="18288"/>
                </a:lnTo>
                <a:lnTo>
                  <a:pt x="82296" y="21336"/>
                </a:lnTo>
                <a:lnTo>
                  <a:pt x="73152" y="27432"/>
                </a:lnTo>
                <a:lnTo>
                  <a:pt x="67056" y="30480"/>
                </a:lnTo>
                <a:lnTo>
                  <a:pt x="60960" y="36576"/>
                </a:lnTo>
                <a:lnTo>
                  <a:pt x="54864" y="39624"/>
                </a:lnTo>
                <a:lnTo>
                  <a:pt x="48768" y="45720"/>
                </a:lnTo>
                <a:lnTo>
                  <a:pt x="39624" y="57912"/>
                </a:lnTo>
                <a:lnTo>
                  <a:pt x="30480" y="70104"/>
                </a:lnTo>
                <a:lnTo>
                  <a:pt x="21336" y="82296"/>
                </a:lnTo>
                <a:lnTo>
                  <a:pt x="12192" y="97536"/>
                </a:lnTo>
                <a:lnTo>
                  <a:pt x="9144" y="109728"/>
                </a:lnTo>
                <a:lnTo>
                  <a:pt x="3048" y="124968"/>
                </a:lnTo>
                <a:lnTo>
                  <a:pt x="0" y="140208"/>
                </a:lnTo>
                <a:lnTo>
                  <a:pt x="0" y="155448"/>
                </a:lnTo>
                <a:lnTo>
                  <a:pt x="0" y="170688"/>
                </a:lnTo>
                <a:lnTo>
                  <a:pt x="0" y="185928"/>
                </a:lnTo>
                <a:lnTo>
                  <a:pt x="3048" y="201168"/>
                </a:lnTo>
                <a:lnTo>
                  <a:pt x="6096" y="213360"/>
                </a:lnTo>
                <a:lnTo>
                  <a:pt x="12192" y="228600"/>
                </a:lnTo>
                <a:lnTo>
                  <a:pt x="21336" y="240792"/>
                </a:lnTo>
                <a:lnTo>
                  <a:pt x="27432" y="252984"/>
                </a:lnTo>
                <a:lnTo>
                  <a:pt x="36576" y="265176"/>
                </a:lnTo>
                <a:lnTo>
                  <a:pt x="48768" y="274320"/>
                </a:lnTo>
                <a:lnTo>
                  <a:pt x="60960" y="283464"/>
                </a:lnTo>
                <a:lnTo>
                  <a:pt x="73152" y="289560"/>
                </a:lnTo>
                <a:lnTo>
                  <a:pt x="85344" y="298704"/>
                </a:lnTo>
                <a:lnTo>
                  <a:pt x="97536" y="301752"/>
                </a:lnTo>
                <a:lnTo>
                  <a:pt x="112776" y="307848"/>
                </a:lnTo>
                <a:lnTo>
                  <a:pt x="128016" y="307848"/>
                </a:lnTo>
                <a:close/>
              </a:path>
            </a:pathLst>
          </a:custGeom>
          <a:solidFill>
            <a:srgbClr val="1938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6" name="object 1566"/>
          <p:cNvSpPr/>
          <p:nvPr/>
        </p:nvSpPr>
        <p:spPr>
          <a:xfrm>
            <a:off x="4888992" y="2834640"/>
            <a:ext cx="307848" cy="307848"/>
          </a:xfrm>
          <a:custGeom>
            <a:avLst/>
            <a:gdLst/>
            <a:ahLst/>
            <a:cxnLst/>
            <a:rect l="l" t="t" r="r" b="b"/>
            <a:pathLst>
              <a:path w="307848" h="307848">
                <a:moveTo>
                  <a:pt x="146304" y="307848"/>
                </a:moveTo>
                <a:lnTo>
                  <a:pt x="152400" y="307848"/>
                </a:lnTo>
                <a:lnTo>
                  <a:pt x="161544" y="307848"/>
                </a:lnTo>
                <a:lnTo>
                  <a:pt x="167640" y="307848"/>
                </a:lnTo>
                <a:lnTo>
                  <a:pt x="176784" y="307848"/>
                </a:lnTo>
                <a:lnTo>
                  <a:pt x="182880" y="304800"/>
                </a:lnTo>
                <a:lnTo>
                  <a:pt x="188976" y="301752"/>
                </a:lnTo>
                <a:lnTo>
                  <a:pt x="198120" y="298704"/>
                </a:lnTo>
                <a:lnTo>
                  <a:pt x="204216" y="298704"/>
                </a:lnTo>
                <a:lnTo>
                  <a:pt x="213360" y="295656"/>
                </a:lnTo>
                <a:lnTo>
                  <a:pt x="219456" y="289560"/>
                </a:lnTo>
                <a:lnTo>
                  <a:pt x="225552" y="286512"/>
                </a:lnTo>
                <a:lnTo>
                  <a:pt x="231648" y="283464"/>
                </a:lnTo>
                <a:lnTo>
                  <a:pt x="237744" y="277368"/>
                </a:lnTo>
                <a:lnTo>
                  <a:pt x="243840" y="274320"/>
                </a:lnTo>
                <a:lnTo>
                  <a:pt x="249936" y="268224"/>
                </a:lnTo>
                <a:lnTo>
                  <a:pt x="256032" y="265176"/>
                </a:lnTo>
                <a:lnTo>
                  <a:pt x="268224" y="252984"/>
                </a:lnTo>
                <a:lnTo>
                  <a:pt x="277368" y="240792"/>
                </a:lnTo>
                <a:lnTo>
                  <a:pt x="286512" y="228600"/>
                </a:lnTo>
                <a:lnTo>
                  <a:pt x="292608" y="213360"/>
                </a:lnTo>
                <a:lnTo>
                  <a:pt x="298704" y="201168"/>
                </a:lnTo>
                <a:lnTo>
                  <a:pt x="304800" y="185928"/>
                </a:lnTo>
                <a:lnTo>
                  <a:pt x="304800" y="170688"/>
                </a:lnTo>
                <a:lnTo>
                  <a:pt x="307848" y="155448"/>
                </a:lnTo>
                <a:lnTo>
                  <a:pt x="307848" y="140208"/>
                </a:lnTo>
                <a:lnTo>
                  <a:pt x="307848" y="124968"/>
                </a:lnTo>
                <a:lnTo>
                  <a:pt x="304800" y="109728"/>
                </a:lnTo>
                <a:lnTo>
                  <a:pt x="298704" y="97536"/>
                </a:lnTo>
                <a:lnTo>
                  <a:pt x="295656" y="82296"/>
                </a:lnTo>
                <a:lnTo>
                  <a:pt x="286512" y="70104"/>
                </a:lnTo>
                <a:lnTo>
                  <a:pt x="277368" y="57912"/>
                </a:lnTo>
                <a:lnTo>
                  <a:pt x="268224" y="45720"/>
                </a:lnTo>
                <a:lnTo>
                  <a:pt x="265176" y="39624"/>
                </a:lnTo>
                <a:lnTo>
                  <a:pt x="259080" y="36576"/>
                </a:lnTo>
                <a:lnTo>
                  <a:pt x="252984" y="30480"/>
                </a:lnTo>
                <a:lnTo>
                  <a:pt x="246888" y="27432"/>
                </a:lnTo>
                <a:lnTo>
                  <a:pt x="240792" y="21336"/>
                </a:lnTo>
                <a:lnTo>
                  <a:pt x="234696" y="18288"/>
                </a:lnTo>
                <a:lnTo>
                  <a:pt x="228600" y="15240"/>
                </a:lnTo>
                <a:lnTo>
                  <a:pt x="219456" y="12192"/>
                </a:lnTo>
                <a:lnTo>
                  <a:pt x="213360" y="9144"/>
                </a:lnTo>
                <a:lnTo>
                  <a:pt x="207264" y="9144"/>
                </a:lnTo>
                <a:lnTo>
                  <a:pt x="201168" y="6096"/>
                </a:lnTo>
                <a:lnTo>
                  <a:pt x="192024" y="3048"/>
                </a:lnTo>
                <a:lnTo>
                  <a:pt x="185928" y="3048"/>
                </a:lnTo>
                <a:lnTo>
                  <a:pt x="176784" y="0"/>
                </a:lnTo>
                <a:lnTo>
                  <a:pt x="170688" y="0"/>
                </a:lnTo>
                <a:lnTo>
                  <a:pt x="161544" y="0"/>
                </a:lnTo>
                <a:lnTo>
                  <a:pt x="155448" y="0"/>
                </a:lnTo>
                <a:lnTo>
                  <a:pt x="146304" y="0"/>
                </a:lnTo>
                <a:lnTo>
                  <a:pt x="140208" y="3048"/>
                </a:lnTo>
                <a:lnTo>
                  <a:pt x="131064" y="3048"/>
                </a:lnTo>
                <a:lnTo>
                  <a:pt x="124968" y="6096"/>
                </a:lnTo>
                <a:lnTo>
                  <a:pt x="115824" y="9144"/>
                </a:lnTo>
                <a:lnTo>
                  <a:pt x="109728" y="9144"/>
                </a:lnTo>
                <a:lnTo>
                  <a:pt x="103632" y="12192"/>
                </a:lnTo>
                <a:lnTo>
                  <a:pt x="94488" y="15240"/>
                </a:lnTo>
                <a:lnTo>
                  <a:pt x="88392" y="18288"/>
                </a:lnTo>
                <a:lnTo>
                  <a:pt x="82296" y="21336"/>
                </a:lnTo>
                <a:lnTo>
                  <a:pt x="76200" y="27432"/>
                </a:lnTo>
                <a:lnTo>
                  <a:pt x="70104" y="30480"/>
                </a:lnTo>
                <a:lnTo>
                  <a:pt x="64008" y="36576"/>
                </a:lnTo>
                <a:lnTo>
                  <a:pt x="57912" y="39624"/>
                </a:lnTo>
                <a:lnTo>
                  <a:pt x="51816" y="45720"/>
                </a:lnTo>
                <a:lnTo>
                  <a:pt x="39624" y="57912"/>
                </a:lnTo>
                <a:lnTo>
                  <a:pt x="30480" y="70104"/>
                </a:lnTo>
                <a:lnTo>
                  <a:pt x="21336" y="82296"/>
                </a:lnTo>
                <a:lnTo>
                  <a:pt x="15240" y="97536"/>
                </a:lnTo>
                <a:lnTo>
                  <a:pt x="9144" y="109728"/>
                </a:lnTo>
                <a:lnTo>
                  <a:pt x="3048" y="124968"/>
                </a:lnTo>
                <a:lnTo>
                  <a:pt x="0" y="140208"/>
                </a:lnTo>
                <a:lnTo>
                  <a:pt x="0" y="155448"/>
                </a:lnTo>
                <a:lnTo>
                  <a:pt x="0" y="170688"/>
                </a:lnTo>
                <a:lnTo>
                  <a:pt x="0" y="185928"/>
                </a:lnTo>
                <a:lnTo>
                  <a:pt x="3048" y="201168"/>
                </a:lnTo>
                <a:lnTo>
                  <a:pt x="9144" y="213360"/>
                </a:lnTo>
                <a:lnTo>
                  <a:pt x="15240" y="228600"/>
                </a:lnTo>
                <a:lnTo>
                  <a:pt x="21336" y="240792"/>
                </a:lnTo>
                <a:lnTo>
                  <a:pt x="30480" y="252984"/>
                </a:lnTo>
                <a:lnTo>
                  <a:pt x="39624" y="265176"/>
                </a:lnTo>
                <a:lnTo>
                  <a:pt x="48768" y="274320"/>
                </a:lnTo>
                <a:lnTo>
                  <a:pt x="60960" y="283464"/>
                </a:lnTo>
                <a:lnTo>
                  <a:pt x="73152" y="289560"/>
                </a:lnTo>
                <a:lnTo>
                  <a:pt x="85344" y="298704"/>
                </a:lnTo>
                <a:lnTo>
                  <a:pt x="100584" y="301752"/>
                </a:lnTo>
                <a:lnTo>
                  <a:pt x="112776" y="307848"/>
                </a:lnTo>
                <a:lnTo>
                  <a:pt x="131064" y="307848"/>
                </a:lnTo>
                <a:close/>
              </a:path>
            </a:pathLst>
          </a:custGeom>
          <a:solidFill>
            <a:srgbClr val="1938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7" name="object 1567"/>
          <p:cNvSpPr/>
          <p:nvPr/>
        </p:nvSpPr>
        <p:spPr>
          <a:xfrm>
            <a:off x="4812792" y="2734056"/>
            <a:ext cx="1112520" cy="301752"/>
          </a:xfrm>
          <a:custGeom>
            <a:avLst/>
            <a:gdLst/>
            <a:ahLst/>
            <a:cxnLst/>
            <a:rect l="l" t="t" r="r" b="b"/>
            <a:pathLst>
              <a:path w="1112520" h="301752">
                <a:moveTo>
                  <a:pt x="0" y="170688"/>
                </a:moveTo>
                <a:lnTo>
                  <a:pt x="3048" y="188976"/>
                </a:lnTo>
                <a:lnTo>
                  <a:pt x="3048" y="204216"/>
                </a:lnTo>
                <a:lnTo>
                  <a:pt x="6096" y="219456"/>
                </a:lnTo>
                <a:lnTo>
                  <a:pt x="9144" y="231648"/>
                </a:lnTo>
                <a:lnTo>
                  <a:pt x="12192" y="243840"/>
                </a:lnTo>
                <a:lnTo>
                  <a:pt x="18288" y="256032"/>
                </a:lnTo>
                <a:lnTo>
                  <a:pt x="24384" y="262128"/>
                </a:lnTo>
                <a:lnTo>
                  <a:pt x="30480" y="268224"/>
                </a:lnTo>
                <a:lnTo>
                  <a:pt x="33528" y="271272"/>
                </a:lnTo>
                <a:lnTo>
                  <a:pt x="36576" y="274320"/>
                </a:lnTo>
                <a:lnTo>
                  <a:pt x="42672" y="277368"/>
                </a:lnTo>
                <a:lnTo>
                  <a:pt x="45720" y="277368"/>
                </a:lnTo>
                <a:lnTo>
                  <a:pt x="48768" y="280416"/>
                </a:lnTo>
                <a:lnTo>
                  <a:pt x="54864" y="283464"/>
                </a:lnTo>
                <a:lnTo>
                  <a:pt x="57912" y="283464"/>
                </a:lnTo>
                <a:lnTo>
                  <a:pt x="60960" y="286512"/>
                </a:lnTo>
                <a:lnTo>
                  <a:pt x="60960" y="277368"/>
                </a:lnTo>
                <a:lnTo>
                  <a:pt x="60960" y="271272"/>
                </a:lnTo>
                <a:lnTo>
                  <a:pt x="60960" y="262128"/>
                </a:lnTo>
                <a:lnTo>
                  <a:pt x="60960" y="256032"/>
                </a:lnTo>
                <a:lnTo>
                  <a:pt x="64008" y="237744"/>
                </a:lnTo>
                <a:lnTo>
                  <a:pt x="67056" y="222504"/>
                </a:lnTo>
                <a:lnTo>
                  <a:pt x="70104" y="207264"/>
                </a:lnTo>
                <a:lnTo>
                  <a:pt x="76200" y="192024"/>
                </a:lnTo>
                <a:lnTo>
                  <a:pt x="85344" y="176784"/>
                </a:lnTo>
                <a:lnTo>
                  <a:pt x="94488" y="161544"/>
                </a:lnTo>
                <a:lnTo>
                  <a:pt x="103632" y="149352"/>
                </a:lnTo>
                <a:lnTo>
                  <a:pt x="115824" y="137160"/>
                </a:lnTo>
                <a:lnTo>
                  <a:pt x="124968" y="131064"/>
                </a:lnTo>
                <a:lnTo>
                  <a:pt x="131064" y="124968"/>
                </a:lnTo>
                <a:lnTo>
                  <a:pt x="137160" y="118872"/>
                </a:lnTo>
                <a:lnTo>
                  <a:pt x="143256" y="115824"/>
                </a:lnTo>
                <a:lnTo>
                  <a:pt x="152400" y="109728"/>
                </a:lnTo>
                <a:lnTo>
                  <a:pt x="158496" y="106680"/>
                </a:lnTo>
                <a:lnTo>
                  <a:pt x="164592" y="100584"/>
                </a:lnTo>
                <a:lnTo>
                  <a:pt x="173736" y="97536"/>
                </a:lnTo>
                <a:lnTo>
                  <a:pt x="179832" y="94488"/>
                </a:lnTo>
                <a:lnTo>
                  <a:pt x="188976" y="94488"/>
                </a:lnTo>
                <a:lnTo>
                  <a:pt x="198120" y="91440"/>
                </a:lnTo>
                <a:lnTo>
                  <a:pt x="207264" y="88392"/>
                </a:lnTo>
                <a:lnTo>
                  <a:pt x="213360" y="88392"/>
                </a:lnTo>
                <a:lnTo>
                  <a:pt x="222504" y="85344"/>
                </a:lnTo>
                <a:lnTo>
                  <a:pt x="231648" y="85344"/>
                </a:lnTo>
                <a:lnTo>
                  <a:pt x="237744" y="85344"/>
                </a:lnTo>
                <a:lnTo>
                  <a:pt x="256032" y="88392"/>
                </a:lnTo>
                <a:lnTo>
                  <a:pt x="274320" y="88392"/>
                </a:lnTo>
                <a:lnTo>
                  <a:pt x="289560" y="94488"/>
                </a:lnTo>
                <a:lnTo>
                  <a:pt x="304800" y="100584"/>
                </a:lnTo>
                <a:lnTo>
                  <a:pt x="320040" y="106680"/>
                </a:lnTo>
                <a:lnTo>
                  <a:pt x="332232" y="115824"/>
                </a:lnTo>
                <a:lnTo>
                  <a:pt x="344424" y="124968"/>
                </a:lnTo>
                <a:lnTo>
                  <a:pt x="356616" y="137160"/>
                </a:lnTo>
                <a:lnTo>
                  <a:pt x="365760" y="149352"/>
                </a:lnTo>
                <a:lnTo>
                  <a:pt x="374904" y="161544"/>
                </a:lnTo>
                <a:lnTo>
                  <a:pt x="384048" y="173736"/>
                </a:lnTo>
                <a:lnTo>
                  <a:pt x="390144" y="188976"/>
                </a:lnTo>
                <a:lnTo>
                  <a:pt x="393192" y="204216"/>
                </a:lnTo>
                <a:lnTo>
                  <a:pt x="399288" y="222504"/>
                </a:lnTo>
                <a:lnTo>
                  <a:pt x="399288" y="237744"/>
                </a:lnTo>
                <a:lnTo>
                  <a:pt x="399288" y="256032"/>
                </a:lnTo>
                <a:lnTo>
                  <a:pt x="399288" y="268224"/>
                </a:lnTo>
                <a:lnTo>
                  <a:pt x="396240" y="280416"/>
                </a:lnTo>
                <a:lnTo>
                  <a:pt x="393192" y="292608"/>
                </a:lnTo>
                <a:lnTo>
                  <a:pt x="390144" y="301752"/>
                </a:lnTo>
                <a:lnTo>
                  <a:pt x="399288" y="301752"/>
                </a:lnTo>
                <a:lnTo>
                  <a:pt x="408432" y="301752"/>
                </a:lnTo>
                <a:lnTo>
                  <a:pt x="417576" y="301752"/>
                </a:lnTo>
                <a:lnTo>
                  <a:pt x="426720" y="301752"/>
                </a:lnTo>
                <a:lnTo>
                  <a:pt x="435864" y="301752"/>
                </a:lnTo>
                <a:lnTo>
                  <a:pt x="448056" y="301752"/>
                </a:lnTo>
                <a:lnTo>
                  <a:pt x="457200" y="301752"/>
                </a:lnTo>
                <a:lnTo>
                  <a:pt x="466344" y="298704"/>
                </a:lnTo>
                <a:lnTo>
                  <a:pt x="475488" y="298704"/>
                </a:lnTo>
                <a:lnTo>
                  <a:pt x="484632" y="298704"/>
                </a:lnTo>
                <a:lnTo>
                  <a:pt x="493776" y="298704"/>
                </a:lnTo>
                <a:lnTo>
                  <a:pt x="505968" y="298704"/>
                </a:lnTo>
                <a:lnTo>
                  <a:pt x="515112" y="298704"/>
                </a:lnTo>
                <a:lnTo>
                  <a:pt x="524256" y="298704"/>
                </a:lnTo>
                <a:lnTo>
                  <a:pt x="533400" y="298704"/>
                </a:lnTo>
                <a:lnTo>
                  <a:pt x="545592" y="298704"/>
                </a:lnTo>
                <a:lnTo>
                  <a:pt x="554736" y="298704"/>
                </a:lnTo>
                <a:lnTo>
                  <a:pt x="563880" y="298704"/>
                </a:lnTo>
                <a:lnTo>
                  <a:pt x="573024" y="298704"/>
                </a:lnTo>
                <a:lnTo>
                  <a:pt x="582168" y="298704"/>
                </a:lnTo>
                <a:lnTo>
                  <a:pt x="591312" y="298704"/>
                </a:lnTo>
                <a:lnTo>
                  <a:pt x="600456" y="298704"/>
                </a:lnTo>
                <a:lnTo>
                  <a:pt x="609600" y="298704"/>
                </a:lnTo>
                <a:lnTo>
                  <a:pt x="618744" y="298704"/>
                </a:lnTo>
                <a:lnTo>
                  <a:pt x="627888" y="298704"/>
                </a:lnTo>
                <a:lnTo>
                  <a:pt x="637032" y="298704"/>
                </a:lnTo>
                <a:lnTo>
                  <a:pt x="643128" y="298704"/>
                </a:lnTo>
                <a:lnTo>
                  <a:pt x="652272" y="301752"/>
                </a:lnTo>
                <a:lnTo>
                  <a:pt x="661416" y="301752"/>
                </a:lnTo>
                <a:lnTo>
                  <a:pt x="670560" y="301752"/>
                </a:lnTo>
                <a:lnTo>
                  <a:pt x="679704" y="301752"/>
                </a:lnTo>
                <a:lnTo>
                  <a:pt x="688848" y="301752"/>
                </a:lnTo>
                <a:lnTo>
                  <a:pt x="685800" y="289560"/>
                </a:lnTo>
                <a:lnTo>
                  <a:pt x="685800" y="277368"/>
                </a:lnTo>
                <a:lnTo>
                  <a:pt x="685800" y="268224"/>
                </a:lnTo>
                <a:lnTo>
                  <a:pt x="685800" y="256032"/>
                </a:lnTo>
                <a:lnTo>
                  <a:pt x="685800" y="237744"/>
                </a:lnTo>
                <a:lnTo>
                  <a:pt x="688848" y="222504"/>
                </a:lnTo>
                <a:lnTo>
                  <a:pt x="694944" y="207264"/>
                </a:lnTo>
                <a:lnTo>
                  <a:pt x="701040" y="192024"/>
                </a:lnTo>
                <a:lnTo>
                  <a:pt x="710184" y="176784"/>
                </a:lnTo>
                <a:lnTo>
                  <a:pt x="719328" y="161544"/>
                </a:lnTo>
                <a:lnTo>
                  <a:pt x="728472" y="149352"/>
                </a:lnTo>
                <a:lnTo>
                  <a:pt x="740664" y="137160"/>
                </a:lnTo>
                <a:lnTo>
                  <a:pt x="746760" y="131064"/>
                </a:lnTo>
                <a:lnTo>
                  <a:pt x="752856" y="124968"/>
                </a:lnTo>
                <a:lnTo>
                  <a:pt x="762000" y="118872"/>
                </a:lnTo>
                <a:lnTo>
                  <a:pt x="768096" y="115824"/>
                </a:lnTo>
                <a:lnTo>
                  <a:pt x="774192" y="109728"/>
                </a:lnTo>
                <a:lnTo>
                  <a:pt x="783336" y="106680"/>
                </a:lnTo>
                <a:lnTo>
                  <a:pt x="789432" y="100584"/>
                </a:lnTo>
                <a:lnTo>
                  <a:pt x="798576" y="97536"/>
                </a:lnTo>
                <a:lnTo>
                  <a:pt x="804672" y="94488"/>
                </a:lnTo>
                <a:lnTo>
                  <a:pt x="813816" y="94488"/>
                </a:lnTo>
                <a:lnTo>
                  <a:pt x="819912" y="91440"/>
                </a:lnTo>
                <a:lnTo>
                  <a:pt x="829056" y="88392"/>
                </a:lnTo>
                <a:lnTo>
                  <a:pt x="838200" y="88392"/>
                </a:lnTo>
                <a:lnTo>
                  <a:pt x="847344" y="85344"/>
                </a:lnTo>
                <a:lnTo>
                  <a:pt x="853440" y="85344"/>
                </a:lnTo>
                <a:lnTo>
                  <a:pt x="862584" y="85344"/>
                </a:lnTo>
                <a:lnTo>
                  <a:pt x="880872" y="88392"/>
                </a:lnTo>
                <a:lnTo>
                  <a:pt x="896112" y="88392"/>
                </a:lnTo>
                <a:lnTo>
                  <a:pt x="914400" y="94488"/>
                </a:lnTo>
                <a:lnTo>
                  <a:pt x="929640" y="100584"/>
                </a:lnTo>
                <a:lnTo>
                  <a:pt x="941832" y="106680"/>
                </a:lnTo>
                <a:lnTo>
                  <a:pt x="957072" y="115824"/>
                </a:lnTo>
                <a:lnTo>
                  <a:pt x="969264" y="124968"/>
                </a:lnTo>
                <a:lnTo>
                  <a:pt x="981456" y="137160"/>
                </a:lnTo>
                <a:lnTo>
                  <a:pt x="990600" y="149352"/>
                </a:lnTo>
                <a:lnTo>
                  <a:pt x="999744" y="161544"/>
                </a:lnTo>
                <a:lnTo>
                  <a:pt x="1008888" y="173736"/>
                </a:lnTo>
                <a:lnTo>
                  <a:pt x="1014984" y="188976"/>
                </a:lnTo>
                <a:lnTo>
                  <a:pt x="1018032" y="204216"/>
                </a:lnTo>
                <a:lnTo>
                  <a:pt x="1021080" y="222504"/>
                </a:lnTo>
                <a:lnTo>
                  <a:pt x="1024128" y="237744"/>
                </a:lnTo>
                <a:lnTo>
                  <a:pt x="1024128" y="256032"/>
                </a:lnTo>
                <a:lnTo>
                  <a:pt x="1024128" y="262128"/>
                </a:lnTo>
                <a:lnTo>
                  <a:pt x="1021080" y="271272"/>
                </a:lnTo>
                <a:lnTo>
                  <a:pt x="1021080" y="277368"/>
                </a:lnTo>
                <a:lnTo>
                  <a:pt x="1018032" y="283464"/>
                </a:lnTo>
                <a:lnTo>
                  <a:pt x="1030224" y="280416"/>
                </a:lnTo>
                <a:lnTo>
                  <a:pt x="1039368" y="277368"/>
                </a:lnTo>
                <a:lnTo>
                  <a:pt x="1048512" y="274320"/>
                </a:lnTo>
                <a:lnTo>
                  <a:pt x="1057656" y="271272"/>
                </a:lnTo>
                <a:lnTo>
                  <a:pt x="1066800" y="265176"/>
                </a:lnTo>
                <a:lnTo>
                  <a:pt x="1072896" y="259080"/>
                </a:lnTo>
                <a:lnTo>
                  <a:pt x="1082040" y="256032"/>
                </a:lnTo>
                <a:lnTo>
                  <a:pt x="1088136" y="249936"/>
                </a:lnTo>
                <a:lnTo>
                  <a:pt x="1091184" y="243840"/>
                </a:lnTo>
                <a:lnTo>
                  <a:pt x="1097280" y="237744"/>
                </a:lnTo>
                <a:lnTo>
                  <a:pt x="1100328" y="231648"/>
                </a:lnTo>
                <a:lnTo>
                  <a:pt x="1103376" y="222504"/>
                </a:lnTo>
                <a:lnTo>
                  <a:pt x="1106424" y="210312"/>
                </a:lnTo>
                <a:lnTo>
                  <a:pt x="1109472" y="198120"/>
                </a:lnTo>
                <a:lnTo>
                  <a:pt x="1112520" y="185928"/>
                </a:lnTo>
                <a:lnTo>
                  <a:pt x="1112520" y="173736"/>
                </a:lnTo>
                <a:lnTo>
                  <a:pt x="1112520" y="161544"/>
                </a:lnTo>
                <a:lnTo>
                  <a:pt x="1112520" y="149352"/>
                </a:lnTo>
                <a:lnTo>
                  <a:pt x="1112520" y="137160"/>
                </a:lnTo>
                <a:lnTo>
                  <a:pt x="1112520" y="128016"/>
                </a:lnTo>
                <a:lnTo>
                  <a:pt x="1112520" y="128016"/>
                </a:lnTo>
                <a:lnTo>
                  <a:pt x="1106424" y="121920"/>
                </a:lnTo>
                <a:lnTo>
                  <a:pt x="1100328" y="115824"/>
                </a:lnTo>
                <a:lnTo>
                  <a:pt x="1094232" y="109728"/>
                </a:lnTo>
                <a:lnTo>
                  <a:pt x="1085088" y="103632"/>
                </a:lnTo>
                <a:lnTo>
                  <a:pt x="1078992" y="100584"/>
                </a:lnTo>
                <a:lnTo>
                  <a:pt x="1069848" y="94488"/>
                </a:lnTo>
                <a:lnTo>
                  <a:pt x="1063752" y="88392"/>
                </a:lnTo>
                <a:lnTo>
                  <a:pt x="1054608" y="85344"/>
                </a:lnTo>
                <a:lnTo>
                  <a:pt x="1045464" y="79248"/>
                </a:lnTo>
                <a:lnTo>
                  <a:pt x="1033272" y="73152"/>
                </a:lnTo>
                <a:lnTo>
                  <a:pt x="1024128" y="70104"/>
                </a:lnTo>
                <a:lnTo>
                  <a:pt x="1011936" y="64008"/>
                </a:lnTo>
                <a:lnTo>
                  <a:pt x="1002792" y="60960"/>
                </a:lnTo>
                <a:lnTo>
                  <a:pt x="990600" y="54864"/>
                </a:lnTo>
                <a:lnTo>
                  <a:pt x="978408" y="51816"/>
                </a:lnTo>
                <a:lnTo>
                  <a:pt x="966216" y="48768"/>
                </a:lnTo>
                <a:lnTo>
                  <a:pt x="950976" y="42672"/>
                </a:lnTo>
                <a:lnTo>
                  <a:pt x="938784" y="39624"/>
                </a:lnTo>
                <a:lnTo>
                  <a:pt x="926592" y="36576"/>
                </a:lnTo>
                <a:lnTo>
                  <a:pt x="911352" y="33528"/>
                </a:lnTo>
                <a:lnTo>
                  <a:pt x="896112" y="27432"/>
                </a:lnTo>
                <a:lnTo>
                  <a:pt x="883920" y="24384"/>
                </a:lnTo>
                <a:lnTo>
                  <a:pt x="868680" y="21336"/>
                </a:lnTo>
                <a:lnTo>
                  <a:pt x="853440" y="18288"/>
                </a:lnTo>
                <a:lnTo>
                  <a:pt x="838200" y="15240"/>
                </a:lnTo>
                <a:lnTo>
                  <a:pt x="819912" y="12192"/>
                </a:lnTo>
                <a:lnTo>
                  <a:pt x="804672" y="9144"/>
                </a:lnTo>
                <a:lnTo>
                  <a:pt x="789432" y="9144"/>
                </a:lnTo>
                <a:lnTo>
                  <a:pt x="771144" y="6096"/>
                </a:lnTo>
                <a:lnTo>
                  <a:pt x="752856" y="3048"/>
                </a:lnTo>
                <a:lnTo>
                  <a:pt x="737616" y="0"/>
                </a:lnTo>
                <a:lnTo>
                  <a:pt x="719328" y="0"/>
                </a:lnTo>
                <a:lnTo>
                  <a:pt x="716280" y="3048"/>
                </a:lnTo>
                <a:lnTo>
                  <a:pt x="716280" y="6096"/>
                </a:lnTo>
                <a:lnTo>
                  <a:pt x="713232" y="6096"/>
                </a:lnTo>
                <a:lnTo>
                  <a:pt x="710184" y="9144"/>
                </a:lnTo>
                <a:lnTo>
                  <a:pt x="707136" y="12192"/>
                </a:lnTo>
                <a:lnTo>
                  <a:pt x="704088" y="15240"/>
                </a:lnTo>
                <a:lnTo>
                  <a:pt x="701040" y="15240"/>
                </a:lnTo>
                <a:lnTo>
                  <a:pt x="694944" y="18288"/>
                </a:lnTo>
                <a:lnTo>
                  <a:pt x="682752" y="24384"/>
                </a:lnTo>
                <a:lnTo>
                  <a:pt x="664464" y="33528"/>
                </a:lnTo>
                <a:lnTo>
                  <a:pt x="646176" y="36576"/>
                </a:lnTo>
                <a:lnTo>
                  <a:pt x="624840" y="42672"/>
                </a:lnTo>
                <a:lnTo>
                  <a:pt x="600456" y="45720"/>
                </a:lnTo>
                <a:lnTo>
                  <a:pt x="576072" y="45720"/>
                </a:lnTo>
                <a:lnTo>
                  <a:pt x="551688" y="48768"/>
                </a:lnTo>
                <a:lnTo>
                  <a:pt x="527304" y="48768"/>
                </a:lnTo>
                <a:lnTo>
                  <a:pt x="502920" y="48768"/>
                </a:lnTo>
                <a:lnTo>
                  <a:pt x="478536" y="45720"/>
                </a:lnTo>
                <a:lnTo>
                  <a:pt x="454152" y="45720"/>
                </a:lnTo>
                <a:lnTo>
                  <a:pt x="432816" y="42672"/>
                </a:lnTo>
                <a:lnTo>
                  <a:pt x="411480" y="36576"/>
                </a:lnTo>
                <a:lnTo>
                  <a:pt x="393192" y="33528"/>
                </a:lnTo>
                <a:lnTo>
                  <a:pt x="374904" y="24384"/>
                </a:lnTo>
                <a:lnTo>
                  <a:pt x="362712" y="18288"/>
                </a:lnTo>
                <a:lnTo>
                  <a:pt x="356616" y="15240"/>
                </a:lnTo>
                <a:lnTo>
                  <a:pt x="353568" y="12192"/>
                </a:lnTo>
                <a:lnTo>
                  <a:pt x="350520" y="9144"/>
                </a:lnTo>
                <a:lnTo>
                  <a:pt x="347472" y="6096"/>
                </a:lnTo>
                <a:lnTo>
                  <a:pt x="344424" y="6096"/>
                </a:lnTo>
                <a:lnTo>
                  <a:pt x="316992" y="9144"/>
                </a:lnTo>
                <a:lnTo>
                  <a:pt x="292608" y="15240"/>
                </a:lnTo>
                <a:lnTo>
                  <a:pt x="268224" y="21336"/>
                </a:lnTo>
                <a:lnTo>
                  <a:pt x="243840" y="24384"/>
                </a:lnTo>
                <a:lnTo>
                  <a:pt x="219456" y="30480"/>
                </a:lnTo>
                <a:lnTo>
                  <a:pt x="195072" y="39624"/>
                </a:lnTo>
                <a:lnTo>
                  <a:pt x="173736" y="45720"/>
                </a:lnTo>
                <a:lnTo>
                  <a:pt x="152400" y="51816"/>
                </a:lnTo>
                <a:lnTo>
                  <a:pt x="128016" y="60960"/>
                </a:lnTo>
                <a:lnTo>
                  <a:pt x="109728" y="70104"/>
                </a:lnTo>
                <a:lnTo>
                  <a:pt x="88392" y="76200"/>
                </a:lnTo>
                <a:lnTo>
                  <a:pt x="70104" y="85344"/>
                </a:lnTo>
                <a:lnTo>
                  <a:pt x="54864" y="94488"/>
                </a:lnTo>
                <a:lnTo>
                  <a:pt x="36576" y="103632"/>
                </a:lnTo>
                <a:lnTo>
                  <a:pt x="24384" y="112776"/>
                </a:lnTo>
                <a:lnTo>
                  <a:pt x="9144" y="121920"/>
                </a:lnTo>
                <a:lnTo>
                  <a:pt x="9144" y="121920"/>
                </a:lnTo>
                <a:lnTo>
                  <a:pt x="6096" y="131064"/>
                </a:lnTo>
                <a:lnTo>
                  <a:pt x="3048" y="143256"/>
                </a:lnTo>
                <a:lnTo>
                  <a:pt x="3048" y="158496"/>
                </a:lnTo>
                <a:close/>
              </a:path>
            </a:pathLst>
          </a:custGeom>
          <a:solidFill>
            <a:srgbClr val="11c12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8" name="object 1568"/>
          <p:cNvSpPr/>
          <p:nvPr/>
        </p:nvSpPr>
        <p:spPr>
          <a:xfrm>
            <a:off x="5428488" y="2578608"/>
            <a:ext cx="21336" cy="33528"/>
          </a:xfrm>
          <a:custGeom>
            <a:avLst/>
            <a:gdLst/>
            <a:ahLst/>
            <a:cxnLst/>
            <a:rect l="l" t="t" r="r" b="b"/>
            <a:pathLst>
              <a:path w="21336" h="33528">
                <a:moveTo>
                  <a:pt x="12192" y="0"/>
                </a:moveTo>
                <a:lnTo>
                  <a:pt x="12192" y="0"/>
                </a:lnTo>
                <a:lnTo>
                  <a:pt x="15240" y="0"/>
                </a:lnTo>
                <a:lnTo>
                  <a:pt x="15240" y="0"/>
                </a:lnTo>
                <a:lnTo>
                  <a:pt x="15240" y="0"/>
                </a:lnTo>
                <a:lnTo>
                  <a:pt x="12192" y="3048"/>
                </a:lnTo>
                <a:lnTo>
                  <a:pt x="9144" y="6096"/>
                </a:lnTo>
                <a:lnTo>
                  <a:pt x="6096" y="12192"/>
                </a:lnTo>
                <a:lnTo>
                  <a:pt x="6096" y="18288"/>
                </a:lnTo>
                <a:lnTo>
                  <a:pt x="6096" y="18288"/>
                </a:lnTo>
                <a:lnTo>
                  <a:pt x="6096" y="18288"/>
                </a:lnTo>
                <a:lnTo>
                  <a:pt x="6096" y="18288"/>
                </a:lnTo>
                <a:lnTo>
                  <a:pt x="6096" y="21336"/>
                </a:lnTo>
                <a:lnTo>
                  <a:pt x="6096" y="18288"/>
                </a:lnTo>
                <a:lnTo>
                  <a:pt x="9144" y="15240"/>
                </a:lnTo>
                <a:lnTo>
                  <a:pt x="12192" y="12192"/>
                </a:lnTo>
                <a:lnTo>
                  <a:pt x="15240" y="12192"/>
                </a:lnTo>
                <a:lnTo>
                  <a:pt x="18288" y="15240"/>
                </a:lnTo>
                <a:lnTo>
                  <a:pt x="21336" y="15240"/>
                </a:lnTo>
                <a:lnTo>
                  <a:pt x="21336" y="18288"/>
                </a:lnTo>
                <a:lnTo>
                  <a:pt x="21336" y="24384"/>
                </a:lnTo>
                <a:lnTo>
                  <a:pt x="21336" y="27432"/>
                </a:lnTo>
                <a:lnTo>
                  <a:pt x="18288" y="30480"/>
                </a:lnTo>
                <a:lnTo>
                  <a:pt x="15240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12192" y="33528"/>
                </a:lnTo>
                <a:lnTo>
                  <a:pt x="6096" y="33528"/>
                </a:lnTo>
                <a:lnTo>
                  <a:pt x="3048" y="30480"/>
                </a:lnTo>
                <a:lnTo>
                  <a:pt x="0" y="24384"/>
                </a:lnTo>
                <a:lnTo>
                  <a:pt x="0" y="18288"/>
                </a:lnTo>
                <a:lnTo>
                  <a:pt x="0" y="9144"/>
                </a:lnTo>
                <a:lnTo>
                  <a:pt x="3048" y="609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9" name="object 1569"/>
          <p:cNvSpPr/>
          <p:nvPr/>
        </p:nvSpPr>
        <p:spPr>
          <a:xfrm>
            <a:off x="5367528" y="2578608"/>
            <a:ext cx="24384" cy="36576"/>
          </a:xfrm>
          <a:custGeom>
            <a:avLst/>
            <a:gdLst/>
            <a:ahLst/>
            <a:cxnLst/>
            <a:rect l="l" t="t" r="r" b="b"/>
            <a:pathLst>
              <a:path w="24384" h="36576">
                <a:moveTo>
                  <a:pt x="15240" y="36576"/>
                </a:moveTo>
                <a:lnTo>
                  <a:pt x="15240" y="36576"/>
                </a:lnTo>
                <a:lnTo>
                  <a:pt x="15240" y="36576"/>
                </a:lnTo>
                <a:lnTo>
                  <a:pt x="15240" y="36576"/>
                </a:lnTo>
                <a:lnTo>
                  <a:pt x="15240" y="36576"/>
                </a:lnTo>
                <a:lnTo>
                  <a:pt x="12192" y="36576"/>
                </a:lnTo>
                <a:lnTo>
                  <a:pt x="12192" y="36576"/>
                </a:lnTo>
                <a:lnTo>
                  <a:pt x="12192" y="36576"/>
                </a:lnTo>
                <a:lnTo>
                  <a:pt x="12192" y="36576"/>
                </a:lnTo>
                <a:lnTo>
                  <a:pt x="6096" y="33528"/>
                </a:lnTo>
                <a:lnTo>
                  <a:pt x="3048" y="30480"/>
                </a:lnTo>
                <a:lnTo>
                  <a:pt x="0" y="24384"/>
                </a:lnTo>
                <a:lnTo>
                  <a:pt x="0" y="18288"/>
                </a:lnTo>
                <a:lnTo>
                  <a:pt x="3048" y="12192"/>
                </a:lnTo>
                <a:lnTo>
                  <a:pt x="6096" y="6096"/>
                </a:lnTo>
                <a:lnTo>
                  <a:pt x="9144" y="3048"/>
                </a:lnTo>
                <a:lnTo>
                  <a:pt x="15240" y="0"/>
                </a:lnTo>
                <a:lnTo>
                  <a:pt x="15240" y="0"/>
                </a:lnTo>
                <a:lnTo>
                  <a:pt x="15240" y="0"/>
                </a:lnTo>
                <a:lnTo>
                  <a:pt x="15240" y="0"/>
                </a:lnTo>
                <a:lnTo>
                  <a:pt x="18288" y="3048"/>
                </a:lnTo>
                <a:lnTo>
                  <a:pt x="15240" y="3048"/>
                </a:lnTo>
                <a:lnTo>
                  <a:pt x="9144" y="9144"/>
                </a:lnTo>
                <a:lnTo>
                  <a:pt x="9144" y="12192"/>
                </a:lnTo>
                <a:lnTo>
                  <a:pt x="6096" y="18288"/>
                </a:lnTo>
                <a:lnTo>
                  <a:pt x="6096" y="18288"/>
                </a:lnTo>
                <a:lnTo>
                  <a:pt x="6096" y="21336"/>
                </a:lnTo>
                <a:lnTo>
                  <a:pt x="6096" y="21336"/>
                </a:lnTo>
                <a:lnTo>
                  <a:pt x="6096" y="21336"/>
                </a:lnTo>
                <a:lnTo>
                  <a:pt x="9144" y="18288"/>
                </a:lnTo>
                <a:lnTo>
                  <a:pt x="9144" y="15240"/>
                </a:lnTo>
                <a:lnTo>
                  <a:pt x="12192" y="15240"/>
                </a:lnTo>
                <a:lnTo>
                  <a:pt x="15240" y="15240"/>
                </a:lnTo>
                <a:lnTo>
                  <a:pt x="18288" y="15240"/>
                </a:lnTo>
                <a:lnTo>
                  <a:pt x="21336" y="18288"/>
                </a:lnTo>
                <a:lnTo>
                  <a:pt x="21336" y="21336"/>
                </a:lnTo>
                <a:lnTo>
                  <a:pt x="24384" y="24384"/>
                </a:lnTo>
                <a:lnTo>
                  <a:pt x="21336" y="27432"/>
                </a:lnTo>
                <a:lnTo>
                  <a:pt x="21336" y="33528"/>
                </a:lnTo>
                <a:lnTo>
                  <a:pt x="18288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0" name="object 1570"/>
          <p:cNvSpPr/>
          <p:nvPr/>
        </p:nvSpPr>
        <p:spPr>
          <a:xfrm>
            <a:off x="5565648" y="2889504"/>
            <a:ext cx="201168" cy="201168"/>
          </a:xfrm>
          <a:custGeom>
            <a:avLst/>
            <a:gdLst/>
            <a:ahLst/>
            <a:cxnLst/>
            <a:rect l="l" t="t" r="r" b="b"/>
            <a:pathLst>
              <a:path w="201168" h="201168">
                <a:moveTo>
                  <a:pt x="106680" y="0"/>
                </a:moveTo>
                <a:lnTo>
                  <a:pt x="115824" y="0"/>
                </a:lnTo>
                <a:lnTo>
                  <a:pt x="128016" y="3048"/>
                </a:lnTo>
                <a:lnTo>
                  <a:pt x="137160" y="3048"/>
                </a:lnTo>
                <a:lnTo>
                  <a:pt x="146304" y="6096"/>
                </a:lnTo>
                <a:lnTo>
                  <a:pt x="155448" y="12192"/>
                </a:lnTo>
                <a:lnTo>
                  <a:pt x="161544" y="15240"/>
                </a:lnTo>
                <a:lnTo>
                  <a:pt x="170688" y="21336"/>
                </a:lnTo>
                <a:lnTo>
                  <a:pt x="176784" y="30480"/>
                </a:lnTo>
                <a:lnTo>
                  <a:pt x="182880" y="36576"/>
                </a:lnTo>
                <a:lnTo>
                  <a:pt x="188976" y="42672"/>
                </a:lnTo>
                <a:lnTo>
                  <a:pt x="192024" y="51816"/>
                </a:lnTo>
                <a:lnTo>
                  <a:pt x="198120" y="60960"/>
                </a:lnTo>
                <a:lnTo>
                  <a:pt x="198120" y="70104"/>
                </a:lnTo>
                <a:lnTo>
                  <a:pt x="201168" y="79248"/>
                </a:lnTo>
                <a:lnTo>
                  <a:pt x="201168" y="88392"/>
                </a:lnTo>
                <a:lnTo>
                  <a:pt x="201168" y="100584"/>
                </a:lnTo>
                <a:lnTo>
                  <a:pt x="201168" y="109728"/>
                </a:lnTo>
                <a:lnTo>
                  <a:pt x="198120" y="118872"/>
                </a:lnTo>
                <a:lnTo>
                  <a:pt x="195072" y="128016"/>
                </a:lnTo>
                <a:lnTo>
                  <a:pt x="192024" y="137160"/>
                </a:lnTo>
                <a:lnTo>
                  <a:pt x="188976" y="146304"/>
                </a:lnTo>
                <a:lnTo>
                  <a:pt x="182880" y="155448"/>
                </a:lnTo>
                <a:lnTo>
                  <a:pt x="176784" y="164592"/>
                </a:lnTo>
                <a:lnTo>
                  <a:pt x="167640" y="170688"/>
                </a:lnTo>
                <a:lnTo>
                  <a:pt x="161544" y="179832"/>
                </a:lnTo>
                <a:lnTo>
                  <a:pt x="152400" y="185928"/>
                </a:lnTo>
                <a:lnTo>
                  <a:pt x="143256" y="188976"/>
                </a:lnTo>
                <a:lnTo>
                  <a:pt x="134112" y="195072"/>
                </a:lnTo>
                <a:lnTo>
                  <a:pt x="124968" y="198120"/>
                </a:lnTo>
                <a:lnTo>
                  <a:pt x="115824" y="198120"/>
                </a:lnTo>
                <a:lnTo>
                  <a:pt x="106680" y="201168"/>
                </a:lnTo>
                <a:lnTo>
                  <a:pt x="94488" y="201168"/>
                </a:lnTo>
                <a:lnTo>
                  <a:pt x="85344" y="201168"/>
                </a:lnTo>
                <a:lnTo>
                  <a:pt x="76200" y="198120"/>
                </a:lnTo>
                <a:lnTo>
                  <a:pt x="67056" y="198120"/>
                </a:lnTo>
                <a:lnTo>
                  <a:pt x="57912" y="195072"/>
                </a:lnTo>
                <a:lnTo>
                  <a:pt x="48768" y="188976"/>
                </a:lnTo>
                <a:lnTo>
                  <a:pt x="39624" y="185928"/>
                </a:lnTo>
                <a:lnTo>
                  <a:pt x="33528" y="179832"/>
                </a:lnTo>
                <a:lnTo>
                  <a:pt x="27432" y="170688"/>
                </a:lnTo>
                <a:lnTo>
                  <a:pt x="18288" y="164592"/>
                </a:lnTo>
                <a:lnTo>
                  <a:pt x="15240" y="155448"/>
                </a:lnTo>
                <a:lnTo>
                  <a:pt x="9144" y="146304"/>
                </a:lnTo>
                <a:lnTo>
                  <a:pt x="6096" y="137160"/>
                </a:lnTo>
                <a:lnTo>
                  <a:pt x="3048" y="128016"/>
                </a:lnTo>
                <a:lnTo>
                  <a:pt x="0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0" y="91440"/>
                </a:lnTo>
                <a:lnTo>
                  <a:pt x="3048" y="79248"/>
                </a:lnTo>
                <a:lnTo>
                  <a:pt x="6096" y="70104"/>
                </a:lnTo>
                <a:lnTo>
                  <a:pt x="9144" y="60960"/>
                </a:lnTo>
                <a:lnTo>
                  <a:pt x="15240" y="51816"/>
                </a:lnTo>
                <a:lnTo>
                  <a:pt x="18288" y="42672"/>
                </a:lnTo>
                <a:lnTo>
                  <a:pt x="27432" y="36576"/>
                </a:lnTo>
                <a:lnTo>
                  <a:pt x="33528" y="27432"/>
                </a:lnTo>
                <a:lnTo>
                  <a:pt x="42672" y="21336"/>
                </a:lnTo>
                <a:lnTo>
                  <a:pt x="48768" y="15240"/>
                </a:lnTo>
                <a:lnTo>
                  <a:pt x="57912" y="12192"/>
                </a:lnTo>
                <a:lnTo>
                  <a:pt x="67056" y="6096"/>
                </a:lnTo>
                <a:lnTo>
                  <a:pt x="76200" y="3048"/>
                </a:lnTo>
                <a:lnTo>
                  <a:pt x="85344" y="0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1" name="object 1571"/>
          <p:cNvSpPr/>
          <p:nvPr/>
        </p:nvSpPr>
        <p:spPr>
          <a:xfrm>
            <a:off x="5580888" y="2904744"/>
            <a:ext cx="170688" cy="170688"/>
          </a:xfrm>
          <a:custGeom>
            <a:avLst/>
            <a:gdLst/>
            <a:ahLst/>
            <a:cxnLst/>
            <a:rect l="l" t="t" r="r" b="b"/>
            <a:pathLst>
              <a:path w="170688" h="170688">
                <a:moveTo>
                  <a:pt x="82296" y="170688"/>
                </a:moveTo>
                <a:lnTo>
                  <a:pt x="88392" y="170688"/>
                </a:lnTo>
                <a:lnTo>
                  <a:pt x="97536" y="170688"/>
                </a:lnTo>
                <a:lnTo>
                  <a:pt x="106680" y="167640"/>
                </a:lnTo>
                <a:lnTo>
                  <a:pt x="115824" y="164592"/>
                </a:lnTo>
                <a:lnTo>
                  <a:pt x="121920" y="161544"/>
                </a:lnTo>
                <a:lnTo>
                  <a:pt x="128016" y="155448"/>
                </a:lnTo>
                <a:lnTo>
                  <a:pt x="137160" y="152400"/>
                </a:lnTo>
                <a:lnTo>
                  <a:pt x="143256" y="146304"/>
                </a:lnTo>
                <a:lnTo>
                  <a:pt x="149352" y="140208"/>
                </a:lnTo>
                <a:lnTo>
                  <a:pt x="155448" y="131064"/>
                </a:lnTo>
                <a:lnTo>
                  <a:pt x="158496" y="124968"/>
                </a:lnTo>
                <a:lnTo>
                  <a:pt x="164592" y="118872"/>
                </a:lnTo>
                <a:lnTo>
                  <a:pt x="167640" y="109728"/>
                </a:lnTo>
                <a:lnTo>
                  <a:pt x="170688" y="100584"/>
                </a:lnTo>
                <a:lnTo>
                  <a:pt x="170688" y="94488"/>
                </a:lnTo>
                <a:lnTo>
                  <a:pt x="170688" y="85344"/>
                </a:lnTo>
                <a:lnTo>
                  <a:pt x="170688" y="76200"/>
                </a:lnTo>
                <a:lnTo>
                  <a:pt x="170688" y="67056"/>
                </a:lnTo>
                <a:lnTo>
                  <a:pt x="170688" y="60960"/>
                </a:lnTo>
                <a:lnTo>
                  <a:pt x="167640" y="51816"/>
                </a:lnTo>
                <a:lnTo>
                  <a:pt x="164592" y="45720"/>
                </a:lnTo>
                <a:lnTo>
                  <a:pt x="161544" y="36576"/>
                </a:lnTo>
                <a:lnTo>
                  <a:pt x="155448" y="30480"/>
                </a:lnTo>
                <a:lnTo>
                  <a:pt x="149352" y="24384"/>
                </a:lnTo>
                <a:lnTo>
                  <a:pt x="143256" y="18288"/>
                </a:lnTo>
                <a:lnTo>
                  <a:pt x="137160" y="12192"/>
                </a:lnTo>
                <a:lnTo>
                  <a:pt x="131064" y="9144"/>
                </a:lnTo>
                <a:lnTo>
                  <a:pt x="121920" y="6096"/>
                </a:lnTo>
                <a:lnTo>
                  <a:pt x="115824" y="3048"/>
                </a:lnTo>
                <a:lnTo>
                  <a:pt x="106680" y="0"/>
                </a:lnTo>
                <a:lnTo>
                  <a:pt x="97536" y="0"/>
                </a:lnTo>
                <a:lnTo>
                  <a:pt x="91440" y="0"/>
                </a:lnTo>
                <a:lnTo>
                  <a:pt x="82296" y="0"/>
                </a:lnTo>
                <a:lnTo>
                  <a:pt x="73152" y="0"/>
                </a:lnTo>
                <a:lnTo>
                  <a:pt x="64008" y="3048"/>
                </a:lnTo>
                <a:lnTo>
                  <a:pt x="57912" y="6096"/>
                </a:lnTo>
                <a:lnTo>
                  <a:pt x="48768" y="9144"/>
                </a:lnTo>
                <a:lnTo>
                  <a:pt x="42672" y="12192"/>
                </a:lnTo>
                <a:lnTo>
                  <a:pt x="36576" y="18288"/>
                </a:lnTo>
                <a:lnTo>
                  <a:pt x="27432" y="24384"/>
                </a:lnTo>
                <a:lnTo>
                  <a:pt x="21336" y="30480"/>
                </a:lnTo>
                <a:lnTo>
                  <a:pt x="18288" y="36576"/>
                </a:lnTo>
                <a:lnTo>
                  <a:pt x="12192" y="45720"/>
                </a:lnTo>
                <a:lnTo>
                  <a:pt x="9144" y="51816"/>
                </a:lnTo>
                <a:lnTo>
                  <a:pt x="6096" y="60960"/>
                </a:lnTo>
                <a:lnTo>
                  <a:pt x="3048" y="67056"/>
                </a:lnTo>
                <a:lnTo>
                  <a:pt x="0" y="76200"/>
                </a:lnTo>
                <a:lnTo>
                  <a:pt x="0" y="85344"/>
                </a:lnTo>
                <a:lnTo>
                  <a:pt x="0" y="103632"/>
                </a:lnTo>
                <a:lnTo>
                  <a:pt x="6096" y="118872"/>
                </a:lnTo>
                <a:lnTo>
                  <a:pt x="12192" y="134112"/>
                </a:lnTo>
                <a:lnTo>
                  <a:pt x="21336" y="146304"/>
                </a:lnTo>
                <a:lnTo>
                  <a:pt x="33528" y="155448"/>
                </a:lnTo>
                <a:lnTo>
                  <a:pt x="48768" y="164592"/>
                </a:lnTo>
                <a:lnTo>
                  <a:pt x="64008" y="170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2" name="object 1572"/>
          <p:cNvSpPr/>
          <p:nvPr/>
        </p:nvSpPr>
        <p:spPr>
          <a:xfrm>
            <a:off x="5590032" y="291388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9248" y="0"/>
                </a:moveTo>
                <a:lnTo>
                  <a:pt x="97536" y="0"/>
                </a:lnTo>
                <a:lnTo>
                  <a:pt x="109728" y="6096"/>
                </a:lnTo>
                <a:lnTo>
                  <a:pt x="121920" y="12192"/>
                </a:lnTo>
                <a:lnTo>
                  <a:pt x="134112" y="21336"/>
                </a:lnTo>
                <a:lnTo>
                  <a:pt x="143256" y="33528"/>
                </a:lnTo>
                <a:lnTo>
                  <a:pt x="149352" y="45720"/>
                </a:lnTo>
                <a:lnTo>
                  <a:pt x="152400" y="60960"/>
                </a:lnTo>
                <a:lnTo>
                  <a:pt x="152400" y="76200"/>
                </a:lnTo>
                <a:lnTo>
                  <a:pt x="152400" y="82296"/>
                </a:lnTo>
                <a:lnTo>
                  <a:pt x="149352" y="91440"/>
                </a:lnTo>
                <a:lnTo>
                  <a:pt x="149352" y="97536"/>
                </a:lnTo>
                <a:lnTo>
                  <a:pt x="146304" y="103632"/>
                </a:lnTo>
                <a:lnTo>
                  <a:pt x="143256" y="112776"/>
                </a:lnTo>
                <a:lnTo>
                  <a:pt x="137160" y="118872"/>
                </a:lnTo>
                <a:lnTo>
                  <a:pt x="134112" y="124968"/>
                </a:lnTo>
                <a:lnTo>
                  <a:pt x="128016" y="131064"/>
                </a:lnTo>
                <a:lnTo>
                  <a:pt x="121920" y="134112"/>
                </a:lnTo>
                <a:lnTo>
                  <a:pt x="115824" y="140208"/>
                </a:lnTo>
                <a:lnTo>
                  <a:pt x="109728" y="143256"/>
                </a:lnTo>
                <a:lnTo>
                  <a:pt x="100584" y="146304"/>
                </a:lnTo>
                <a:lnTo>
                  <a:pt x="94488" y="149352"/>
                </a:lnTo>
                <a:lnTo>
                  <a:pt x="88392" y="149352"/>
                </a:lnTo>
                <a:lnTo>
                  <a:pt x="79248" y="152400"/>
                </a:lnTo>
                <a:lnTo>
                  <a:pt x="73152" y="152400"/>
                </a:lnTo>
                <a:lnTo>
                  <a:pt x="64008" y="152400"/>
                </a:lnTo>
                <a:lnTo>
                  <a:pt x="57912" y="149352"/>
                </a:lnTo>
                <a:lnTo>
                  <a:pt x="51816" y="149352"/>
                </a:lnTo>
                <a:lnTo>
                  <a:pt x="42672" y="146304"/>
                </a:lnTo>
                <a:lnTo>
                  <a:pt x="36576" y="143256"/>
                </a:lnTo>
                <a:lnTo>
                  <a:pt x="30480" y="140208"/>
                </a:lnTo>
                <a:lnTo>
                  <a:pt x="24384" y="134112"/>
                </a:lnTo>
                <a:lnTo>
                  <a:pt x="21336" y="131064"/>
                </a:lnTo>
                <a:lnTo>
                  <a:pt x="15240" y="124968"/>
                </a:lnTo>
                <a:lnTo>
                  <a:pt x="12192" y="118872"/>
                </a:lnTo>
                <a:lnTo>
                  <a:pt x="9144" y="112776"/>
                </a:lnTo>
                <a:lnTo>
                  <a:pt x="6096" y="103632"/>
                </a:lnTo>
                <a:lnTo>
                  <a:pt x="3048" y="97536"/>
                </a:lnTo>
                <a:lnTo>
                  <a:pt x="3048" y="91440"/>
                </a:lnTo>
                <a:lnTo>
                  <a:pt x="0" y="82296"/>
                </a:lnTo>
                <a:lnTo>
                  <a:pt x="0" y="76200"/>
                </a:lnTo>
                <a:lnTo>
                  <a:pt x="3048" y="67056"/>
                </a:lnTo>
                <a:lnTo>
                  <a:pt x="3048" y="60960"/>
                </a:lnTo>
                <a:lnTo>
                  <a:pt x="6096" y="54864"/>
                </a:lnTo>
                <a:lnTo>
                  <a:pt x="9144" y="45720"/>
                </a:lnTo>
                <a:lnTo>
                  <a:pt x="12192" y="39624"/>
                </a:lnTo>
                <a:lnTo>
                  <a:pt x="15240" y="33528"/>
                </a:lnTo>
                <a:lnTo>
                  <a:pt x="21336" y="27432"/>
                </a:lnTo>
                <a:lnTo>
                  <a:pt x="27432" y="21336"/>
                </a:lnTo>
                <a:lnTo>
                  <a:pt x="30480" y="18288"/>
                </a:lnTo>
                <a:lnTo>
                  <a:pt x="39624" y="12192"/>
                </a:lnTo>
                <a:lnTo>
                  <a:pt x="45720" y="9144"/>
                </a:lnTo>
                <a:lnTo>
                  <a:pt x="51816" y="6096"/>
                </a:lnTo>
                <a:lnTo>
                  <a:pt x="57912" y="3048"/>
                </a:lnTo>
                <a:lnTo>
                  <a:pt x="67056" y="0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3" name="object 1573"/>
          <p:cNvSpPr/>
          <p:nvPr/>
        </p:nvSpPr>
        <p:spPr>
          <a:xfrm>
            <a:off x="5605272" y="29291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57912" y="121920"/>
                </a:moveTo>
                <a:lnTo>
                  <a:pt x="64008" y="121920"/>
                </a:lnTo>
                <a:lnTo>
                  <a:pt x="70104" y="118872"/>
                </a:lnTo>
                <a:lnTo>
                  <a:pt x="76200" y="118872"/>
                </a:lnTo>
                <a:lnTo>
                  <a:pt x="82296" y="115824"/>
                </a:lnTo>
                <a:lnTo>
                  <a:pt x="88392" y="115824"/>
                </a:lnTo>
                <a:lnTo>
                  <a:pt x="91440" y="109728"/>
                </a:lnTo>
                <a:lnTo>
                  <a:pt x="97536" y="106680"/>
                </a:lnTo>
                <a:lnTo>
                  <a:pt x="103632" y="103632"/>
                </a:lnTo>
                <a:lnTo>
                  <a:pt x="106680" y="97536"/>
                </a:lnTo>
                <a:lnTo>
                  <a:pt x="109728" y="94488"/>
                </a:lnTo>
                <a:lnTo>
                  <a:pt x="112776" y="88392"/>
                </a:lnTo>
                <a:lnTo>
                  <a:pt x="115824" y="82296"/>
                </a:lnTo>
                <a:lnTo>
                  <a:pt x="118872" y="79248"/>
                </a:lnTo>
                <a:lnTo>
                  <a:pt x="121920" y="73152"/>
                </a:lnTo>
                <a:lnTo>
                  <a:pt x="121920" y="67056"/>
                </a:lnTo>
                <a:lnTo>
                  <a:pt x="121920" y="60960"/>
                </a:lnTo>
                <a:lnTo>
                  <a:pt x="121920" y="48768"/>
                </a:lnTo>
                <a:lnTo>
                  <a:pt x="118872" y="36576"/>
                </a:lnTo>
                <a:lnTo>
                  <a:pt x="112776" y="27432"/>
                </a:lnTo>
                <a:lnTo>
                  <a:pt x="106680" y="18288"/>
                </a:lnTo>
                <a:lnTo>
                  <a:pt x="103632" y="12192"/>
                </a:lnTo>
                <a:lnTo>
                  <a:pt x="97536" y="9144"/>
                </a:lnTo>
                <a:lnTo>
                  <a:pt x="91440" y="6096"/>
                </a:lnTo>
                <a:lnTo>
                  <a:pt x="88392" y="3048"/>
                </a:lnTo>
                <a:lnTo>
                  <a:pt x="82296" y="3048"/>
                </a:lnTo>
                <a:lnTo>
                  <a:pt x="76200" y="0"/>
                </a:lnTo>
                <a:lnTo>
                  <a:pt x="70104" y="0"/>
                </a:lnTo>
                <a:lnTo>
                  <a:pt x="64008" y="0"/>
                </a:lnTo>
                <a:lnTo>
                  <a:pt x="57912" y="0"/>
                </a:lnTo>
                <a:lnTo>
                  <a:pt x="51816" y="0"/>
                </a:lnTo>
                <a:lnTo>
                  <a:pt x="45720" y="3048"/>
                </a:lnTo>
                <a:lnTo>
                  <a:pt x="42672" y="3048"/>
                </a:lnTo>
                <a:lnTo>
                  <a:pt x="36576" y="6096"/>
                </a:lnTo>
                <a:lnTo>
                  <a:pt x="30480" y="9144"/>
                </a:lnTo>
                <a:lnTo>
                  <a:pt x="24384" y="12192"/>
                </a:lnTo>
                <a:lnTo>
                  <a:pt x="21336" y="18288"/>
                </a:lnTo>
                <a:lnTo>
                  <a:pt x="15240" y="21336"/>
                </a:lnTo>
                <a:lnTo>
                  <a:pt x="12192" y="27432"/>
                </a:lnTo>
                <a:lnTo>
                  <a:pt x="9144" y="30480"/>
                </a:lnTo>
                <a:lnTo>
                  <a:pt x="6096" y="36576"/>
                </a:lnTo>
                <a:lnTo>
                  <a:pt x="3048" y="42672"/>
                </a:lnTo>
                <a:lnTo>
                  <a:pt x="3048" y="48768"/>
                </a:lnTo>
                <a:lnTo>
                  <a:pt x="0" y="54864"/>
                </a:lnTo>
                <a:lnTo>
                  <a:pt x="0" y="60960"/>
                </a:lnTo>
                <a:lnTo>
                  <a:pt x="0" y="73152"/>
                </a:lnTo>
                <a:lnTo>
                  <a:pt x="3048" y="85344"/>
                </a:lnTo>
                <a:lnTo>
                  <a:pt x="9144" y="94488"/>
                </a:lnTo>
                <a:lnTo>
                  <a:pt x="15240" y="103632"/>
                </a:lnTo>
                <a:lnTo>
                  <a:pt x="24384" y="109728"/>
                </a:lnTo>
                <a:lnTo>
                  <a:pt x="33528" y="115824"/>
                </a:lnTo>
                <a:lnTo>
                  <a:pt x="45720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4" name="object 1574"/>
          <p:cNvSpPr/>
          <p:nvPr/>
        </p:nvSpPr>
        <p:spPr>
          <a:xfrm>
            <a:off x="4940808" y="2889504"/>
            <a:ext cx="204216" cy="201168"/>
          </a:xfrm>
          <a:custGeom>
            <a:avLst/>
            <a:gdLst/>
            <a:ahLst/>
            <a:cxnLst/>
            <a:rect l="l" t="t" r="r" b="b"/>
            <a:pathLst>
              <a:path w="204216" h="201168">
                <a:moveTo>
                  <a:pt x="106680" y="0"/>
                </a:moveTo>
                <a:lnTo>
                  <a:pt x="118872" y="0"/>
                </a:lnTo>
                <a:lnTo>
                  <a:pt x="128016" y="3048"/>
                </a:lnTo>
                <a:lnTo>
                  <a:pt x="137160" y="3048"/>
                </a:lnTo>
                <a:lnTo>
                  <a:pt x="146304" y="6096"/>
                </a:lnTo>
                <a:lnTo>
                  <a:pt x="155448" y="12192"/>
                </a:lnTo>
                <a:lnTo>
                  <a:pt x="164592" y="15240"/>
                </a:lnTo>
                <a:lnTo>
                  <a:pt x="170688" y="21336"/>
                </a:lnTo>
                <a:lnTo>
                  <a:pt x="176784" y="30480"/>
                </a:lnTo>
                <a:lnTo>
                  <a:pt x="182880" y="36576"/>
                </a:lnTo>
                <a:lnTo>
                  <a:pt x="188976" y="42672"/>
                </a:lnTo>
                <a:lnTo>
                  <a:pt x="195072" y="51816"/>
                </a:lnTo>
                <a:lnTo>
                  <a:pt x="198120" y="60960"/>
                </a:lnTo>
                <a:lnTo>
                  <a:pt x="201168" y="70104"/>
                </a:lnTo>
                <a:lnTo>
                  <a:pt x="201168" y="79248"/>
                </a:lnTo>
                <a:lnTo>
                  <a:pt x="204216" y="88392"/>
                </a:lnTo>
                <a:lnTo>
                  <a:pt x="204216" y="100584"/>
                </a:lnTo>
                <a:lnTo>
                  <a:pt x="201168" y="109728"/>
                </a:lnTo>
                <a:lnTo>
                  <a:pt x="201168" y="118872"/>
                </a:lnTo>
                <a:lnTo>
                  <a:pt x="198120" y="128016"/>
                </a:lnTo>
                <a:lnTo>
                  <a:pt x="192024" y="137160"/>
                </a:lnTo>
                <a:lnTo>
                  <a:pt x="188976" y="146304"/>
                </a:lnTo>
                <a:lnTo>
                  <a:pt x="182880" y="155448"/>
                </a:lnTo>
                <a:lnTo>
                  <a:pt x="176784" y="164592"/>
                </a:lnTo>
                <a:lnTo>
                  <a:pt x="170688" y="170688"/>
                </a:lnTo>
                <a:lnTo>
                  <a:pt x="161544" y="179832"/>
                </a:lnTo>
                <a:lnTo>
                  <a:pt x="152400" y="185928"/>
                </a:lnTo>
                <a:lnTo>
                  <a:pt x="146304" y="188976"/>
                </a:lnTo>
                <a:lnTo>
                  <a:pt x="137160" y="195072"/>
                </a:lnTo>
                <a:lnTo>
                  <a:pt x="124968" y="198120"/>
                </a:lnTo>
                <a:lnTo>
                  <a:pt x="115824" y="198120"/>
                </a:lnTo>
                <a:lnTo>
                  <a:pt x="106680" y="201168"/>
                </a:lnTo>
                <a:lnTo>
                  <a:pt x="97536" y="201168"/>
                </a:lnTo>
                <a:lnTo>
                  <a:pt x="85344" y="201168"/>
                </a:lnTo>
                <a:lnTo>
                  <a:pt x="76200" y="198120"/>
                </a:lnTo>
                <a:lnTo>
                  <a:pt x="67056" y="198120"/>
                </a:lnTo>
                <a:lnTo>
                  <a:pt x="57912" y="195072"/>
                </a:lnTo>
                <a:lnTo>
                  <a:pt x="48768" y="188976"/>
                </a:lnTo>
                <a:lnTo>
                  <a:pt x="42672" y="185928"/>
                </a:lnTo>
                <a:lnTo>
                  <a:pt x="33528" y="179832"/>
                </a:lnTo>
                <a:lnTo>
                  <a:pt x="27432" y="170688"/>
                </a:lnTo>
                <a:lnTo>
                  <a:pt x="21336" y="164592"/>
                </a:lnTo>
                <a:lnTo>
                  <a:pt x="15240" y="155448"/>
                </a:lnTo>
                <a:lnTo>
                  <a:pt x="9144" y="146304"/>
                </a:lnTo>
                <a:lnTo>
                  <a:pt x="6096" y="137160"/>
                </a:lnTo>
                <a:lnTo>
                  <a:pt x="3048" y="128016"/>
                </a:lnTo>
                <a:lnTo>
                  <a:pt x="3048" y="118872"/>
                </a:lnTo>
                <a:lnTo>
                  <a:pt x="0" y="109728"/>
                </a:lnTo>
                <a:lnTo>
                  <a:pt x="0" y="100584"/>
                </a:lnTo>
                <a:lnTo>
                  <a:pt x="3048" y="91440"/>
                </a:lnTo>
                <a:lnTo>
                  <a:pt x="3048" y="79248"/>
                </a:lnTo>
                <a:lnTo>
                  <a:pt x="6096" y="70104"/>
                </a:lnTo>
                <a:lnTo>
                  <a:pt x="12192" y="60960"/>
                </a:lnTo>
                <a:lnTo>
                  <a:pt x="15240" y="51816"/>
                </a:lnTo>
                <a:lnTo>
                  <a:pt x="21336" y="42672"/>
                </a:lnTo>
                <a:lnTo>
                  <a:pt x="27432" y="36576"/>
                </a:lnTo>
                <a:lnTo>
                  <a:pt x="33528" y="27432"/>
                </a:lnTo>
                <a:lnTo>
                  <a:pt x="42672" y="21336"/>
                </a:lnTo>
                <a:lnTo>
                  <a:pt x="51816" y="15240"/>
                </a:lnTo>
                <a:lnTo>
                  <a:pt x="57912" y="12192"/>
                </a:lnTo>
                <a:lnTo>
                  <a:pt x="67056" y="6096"/>
                </a:lnTo>
                <a:lnTo>
                  <a:pt x="79248" y="3048"/>
                </a:lnTo>
                <a:lnTo>
                  <a:pt x="88392" y="0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5" name="object 1575"/>
          <p:cNvSpPr/>
          <p:nvPr/>
        </p:nvSpPr>
        <p:spPr>
          <a:xfrm>
            <a:off x="4956048" y="2904744"/>
            <a:ext cx="173736" cy="170688"/>
          </a:xfrm>
          <a:custGeom>
            <a:avLst/>
            <a:gdLst/>
            <a:ahLst/>
            <a:cxnLst/>
            <a:rect l="l" t="t" r="r" b="b"/>
            <a:pathLst>
              <a:path w="173736" h="170688">
                <a:moveTo>
                  <a:pt x="82296" y="170688"/>
                </a:moveTo>
                <a:lnTo>
                  <a:pt x="91440" y="170688"/>
                </a:lnTo>
                <a:lnTo>
                  <a:pt x="100584" y="170688"/>
                </a:lnTo>
                <a:lnTo>
                  <a:pt x="106680" y="167640"/>
                </a:lnTo>
                <a:lnTo>
                  <a:pt x="115824" y="164592"/>
                </a:lnTo>
                <a:lnTo>
                  <a:pt x="121920" y="161544"/>
                </a:lnTo>
                <a:lnTo>
                  <a:pt x="131064" y="155448"/>
                </a:lnTo>
                <a:lnTo>
                  <a:pt x="137160" y="152400"/>
                </a:lnTo>
                <a:lnTo>
                  <a:pt x="143256" y="146304"/>
                </a:lnTo>
                <a:lnTo>
                  <a:pt x="149352" y="140208"/>
                </a:lnTo>
                <a:lnTo>
                  <a:pt x="155448" y="131064"/>
                </a:lnTo>
                <a:lnTo>
                  <a:pt x="161544" y="124968"/>
                </a:lnTo>
                <a:lnTo>
                  <a:pt x="164592" y="118872"/>
                </a:lnTo>
                <a:lnTo>
                  <a:pt x="167640" y="109728"/>
                </a:lnTo>
                <a:lnTo>
                  <a:pt x="170688" y="100584"/>
                </a:lnTo>
                <a:lnTo>
                  <a:pt x="170688" y="94488"/>
                </a:lnTo>
                <a:lnTo>
                  <a:pt x="173736" y="85344"/>
                </a:lnTo>
                <a:lnTo>
                  <a:pt x="173736" y="76200"/>
                </a:lnTo>
                <a:lnTo>
                  <a:pt x="170688" y="67056"/>
                </a:lnTo>
                <a:lnTo>
                  <a:pt x="170688" y="60960"/>
                </a:lnTo>
                <a:lnTo>
                  <a:pt x="167640" y="51816"/>
                </a:lnTo>
                <a:lnTo>
                  <a:pt x="164592" y="45720"/>
                </a:lnTo>
                <a:lnTo>
                  <a:pt x="161544" y="36576"/>
                </a:lnTo>
                <a:lnTo>
                  <a:pt x="155448" y="30480"/>
                </a:lnTo>
                <a:lnTo>
                  <a:pt x="152400" y="24384"/>
                </a:lnTo>
                <a:lnTo>
                  <a:pt x="143256" y="18288"/>
                </a:lnTo>
                <a:lnTo>
                  <a:pt x="137160" y="12192"/>
                </a:lnTo>
                <a:lnTo>
                  <a:pt x="131064" y="9144"/>
                </a:lnTo>
                <a:lnTo>
                  <a:pt x="124968" y="6096"/>
                </a:lnTo>
                <a:lnTo>
                  <a:pt x="115824" y="3048"/>
                </a:lnTo>
                <a:lnTo>
                  <a:pt x="106680" y="0"/>
                </a:lnTo>
                <a:lnTo>
                  <a:pt x="100584" y="0"/>
                </a:lnTo>
                <a:lnTo>
                  <a:pt x="91440" y="0"/>
                </a:lnTo>
                <a:lnTo>
                  <a:pt x="82296" y="0"/>
                </a:lnTo>
                <a:lnTo>
                  <a:pt x="73152" y="0"/>
                </a:lnTo>
                <a:lnTo>
                  <a:pt x="67056" y="3048"/>
                </a:lnTo>
                <a:lnTo>
                  <a:pt x="57912" y="6096"/>
                </a:lnTo>
                <a:lnTo>
                  <a:pt x="51816" y="9144"/>
                </a:lnTo>
                <a:lnTo>
                  <a:pt x="42672" y="12192"/>
                </a:lnTo>
                <a:lnTo>
                  <a:pt x="36576" y="18288"/>
                </a:lnTo>
                <a:lnTo>
                  <a:pt x="30480" y="24384"/>
                </a:lnTo>
                <a:lnTo>
                  <a:pt x="24384" y="30480"/>
                </a:lnTo>
                <a:lnTo>
                  <a:pt x="18288" y="36576"/>
                </a:lnTo>
                <a:lnTo>
                  <a:pt x="12192" y="45720"/>
                </a:lnTo>
                <a:lnTo>
                  <a:pt x="9144" y="51816"/>
                </a:lnTo>
                <a:lnTo>
                  <a:pt x="6096" y="60960"/>
                </a:lnTo>
                <a:lnTo>
                  <a:pt x="3048" y="67056"/>
                </a:lnTo>
                <a:lnTo>
                  <a:pt x="3048" y="76200"/>
                </a:lnTo>
                <a:lnTo>
                  <a:pt x="0" y="85344"/>
                </a:lnTo>
                <a:lnTo>
                  <a:pt x="3048" y="103632"/>
                </a:lnTo>
                <a:lnTo>
                  <a:pt x="6096" y="118872"/>
                </a:lnTo>
                <a:lnTo>
                  <a:pt x="12192" y="134112"/>
                </a:lnTo>
                <a:lnTo>
                  <a:pt x="21336" y="146304"/>
                </a:lnTo>
                <a:lnTo>
                  <a:pt x="36576" y="155448"/>
                </a:lnTo>
                <a:lnTo>
                  <a:pt x="48768" y="164592"/>
                </a:lnTo>
                <a:lnTo>
                  <a:pt x="64008" y="170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6" name="object 1576"/>
          <p:cNvSpPr/>
          <p:nvPr/>
        </p:nvSpPr>
        <p:spPr>
          <a:xfrm>
            <a:off x="4968240" y="2913888"/>
            <a:ext cx="149352" cy="152400"/>
          </a:xfrm>
          <a:custGeom>
            <a:avLst/>
            <a:gdLst/>
            <a:ahLst/>
            <a:cxnLst/>
            <a:rect l="l" t="t" r="r" b="b"/>
            <a:pathLst>
              <a:path w="149352" h="152400">
                <a:moveTo>
                  <a:pt x="79248" y="0"/>
                </a:moveTo>
                <a:lnTo>
                  <a:pt x="94488" y="0"/>
                </a:lnTo>
                <a:lnTo>
                  <a:pt x="106680" y="6096"/>
                </a:lnTo>
                <a:lnTo>
                  <a:pt x="121920" y="12192"/>
                </a:lnTo>
                <a:lnTo>
                  <a:pt x="131064" y="21336"/>
                </a:lnTo>
                <a:lnTo>
                  <a:pt x="140208" y="33528"/>
                </a:lnTo>
                <a:lnTo>
                  <a:pt x="146304" y="45720"/>
                </a:lnTo>
                <a:lnTo>
                  <a:pt x="149352" y="60960"/>
                </a:lnTo>
                <a:lnTo>
                  <a:pt x="149352" y="76200"/>
                </a:lnTo>
                <a:lnTo>
                  <a:pt x="149352" y="82296"/>
                </a:lnTo>
                <a:lnTo>
                  <a:pt x="149352" y="91440"/>
                </a:lnTo>
                <a:lnTo>
                  <a:pt x="146304" y="97536"/>
                </a:lnTo>
                <a:lnTo>
                  <a:pt x="143256" y="103632"/>
                </a:lnTo>
                <a:lnTo>
                  <a:pt x="140208" y="112776"/>
                </a:lnTo>
                <a:lnTo>
                  <a:pt x="137160" y="118872"/>
                </a:lnTo>
                <a:lnTo>
                  <a:pt x="131064" y="124968"/>
                </a:lnTo>
                <a:lnTo>
                  <a:pt x="124968" y="131064"/>
                </a:lnTo>
                <a:lnTo>
                  <a:pt x="118872" y="134112"/>
                </a:lnTo>
                <a:lnTo>
                  <a:pt x="112776" y="140208"/>
                </a:lnTo>
                <a:lnTo>
                  <a:pt x="106680" y="143256"/>
                </a:lnTo>
                <a:lnTo>
                  <a:pt x="100584" y="146304"/>
                </a:lnTo>
                <a:lnTo>
                  <a:pt x="91440" y="149352"/>
                </a:lnTo>
                <a:lnTo>
                  <a:pt x="85344" y="149352"/>
                </a:lnTo>
                <a:lnTo>
                  <a:pt x="79248" y="152400"/>
                </a:lnTo>
                <a:lnTo>
                  <a:pt x="70104" y="152400"/>
                </a:lnTo>
                <a:lnTo>
                  <a:pt x="64008" y="152400"/>
                </a:lnTo>
                <a:lnTo>
                  <a:pt x="54864" y="149352"/>
                </a:lnTo>
                <a:lnTo>
                  <a:pt x="48768" y="149352"/>
                </a:lnTo>
                <a:lnTo>
                  <a:pt x="42672" y="146304"/>
                </a:lnTo>
                <a:lnTo>
                  <a:pt x="33528" y="143256"/>
                </a:lnTo>
                <a:lnTo>
                  <a:pt x="30480" y="140208"/>
                </a:lnTo>
                <a:lnTo>
                  <a:pt x="24384" y="134112"/>
                </a:lnTo>
                <a:lnTo>
                  <a:pt x="18288" y="131064"/>
                </a:lnTo>
                <a:lnTo>
                  <a:pt x="12192" y="124968"/>
                </a:lnTo>
                <a:lnTo>
                  <a:pt x="9144" y="118872"/>
                </a:lnTo>
                <a:lnTo>
                  <a:pt x="6096" y="112776"/>
                </a:lnTo>
                <a:lnTo>
                  <a:pt x="3048" y="103632"/>
                </a:lnTo>
                <a:lnTo>
                  <a:pt x="0" y="97536"/>
                </a:lnTo>
                <a:lnTo>
                  <a:pt x="0" y="91440"/>
                </a:lnTo>
                <a:lnTo>
                  <a:pt x="0" y="82296"/>
                </a:lnTo>
                <a:lnTo>
                  <a:pt x="0" y="76200"/>
                </a:lnTo>
                <a:lnTo>
                  <a:pt x="0" y="67056"/>
                </a:lnTo>
                <a:lnTo>
                  <a:pt x="0" y="60960"/>
                </a:lnTo>
                <a:lnTo>
                  <a:pt x="3048" y="54864"/>
                </a:lnTo>
                <a:lnTo>
                  <a:pt x="6096" y="45720"/>
                </a:lnTo>
                <a:lnTo>
                  <a:pt x="9144" y="39624"/>
                </a:lnTo>
                <a:lnTo>
                  <a:pt x="15240" y="33528"/>
                </a:lnTo>
                <a:lnTo>
                  <a:pt x="18288" y="27432"/>
                </a:lnTo>
                <a:lnTo>
                  <a:pt x="24384" y="21336"/>
                </a:lnTo>
                <a:lnTo>
                  <a:pt x="30480" y="18288"/>
                </a:lnTo>
                <a:lnTo>
                  <a:pt x="36576" y="12192"/>
                </a:lnTo>
                <a:lnTo>
                  <a:pt x="42672" y="9144"/>
                </a:lnTo>
                <a:lnTo>
                  <a:pt x="48768" y="6096"/>
                </a:lnTo>
                <a:lnTo>
                  <a:pt x="54864" y="3048"/>
                </a:lnTo>
                <a:lnTo>
                  <a:pt x="64008" y="0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7" name="object 1577"/>
          <p:cNvSpPr/>
          <p:nvPr/>
        </p:nvSpPr>
        <p:spPr>
          <a:xfrm>
            <a:off x="4983480" y="2929128"/>
            <a:ext cx="118872" cy="121920"/>
          </a:xfrm>
          <a:custGeom>
            <a:avLst/>
            <a:gdLst/>
            <a:ahLst/>
            <a:cxnLst/>
            <a:rect l="l" t="t" r="r" b="b"/>
            <a:pathLst>
              <a:path w="118872" h="121920">
                <a:moveTo>
                  <a:pt x="54864" y="121920"/>
                </a:moveTo>
                <a:lnTo>
                  <a:pt x="60960" y="121920"/>
                </a:lnTo>
                <a:lnTo>
                  <a:pt x="67056" y="118872"/>
                </a:lnTo>
                <a:lnTo>
                  <a:pt x="73152" y="118872"/>
                </a:lnTo>
                <a:lnTo>
                  <a:pt x="79248" y="115824"/>
                </a:lnTo>
                <a:lnTo>
                  <a:pt x="85344" y="115824"/>
                </a:lnTo>
                <a:lnTo>
                  <a:pt x="91440" y="109728"/>
                </a:lnTo>
                <a:lnTo>
                  <a:pt x="94488" y="106680"/>
                </a:lnTo>
                <a:lnTo>
                  <a:pt x="100584" y="103632"/>
                </a:lnTo>
                <a:lnTo>
                  <a:pt x="103632" y="97536"/>
                </a:lnTo>
                <a:lnTo>
                  <a:pt x="106680" y="94488"/>
                </a:lnTo>
                <a:lnTo>
                  <a:pt x="112776" y="88392"/>
                </a:lnTo>
                <a:lnTo>
                  <a:pt x="115824" y="82296"/>
                </a:lnTo>
                <a:lnTo>
                  <a:pt x="115824" y="79248"/>
                </a:lnTo>
                <a:lnTo>
                  <a:pt x="118872" y="73152"/>
                </a:lnTo>
                <a:lnTo>
                  <a:pt x="118872" y="67056"/>
                </a:lnTo>
                <a:lnTo>
                  <a:pt x="118872" y="60960"/>
                </a:lnTo>
                <a:lnTo>
                  <a:pt x="118872" y="48768"/>
                </a:lnTo>
                <a:lnTo>
                  <a:pt x="115824" y="36576"/>
                </a:lnTo>
                <a:lnTo>
                  <a:pt x="112776" y="27432"/>
                </a:lnTo>
                <a:lnTo>
                  <a:pt x="103632" y="18288"/>
                </a:lnTo>
                <a:lnTo>
                  <a:pt x="100584" y="12192"/>
                </a:lnTo>
                <a:lnTo>
                  <a:pt x="94488" y="9144"/>
                </a:lnTo>
                <a:lnTo>
                  <a:pt x="91440" y="6096"/>
                </a:lnTo>
                <a:lnTo>
                  <a:pt x="85344" y="3048"/>
                </a:lnTo>
                <a:lnTo>
                  <a:pt x="79248" y="3048"/>
                </a:lnTo>
                <a:lnTo>
                  <a:pt x="76200" y="0"/>
                </a:lnTo>
                <a:lnTo>
                  <a:pt x="67056" y="0"/>
                </a:lnTo>
                <a:lnTo>
                  <a:pt x="64008" y="0"/>
                </a:lnTo>
                <a:lnTo>
                  <a:pt x="57912" y="0"/>
                </a:lnTo>
                <a:lnTo>
                  <a:pt x="51816" y="0"/>
                </a:lnTo>
                <a:lnTo>
                  <a:pt x="45720" y="3048"/>
                </a:lnTo>
                <a:lnTo>
                  <a:pt x="39624" y="3048"/>
                </a:lnTo>
                <a:lnTo>
                  <a:pt x="33528" y="6096"/>
                </a:lnTo>
                <a:lnTo>
                  <a:pt x="27432" y="9144"/>
                </a:lnTo>
                <a:lnTo>
                  <a:pt x="24384" y="12192"/>
                </a:lnTo>
                <a:lnTo>
                  <a:pt x="18288" y="18288"/>
                </a:lnTo>
                <a:lnTo>
                  <a:pt x="15240" y="21336"/>
                </a:lnTo>
                <a:lnTo>
                  <a:pt x="9144" y="27432"/>
                </a:lnTo>
                <a:lnTo>
                  <a:pt x="6096" y="30480"/>
                </a:lnTo>
                <a:lnTo>
                  <a:pt x="3048" y="36576"/>
                </a:lnTo>
                <a:lnTo>
                  <a:pt x="3048" y="42672"/>
                </a:lnTo>
                <a:lnTo>
                  <a:pt x="0" y="48768"/>
                </a:lnTo>
                <a:lnTo>
                  <a:pt x="0" y="54864"/>
                </a:lnTo>
                <a:lnTo>
                  <a:pt x="0" y="60960"/>
                </a:lnTo>
                <a:lnTo>
                  <a:pt x="0" y="73152"/>
                </a:lnTo>
                <a:lnTo>
                  <a:pt x="3048" y="85344"/>
                </a:lnTo>
                <a:lnTo>
                  <a:pt x="6096" y="94488"/>
                </a:lnTo>
                <a:lnTo>
                  <a:pt x="15240" y="103632"/>
                </a:lnTo>
                <a:lnTo>
                  <a:pt x="21336" y="109728"/>
                </a:lnTo>
                <a:lnTo>
                  <a:pt x="33528" y="115824"/>
                </a:lnTo>
                <a:lnTo>
                  <a:pt x="4267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8" name="object 1578"/>
          <p:cNvSpPr/>
          <p:nvPr/>
        </p:nvSpPr>
        <p:spPr>
          <a:xfrm>
            <a:off x="5285232" y="283464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9248" y="0"/>
                </a:moveTo>
                <a:lnTo>
                  <a:pt x="94488" y="3048"/>
                </a:lnTo>
                <a:lnTo>
                  <a:pt x="109728" y="6096"/>
                </a:lnTo>
                <a:lnTo>
                  <a:pt x="121920" y="15240"/>
                </a:lnTo>
                <a:lnTo>
                  <a:pt x="131064" y="24384"/>
                </a:lnTo>
                <a:lnTo>
                  <a:pt x="140208" y="33528"/>
                </a:lnTo>
                <a:lnTo>
                  <a:pt x="146304" y="48768"/>
                </a:lnTo>
                <a:lnTo>
                  <a:pt x="152400" y="60960"/>
                </a:lnTo>
                <a:lnTo>
                  <a:pt x="152400" y="76200"/>
                </a:lnTo>
                <a:lnTo>
                  <a:pt x="152400" y="85344"/>
                </a:lnTo>
                <a:lnTo>
                  <a:pt x="149352" y="91440"/>
                </a:lnTo>
                <a:lnTo>
                  <a:pt x="146304" y="97536"/>
                </a:lnTo>
                <a:lnTo>
                  <a:pt x="143256" y="106680"/>
                </a:lnTo>
                <a:lnTo>
                  <a:pt x="140208" y="112776"/>
                </a:lnTo>
                <a:lnTo>
                  <a:pt x="137160" y="118872"/>
                </a:lnTo>
                <a:lnTo>
                  <a:pt x="131064" y="124968"/>
                </a:lnTo>
                <a:lnTo>
                  <a:pt x="128016" y="131064"/>
                </a:lnTo>
                <a:lnTo>
                  <a:pt x="121920" y="134112"/>
                </a:lnTo>
                <a:lnTo>
                  <a:pt x="115824" y="140208"/>
                </a:lnTo>
                <a:lnTo>
                  <a:pt x="106680" y="143256"/>
                </a:lnTo>
                <a:lnTo>
                  <a:pt x="100584" y="146304"/>
                </a:lnTo>
                <a:lnTo>
                  <a:pt x="94488" y="149352"/>
                </a:lnTo>
                <a:lnTo>
                  <a:pt x="85344" y="152400"/>
                </a:lnTo>
                <a:lnTo>
                  <a:pt x="79248" y="152400"/>
                </a:lnTo>
                <a:lnTo>
                  <a:pt x="73152" y="152400"/>
                </a:lnTo>
                <a:lnTo>
                  <a:pt x="64008" y="152400"/>
                </a:lnTo>
                <a:lnTo>
                  <a:pt x="57912" y="152400"/>
                </a:lnTo>
                <a:lnTo>
                  <a:pt x="48768" y="149352"/>
                </a:lnTo>
                <a:lnTo>
                  <a:pt x="42672" y="146304"/>
                </a:lnTo>
                <a:lnTo>
                  <a:pt x="36576" y="143256"/>
                </a:lnTo>
                <a:lnTo>
                  <a:pt x="30480" y="140208"/>
                </a:lnTo>
                <a:lnTo>
                  <a:pt x="24384" y="134112"/>
                </a:lnTo>
                <a:lnTo>
                  <a:pt x="18288" y="131064"/>
                </a:lnTo>
                <a:lnTo>
                  <a:pt x="15240" y="124968"/>
                </a:lnTo>
                <a:lnTo>
                  <a:pt x="12192" y="118872"/>
                </a:lnTo>
                <a:lnTo>
                  <a:pt x="6096" y="112776"/>
                </a:lnTo>
                <a:lnTo>
                  <a:pt x="3048" y="106680"/>
                </a:lnTo>
                <a:lnTo>
                  <a:pt x="3048" y="97536"/>
                </a:lnTo>
                <a:lnTo>
                  <a:pt x="0" y="91440"/>
                </a:lnTo>
                <a:lnTo>
                  <a:pt x="0" y="85344"/>
                </a:lnTo>
                <a:lnTo>
                  <a:pt x="0" y="76200"/>
                </a:lnTo>
                <a:lnTo>
                  <a:pt x="0" y="70104"/>
                </a:lnTo>
                <a:lnTo>
                  <a:pt x="3048" y="60960"/>
                </a:lnTo>
                <a:lnTo>
                  <a:pt x="6096" y="54864"/>
                </a:lnTo>
                <a:lnTo>
                  <a:pt x="9144" y="48768"/>
                </a:lnTo>
                <a:lnTo>
                  <a:pt x="12192" y="39624"/>
                </a:lnTo>
                <a:lnTo>
                  <a:pt x="15240" y="33528"/>
                </a:lnTo>
                <a:lnTo>
                  <a:pt x="21336" y="30480"/>
                </a:lnTo>
                <a:lnTo>
                  <a:pt x="24384" y="24384"/>
                </a:lnTo>
                <a:lnTo>
                  <a:pt x="30480" y="18288"/>
                </a:lnTo>
                <a:lnTo>
                  <a:pt x="36576" y="12192"/>
                </a:lnTo>
                <a:lnTo>
                  <a:pt x="42672" y="9144"/>
                </a:lnTo>
                <a:lnTo>
                  <a:pt x="51816" y="6096"/>
                </a:lnTo>
                <a:lnTo>
                  <a:pt x="57912" y="3048"/>
                </a:lnTo>
                <a:lnTo>
                  <a:pt x="64008" y="3048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9" name="object 1579"/>
          <p:cNvSpPr/>
          <p:nvPr/>
        </p:nvSpPr>
        <p:spPr>
          <a:xfrm>
            <a:off x="5300472" y="2849880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57912" y="121920"/>
                </a:moveTo>
                <a:lnTo>
                  <a:pt x="64008" y="121920"/>
                </a:lnTo>
                <a:lnTo>
                  <a:pt x="70104" y="121920"/>
                </a:lnTo>
                <a:lnTo>
                  <a:pt x="76200" y="118872"/>
                </a:lnTo>
                <a:lnTo>
                  <a:pt x="82296" y="118872"/>
                </a:lnTo>
                <a:lnTo>
                  <a:pt x="85344" y="115824"/>
                </a:lnTo>
                <a:lnTo>
                  <a:pt x="91440" y="112776"/>
                </a:lnTo>
                <a:lnTo>
                  <a:pt x="97536" y="109728"/>
                </a:lnTo>
                <a:lnTo>
                  <a:pt x="100584" y="103632"/>
                </a:lnTo>
                <a:lnTo>
                  <a:pt x="103632" y="100584"/>
                </a:lnTo>
                <a:lnTo>
                  <a:pt x="109728" y="94488"/>
                </a:lnTo>
                <a:lnTo>
                  <a:pt x="112776" y="91440"/>
                </a:lnTo>
                <a:lnTo>
                  <a:pt x="115824" y="85344"/>
                </a:lnTo>
                <a:lnTo>
                  <a:pt x="118872" y="79248"/>
                </a:lnTo>
                <a:lnTo>
                  <a:pt x="118872" y="73152"/>
                </a:lnTo>
                <a:lnTo>
                  <a:pt x="121920" y="67056"/>
                </a:lnTo>
                <a:lnTo>
                  <a:pt x="121920" y="60960"/>
                </a:lnTo>
                <a:lnTo>
                  <a:pt x="121920" y="48768"/>
                </a:lnTo>
                <a:lnTo>
                  <a:pt x="118872" y="39624"/>
                </a:lnTo>
                <a:lnTo>
                  <a:pt x="112776" y="27432"/>
                </a:lnTo>
                <a:lnTo>
                  <a:pt x="106680" y="18288"/>
                </a:lnTo>
                <a:lnTo>
                  <a:pt x="100584" y="15240"/>
                </a:lnTo>
                <a:lnTo>
                  <a:pt x="97536" y="12192"/>
                </a:lnTo>
                <a:lnTo>
                  <a:pt x="91440" y="9144"/>
                </a:lnTo>
                <a:lnTo>
                  <a:pt x="85344" y="6096"/>
                </a:lnTo>
                <a:lnTo>
                  <a:pt x="82296" y="3048"/>
                </a:lnTo>
                <a:lnTo>
                  <a:pt x="76200" y="3048"/>
                </a:lnTo>
                <a:lnTo>
                  <a:pt x="70104" y="3048"/>
                </a:lnTo>
                <a:lnTo>
                  <a:pt x="64008" y="0"/>
                </a:lnTo>
                <a:lnTo>
                  <a:pt x="57912" y="3048"/>
                </a:lnTo>
                <a:lnTo>
                  <a:pt x="51816" y="3048"/>
                </a:lnTo>
                <a:lnTo>
                  <a:pt x="45720" y="3048"/>
                </a:lnTo>
                <a:lnTo>
                  <a:pt x="39624" y="6096"/>
                </a:lnTo>
                <a:lnTo>
                  <a:pt x="36576" y="9144"/>
                </a:lnTo>
                <a:lnTo>
                  <a:pt x="30480" y="12192"/>
                </a:lnTo>
                <a:lnTo>
                  <a:pt x="24384" y="15240"/>
                </a:lnTo>
                <a:lnTo>
                  <a:pt x="21336" y="18288"/>
                </a:lnTo>
                <a:lnTo>
                  <a:pt x="15240" y="24384"/>
                </a:lnTo>
                <a:lnTo>
                  <a:pt x="12192" y="27432"/>
                </a:lnTo>
                <a:lnTo>
                  <a:pt x="9144" y="33528"/>
                </a:lnTo>
                <a:lnTo>
                  <a:pt x="6096" y="39624"/>
                </a:lnTo>
                <a:lnTo>
                  <a:pt x="3048" y="42672"/>
                </a:lnTo>
                <a:lnTo>
                  <a:pt x="3048" y="48768"/>
                </a:lnTo>
                <a:lnTo>
                  <a:pt x="0" y="54864"/>
                </a:lnTo>
                <a:lnTo>
                  <a:pt x="0" y="60960"/>
                </a:lnTo>
                <a:lnTo>
                  <a:pt x="0" y="73152"/>
                </a:lnTo>
                <a:lnTo>
                  <a:pt x="3048" y="85344"/>
                </a:lnTo>
                <a:lnTo>
                  <a:pt x="9144" y="94488"/>
                </a:lnTo>
                <a:lnTo>
                  <a:pt x="15240" y="103632"/>
                </a:lnTo>
                <a:lnTo>
                  <a:pt x="24384" y="112776"/>
                </a:lnTo>
                <a:lnTo>
                  <a:pt x="33528" y="118872"/>
                </a:lnTo>
                <a:lnTo>
                  <a:pt x="4572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0" name="object 1580"/>
          <p:cNvSpPr/>
          <p:nvPr/>
        </p:nvSpPr>
        <p:spPr>
          <a:xfrm>
            <a:off x="5337048" y="2865120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60" h="91440">
                <a:moveTo>
                  <a:pt x="51816" y="15240"/>
                </a:moveTo>
                <a:lnTo>
                  <a:pt x="57912" y="15240"/>
                </a:lnTo>
                <a:lnTo>
                  <a:pt x="57912" y="18288"/>
                </a:lnTo>
                <a:lnTo>
                  <a:pt x="60960" y="18288"/>
                </a:lnTo>
                <a:lnTo>
                  <a:pt x="60960" y="18288"/>
                </a:lnTo>
                <a:lnTo>
                  <a:pt x="57912" y="42672"/>
                </a:lnTo>
                <a:lnTo>
                  <a:pt x="36576" y="39624"/>
                </a:lnTo>
                <a:lnTo>
                  <a:pt x="33528" y="88392"/>
                </a:lnTo>
                <a:lnTo>
                  <a:pt x="0" y="91440"/>
                </a:lnTo>
                <a:lnTo>
                  <a:pt x="6096" y="0"/>
                </a:lnTo>
                <a:lnTo>
                  <a:pt x="39624" y="0"/>
                </a:lnTo>
                <a:lnTo>
                  <a:pt x="42672" y="3048"/>
                </a:lnTo>
                <a:lnTo>
                  <a:pt x="45720" y="6096"/>
                </a:lnTo>
                <a:lnTo>
                  <a:pt x="487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1" name="object 1581"/>
          <p:cNvSpPr/>
          <p:nvPr/>
        </p:nvSpPr>
        <p:spPr>
          <a:xfrm>
            <a:off x="5248656" y="2554224"/>
            <a:ext cx="67056" cy="67056"/>
          </a:xfrm>
          <a:custGeom>
            <a:avLst/>
            <a:gdLst/>
            <a:ahLst/>
            <a:cxnLst/>
            <a:rect l="l" t="t" r="r" b="b"/>
            <a:pathLst>
              <a:path w="67056" h="67056">
                <a:moveTo>
                  <a:pt x="33528" y="0"/>
                </a:moveTo>
                <a:lnTo>
                  <a:pt x="39624" y="0"/>
                </a:lnTo>
                <a:lnTo>
                  <a:pt x="45720" y="3048"/>
                </a:lnTo>
                <a:lnTo>
                  <a:pt x="51816" y="3048"/>
                </a:lnTo>
                <a:lnTo>
                  <a:pt x="57912" y="9144"/>
                </a:lnTo>
                <a:lnTo>
                  <a:pt x="60960" y="12192"/>
                </a:lnTo>
                <a:lnTo>
                  <a:pt x="64008" y="18288"/>
                </a:lnTo>
                <a:lnTo>
                  <a:pt x="67056" y="24384"/>
                </a:lnTo>
                <a:lnTo>
                  <a:pt x="67056" y="33528"/>
                </a:lnTo>
                <a:lnTo>
                  <a:pt x="64008" y="39624"/>
                </a:lnTo>
                <a:lnTo>
                  <a:pt x="60960" y="45720"/>
                </a:lnTo>
                <a:lnTo>
                  <a:pt x="57912" y="51816"/>
                </a:lnTo>
                <a:lnTo>
                  <a:pt x="54864" y="54864"/>
                </a:lnTo>
                <a:lnTo>
                  <a:pt x="51816" y="57912"/>
                </a:lnTo>
                <a:lnTo>
                  <a:pt x="48768" y="60960"/>
                </a:lnTo>
                <a:lnTo>
                  <a:pt x="45720" y="60960"/>
                </a:lnTo>
                <a:lnTo>
                  <a:pt x="42672" y="64008"/>
                </a:lnTo>
                <a:lnTo>
                  <a:pt x="39624" y="64008"/>
                </a:lnTo>
                <a:lnTo>
                  <a:pt x="36576" y="67056"/>
                </a:lnTo>
                <a:lnTo>
                  <a:pt x="33528" y="67056"/>
                </a:lnTo>
                <a:lnTo>
                  <a:pt x="30480" y="67056"/>
                </a:lnTo>
                <a:lnTo>
                  <a:pt x="27432" y="67056"/>
                </a:lnTo>
                <a:lnTo>
                  <a:pt x="24384" y="67056"/>
                </a:lnTo>
                <a:lnTo>
                  <a:pt x="21336" y="64008"/>
                </a:lnTo>
                <a:lnTo>
                  <a:pt x="18288" y="64008"/>
                </a:lnTo>
                <a:lnTo>
                  <a:pt x="15240" y="60960"/>
                </a:lnTo>
                <a:lnTo>
                  <a:pt x="12192" y="60960"/>
                </a:lnTo>
                <a:lnTo>
                  <a:pt x="9144" y="57912"/>
                </a:lnTo>
                <a:lnTo>
                  <a:pt x="6096" y="54864"/>
                </a:lnTo>
                <a:lnTo>
                  <a:pt x="3048" y="51816"/>
                </a:lnTo>
                <a:lnTo>
                  <a:pt x="0" y="45720"/>
                </a:lnTo>
                <a:lnTo>
                  <a:pt x="0" y="39624"/>
                </a:lnTo>
                <a:lnTo>
                  <a:pt x="0" y="33528"/>
                </a:lnTo>
                <a:lnTo>
                  <a:pt x="0" y="24384"/>
                </a:lnTo>
                <a:lnTo>
                  <a:pt x="3048" y="18288"/>
                </a:lnTo>
                <a:lnTo>
                  <a:pt x="6096" y="12192"/>
                </a:lnTo>
                <a:lnTo>
                  <a:pt x="9144" y="9144"/>
                </a:lnTo>
                <a:lnTo>
                  <a:pt x="12192" y="6096"/>
                </a:lnTo>
                <a:lnTo>
                  <a:pt x="15240" y="3048"/>
                </a:lnTo>
                <a:lnTo>
                  <a:pt x="18288" y="3048"/>
                </a:lnTo>
                <a:lnTo>
                  <a:pt x="21336" y="0"/>
                </a:lnTo>
                <a:lnTo>
                  <a:pt x="24384" y="0"/>
                </a:lnTo>
                <a:lnTo>
                  <a:pt x="27432" y="0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2" name="object 1582"/>
          <p:cNvSpPr/>
          <p:nvPr/>
        </p:nvSpPr>
        <p:spPr>
          <a:xfrm>
            <a:off x="5254752" y="2560320"/>
            <a:ext cx="51816" cy="54864"/>
          </a:xfrm>
          <a:custGeom>
            <a:avLst/>
            <a:gdLst/>
            <a:ahLst/>
            <a:cxnLst/>
            <a:rect l="l" t="t" r="r" b="b"/>
            <a:pathLst>
              <a:path w="51816" h="54864">
                <a:moveTo>
                  <a:pt x="24384" y="54864"/>
                </a:moveTo>
                <a:lnTo>
                  <a:pt x="27432" y="54864"/>
                </a:lnTo>
                <a:lnTo>
                  <a:pt x="30480" y="51816"/>
                </a:lnTo>
                <a:lnTo>
                  <a:pt x="33528" y="51816"/>
                </a:lnTo>
                <a:lnTo>
                  <a:pt x="33528" y="51816"/>
                </a:lnTo>
                <a:lnTo>
                  <a:pt x="36576" y="48768"/>
                </a:lnTo>
                <a:lnTo>
                  <a:pt x="39624" y="48768"/>
                </a:lnTo>
                <a:lnTo>
                  <a:pt x="42672" y="45720"/>
                </a:lnTo>
                <a:lnTo>
                  <a:pt x="42672" y="45720"/>
                </a:lnTo>
                <a:lnTo>
                  <a:pt x="48768" y="42672"/>
                </a:lnTo>
                <a:lnTo>
                  <a:pt x="51816" y="36576"/>
                </a:lnTo>
                <a:lnTo>
                  <a:pt x="51816" y="30480"/>
                </a:lnTo>
                <a:lnTo>
                  <a:pt x="51816" y="27432"/>
                </a:lnTo>
                <a:lnTo>
                  <a:pt x="51816" y="21336"/>
                </a:lnTo>
                <a:lnTo>
                  <a:pt x="51816" y="15240"/>
                </a:lnTo>
                <a:lnTo>
                  <a:pt x="48768" y="12192"/>
                </a:lnTo>
                <a:lnTo>
                  <a:pt x="45720" y="6096"/>
                </a:lnTo>
                <a:lnTo>
                  <a:pt x="42672" y="6096"/>
                </a:lnTo>
                <a:lnTo>
                  <a:pt x="42672" y="3048"/>
                </a:lnTo>
                <a:lnTo>
                  <a:pt x="39624" y="3048"/>
                </a:lnTo>
                <a:lnTo>
                  <a:pt x="36576" y="3048"/>
                </a:lnTo>
                <a:lnTo>
                  <a:pt x="36576" y="0"/>
                </a:lnTo>
                <a:lnTo>
                  <a:pt x="33528" y="0"/>
                </a:lnTo>
                <a:lnTo>
                  <a:pt x="30480" y="0"/>
                </a:lnTo>
                <a:lnTo>
                  <a:pt x="27432" y="0"/>
                </a:lnTo>
                <a:lnTo>
                  <a:pt x="24384" y="0"/>
                </a:lnTo>
                <a:lnTo>
                  <a:pt x="21336" y="0"/>
                </a:lnTo>
                <a:lnTo>
                  <a:pt x="18288" y="0"/>
                </a:lnTo>
                <a:lnTo>
                  <a:pt x="15240" y="3048"/>
                </a:lnTo>
                <a:lnTo>
                  <a:pt x="15240" y="3048"/>
                </a:lnTo>
                <a:lnTo>
                  <a:pt x="12192" y="3048"/>
                </a:lnTo>
                <a:lnTo>
                  <a:pt x="9144" y="6096"/>
                </a:lnTo>
                <a:lnTo>
                  <a:pt x="9144" y="6096"/>
                </a:lnTo>
                <a:lnTo>
                  <a:pt x="6096" y="12192"/>
                </a:lnTo>
                <a:lnTo>
                  <a:pt x="3048" y="15240"/>
                </a:lnTo>
                <a:lnTo>
                  <a:pt x="0" y="21336"/>
                </a:lnTo>
                <a:lnTo>
                  <a:pt x="0" y="27432"/>
                </a:lnTo>
                <a:lnTo>
                  <a:pt x="0" y="30480"/>
                </a:lnTo>
                <a:lnTo>
                  <a:pt x="0" y="36576"/>
                </a:lnTo>
                <a:lnTo>
                  <a:pt x="3048" y="42672"/>
                </a:lnTo>
                <a:lnTo>
                  <a:pt x="6096" y="45720"/>
                </a:lnTo>
                <a:lnTo>
                  <a:pt x="9144" y="48768"/>
                </a:lnTo>
                <a:lnTo>
                  <a:pt x="15240" y="51816"/>
                </a:lnTo>
                <a:lnTo>
                  <a:pt x="18288" y="51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3" name="object 1583"/>
          <p:cNvSpPr/>
          <p:nvPr/>
        </p:nvSpPr>
        <p:spPr>
          <a:xfrm>
            <a:off x="5269992" y="2566416"/>
            <a:ext cx="27432" cy="39624"/>
          </a:xfrm>
          <a:custGeom>
            <a:avLst/>
            <a:gdLst/>
            <a:ahLst/>
            <a:cxnLst/>
            <a:rect l="l" t="t" r="r" b="b"/>
            <a:pathLst>
              <a:path w="27432" h="39624">
                <a:moveTo>
                  <a:pt x="24384" y="6096"/>
                </a:moveTo>
                <a:lnTo>
                  <a:pt x="24384" y="6096"/>
                </a:lnTo>
                <a:lnTo>
                  <a:pt x="27432" y="6096"/>
                </a:lnTo>
                <a:lnTo>
                  <a:pt x="27432" y="9144"/>
                </a:lnTo>
                <a:lnTo>
                  <a:pt x="27432" y="9144"/>
                </a:lnTo>
                <a:lnTo>
                  <a:pt x="27432" y="18288"/>
                </a:lnTo>
                <a:lnTo>
                  <a:pt x="15240" y="18288"/>
                </a:lnTo>
                <a:lnTo>
                  <a:pt x="15240" y="39624"/>
                </a:lnTo>
                <a:lnTo>
                  <a:pt x="0" y="39624"/>
                </a:lnTo>
                <a:lnTo>
                  <a:pt x="3048" y="0"/>
                </a:lnTo>
                <a:lnTo>
                  <a:pt x="18288" y="0"/>
                </a:lnTo>
                <a:lnTo>
                  <a:pt x="18288" y="0"/>
                </a:lnTo>
                <a:lnTo>
                  <a:pt x="18288" y="3048"/>
                </a:lnTo>
                <a:lnTo>
                  <a:pt x="2133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4" name="object 1584"/>
          <p:cNvSpPr/>
          <p:nvPr/>
        </p:nvSpPr>
        <p:spPr>
          <a:xfrm>
            <a:off x="5346192" y="2667000"/>
            <a:ext cx="36576" cy="30480"/>
          </a:xfrm>
          <a:custGeom>
            <a:avLst/>
            <a:gdLst/>
            <a:ahLst/>
            <a:cxnLst/>
            <a:rect l="l" t="t" r="r" b="b"/>
            <a:pathLst>
              <a:path w="36576" h="30480">
                <a:moveTo>
                  <a:pt x="36576" y="12192"/>
                </a:moveTo>
                <a:lnTo>
                  <a:pt x="36576" y="12192"/>
                </a:lnTo>
                <a:lnTo>
                  <a:pt x="36576" y="12192"/>
                </a:lnTo>
                <a:lnTo>
                  <a:pt x="33528" y="15240"/>
                </a:lnTo>
                <a:lnTo>
                  <a:pt x="30480" y="15240"/>
                </a:lnTo>
                <a:lnTo>
                  <a:pt x="24384" y="15240"/>
                </a:lnTo>
                <a:lnTo>
                  <a:pt x="21336" y="15240"/>
                </a:lnTo>
                <a:lnTo>
                  <a:pt x="18288" y="15240"/>
                </a:lnTo>
                <a:lnTo>
                  <a:pt x="15240" y="12192"/>
                </a:lnTo>
                <a:lnTo>
                  <a:pt x="9144" y="9144"/>
                </a:lnTo>
                <a:lnTo>
                  <a:pt x="3048" y="6096"/>
                </a:lnTo>
                <a:lnTo>
                  <a:pt x="0" y="3048"/>
                </a:lnTo>
                <a:lnTo>
                  <a:pt x="0" y="0"/>
                </a:lnTo>
                <a:lnTo>
                  <a:pt x="0" y="6096"/>
                </a:lnTo>
                <a:lnTo>
                  <a:pt x="3048" y="15240"/>
                </a:lnTo>
                <a:lnTo>
                  <a:pt x="6096" y="24384"/>
                </a:lnTo>
                <a:lnTo>
                  <a:pt x="15240" y="30480"/>
                </a:lnTo>
                <a:lnTo>
                  <a:pt x="18288" y="27432"/>
                </a:lnTo>
                <a:lnTo>
                  <a:pt x="24384" y="27432"/>
                </a:lnTo>
                <a:lnTo>
                  <a:pt x="27432" y="24384"/>
                </a:lnTo>
                <a:lnTo>
                  <a:pt x="30480" y="21336"/>
                </a:lnTo>
                <a:lnTo>
                  <a:pt x="33528" y="18288"/>
                </a:lnTo>
                <a:lnTo>
                  <a:pt x="36576" y="15240"/>
                </a:lnTo>
                <a:lnTo>
                  <a:pt x="3657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5" name="object 1585"/>
          <p:cNvSpPr/>
          <p:nvPr/>
        </p:nvSpPr>
        <p:spPr>
          <a:xfrm>
            <a:off x="5407152" y="1597152"/>
            <a:ext cx="2980944" cy="929640"/>
          </a:xfrm>
          <a:custGeom>
            <a:avLst/>
            <a:gdLst/>
            <a:ahLst/>
            <a:cxnLst/>
            <a:rect l="l" t="t" r="r" b="b"/>
            <a:pathLst>
              <a:path w="2980944" h="929640">
                <a:moveTo>
                  <a:pt x="152400" y="929640"/>
                </a:moveTo>
                <a:lnTo>
                  <a:pt x="387096" y="701040"/>
                </a:lnTo>
                <a:lnTo>
                  <a:pt x="387096" y="710184"/>
                </a:lnTo>
                <a:lnTo>
                  <a:pt x="338328" y="691896"/>
                </a:lnTo>
                <a:lnTo>
                  <a:pt x="289560" y="676656"/>
                </a:lnTo>
                <a:lnTo>
                  <a:pt x="246888" y="658368"/>
                </a:lnTo>
                <a:lnTo>
                  <a:pt x="207264" y="640080"/>
                </a:lnTo>
                <a:lnTo>
                  <a:pt x="170688" y="621792"/>
                </a:lnTo>
                <a:lnTo>
                  <a:pt x="140208" y="603504"/>
                </a:lnTo>
                <a:lnTo>
                  <a:pt x="109728" y="585216"/>
                </a:lnTo>
                <a:lnTo>
                  <a:pt x="85344" y="566928"/>
                </a:lnTo>
                <a:lnTo>
                  <a:pt x="60960" y="545592"/>
                </a:lnTo>
                <a:lnTo>
                  <a:pt x="42672" y="527304"/>
                </a:lnTo>
                <a:lnTo>
                  <a:pt x="27432" y="505968"/>
                </a:lnTo>
                <a:lnTo>
                  <a:pt x="15240" y="484632"/>
                </a:lnTo>
                <a:lnTo>
                  <a:pt x="6096" y="463296"/>
                </a:lnTo>
                <a:lnTo>
                  <a:pt x="0" y="445008"/>
                </a:lnTo>
                <a:lnTo>
                  <a:pt x="0" y="423672"/>
                </a:lnTo>
                <a:lnTo>
                  <a:pt x="3048" y="402336"/>
                </a:lnTo>
                <a:lnTo>
                  <a:pt x="6096" y="381000"/>
                </a:lnTo>
                <a:lnTo>
                  <a:pt x="15240" y="359664"/>
                </a:lnTo>
                <a:lnTo>
                  <a:pt x="27432" y="341376"/>
                </a:lnTo>
                <a:lnTo>
                  <a:pt x="42672" y="320040"/>
                </a:lnTo>
                <a:lnTo>
                  <a:pt x="64008" y="301752"/>
                </a:lnTo>
                <a:lnTo>
                  <a:pt x="85344" y="280416"/>
                </a:lnTo>
                <a:lnTo>
                  <a:pt x="112776" y="262128"/>
                </a:lnTo>
                <a:lnTo>
                  <a:pt x="140208" y="243840"/>
                </a:lnTo>
                <a:lnTo>
                  <a:pt x="173736" y="225552"/>
                </a:lnTo>
                <a:lnTo>
                  <a:pt x="207264" y="207264"/>
                </a:lnTo>
                <a:lnTo>
                  <a:pt x="246888" y="188976"/>
                </a:lnTo>
                <a:lnTo>
                  <a:pt x="289560" y="170688"/>
                </a:lnTo>
                <a:lnTo>
                  <a:pt x="335280" y="155448"/>
                </a:lnTo>
                <a:lnTo>
                  <a:pt x="384048" y="140208"/>
                </a:lnTo>
                <a:lnTo>
                  <a:pt x="435864" y="121920"/>
                </a:lnTo>
                <a:lnTo>
                  <a:pt x="490728" y="109728"/>
                </a:lnTo>
                <a:lnTo>
                  <a:pt x="548640" y="94488"/>
                </a:lnTo>
                <a:lnTo>
                  <a:pt x="609600" y="82296"/>
                </a:lnTo>
                <a:lnTo>
                  <a:pt x="670560" y="70104"/>
                </a:lnTo>
                <a:lnTo>
                  <a:pt x="734568" y="57912"/>
                </a:lnTo>
                <a:lnTo>
                  <a:pt x="798576" y="48768"/>
                </a:lnTo>
                <a:lnTo>
                  <a:pt x="865632" y="39624"/>
                </a:lnTo>
                <a:lnTo>
                  <a:pt x="932688" y="30480"/>
                </a:lnTo>
                <a:lnTo>
                  <a:pt x="999744" y="24384"/>
                </a:lnTo>
                <a:lnTo>
                  <a:pt x="1136904" y="12192"/>
                </a:lnTo>
                <a:lnTo>
                  <a:pt x="1280160" y="3048"/>
                </a:lnTo>
                <a:lnTo>
                  <a:pt x="1420367" y="0"/>
                </a:lnTo>
                <a:lnTo>
                  <a:pt x="1563624" y="0"/>
                </a:lnTo>
                <a:lnTo>
                  <a:pt x="1706879" y="3048"/>
                </a:lnTo>
                <a:lnTo>
                  <a:pt x="1847088" y="12192"/>
                </a:lnTo>
                <a:lnTo>
                  <a:pt x="1984248" y="24384"/>
                </a:lnTo>
                <a:lnTo>
                  <a:pt x="2051304" y="30480"/>
                </a:lnTo>
                <a:lnTo>
                  <a:pt x="2118360" y="39624"/>
                </a:lnTo>
                <a:lnTo>
                  <a:pt x="2182367" y="48768"/>
                </a:lnTo>
                <a:lnTo>
                  <a:pt x="2246376" y="57912"/>
                </a:lnTo>
                <a:lnTo>
                  <a:pt x="2310384" y="70104"/>
                </a:lnTo>
                <a:lnTo>
                  <a:pt x="2368296" y="82296"/>
                </a:lnTo>
                <a:lnTo>
                  <a:pt x="2429255" y="94488"/>
                </a:lnTo>
                <a:lnTo>
                  <a:pt x="2484120" y="106680"/>
                </a:lnTo>
                <a:lnTo>
                  <a:pt x="2538984" y="121920"/>
                </a:lnTo>
                <a:lnTo>
                  <a:pt x="2593848" y="137160"/>
                </a:lnTo>
                <a:lnTo>
                  <a:pt x="2642616" y="155448"/>
                </a:lnTo>
                <a:lnTo>
                  <a:pt x="2691384" y="170688"/>
                </a:lnTo>
                <a:lnTo>
                  <a:pt x="2734055" y="188976"/>
                </a:lnTo>
                <a:lnTo>
                  <a:pt x="2773679" y="207264"/>
                </a:lnTo>
                <a:lnTo>
                  <a:pt x="2810255" y="225552"/>
                </a:lnTo>
                <a:lnTo>
                  <a:pt x="2840736" y="243840"/>
                </a:lnTo>
                <a:lnTo>
                  <a:pt x="2871216" y="262128"/>
                </a:lnTo>
                <a:lnTo>
                  <a:pt x="2895600" y="280416"/>
                </a:lnTo>
                <a:lnTo>
                  <a:pt x="2919984" y="301752"/>
                </a:lnTo>
                <a:lnTo>
                  <a:pt x="2938272" y="320040"/>
                </a:lnTo>
                <a:lnTo>
                  <a:pt x="2953512" y="341376"/>
                </a:lnTo>
                <a:lnTo>
                  <a:pt x="2965704" y="362712"/>
                </a:lnTo>
                <a:lnTo>
                  <a:pt x="2974848" y="384048"/>
                </a:lnTo>
                <a:lnTo>
                  <a:pt x="2980944" y="402336"/>
                </a:lnTo>
                <a:lnTo>
                  <a:pt x="2980944" y="423672"/>
                </a:lnTo>
                <a:lnTo>
                  <a:pt x="2977896" y="445008"/>
                </a:lnTo>
                <a:lnTo>
                  <a:pt x="2974848" y="466344"/>
                </a:lnTo>
                <a:lnTo>
                  <a:pt x="2965704" y="487680"/>
                </a:lnTo>
                <a:lnTo>
                  <a:pt x="2953512" y="505968"/>
                </a:lnTo>
                <a:lnTo>
                  <a:pt x="2938272" y="527304"/>
                </a:lnTo>
                <a:lnTo>
                  <a:pt x="2916936" y="545592"/>
                </a:lnTo>
                <a:lnTo>
                  <a:pt x="2895600" y="566928"/>
                </a:lnTo>
                <a:lnTo>
                  <a:pt x="2868167" y="585216"/>
                </a:lnTo>
                <a:lnTo>
                  <a:pt x="2840736" y="603504"/>
                </a:lnTo>
                <a:lnTo>
                  <a:pt x="2807208" y="621792"/>
                </a:lnTo>
                <a:lnTo>
                  <a:pt x="2773679" y="640080"/>
                </a:lnTo>
                <a:lnTo>
                  <a:pt x="2734055" y="658368"/>
                </a:lnTo>
                <a:lnTo>
                  <a:pt x="2691384" y="676656"/>
                </a:lnTo>
                <a:lnTo>
                  <a:pt x="2645664" y="691896"/>
                </a:lnTo>
                <a:lnTo>
                  <a:pt x="2596896" y="707136"/>
                </a:lnTo>
                <a:lnTo>
                  <a:pt x="2545079" y="725424"/>
                </a:lnTo>
                <a:lnTo>
                  <a:pt x="2490216" y="737616"/>
                </a:lnTo>
                <a:lnTo>
                  <a:pt x="2447544" y="749808"/>
                </a:lnTo>
                <a:lnTo>
                  <a:pt x="2401824" y="758952"/>
                </a:lnTo>
                <a:lnTo>
                  <a:pt x="2310384" y="777240"/>
                </a:lnTo>
                <a:lnTo>
                  <a:pt x="2215896" y="795528"/>
                </a:lnTo>
                <a:lnTo>
                  <a:pt x="2118360" y="807720"/>
                </a:lnTo>
                <a:lnTo>
                  <a:pt x="2017776" y="819912"/>
                </a:lnTo>
                <a:lnTo>
                  <a:pt x="1914144" y="829056"/>
                </a:lnTo>
                <a:lnTo>
                  <a:pt x="1807464" y="838200"/>
                </a:lnTo>
                <a:lnTo>
                  <a:pt x="1700784" y="844296"/>
                </a:lnTo>
                <a:lnTo>
                  <a:pt x="1594104" y="847344"/>
                </a:lnTo>
                <a:lnTo>
                  <a:pt x="1484376" y="847344"/>
                </a:lnTo>
                <a:lnTo>
                  <a:pt x="1374648" y="847344"/>
                </a:lnTo>
                <a:lnTo>
                  <a:pt x="1267967" y="844296"/>
                </a:lnTo>
                <a:lnTo>
                  <a:pt x="1158240" y="838200"/>
                </a:lnTo>
                <a:lnTo>
                  <a:pt x="1051560" y="829056"/>
                </a:lnTo>
                <a:lnTo>
                  <a:pt x="944880" y="819912"/>
                </a:lnTo>
                <a:lnTo>
                  <a:pt x="841248" y="804672"/>
                </a:lnTo>
                <a:lnTo>
                  <a:pt x="844296" y="804672"/>
                </a:lnTo>
                <a:lnTo>
                  <a:pt x="152400" y="929640"/>
                </a:lnTo>
                <a:close/>
                <a:moveTo>
                  <a:pt x="841248" y="795528"/>
                </a:moveTo>
                <a:lnTo>
                  <a:pt x="947928" y="807720"/>
                </a:lnTo>
                <a:lnTo>
                  <a:pt x="947928" y="807720"/>
                </a:lnTo>
                <a:lnTo>
                  <a:pt x="1051560" y="819912"/>
                </a:lnTo>
                <a:lnTo>
                  <a:pt x="1051560" y="819912"/>
                </a:lnTo>
                <a:lnTo>
                  <a:pt x="1158240" y="826008"/>
                </a:lnTo>
                <a:lnTo>
                  <a:pt x="1158240" y="826008"/>
                </a:lnTo>
                <a:lnTo>
                  <a:pt x="1267967" y="832104"/>
                </a:lnTo>
                <a:lnTo>
                  <a:pt x="1267967" y="832104"/>
                </a:lnTo>
                <a:lnTo>
                  <a:pt x="1374648" y="838200"/>
                </a:lnTo>
                <a:lnTo>
                  <a:pt x="1374648" y="838200"/>
                </a:lnTo>
                <a:lnTo>
                  <a:pt x="1484376" y="838200"/>
                </a:lnTo>
                <a:lnTo>
                  <a:pt x="1484376" y="838200"/>
                </a:lnTo>
                <a:lnTo>
                  <a:pt x="1594104" y="838200"/>
                </a:lnTo>
                <a:lnTo>
                  <a:pt x="1594104" y="838200"/>
                </a:lnTo>
                <a:lnTo>
                  <a:pt x="1700784" y="835152"/>
                </a:lnTo>
                <a:lnTo>
                  <a:pt x="1700784" y="835152"/>
                </a:lnTo>
                <a:lnTo>
                  <a:pt x="1807464" y="829056"/>
                </a:lnTo>
                <a:lnTo>
                  <a:pt x="1807464" y="829056"/>
                </a:lnTo>
                <a:lnTo>
                  <a:pt x="1914144" y="819912"/>
                </a:lnTo>
                <a:lnTo>
                  <a:pt x="1914144" y="819912"/>
                </a:lnTo>
                <a:lnTo>
                  <a:pt x="2017776" y="810768"/>
                </a:lnTo>
                <a:lnTo>
                  <a:pt x="2017776" y="810768"/>
                </a:lnTo>
                <a:lnTo>
                  <a:pt x="2118360" y="798576"/>
                </a:lnTo>
                <a:lnTo>
                  <a:pt x="2118360" y="798576"/>
                </a:lnTo>
                <a:lnTo>
                  <a:pt x="2215896" y="783336"/>
                </a:lnTo>
                <a:lnTo>
                  <a:pt x="2215896" y="783336"/>
                </a:lnTo>
                <a:lnTo>
                  <a:pt x="2310384" y="768096"/>
                </a:lnTo>
                <a:lnTo>
                  <a:pt x="2310384" y="768096"/>
                </a:lnTo>
                <a:lnTo>
                  <a:pt x="2401824" y="749808"/>
                </a:lnTo>
                <a:lnTo>
                  <a:pt x="2398776" y="749808"/>
                </a:lnTo>
                <a:lnTo>
                  <a:pt x="2444496" y="740664"/>
                </a:lnTo>
                <a:lnTo>
                  <a:pt x="2444496" y="740664"/>
                </a:lnTo>
                <a:lnTo>
                  <a:pt x="2487167" y="728472"/>
                </a:lnTo>
                <a:lnTo>
                  <a:pt x="2487167" y="728472"/>
                </a:lnTo>
                <a:lnTo>
                  <a:pt x="2542032" y="716280"/>
                </a:lnTo>
                <a:lnTo>
                  <a:pt x="2542032" y="716280"/>
                </a:lnTo>
                <a:lnTo>
                  <a:pt x="2593848" y="697992"/>
                </a:lnTo>
                <a:lnTo>
                  <a:pt x="2593848" y="697992"/>
                </a:lnTo>
                <a:lnTo>
                  <a:pt x="2642616" y="682752"/>
                </a:lnTo>
                <a:lnTo>
                  <a:pt x="2642616" y="682752"/>
                </a:lnTo>
                <a:lnTo>
                  <a:pt x="2688336" y="667512"/>
                </a:lnTo>
                <a:lnTo>
                  <a:pt x="2688336" y="667512"/>
                </a:lnTo>
                <a:lnTo>
                  <a:pt x="2731008" y="649224"/>
                </a:lnTo>
                <a:lnTo>
                  <a:pt x="2731008" y="649224"/>
                </a:lnTo>
                <a:lnTo>
                  <a:pt x="2767584" y="630936"/>
                </a:lnTo>
                <a:lnTo>
                  <a:pt x="2767584" y="633984"/>
                </a:lnTo>
                <a:lnTo>
                  <a:pt x="2804160" y="615696"/>
                </a:lnTo>
                <a:lnTo>
                  <a:pt x="2804160" y="615696"/>
                </a:lnTo>
                <a:lnTo>
                  <a:pt x="2834640" y="597408"/>
                </a:lnTo>
                <a:lnTo>
                  <a:pt x="2834640" y="597408"/>
                </a:lnTo>
                <a:lnTo>
                  <a:pt x="2865120" y="579120"/>
                </a:lnTo>
                <a:lnTo>
                  <a:pt x="2865120" y="579120"/>
                </a:lnTo>
                <a:lnTo>
                  <a:pt x="2889504" y="557784"/>
                </a:lnTo>
                <a:lnTo>
                  <a:pt x="2889504" y="557784"/>
                </a:lnTo>
                <a:lnTo>
                  <a:pt x="2910840" y="539496"/>
                </a:lnTo>
                <a:lnTo>
                  <a:pt x="2910840" y="539496"/>
                </a:lnTo>
                <a:lnTo>
                  <a:pt x="2929128" y="521208"/>
                </a:lnTo>
                <a:lnTo>
                  <a:pt x="2929128" y="521208"/>
                </a:lnTo>
                <a:lnTo>
                  <a:pt x="2944367" y="502920"/>
                </a:lnTo>
                <a:lnTo>
                  <a:pt x="2944367" y="502920"/>
                </a:lnTo>
                <a:lnTo>
                  <a:pt x="2956560" y="481584"/>
                </a:lnTo>
                <a:lnTo>
                  <a:pt x="2956560" y="481584"/>
                </a:lnTo>
                <a:lnTo>
                  <a:pt x="2965704" y="463296"/>
                </a:lnTo>
                <a:lnTo>
                  <a:pt x="2965704" y="463296"/>
                </a:lnTo>
                <a:lnTo>
                  <a:pt x="2968752" y="441960"/>
                </a:lnTo>
                <a:lnTo>
                  <a:pt x="2968752" y="445008"/>
                </a:lnTo>
                <a:lnTo>
                  <a:pt x="2971800" y="423672"/>
                </a:lnTo>
                <a:lnTo>
                  <a:pt x="2971800" y="423672"/>
                </a:lnTo>
                <a:lnTo>
                  <a:pt x="2968752" y="405384"/>
                </a:lnTo>
                <a:lnTo>
                  <a:pt x="2968752" y="405384"/>
                </a:lnTo>
                <a:lnTo>
                  <a:pt x="2965704" y="384048"/>
                </a:lnTo>
                <a:lnTo>
                  <a:pt x="2965704" y="387096"/>
                </a:lnTo>
                <a:lnTo>
                  <a:pt x="2956560" y="365760"/>
                </a:lnTo>
                <a:lnTo>
                  <a:pt x="2956560" y="365760"/>
                </a:lnTo>
                <a:lnTo>
                  <a:pt x="2944367" y="347472"/>
                </a:lnTo>
                <a:lnTo>
                  <a:pt x="2944367" y="347472"/>
                </a:lnTo>
                <a:lnTo>
                  <a:pt x="2929128" y="326136"/>
                </a:lnTo>
                <a:lnTo>
                  <a:pt x="2932176" y="326136"/>
                </a:lnTo>
                <a:lnTo>
                  <a:pt x="2910840" y="307848"/>
                </a:lnTo>
                <a:lnTo>
                  <a:pt x="2913888" y="307848"/>
                </a:lnTo>
                <a:lnTo>
                  <a:pt x="2889504" y="289560"/>
                </a:lnTo>
                <a:lnTo>
                  <a:pt x="2889504" y="289560"/>
                </a:lnTo>
                <a:lnTo>
                  <a:pt x="2865120" y="271272"/>
                </a:lnTo>
                <a:lnTo>
                  <a:pt x="2865120" y="271272"/>
                </a:lnTo>
                <a:lnTo>
                  <a:pt x="2837688" y="249936"/>
                </a:lnTo>
                <a:lnTo>
                  <a:pt x="2837688" y="252984"/>
                </a:lnTo>
                <a:lnTo>
                  <a:pt x="2804160" y="231648"/>
                </a:lnTo>
                <a:lnTo>
                  <a:pt x="2804160" y="231648"/>
                </a:lnTo>
                <a:lnTo>
                  <a:pt x="2767584" y="213360"/>
                </a:lnTo>
                <a:lnTo>
                  <a:pt x="2767584" y="216408"/>
                </a:lnTo>
                <a:lnTo>
                  <a:pt x="2727960" y="198120"/>
                </a:lnTo>
                <a:lnTo>
                  <a:pt x="2727960" y="198120"/>
                </a:lnTo>
                <a:lnTo>
                  <a:pt x="2685288" y="179832"/>
                </a:lnTo>
                <a:lnTo>
                  <a:pt x="2685288" y="179832"/>
                </a:lnTo>
                <a:lnTo>
                  <a:pt x="2639567" y="164592"/>
                </a:lnTo>
                <a:lnTo>
                  <a:pt x="2639567" y="164592"/>
                </a:lnTo>
                <a:lnTo>
                  <a:pt x="2590800" y="146304"/>
                </a:lnTo>
                <a:lnTo>
                  <a:pt x="2590800" y="146304"/>
                </a:lnTo>
                <a:lnTo>
                  <a:pt x="2538984" y="131064"/>
                </a:lnTo>
                <a:lnTo>
                  <a:pt x="2538984" y="131064"/>
                </a:lnTo>
                <a:lnTo>
                  <a:pt x="2484120" y="115824"/>
                </a:lnTo>
                <a:lnTo>
                  <a:pt x="2484120" y="115824"/>
                </a:lnTo>
                <a:lnTo>
                  <a:pt x="2426208" y="103632"/>
                </a:lnTo>
                <a:lnTo>
                  <a:pt x="2426208" y="103632"/>
                </a:lnTo>
                <a:lnTo>
                  <a:pt x="2368296" y="91440"/>
                </a:lnTo>
                <a:lnTo>
                  <a:pt x="2368296" y="91440"/>
                </a:lnTo>
                <a:lnTo>
                  <a:pt x="2307336" y="79248"/>
                </a:lnTo>
                <a:lnTo>
                  <a:pt x="2307336" y="79248"/>
                </a:lnTo>
                <a:lnTo>
                  <a:pt x="2246376" y="67056"/>
                </a:lnTo>
                <a:lnTo>
                  <a:pt x="2246376" y="67056"/>
                </a:lnTo>
                <a:lnTo>
                  <a:pt x="2182367" y="57912"/>
                </a:lnTo>
                <a:lnTo>
                  <a:pt x="2182367" y="57912"/>
                </a:lnTo>
                <a:lnTo>
                  <a:pt x="2115312" y="48768"/>
                </a:lnTo>
                <a:lnTo>
                  <a:pt x="2115312" y="48768"/>
                </a:lnTo>
                <a:lnTo>
                  <a:pt x="2051304" y="39624"/>
                </a:lnTo>
                <a:lnTo>
                  <a:pt x="2051304" y="39624"/>
                </a:lnTo>
                <a:lnTo>
                  <a:pt x="1984248" y="33528"/>
                </a:lnTo>
                <a:lnTo>
                  <a:pt x="1984248" y="33528"/>
                </a:lnTo>
                <a:lnTo>
                  <a:pt x="1847088" y="21336"/>
                </a:lnTo>
                <a:lnTo>
                  <a:pt x="1847088" y="21336"/>
                </a:lnTo>
                <a:lnTo>
                  <a:pt x="1706879" y="15240"/>
                </a:lnTo>
                <a:lnTo>
                  <a:pt x="1706879" y="15240"/>
                </a:lnTo>
                <a:lnTo>
                  <a:pt x="1563624" y="9144"/>
                </a:lnTo>
                <a:lnTo>
                  <a:pt x="1563624" y="9144"/>
                </a:lnTo>
                <a:lnTo>
                  <a:pt x="1420367" y="9144"/>
                </a:lnTo>
                <a:lnTo>
                  <a:pt x="1420367" y="9144"/>
                </a:lnTo>
                <a:lnTo>
                  <a:pt x="1280160" y="12192"/>
                </a:lnTo>
                <a:lnTo>
                  <a:pt x="1280160" y="12192"/>
                </a:lnTo>
                <a:lnTo>
                  <a:pt x="1139952" y="21336"/>
                </a:lnTo>
                <a:lnTo>
                  <a:pt x="1139952" y="21336"/>
                </a:lnTo>
                <a:lnTo>
                  <a:pt x="999744" y="33528"/>
                </a:lnTo>
                <a:lnTo>
                  <a:pt x="999744" y="33528"/>
                </a:lnTo>
                <a:lnTo>
                  <a:pt x="932688" y="39624"/>
                </a:lnTo>
                <a:lnTo>
                  <a:pt x="932688" y="39624"/>
                </a:lnTo>
                <a:lnTo>
                  <a:pt x="865632" y="48768"/>
                </a:lnTo>
                <a:lnTo>
                  <a:pt x="865632" y="48768"/>
                </a:lnTo>
                <a:lnTo>
                  <a:pt x="801624" y="57912"/>
                </a:lnTo>
                <a:lnTo>
                  <a:pt x="801624" y="57912"/>
                </a:lnTo>
                <a:lnTo>
                  <a:pt x="737616" y="67056"/>
                </a:lnTo>
                <a:lnTo>
                  <a:pt x="737616" y="67056"/>
                </a:lnTo>
                <a:lnTo>
                  <a:pt x="673608" y="79248"/>
                </a:lnTo>
                <a:lnTo>
                  <a:pt x="673608" y="79248"/>
                </a:lnTo>
                <a:lnTo>
                  <a:pt x="612648" y="91440"/>
                </a:lnTo>
                <a:lnTo>
                  <a:pt x="612648" y="91440"/>
                </a:lnTo>
                <a:lnTo>
                  <a:pt x="551688" y="103632"/>
                </a:lnTo>
                <a:lnTo>
                  <a:pt x="551688" y="103632"/>
                </a:lnTo>
                <a:lnTo>
                  <a:pt x="493776" y="118872"/>
                </a:lnTo>
                <a:lnTo>
                  <a:pt x="493776" y="118872"/>
                </a:lnTo>
                <a:lnTo>
                  <a:pt x="438912" y="131064"/>
                </a:lnTo>
                <a:lnTo>
                  <a:pt x="438912" y="131064"/>
                </a:lnTo>
                <a:lnTo>
                  <a:pt x="387096" y="149352"/>
                </a:lnTo>
                <a:lnTo>
                  <a:pt x="387096" y="149352"/>
                </a:lnTo>
                <a:lnTo>
                  <a:pt x="338328" y="164592"/>
                </a:lnTo>
                <a:lnTo>
                  <a:pt x="338328" y="164592"/>
                </a:lnTo>
                <a:lnTo>
                  <a:pt x="292608" y="179832"/>
                </a:lnTo>
                <a:lnTo>
                  <a:pt x="292608" y="179832"/>
                </a:lnTo>
                <a:lnTo>
                  <a:pt x="249936" y="198120"/>
                </a:lnTo>
                <a:lnTo>
                  <a:pt x="249936" y="198120"/>
                </a:lnTo>
                <a:lnTo>
                  <a:pt x="213360" y="216408"/>
                </a:lnTo>
                <a:lnTo>
                  <a:pt x="213360" y="213360"/>
                </a:lnTo>
                <a:lnTo>
                  <a:pt x="176784" y="231648"/>
                </a:lnTo>
                <a:lnTo>
                  <a:pt x="176784" y="231648"/>
                </a:lnTo>
                <a:lnTo>
                  <a:pt x="146304" y="249936"/>
                </a:lnTo>
                <a:lnTo>
                  <a:pt x="146304" y="249936"/>
                </a:lnTo>
                <a:lnTo>
                  <a:pt x="115824" y="268224"/>
                </a:lnTo>
                <a:lnTo>
                  <a:pt x="115824" y="268224"/>
                </a:lnTo>
                <a:lnTo>
                  <a:pt x="91440" y="289560"/>
                </a:lnTo>
                <a:lnTo>
                  <a:pt x="91440" y="289560"/>
                </a:lnTo>
                <a:lnTo>
                  <a:pt x="70104" y="307848"/>
                </a:lnTo>
                <a:lnTo>
                  <a:pt x="70104" y="307848"/>
                </a:lnTo>
                <a:lnTo>
                  <a:pt x="51816" y="326136"/>
                </a:lnTo>
                <a:lnTo>
                  <a:pt x="51816" y="326136"/>
                </a:lnTo>
                <a:lnTo>
                  <a:pt x="36576" y="344424"/>
                </a:lnTo>
                <a:lnTo>
                  <a:pt x="36576" y="344424"/>
                </a:lnTo>
                <a:lnTo>
                  <a:pt x="24384" y="365760"/>
                </a:lnTo>
                <a:lnTo>
                  <a:pt x="24384" y="365760"/>
                </a:lnTo>
                <a:lnTo>
                  <a:pt x="15240" y="384048"/>
                </a:lnTo>
                <a:lnTo>
                  <a:pt x="15240" y="384048"/>
                </a:lnTo>
                <a:lnTo>
                  <a:pt x="12192" y="405384"/>
                </a:lnTo>
                <a:lnTo>
                  <a:pt x="12192" y="402336"/>
                </a:lnTo>
                <a:lnTo>
                  <a:pt x="9144" y="423672"/>
                </a:lnTo>
                <a:lnTo>
                  <a:pt x="9144" y="423672"/>
                </a:lnTo>
                <a:lnTo>
                  <a:pt x="12192" y="441960"/>
                </a:lnTo>
                <a:lnTo>
                  <a:pt x="12192" y="441960"/>
                </a:lnTo>
                <a:lnTo>
                  <a:pt x="15240" y="463296"/>
                </a:lnTo>
                <a:lnTo>
                  <a:pt x="15240" y="460248"/>
                </a:lnTo>
                <a:lnTo>
                  <a:pt x="24384" y="481584"/>
                </a:lnTo>
                <a:lnTo>
                  <a:pt x="24384" y="481584"/>
                </a:lnTo>
                <a:lnTo>
                  <a:pt x="36576" y="499872"/>
                </a:lnTo>
                <a:lnTo>
                  <a:pt x="36576" y="499872"/>
                </a:lnTo>
                <a:lnTo>
                  <a:pt x="51816" y="521208"/>
                </a:lnTo>
                <a:lnTo>
                  <a:pt x="48768" y="518160"/>
                </a:lnTo>
                <a:lnTo>
                  <a:pt x="70104" y="539496"/>
                </a:lnTo>
                <a:lnTo>
                  <a:pt x="67056" y="539496"/>
                </a:lnTo>
                <a:lnTo>
                  <a:pt x="91440" y="557784"/>
                </a:lnTo>
                <a:lnTo>
                  <a:pt x="91440" y="557784"/>
                </a:lnTo>
                <a:lnTo>
                  <a:pt x="115824" y="576072"/>
                </a:lnTo>
                <a:lnTo>
                  <a:pt x="115824" y="576072"/>
                </a:lnTo>
                <a:lnTo>
                  <a:pt x="143256" y="597408"/>
                </a:lnTo>
                <a:lnTo>
                  <a:pt x="143256" y="594360"/>
                </a:lnTo>
                <a:lnTo>
                  <a:pt x="176784" y="615696"/>
                </a:lnTo>
                <a:lnTo>
                  <a:pt x="176784" y="615696"/>
                </a:lnTo>
                <a:lnTo>
                  <a:pt x="213360" y="630936"/>
                </a:lnTo>
                <a:lnTo>
                  <a:pt x="213360" y="630936"/>
                </a:lnTo>
                <a:lnTo>
                  <a:pt x="252984" y="649224"/>
                </a:lnTo>
                <a:lnTo>
                  <a:pt x="252984" y="649224"/>
                </a:lnTo>
                <a:lnTo>
                  <a:pt x="295656" y="667512"/>
                </a:lnTo>
                <a:lnTo>
                  <a:pt x="295656" y="667512"/>
                </a:lnTo>
                <a:lnTo>
                  <a:pt x="341376" y="682752"/>
                </a:lnTo>
                <a:lnTo>
                  <a:pt x="341376" y="682752"/>
                </a:lnTo>
                <a:lnTo>
                  <a:pt x="399288" y="704088"/>
                </a:lnTo>
                <a:lnTo>
                  <a:pt x="170688" y="926592"/>
                </a:lnTo>
                <a:lnTo>
                  <a:pt x="164592" y="917448"/>
                </a:lnTo>
                <a:lnTo>
                  <a:pt x="841248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806440" y="1815816"/>
            <a:ext cx="2204898" cy="31294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Yeah, a free ride!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object 158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7" name="object 158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911389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The Local Alignment Recurrence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4083939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i="1" spc="10" dirty="0">
                <a:latin typeface="Arial"/>
                <a:cs typeface="Arial"/>
              </a:rPr>
              <a:t>The largest value of 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86528" y="2337465"/>
            <a:ext cx="25171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i,j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6088" y="2130171"/>
            <a:ext cx="330174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over the whole edit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2587371"/>
            <a:ext cx="776744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graph is the score of the best local alignment.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684651"/>
            <a:ext cx="314286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i="1" spc="10" dirty="0">
                <a:latin typeface="Arial"/>
                <a:cs typeface="Arial"/>
              </a:rPr>
              <a:t>The recurrence: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136392" y="4439412"/>
            <a:ext cx="5334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0   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63040" y="4841748"/>
            <a:ext cx="185623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572768" y="5005930"/>
            <a:ext cx="213404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59864" y="4841748"/>
            <a:ext cx="1331976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50" i="1" spc="10" dirty="0">
                <a:latin typeface="Arial"/>
                <a:cs typeface="Arial"/>
              </a:rPr>
              <a:t>= max     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15640" y="5005930"/>
            <a:ext cx="57073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i-1,j-1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10000" y="4841748"/>
            <a:ext cx="1367638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i="1" spc="10" dirty="0">
                <a:latin typeface="Arial"/>
                <a:cs typeface="Arial"/>
              </a:rPr>
              <a:t>+ </a:t>
            </a:r>
            <a:r>
              <a:rPr sz="2320" spc="10" dirty="0">
                <a:latin typeface="Arial"/>
                <a:cs typeface="Arial"/>
              </a:rPr>
              <a:t>δ  </a:t>
            </a:r>
            <a:r>
              <a:rPr sz="2220" i="1" spc="10" dirty="0">
                <a:latin typeface="Arial"/>
                <a:cs typeface="Arial"/>
              </a:rPr>
              <a:t>(v , w 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04944" y="5005930"/>
            <a:ext cx="10925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49952" y="5005930"/>
            <a:ext cx="103741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60192" y="5244084"/>
            <a:ext cx="185623" cy="74249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46120" y="5408265"/>
            <a:ext cx="393056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i-1,j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63696" y="5244084"/>
            <a:ext cx="1270101" cy="74249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76200">
              <a:lnSpc>
                <a:spcPct val="100000"/>
              </a:lnSpc>
            </a:pPr>
            <a:r>
              <a:rPr sz="2250" i="1" spc="10" dirty="0">
                <a:latin typeface="Arial"/>
                <a:cs typeface="Arial"/>
              </a:rPr>
              <a:t>+ </a:t>
            </a:r>
            <a:r>
              <a:rPr sz="2350" spc="10" dirty="0">
                <a:latin typeface="Arial"/>
                <a:cs typeface="Arial"/>
              </a:rPr>
              <a:t>δ  </a:t>
            </a:r>
            <a:r>
              <a:rPr sz="2250" i="1" spc="10" dirty="0">
                <a:latin typeface="Arial"/>
                <a:cs typeface="Arial"/>
              </a:rPr>
              <a:t>(v , -)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50" i="1" spc="10" dirty="0">
                <a:latin typeface="Arial"/>
                <a:cs typeface="Arial"/>
              </a:rPr>
              <a:t>+ </a:t>
            </a:r>
            <a:r>
              <a:rPr sz="2350" spc="10" dirty="0">
                <a:latin typeface="Arial"/>
                <a:cs typeface="Arial"/>
              </a:rPr>
              <a:t>δ  </a:t>
            </a:r>
            <a:r>
              <a:rPr sz="2250" i="1" spc="10" dirty="0">
                <a:latin typeface="Arial"/>
                <a:cs typeface="Arial"/>
              </a:rPr>
              <a:t>(-, w 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431792" y="5408265"/>
            <a:ext cx="10925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46120" y="5810602"/>
            <a:ext cx="39090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03064" y="5810602"/>
            <a:ext cx="103741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88" name="object 1588"/>
          <p:cNvSpPr/>
          <p:nvPr/>
        </p:nvSpPr>
        <p:spPr>
          <a:xfrm>
            <a:off x="2740152" y="4498848"/>
            <a:ext cx="313944" cy="1597152"/>
          </a:xfrm>
          <a:custGeom>
            <a:avLst/>
            <a:gdLst/>
            <a:ahLst/>
            <a:cxnLst/>
            <a:rect l="l" t="t" r="r" b="b"/>
            <a:pathLst>
              <a:path w="313944" h="1597152">
                <a:moveTo>
                  <a:pt x="310896" y="1597152"/>
                </a:moveTo>
                <a:cubicBezTo>
                  <a:pt x="310896" y="1588008"/>
                  <a:pt x="310896" y="1575816"/>
                  <a:pt x="313944" y="1566672"/>
                </a:cubicBezTo>
                <a:cubicBezTo>
                  <a:pt x="228600" y="1536192"/>
                  <a:pt x="185928" y="1469136"/>
                  <a:pt x="185928" y="1371600"/>
                </a:cubicBezTo>
                <a:cubicBezTo>
                  <a:pt x="185928" y="1338072"/>
                  <a:pt x="188976" y="1289304"/>
                  <a:pt x="195072" y="1225296"/>
                </a:cubicBezTo>
                <a:cubicBezTo>
                  <a:pt x="204216" y="1158240"/>
                  <a:pt x="207264" y="1115568"/>
                  <a:pt x="207264" y="1097280"/>
                </a:cubicBezTo>
                <a:cubicBezTo>
                  <a:pt x="207264" y="966216"/>
                  <a:pt x="152400" y="868680"/>
                  <a:pt x="45720" y="801624"/>
                </a:cubicBezTo>
                <a:cubicBezTo>
                  <a:pt x="152400" y="731520"/>
                  <a:pt x="201168" y="630936"/>
                  <a:pt x="201168" y="499872"/>
                </a:cubicBezTo>
                <a:cubicBezTo>
                  <a:pt x="201168" y="481584"/>
                  <a:pt x="198120" y="438912"/>
                  <a:pt x="188976" y="374904"/>
                </a:cubicBezTo>
                <a:cubicBezTo>
                  <a:pt x="179832" y="307848"/>
                  <a:pt x="176784" y="262128"/>
                  <a:pt x="173736" y="228600"/>
                </a:cubicBezTo>
                <a:cubicBezTo>
                  <a:pt x="173736" y="128016"/>
                  <a:pt x="216408" y="60960"/>
                  <a:pt x="298704" y="30480"/>
                </a:cubicBezTo>
                <a:cubicBezTo>
                  <a:pt x="295656" y="18288"/>
                  <a:pt x="295656" y="9144"/>
                  <a:pt x="292608" y="0"/>
                </a:cubicBezTo>
                <a:cubicBezTo>
                  <a:pt x="234696" y="18288"/>
                  <a:pt x="188976" y="57912"/>
                  <a:pt x="155448" y="118872"/>
                </a:cubicBezTo>
                <a:cubicBezTo>
                  <a:pt x="121920" y="179832"/>
                  <a:pt x="103632" y="249936"/>
                  <a:pt x="103632" y="326136"/>
                </a:cubicBezTo>
                <a:cubicBezTo>
                  <a:pt x="103632" y="371856"/>
                  <a:pt x="109728" y="417576"/>
                  <a:pt x="118872" y="469392"/>
                </a:cubicBezTo>
                <a:cubicBezTo>
                  <a:pt x="124968" y="521208"/>
                  <a:pt x="131064" y="557784"/>
                  <a:pt x="131064" y="579120"/>
                </a:cubicBezTo>
                <a:cubicBezTo>
                  <a:pt x="131064" y="630936"/>
                  <a:pt x="118872" y="673608"/>
                  <a:pt x="97536" y="710184"/>
                </a:cubicBezTo>
                <a:cubicBezTo>
                  <a:pt x="73152" y="746760"/>
                  <a:pt x="42672" y="771144"/>
                  <a:pt x="0" y="783336"/>
                </a:cubicBezTo>
                <a:cubicBezTo>
                  <a:pt x="0" y="795528"/>
                  <a:pt x="0" y="807720"/>
                  <a:pt x="0" y="819912"/>
                </a:cubicBezTo>
                <a:cubicBezTo>
                  <a:pt x="42672" y="829056"/>
                  <a:pt x="73152" y="853440"/>
                  <a:pt x="97536" y="890016"/>
                </a:cubicBezTo>
                <a:cubicBezTo>
                  <a:pt x="121920" y="926592"/>
                  <a:pt x="134112" y="969264"/>
                  <a:pt x="134112" y="1018032"/>
                </a:cubicBezTo>
                <a:cubicBezTo>
                  <a:pt x="134112" y="1042416"/>
                  <a:pt x="131064" y="1082040"/>
                  <a:pt x="124968" y="1130808"/>
                </a:cubicBezTo>
                <a:cubicBezTo>
                  <a:pt x="115824" y="1182624"/>
                  <a:pt x="112776" y="1228344"/>
                  <a:pt x="112776" y="1274064"/>
                </a:cubicBezTo>
                <a:cubicBezTo>
                  <a:pt x="115824" y="1350264"/>
                  <a:pt x="131064" y="1420368"/>
                  <a:pt x="167640" y="1481328"/>
                </a:cubicBezTo>
                <a:cubicBezTo>
                  <a:pt x="204216" y="1539240"/>
                  <a:pt x="249936" y="1578864"/>
                  <a:pt x="310896" y="1597152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9" name="object 1589"/>
          <p:cNvSpPr/>
          <p:nvPr/>
        </p:nvSpPr>
        <p:spPr>
          <a:xfrm>
            <a:off x="2737104" y="4492752"/>
            <a:ext cx="320040" cy="1606296"/>
          </a:xfrm>
          <a:custGeom>
            <a:avLst/>
            <a:gdLst/>
            <a:ahLst/>
            <a:cxnLst/>
            <a:rect l="l" t="t" r="r" b="b"/>
            <a:pathLst>
              <a:path w="320040" h="1606296">
                <a:moveTo>
                  <a:pt x="310896" y="1606296"/>
                </a:moveTo>
                <a:lnTo>
                  <a:pt x="313944" y="1606296"/>
                </a:lnTo>
                <a:lnTo>
                  <a:pt x="316992" y="1603248"/>
                </a:lnTo>
                <a:lnTo>
                  <a:pt x="320040" y="1572768"/>
                </a:lnTo>
                <a:lnTo>
                  <a:pt x="320040" y="1566672"/>
                </a:lnTo>
                <a:lnTo>
                  <a:pt x="289560" y="1554480"/>
                </a:lnTo>
                <a:lnTo>
                  <a:pt x="289560" y="1554480"/>
                </a:lnTo>
                <a:lnTo>
                  <a:pt x="265176" y="1539240"/>
                </a:lnTo>
                <a:lnTo>
                  <a:pt x="265176" y="1539240"/>
                </a:lnTo>
                <a:lnTo>
                  <a:pt x="243840" y="1520952"/>
                </a:lnTo>
                <a:lnTo>
                  <a:pt x="243840" y="1520952"/>
                </a:lnTo>
                <a:lnTo>
                  <a:pt x="225552" y="1496568"/>
                </a:lnTo>
                <a:lnTo>
                  <a:pt x="225552" y="1499616"/>
                </a:lnTo>
                <a:lnTo>
                  <a:pt x="213360" y="1472184"/>
                </a:lnTo>
                <a:lnTo>
                  <a:pt x="213360" y="1472184"/>
                </a:lnTo>
                <a:lnTo>
                  <a:pt x="201168" y="1444752"/>
                </a:lnTo>
                <a:lnTo>
                  <a:pt x="201168" y="1444752"/>
                </a:lnTo>
                <a:lnTo>
                  <a:pt x="195072" y="1411224"/>
                </a:lnTo>
                <a:lnTo>
                  <a:pt x="195072" y="1377696"/>
                </a:lnTo>
                <a:lnTo>
                  <a:pt x="195072" y="1362456"/>
                </a:lnTo>
                <a:lnTo>
                  <a:pt x="195072" y="1350264"/>
                </a:lnTo>
                <a:lnTo>
                  <a:pt x="195072" y="1335024"/>
                </a:lnTo>
                <a:lnTo>
                  <a:pt x="195072" y="1316736"/>
                </a:lnTo>
                <a:lnTo>
                  <a:pt x="198120" y="1298448"/>
                </a:lnTo>
                <a:lnTo>
                  <a:pt x="198120" y="1277112"/>
                </a:lnTo>
                <a:lnTo>
                  <a:pt x="201168" y="1255776"/>
                </a:lnTo>
                <a:lnTo>
                  <a:pt x="204216" y="1231392"/>
                </a:lnTo>
                <a:lnTo>
                  <a:pt x="207264" y="1207008"/>
                </a:lnTo>
                <a:lnTo>
                  <a:pt x="210312" y="1185672"/>
                </a:lnTo>
                <a:lnTo>
                  <a:pt x="210312" y="1167384"/>
                </a:lnTo>
                <a:lnTo>
                  <a:pt x="213360" y="1149096"/>
                </a:lnTo>
                <a:lnTo>
                  <a:pt x="213360" y="1133856"/>
                </a:lnTo>
                <a:lnTo>
                  <a:pt x="213360" y="1121664"/>
                </a:lnTo>
                <a:lnTo>
                  <a:pt x="213360" y="1112520"/>
                </a:lnTo>
                <a:lnTo>
                  <a:pt x="216408" y="1103376"/>
                </a:lnTo>
                <a:lnTo>
                  <a:pt x="213360" y="1078992"/>
                </a:lnTo>
                <a:lnTo>
                  <a:pt x="213360" y="1054608"/>
                </a:lnTo>
                <a:lnTo>
                  <a:pt x="207264" y="1033272"/>
                </a:lnTo>
                <a:lnTo>
                  <a:pt x="204216" y="1008888"/>
                </a:lnTo>
                <a:lnTo>
                  <a:pt x="198120" y="987552"/>
                </a:lnTo>
                <a:lnTo>
                  <a:pt x="192024" y="969264"/>
                </a:lnTo>
                <a:lnTo>
                  <a:pt x="182880" y="947928"/>
                </a:lnTo>
                <a:lnTo>
                  <a:pt x="173736" y="929640"/>
                </a:lnTo>
                <a:lnTo>
                  <a:pt x="161544" y="911352"/>
                </a:lnTo>
                <a:lnTo>
                  <a:pt x="149352" y="893064"/>
                </a:lnTo>
                <a:lnTo>
                  <a:pt x="137160" y="874776"/>
                </a:lnTo>
                <a:lnTo>
                  <a:pt x="121920" y="859536"/>
                </a:lnTo>
                <a:lnTo>
                  <a:pt x="106680" y="844296"/>
                </a:lnTo>
                <a:lnTo>
                  <a:pt x="91440" y="829056"/>
                </a:lnTo>
                <a:lnTo>
                  <a:pt x="73152" y="816864"/>
                </a:lnTo>
                <a:lnTo>
                  <a:pt x="51816" y="801624"/>
                </a:lnTo>
                <a:lnTo>
                  <a:pt x="51816" y="810768"/>
                </a:lnTo>
                <a:lnTo>
                  <a:pt x="70104" y="795528"/>
                </a:lnTo>
                <a:lnTo>
                  <a:pt x="88392" y="783336"/>
                </a:lnTo>
                <a:lnTo>
                  <a:pt x="106680" y="768096"/>
                </a:lnTo>
                <a:lnTo>
                  <a:pt x="121920" y="752856"/>
                </a:lnTo>
                <a:lnTo>
                  <a:pt x="137160" y="734568"/>
                </a:lnTo>
                <a:lnTo>
                  <a:pt x="149352" y="719328"/>
                </a:lnTo>
                <a:lnTo>
                  <a:pt x="161544" y="701040"/>
                </a:lnTo>
                <a:lnTo>
                  <a:pt x="170688" y="682752"/>
                </a:lnTo>
                <a:lnTo>
                  <a:pt x="179832" y="664464"/>
                </a:lnTo>
                <a:lnTo>
                  <a:pt x="188976" y="643128"/>
                </a:lnTo>
                <a:lnTo>
                  <a:pt x="195072" y="621792"/>
                </a:lnTo>
                <a:lnTo>
                  <a:pt x="201168" y="600456"/>
                </a:lnTo>
                <a:lnTo>
                  <a:pt x="204216" y="579120"/>
                </a:lnTo>
                <a:lnTo>
                  <a:pt x="207264" y="554736"/>
                </a:lnTo>
                <a:lnTo>
                  <a:pt x="207264" y="530352"/>
                </a:lnTo>
                <a:lnTo>
                  <a:pt x="210312" y="505968"/>
                </a:lnTo>
                <a:lnTo>
                  <a:pt x="210312" y="499872"/>
                </a:lnTo>
                <a:lnTo>
                  <a:pt x="207264" y="487680"/>
                </a:lnTo>
                <a:lnTo>
                  <a:pt x="207264" y="475488"/>
                </a:lnTo>
                <a:lnTo>
                  <a:pt x="204216" y="460248"/>
                </a:lnTo>
                <a:lnTo>
                  <a:pt x="204216" y="441960"/>
                </a:lnTo>
                <a:lnTo>
                  <a:pt x="201168" y="423672"/>
                </a:lnTo>
                <a:lnTo>
                  <a:pt x="198120" y="402336"/>
                </a:lnTo>
                <a:lnTo>
                  <a:pt x="195072" y="381000"/>
                </a:lnTo>
                <a:lnTo>
                  <a:pt x="192024" y="356616"/>
                </a:lnTo>
                <a:lnTo>
                  <a:pt x="188976" y="335280"/>
                </a:lnTo>
                <a:lnTo>
                  <a:pt x="188976" y="313944"/>
                </a:lnTo>
                <a:lnTo>
                  <a:pt x="185928" y="295656"/>
                </a:lnTo>
                <a:lnTo>
                  <a:pt x="185928" y="277368"/>
                </a:lnTo>
                <a:lnTo>
                  <a:pt x="182880" y="262128"/>
                </a:lnTo>
                <a:lnTo>
                  <a:pt x="182880" y="246888"/>
                </a:lnTo>
                <a:lnTo>
                  <a:pt x="182880" y="234696"/>
                </a:lnTo>
                <a:lnTo>
                  <a:pt x="182880" y="198120"/>
                </a:lnTo>
                <a:lnTo>
                  <a:pt x="188976" y="167640"/>
                </a:lnTo>
                <a:lnTo>
                  <a:pt x="188976" y="167640"/>
                </a:lnTo>
                <a:lnTo>
                  <a:pt x="198120" y="137160"/>
                </a:lnTo>
                <a:lnTo>
                  <a:pt x="198120" y="137160"/>
                </a:lnTo>
                <a:lnTo>
                  <a:pt x="213360" y="112776"/>
                </a:lnTo>
                <a:lnTo>
                  <a:pt x="213360" y="112776"/>
                </a:lnTo>
                <a:lnTo>
                  <a:pt x="228600" y="88392"/>
                </a:lnTo>
                <a:lnTo>
                  <a:pt x="228600" y="91440"/>
                </a:lnTo>
                <a:lnTo>
                  <a:pt x="249936" y="70104"/>
                </a:lnTo>
                <a:lnTo>
                  <a:pt x="249936" y="70104"/>
                </a:lnTo>
                <a:lnTo>
                  <a:pt x="274320" y="54864"/>
                </a:lnTo>
                <a:lnTo>
                  <a:pt x="274320" y="54864"/>
                </a:lnTo>
                <a:lnTo>
                  <a:pt x="304800" y="39624"/>
                </a:lnTo>
                <a:lnTo>
                  <a:pt x="307848" y="36576"/>
                </a:lnTo>
                <a:lnTo>
                  <a:pt x="301752" y="3048"/>
                </a:lnTo>
                <a:lnTo>
                  <a:pt x="298704" y="0"/>
                </a:lnTo>
                <a:lnTo>
                  <a:pt x="295656" y="0"/>
                </a:lnTo>
                <a:lnTo>
                  <a:pt x="274320" y="9144"/>
                </a:lnTo>
                <a:lnTo>
                  <a:pt x="252984" y="18288"/>
                </a:lnTo>
                <a:lnTo>
                  <a:pt x="234696" y="30480"/>
                </a:lnTo>
                <a:lnTo>
                  <a:pt x="216408" y="45720"/>
                </a:lnTo>
                <a:lnTo>
                  <a:pt x="198120" y="60960"/>
                </a:lnTo>
                <a:lnTo>
                  <a:pt x="182880" y="79248"/>
                </a:lnTo>
                <a:lnTo>
                  <a:pt x="167640" y="100584"/>
                </a:lnTo>
                <a:lnTo>
                  <a:pt x="152400" y="121920"/>
                </a:lnTo>
                <a:lnTo>
                  <a:pt x="140208" y="146304"/>
                </a:lnTo>
                <a:lnTo>
                  <a:pt x="131064" y="170688"/>
                </a:lnTo>
                <a:lnTo>
                  <a:pt x="121920" y="195072"/>
                </a:lnTo>
                <a:lnTo>
                  <a:pt x="115824" y="222504"/>
                </a:lnTo>
                <a:lnTo>
                  <a:pt x="109728" y="249936"/>
                </a:lnTo>
                <a:lnTo>
                  <a:pt x="106680" y="274320"/>
                </a:lnTo>
                <a:lnTo>
                  <a:pt x="103632" y="304800"/>
                </a:lnTo>
                <a:lnTo>
                  <a:pt x="103632" y="332232"/>
                </a:lnTo>
                <a:lnTo>
                  <a:pt x="103632" y="365760"/>
                </a:lnTo>
                <a:lnTo>
                  <a:pt x="106680" y="402336"/>
                </a:lnTo>
                <a:lnTo>
                  <a:pt x="109728" y="438912"/>
                </a:lnTo>
                <a:lnTo>
                  <a:pt x="115824" y="478536"/>
                </a:lnTo>
                <a:lnTo>
                  <a:pt x="118872" y="496824"/>
                </a:lnTo>
                <a:lnTo>
                  <a:pt x="121920" y="512064"/>
                </a:lnTo>
                <a:lnTo>
                  <a:pt x="124968" y="527304"/>
                </a:lnTo>
                <a:lnTo>
                  <a:pt x="124968" y="542544"/>
                </a:lnTo>
                <a:lnTo>
                  <a:pt x="128016" y="554736"/>
                </a:lnTo>
                <a:lnTo>
                  <a:pt x="128016" y="566928"/>
                </a:lnTo>
                <a:lnTo>
                  <a:pt x="128016" y="579120"/>
                </a:lnTo>
                <a:lnTo>
                  <a:pt x="128016" y="588264"/>
                </a:lnTo>
                <a:lnTo>
                  <a:pt x="128016" y="621792"/>
                </a:lnTo>
                <a:lnTo>
                  <a:pt x="121920" y="655320"/>
                </a:lnTo>
                <a:lnTo>
                  <a:pt x="121920" y="655320"/>
                </a:lnTo>
                <a:lnTo>
                  <a:pt x="109728" y="685800"/>
                </a:lnTo>
                <a:lnTo>
                  <a:pt x="109728" y="685800"/>
                </a:lnTo>
                <a:lnTo>
                  <a:pt x="94488" y="716280"/>
                </a:lnTo>
                <a:lnTo>
                  <a:pt x="88392" y="728472"/>
                </a:lnTo>
                <a:lnTo>
                  <a:pt x="76200" y="740664"/>
                </a:lnTo>
                <a:lnTo>
                  <a:pt x="67056" y="749808"/>
                </a:lnTo>
                <a:lnTo>
                  <a:pt x="54864" y="758952"/>
                </a:lnTo>
                <a:lnTo>
                  <a:pt x="42672" y="768096"/>
                </a:lnTo>
                <a:lnTo>
                  <a:pt x="30480" y="774192"/>
                </a:lnTo>
                <a:lnTo>
                  <a:pt x="18288" y="780288"/>
                </a:lnTo>
                <a:lnTo>
                  <a:pt x="3048" y="783336"/>
                </a:lnTo>
                <a:lnTo>
                  <a:pt x="0" y="789432"/>
                </a:lnTo>
                <a:lnTo>
                  <a:pt x="0" y="826008"/>
                </a:lnTo>
                <a:lnTo>
                  <a:pt x="3048" y="832104"/>
                </a:lnTo>
                <a:lnTo>
                  <a:pt x="18288" y="835152"/>
                </a:lnTo>
                <a:lnTo>
                  <a:pt x="33528" y="841248"/>
                </a:lnTo>
                <a:lnTo>
                  <a:pt x="45720" y="847344"/>
                </a:lnTo>
                <a:lnTo>
                  <a:pt x="57912" y="856488"/>
                </a:lnTo>
                <a:lnTo>
                  <a:pt x="67056" y="862584"/>
                </a:lnTo>
                <a:lnTo>
                  <a:pt x="79248" y="874776"/>
                </a:lnTo>
                <a:lnTo>
                  <a:pt x="88392" y="886968"/>
                </a:lnTo>
                <a:lnTo>
                  <a:pt x="97536" y="899160"/>
                </a:lnTo>
                <a:lnTo>
                  <a:pt x="112776" y="926592"/>
                </a:lnTo>
                <a:lnTo>
                  <a:pt x="112776" y="926592"/>
                </a:lnTo>
                <a:lnTo>
                  <a:pt x="124968" y="957072"/>
                </a:lnTo>
                <a:lnTo>
                  <a:pt x="124968" y="957072"/>
                </a:lnTo>
                <a:lnTo>
                  <a:pt x="131064" y="990600"/>
                </a:lnTo>
                <a:lnTo>
                  <a:pt x="134112" y="1024128"/>
                </a:lnTo>
                <a:lnTo>
                  <a:pt x="134112" y="1033272"/>
                </a:lnTo>
                <a:lnTo>
                  <a:pt x="134112" y="1045464"/>
                </a:lnTo>
                <a:lnTo>
                  <a:pt x="131064" y="1057656"/>
                </a:lnTo>
                <a:lnTo>
                  <a:pt x="131064" y="1069848"/>
                </a:lnTo>
                <a:lnTo>
                  <a:pt x="131064" y="1085088"/>
                </a:lnTo>
                <a:lnTo>
                  <a:pt x="128016" y="1100328"/>
                </a:lnTo>
                <a:lnTo>
                  <a:pt x="124968" y="1118616"/>
                </a:lnTo>
                <a:lnTo>
                  <a:pt x="121920" y="1136904"/>
                </a:lnTo>
                <a:lnTo>
                  <a:pt x="118872" y="1173480"/>
                </a:lnTo>
                <a:lnTo>
                  <a:pt x="115824" y="1210056"/>
                </a:lnTo>
                <a:lnTo>
                  <a:pt x="112776" y="1246632"/>
                </a:lnTo>
                <a:lnTo>
                  <a:pt x="112776" y="1280160"/>
                </a:lnTo>
                <a:lnTo>
                  <a:pt x="112776" y="1307592"/>
                </a:lnTo>
                <a:lnTo>
                  <a:pt x="115824" y="1335024"/>
                </a:lnTo>
                <a:lnTo>
                  <a:pt x="121920" y="1362456"/>
                </a:lnTo>
                <a:lnTo>
                  <a:pt x="128016" y="1389888"/>
                </a:lnTo>
                <a:lnTo>
                  <a:pt x="134112" y="1417320"/>
                </a:lnTo>
                <a:lnTo>
                  <a:pt x="143256" y="1441704"/>
                </a:lnTo>
                <a:lnTo>
                  <a:pt x="155448" y="1466088"/>
                </a:lnTo>
                <a:lnTo>
                  <a:pt x="167640" y="1487424"/>
                </a:lnTo>
                <a:lnTo>
                  <a:pt x="179832" y="1511808"/>
                </a:lnTo>
                <a:lnTo>
                  <a:pt x="195072" y="1530096"/>
                </a:lnTo>
                <a:lnTo>
                  <a:pt x="213360" y="1548384"/>
                </a:lnTo>
                <a:lnTo>
                  <a:pt x="228600" y="1563624"/>
                </a:lnTo>
                <a:lnTo>
                  <a:pt x="246888" y="1578864"/>
                </a:lnTo>
                <a:lnTo>
                  <a:pt x="268224" y="1591056"/>
                </a:lnTo>
                <a:lnTo>
                  <a:pt x="289560" y="1600200"/>
                </a:lnTo>
                <a:lnTo>
                  <a:pt x="310896" y="1606296"/>
                </a:lnTo>
                <a:close/>
                <a:moveTo>
                  <a:pt x="292608" y="1591056"/>
                </a:moveTo>
                <a:lnTo>
                  <a:pt x="274320" y="1581912"/>
                </a:lnTo>
                <a:lnTo>
                  <a:pt x="252984" y="1569720"/>
                </a:lnTo>
                <a:lnTo>
                  <a:pt x="234696" y="1557528"/>
                </a:lnTo>
                <a:lnTo>
                  <a:pt x="219456" y="1542288"/>
                </a:lnTo>
                <a:lnTo>
                  <a:pt x="204216" y="1524000"/>
                </a:lnTo>
                <a:lnTo>
                  <a:pt x="188976" y="1505712"/>
                </a:lnTo>
                <a:lnTo>
                  <a:pt x="173736" y="1484376"/>
                </a:lnTo>
                <a:lnTo>
                  <a:pt x="161544" y="1459992"/>
                </a:lnTo>
                <a:lnTo>
                  <a:pt x="152400" y="1438656"/>
                </a:lnTo>
                <a:lnTo>
                  <a:pt x="143256" y="1414272"/>
                </a:lnTo>
                <a:lnTo>
                  <a:pt x="134112" y="1386840"/>
                </a:lnTo>
                <a:lnTo>
                  <a:pt x="131064" y="1362456"/>
                </a:lnTo>
                <a:lnTo>
                  <a:pt x="124968" y="1335024"/>
                </a:lnTo>
                <a:lnTo>
                  <a:pt x="121920" y="1307592"/>
                </a:lnTo>
                <a:lnTo>
                  <a:pt x="121920" y="1280160"/>
                </a:lnTo>
                <a:lnTo>
                  <a:pt x="121920" y="1246632"/>
                </a:lnTo>
                <a:lnTo>
                  <a:pt x="124968" y="1210056"/>
                </a:lnTo>
                <a:lnTo>
                  <a:pt x="128016" y="1176528"/>
                </a:lnTo>
                <a:lnTo>
                  <a:pt x="131064" y="1136904"/>
                </a:lnTo>
                <a:lnTo>
                  <a:pt x="134112" y="1118616"/>
                </a:lnTo>
                <a:lnTo>
                  <a:pt x="137160" y="1103376"/>
                </a:lnTo>
                <a:lnTo>
                  <a:pt x="137160" y="1085088"/>
                </a:lnTo>
                <a:lnTo>
                  <a:pt x="140208" y="1072896"/>
                </a:lnTo>
                <a:lnTo>
                  <a:pt x="140208" y="1057656"/>
                </a:lnTo>
                <a:lnTo>
                  <a:pt x="143256" y="1045464"/>
                </a:lnTo>
                <a:lnTo>
                  <a:pt x="143256" y="1033272"/>
                </a:lnTo>
                <a:lnTo>
                  <a:pt x="143256" y="1024128"/>
                </a:lnTo>
                <a:lnTo>
                  <a:pt x="140208" y="987552"/>
                </a:lnTo>
                <a:lnTo>
                  <a:pt x="134112" y="954024"/>
                </a:lnTo>
                <a:lnTo>
                  <a:pt x="134112" y="954024"/>
                </a:lnTo>
                <a:lnTo>
                  <a:pt x="121920" y="923544"/>
                </a:lnTo>
                <a:lnTo>
                  <a:pt x="121920" y="923544"/>
                </a:lnTo>
                <a:lnTo>
                  <a:pt x="106680" y="893064"/>
                </a:lnTo>
                <a:lnTo>
                  <a:pt x="94488" y="880872"/>
                </a:lnTo>
                <a:lnTo>
                  <a:pt x="85344" y="868680"/>
                </a:lnTo>
                <a:lnTo>
                  <a:pt x="73152" y="856488"/>
                </a:lnTo>
                <a:lnTo>
                  <a:pt x="60960" y="847344"/>
                </a:lnTo>
                <a:lnTo>
                  <a:pt x="48768" y="838200"/>
                </a:lnTo>
                <a:lnTo>
                  <a:pt x="36576" y="832104"/>
                </a:lnTo>
                <a:lnTo>
                  <a:pt x="21336" y="826008"/>
                </a:lnTo>
                <a:lnTo>
                  <a:pt x="6096" y="822960"/>
                </a:lnTo>
                <a:lnTo>
                  <a:pt x="9144" y="826008"/>
                </a:lnTo>
                <a:lnTo>
                  <a:pt x="9144" y="789432"/>
                </a:lnTo>
                <a:lnTo>
                  <a:pt x="6096" y="792480"/>
                </a:lnTo>
                <a:lnTo>
                  <a:pt x="21336" y="789432"/>
                </a:lnTo>
                <a:lnTo>
                  <a:pt x="36576" y="783336"/>
                </a:lnTo>
                <a:lnTo>
                  <a:pt x="48768" y="774192"/>
                </a:lnTo>
                <a:lnTo>
                  <a:pt x="60960" y="765048"/>
                </a:lnTo>
                <a:lnTo>
                  <a:pt x="73152" y="755904"/>
                </a:lnTo>
                <a:lnTo>
                  <a:pt x="85344" y="746760"/>
                </a:lnTo>
                <a:lnTo>
                  <a:pt x="94488" y="731520"/>
                </a:lnTo>
                <a:lnTo>
                  <a:pt x="103632" y="719328"/>
                </a:lnTo>
                <a:lnTo>
                  <a:pt x="118872" y="688848"/>
                </a:lnTo>
                <a:lnTo>
                  <a:pt x="118872" y="688848"/>
                </a:lnTo>
                <a:lnTo>
                  <a:pt x="131064" y="658368"/>
                </a:lnTo>
                <a:lnTo>
                  <a:pt x="131064" y="658368"/>
                </a:lnTo>
                <a:lnTo>
                  <a:pt x="137160" y="621792"/>
                </a:lnTo>
                <a:lnTo>
                  <a:pt x="137160" y="585216"/>
                </a:lnTo>
                <a:lnTo>
                  <a:pt x="137160" y="576072"/>
                </a:lnTo>
                <a:lnTo>
                  <a:pt x="137160" y="566928"/>
                </a:lnTo>
                <a:lnTo>
                  <a:pt x="137160" y="554736"/>
                </a:lnTo>
                <a:lnTo>
                  <a:pt x="134112" y="542544"/>
                </a:lnTo>
                <a:lnTo>
                  <a:pt x="134112" y="527304"/>
                </a:lnTo>
                <a:lnTo>
                  <a:pt x="131064" y="512064"/>
                </a:lnTo>
                <a:lnTo>
                  <a:pt x="128016" y="493776"/>
                </a:lnTo>
                <a:lnTo>
                  <a:pt x="124968" y="475488"/>
                </a:lnTo>
                <a:lnTo>
                  <a:pt x="118872" y="438912"/>
                </a:lnTo>
                <a:lnTo>
                  <a:pt x="115824" y="402336"/>
                </a:lnTo>
                <a:lnTo>
                  <a:pt x="112776" y="365760"/>
                </a:lnTo>
                <a:lnTo>
                  <a:pt x="112776" y="332232"/>
                </a:lnTo>
                <a:lnTo>
                  <a:pt x="112776" y="304800"/>
                </a:lnTo>
                <a:lnTo>
                  <a:pt x="115824" y="277368"/>
                </a:lnTo>
                <a:lnTo>
                  <a:pt x="118872" y="249936"/>
                </a:lnTo>
                <a:lnTo>
                  <a:pt x="124968" y="225552"/>
                </a:lnTo>
                <a:lnTo>
                  <a:pt x="131064" y="198120"/>
                </a:lnTo>
                <a:lnTo>
                  <a:pt x="140208" y="173736"/>
                </a:lnTo>
                <a:lnTo>
                  <a:pt x="149352" y="149352"/>
                </a:lnTo>
                <a:lnTo>
                  <a:pt x="161544" y="128016"/>
                </a:lnTo>
                <a:lnTo>
                  <a:pt x="173736" y="106680"/>
                </a:lnTo>
                <a:lnTo>
                  <a:pt x="188976" y="85344"/>
                </a:lnTo>
                <a:lnTo>
                  <a:pt x="204216" y="70104"/>
                </a:lnTo>
                <a:lnTo>
                  <a:pt x="219456" y="51816"/>
                </a:lnTo>
                <a:lnTo>
                  <a:pt x="237744" y="39624"/>
                </a:lnTo>
                <a:lnTo>
                  <a:pt x="256032" y="27432"/>
                </a:lnTo>
                <a:lnTo>
                  <a:pt x="277368" y="18288"/>
                </a:lnTo>
                <a:lnTo>
                  <a:pt x="298704" y="9144"/>
                </a:lnTo>
                <a:lnTo>
                  <a:pt x="292608" y="6096"/>
                </a:lnTo>
                <a:lnTo>
                  <a:pt x="298704" y="36576"/>
                </a:lnTo>
                <a:lnTo>
                  <a:pt x="298704" y="33528"/>
                </a:lnTo>
                <a:lnTo>
                  <a:pt x="271272" y="45720"/>
                </a:lnTo>
                <a:lnTo>
                  <a:pt x="271272" y="45720"/>
                </a:lnTo>
                <a:lnTo>
                  <a:pt x="243840" y="64008"/>
                </a:lnTo>
                <a:lnTo>
                  <a:pt x="243840" y="64008"/>
                </a:lnTo>
                <a:lnTo>
                  <a:pt x="222504" y="82296"/>
                </a:lnTo>
                <a:lnTo>
                  <a:pt x="222504" y="85344"/>
                </a:lnTo>
                <a:lnTo>
                  <a:pt x="204216" y="106680"/>
                </a:lnTo>
                <a:lnTo>
                  <a:pt x="204216" y="106680"/>
                </a:lnTo>
                <a:lnTo>
                  <a:pt x="192024" y="134112"/>
                </a:lnTo>
                <a:lnTo>
                  <a:pt x="192024" y="134112"/>
                </a:lnTo>
                <a:lnTo>
                  <a:pt x="179832" y="164592"/>
                </a:lnTo>
                <a:lnTo>
                  <a:pt x="179832" y="164592"/>
                </a:lnTo>
                <a:lnTo>
                  <a:pt x="173736" y="198120"/>
                </a:lnTo>
                <a:lnTo>
                  <a:pt x="173736" y="234696"/>
                </a:lnTo>
                <a:lnTo>
                  <a:pt x="173736" y="246888"/>
                </a:lnTo>
                <a:lnTo>
                  <a:pt x="173736" y="262128"/>
                </a:lnTo>
                <a:lnTo>
                  <a:pt x="176784" y="277368"/>
                </a:lnTo>
                <a:lnTo>
                  <a:pt x="176784" y="295656"/>
                </a:lnTo>
                <a:lnTo>
                  <a:pt x="179832" y="313944"/>
                </a:lnTo>
                <a:lnTo>
                  <a:pt x="179832" y="335280"/>
                </a:lnTo>
                <a:lnTo>
                  <a:pt x="182880" y="356616"/>
                </a:lnTo>
                <a:lnTo>
                  <a:pt x="185928" y="381000"/>
                </a:lnTo>
                <a:lnTo>
                  <a:pt x="188976" y="405384"/>
                </a:lnTo>
                <a:lnTo>
                  <a:pt x="192024" y="423672"/>
                </a:lnTo>
                <a:lnTo>
                  <a:pt x="195072" y="445008"/>
                </a:lnTo>
                <a:lnTo>
                  <a:pt x="198120" y="460248"/>
                </a:lnTo>
                <a:lnTo>
                  <a:pt x="198120" y="475488"/>
                </a:lnTo>
                <a:lnTo>
                  <a:pt x="198120" y="487680"/>
                </a:lnTo>
                <a:lnTo>
                  <a:pt x="201168" y="499872"/>
                </a:lnTo>
                <a:lnTo>
                  <a:pt x="201168" y="505968"/>
                </a:lnTo>
                <a:lnTo>
                  <a:pt x="198120" y="530352"/>
                </a:lnTo>
                <a:lnTo>
                  <a:pt x="198120" y="554736"/>
                </a:lnTo>
                <a:lnTo>
                  <a:pt x="195072" y="576072"/>
                </a:lnTo>
                <a:lnTo>
                  <a:pt x="192024" y="597408"/>
                </a:lnTo>
                <a:lnTo>
                  <a:pt x="185928" y="618744"/>
                </a:lnTo>
                <a:lnTo>
                  <a:pt x="179832" y="640080"/>
                </a:lnTo>
                <a:lnTo>
                  <a:pt x="170688" y="658368"/>
                </a:lnTo>
                <a:lnTo>
                  <a:pt x="161544" y="676656"/>
                </a:lnTo>
                <a:lnTo>
                  <a:pt x="152400" y="694944"/>
                </a:lnTo>
                <a:lnTo>
                  <a:pt x="140208" y="713232"/>
                </a:lnTo>
                <a:lnTo>
                  <a:pt x="128016" y="728472"/>
                </a:lnTo>
                <a:lnTo>
                  <a:pt x="115824" y="746760"/>
                </a:lnTo>
                <a:lnTo>
                  <a:pt x="100584" y="762000"/>
                </a:lnTo>
                <a:lnTo>
                  <a:pt x="85344" y="774192"/>
                </a:lnTo>
                <a:lnTo>
                  <a:pt x="67056" y="789432"/>
                </a:lnTo>
                <a:lnTo>
                  <a:pt x="48768" y="801624"/>
                </a:lnTo>
                <a:lnTo>
                  <a:pt x="45720" y="807720"/>
                </a:lnTo>
                <a:lnTo>
                  <a:pt x="48768" y="810768"/>
                </a:lnTo>
                <a:lnTo>
                  <a:pt x="67056" y="822960"/>
                </a:lnTo>
                <a:lnTo>
                  <a:pt x="85344" y="835152"/>
                </a:lnTo>
                <a:lnTo>
                  <a:pt x="100584" y="850392"/>
                </a:lnTo>
                <a:lnTo>
                  <a:pt x="115824" y="865632"/>
                </a:lnTo>
                <a:lnTo>
                  <a:pt x="131064" y="880872"/>
                </a:lnTo>
                <a:lnTo>
                  <a:pt x="143256" y="899160"/>
                </a:lnTo>
                <a:lnTo>
                  <a:pt x="155448" y="914400"/>
                </a:lnTo>
                <a:lnTo>
                  <a:pt x="164592" y="932688"/>
                </a:lnTo>
                <a:lnTo>
                  <a:pt x="173736" y="950976"/>
                </a:lnTo>
                <a:lnTo>
                  <a:pt x="182880" y="972312"/>
                </a:lnTo>
                <a:lnTo>
                  <a:pt x="188976" y="990600"/>
                </a:lnTo>
                <a:lnTo>
                  <a:pt x="195072" y="1011936"/>
                </a:lnTo>
                <a:lnTo>
                  <a:pt x="201168" y="1033272"/>
                </a:lnTo>
                <a:lnTo>
                  <a:pt x="204216" y="1054608"/>
                </a:lnTo>
                <a:lnTo>
                  <a:pt x="204216" y="1078992"/>
                </a:lnTo>
                <a:lnTo>
                  <a:pt x="207264" y="1103376"/>
                </a:lnTo>
                <a:lnTo>
                  <a:pt x="204216" y="1112520"/>
                </a:lnTo>
                <a:lnTo>
                  <a:pt x="204216" y="1121664"/>
                </a:lnTo>
                <a:lnTo>
                  <a:pt x="204216" y="1133856"/>
                </a:lnTo>
                <a:lnTo>
                  <a:pt x="204216" y="1149096"/>
                </a:lnTo>
                <a:lnTo>
                  <a:pt x="201168" y="1167384"/>
                </a:lnTo>
                <a:lnTo>
                  <a:pt x="201168" y="1185672"/>
                </a:lnTo>
                <a:lnTo>
                  <a:pt x="198120" y="1207008"/>
                </a:lnTo>
                <a:lnTo>
                  <a:pt x="195072" y="1231392"/>
                </a:lnTo>
                <a:lnTo>
                  <a:pt x="192024" y="1252728"/>
                </a:lnTo>
                <a:lnTo>
                  <a:pt x="188976" y="1277112"/>
                </a:lnTo>
                <a:lnTo>
                  <a:pt x="188976" y="1295400"/>
                </a:lnTo>
                <a:lnTo>
                  <a:pt x="185928" y="1316736"/>
                </a:lnTo>
                <a:lnTo>
                  <a:pt x="185928" y="1331976"/>
                </a:lnTo>
                <a:lnTo>
                  <a:pt x="185928" y="1350264"/>
                </a:lnTo>
                <a:lnTo>
                  <a:pt x="185928" y="1362456"/>
                </a:lnTo>
                <a:lnTo>
                  <a:pt x="185928" y="1377696"/>
                </a:lnTo>
                <a:lnTo>
                  <a:pt x="185928" y="1414272"/>
                </a:lnTo>
                <a:lnTo>
                  <a:pt x="192024" y="1444752"/>
                </a:lnTo>
                <a:lnTo>
                  <a:pt x="195072" y="1447800"/>
                </a:lnTo>
                <a:lnTo>
                  <a:pt x="204216" y="1475232"/>
                </a:lnTo>
                <a:lnTo>
                  <a:pt x="204216" y="1475232"/>
                </a:lnTo>
                <a:lnTo>
                  <a:pt x="216408" y="1502664"/>
                </a:lnTo>
                <a:lnTo>
                  <a:pt x="219456" y="1502664"/>
                </a:lnTo>
                <a:lnTo>
                  <a:pt x="237744" y="1527048"/>
                </a:lnTo>
                <a:lnTo>
                  <a:pt x="237744" y="1527048"/>
                </a:lnTo>
                <a:lnTo>
                  <a:pt x="259080" y="1545336"/>
                </a:lnTo>
                <a:lnTo>
                  <a:pt x="259080" y="1545336"/>
                </a:lnTo>
                <a:lnTo>
                  <a:pt x="283464" y="1563624"/>
                </a:lnTo>
                <a:lnTo>
                  <a:pt x="286512" y="1563624"/>
                </a:lnTo>
                <a:lnTo>
                  <a:pt x="313944" y="1575816"/>
                </a:lnTo>
                <a:lnTo>
                  <a:pt x="310896" y="1569720"/>
                </a:lnTo>
                <a:lnTo>
                  <a:pt x="307848" y="1603248"/>
                </a:lnTo>
                <a:lnTo>
                  <a:pt x="313944" y="1600200"/>
                </a:lnTo>
                <a:lnTo>
                  <a:pt x="292608" y="1591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0" name="object 1590"/>
          <p:cNvSpPr/>
          <p:nvPr/>
        </p:nvSpPr>
        <p:spPr>
          <a:xfrm>
            <a:off x="3429000" y="4614672"/>
            <a:ext cx="2389632" cy="76200"/>
          </a:xfrm>
          <a:custGeom>
            <a:avLst/>
            <a:gdLst/>
            <a:ahLst/>
            <a:cxnLst/>
            <a:rect l="l" t="t" r="r" b="b"/>
            <a:pathLst>
              <a:path w="2389632" h="76200">
                <a:moveTo>
                  <a:pt x="2389632" y="42672"/>
                </a:moveTo>
                <a:lnTo>
                  <a:pt x="64008" y="42672"/>
                </a:lnTo>
                <a:lnTo>
                  <a:pt x="64008" y="33528"/>
                </a:lnTo>
                <a:lnTo>
                  <a:pt x="2389632" y="33528"/>
                </a:lnTo>
                <a:lnTo>
                  <a:pt x="2389632" y="42672"/>
                </a:lnTo>
                <a:close/>
                <a:moveTo>
                  <a:pt x="76200" y="76200"/>
                </a:moveTo>
                <a:lnTo>
                  <a:pt x="0" y="36576"/>
                </a:lnTo>
                <a:lnTo>
                  <a:pt x="76200" y="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910072" y="4179174"/>
            <a:ext cx="3549924" cy="24296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b="1" i="1" spc="10" dirty="0">
                <a:latin typeface="Arial"/>
                <a:cs typeface="Arial"/>
              </a:rPr>
              <a:t>Power of ZERO</a:t>
            </a:r>
            <a:r>
              <a:rPr sz="2300" i="1" spc="10" dirty="0">
                <a:latin typeface="Arial"/>
                <a:cs typeface="Arial"/>
              </a:rPr>
              <a:t>: there is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i="1" spc="10" dirty="0">
                <a:latin typeface="Arial"/>
                <a:cs typeface="Arial"/>
              </a:rPr>
              <a:t>only this change from the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i="1" spc="10" dirty="0">
                <a:latin typeface="Arial"/>
                <a:cs typeface="Arial"/>
              </a:rPr>
              <a:t>original recurrence of a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i="1" spc="10" dirty="0">
                <a:latin typeface="Arial"/>
                <a:cs typeface="Arial"/>
              </a:rPr>
              <a:t>Global Alignment - since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i="1" spc="10" dirty="0">
                <a:latin typeface="Arial"/>
                <a:cs typeface="Arial"/>
              </a:rPr>
              <a:t>there is only one “free ride”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i="1" spc="10" dirty="0">
                <a:latin typeface="Arial"/>
                <a:cs typeface="Arial"/>
              </a:rPr>
              <a:t>edge entering into every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i="1" spc="10" dirty="0">
                <a:latin typeface="Arial"/>
                <a:cs typeface="Arial"/>
              </a:rPr>
              <a:t>vertex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object 1591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2" name="object 1592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0371"/>
            <a:ext cx="7255514" cy="68106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006633"/>
                </a:solidFill>
                <a:latin typeface="Arial Unicode MS"/>
                <a:cs typeface="Arial Unicode MS"/>
              </a:rPr>
              <a:t>Scoring Indels: Naive Approach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78939"/>
            <a:ext cx="7201664" cy="4348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A fixed penalty </a:t>
            </a:r>
            <a:r>
              <a:rPr sz="34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is given to every indel: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2739771"/>
            <a:ext cx="23926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886712" y="2739771"/>
            <a:ext cx="235419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-</a:t>
            </a:r>
            <a:r>
              <a:rPr sz="30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for 1 indel,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288411"/>
            <a:ext cx="5193029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-2</a:t>
            </a:r>
            <a:r>
              <a:rPr sz="30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for 2 consecutive  indels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837051"/>
            <a:ext cx="6012944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-3</a:t>
            </a:r>
            <a:r>
              <a:rPr sz="30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for 3 consecutive  indels, etc.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015895"/>
            <a:ext cx="7411231" cy="9400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Arial"/>
                <a:cs typeface="Arial"/>
              </a:rPr>
              <a:t>Can be too severe penalty for a series of</a:t>
            </a:r>
            <a:endParaRPr sz="31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100 consecutive indels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134633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Aligning DNA Sequences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43200" y="3051048"/>
            <a:ext cx="2234184" cy="3691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 </a:t>
            </a:r>
            <a:r>
              <a:rPr sz="2400" spc="10" dirty="0">
                <a:latin typeface="Tahoma"/>
                <a:cs typeface="Tahoma"/>
              </a:rPr>
              <a:t>= ATCTGATG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58440" y="3590544"/>
            <a:ext cx="2028139" cy="3691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W </a:t>
            </a:r>
            <a:r>
              <a:rPr sz="2400" spc="10" dirty="0">
                <a:latin typeface="Tahoma"/>
                <a:cs typeface="Tahoma"/>
              </a:rPr>
              <a:t>= TGCATAC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62600" y="3041904"/>
            <a:ext cx="265785" cy="3675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824423" y="3041904"/>
            <a:ext cx="578815" cy="3675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= 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01640" y="3499104"/>
            <a:ext cx="925982" cy="36758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m = 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813304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0" y="0"/>
                </a:moveTo>
                <a:lnTo>
                  <a:pt x="15240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270503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1" y="0"/>
                </a:moveTo>
                <a:lnTo>
                  <a:pt x="15241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727703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1" y="0"/>
                </a:moveTo>
                <a:lnTo>
                  <a:pt x="15241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184903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1" y="0"/>
                </a:moveTo>
                <a:lnTo>
                  <a:pt x="15241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4642104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0" y="0"/>
                </a:moveTo>
                <a:lnTo>
                  <a:pt x="15240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5099304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0" y="0"/>
                </a:moveTo>
                <a:lnTo>
                  <a:pt x="15240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5556504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0" y="0"/>
                </a:moveTo>
                <a:lnTo>
                  <a:pt x="15240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013704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0" y="0"/>
                </a:moveTo>
                <a:lnTo>
                  <a:pt x="15240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470904" y="4782312"/>
            <a:ext cx="15240" cy="1063752"/>
          </a:xfrm>
          <a:custGeom>
            <a:avLst/>
            <a:gdLst/>
            <a:ahLst/>
            <a:cxnLst/>
            <a:rect l="l" t="t" r="r" b="b"/>
            <a:pathLst>
              <a:path w="15240" h="1063752">
                <a:moveTo>
                  <a:pt x="15240" y="0"/>
                </a:moveTo>
                <a:lnTo>
                  <a:pt x="15240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350008" y="5306568"/>
            <a:ext cx="4599432" cy="12192"/>
          </a:xfrm>
          <a:custGeom>
            <a:avLst/>
            <a:gdLst/>
            <a:ahLst/>
            <a:cxnLst/>
            <a:rect l="l" t="t" r="r" b="b"/>
            <a:pathLst>
              <a:path w="4599432" h="12192">
                <a:moveTo>
                  <a:pt x="0" y="0"/>
                </a:moveTo>
                <a:lnTo>
                  <a:pt x="4599432" y="0"/>
                </a:lnTo>
                <a:lnTo>
                  <a:pt x="4599432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2350008" y="4782312"/>
            <a:ext cx="27432" cy="1063752"/>
          </a:xfrm>
          <a:custGeom>
            <a:avLst/>
            <a:gdLst/>
            <a:ahLst/>
            <a:cxnLst/>
            <a:rect l="l" t="t" r="r" b="b"/>
            <a:pathLst>
              <a:path w="27432" h="1063752">
                <a:moveTo>
                  <a:pt x="27432" y="0"/>
                </a:moveTo>
                <a:lnTo>
                  <a:pt x="27432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22007" y="4782312"/>
            <a:ext cx="27432" cy="1063752"/>
          </a:xfrm>
          <a:custGeom>
            <a:avLst/>
            <a:gdLst/>
            <a:ahLst/>
            <a:cxnLst/>
            <a:rect l="l" t="t" r="r" b="b"/>
            <a:pathLst>
              <a:path w="27432" h="1063752">
                <a:moveTo>
                  <a:pt x="27433" y="0"/>
                </a:moveTo>
                <a:lnTo>
                  <a:pt x="27433" y="1063752"/>
                </a:lnTo>
                <a:lnTo>
                  <a:pt x="0" y="10637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350008" y="4782312"/>
            <a:ext cx="4599432" cy="27432"/>
          </a:xfrm>
          <a:custGeom>
            <a:avLst/>
            <a:gdLst/>
            <a:ahLst/>
            <a:cxnLst/>
            <a:rect l="l" t="t" r="r" b="b"/>
            <a:pathLst>
              <a:path w="4599432" h="27432">
                <a:moveTo>
                  <a:pt x="0" y="0"/>
                </a:moveTo>
                <a:lnTo>
                  <a:pt x="4599432" y="0"/>
                </a:lnTo>
                <a:lnTo>
                  <a:pt x="4599432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50008" y="5815584"/>
            <a:ext cx="4599432" cy="30480"/>
          </a:xfrm>
          <a:custGeom>
            <a:avLst/>
            <a:gdLst/>
            <a:ahLst/>
            <a:cxnLst/>
            <a:rect l="l" t="t" r="r" b="b"/>
            <a:pathLst>
              <a:path w="4599432" h="30480">
                <a:moveTo>
                  <a:pt x="0" y="0"/>
                </a:moveTo>
                <a:lnTo>
                  <a:pt x="4599432" y="0"/>
                </a:lnTo>
                <a:lnTo>
                  <a:pt x="4599432" y="30480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453640" y="4862353"/>
            <a:ext cx="749844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  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5240" y="4862353"/>
            <a:ext cx="329183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39640" y="4862353"/>
            <a:ext cx="2176418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  G A  T  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10840" y="5380512"/>
            <a:ext cx="2121445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  G C  A  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54040" y="5380512"/>
            <a:ext cx="311079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568440" y="5380512"/>
            <a:ext cx="329184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352800" y="5081016"/>
            <a:ext cx="304800" cy="39624"/>
          </a:xfrm>
          <a:custGeom>
            <a:avLst/>
            <a:gdLst/>
            <a:ahLst/>
            <a:cxnLst/>
            <a:rect l="l" t="t" r="r" b="b"/>
            <a:pathLst>
              <a:path w="304800" h="39624">
                <a:moveTo>
                  <a:pt x="0" y="0"/>
                </a:moveTo>
                <a:lnTo>
                  <a:pt x="304800" y="0"/>
                </a:lnTo>
                <a:lnTo>
                  <a:pt x="304800" y="39624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4267200" y="5081016"/>
            <a:ext cx="304800" cy="39624"/>
          </a:xfrm>
          <a:custGeom>
            <a:avLst/>
            <a:gdLst/>
            <a:ahLst/>
            <a:cxnLst/>
            <a:rect l="l" t="t" r="r" b="b"/>
            <a:pathLst>
              <a:path w="304800" h="39624">
                <a:moveTo>
                  <a:pt x="0" y="0"/>
                </a:moveTo>
                <a:lnTo>
                  <a:pt x="304800" y="0"/>
                </a:lnTo>
                <a:lnTo>
                  <a:pt x="304800" y="39624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096000" y="5538216"/>
            <a:ext cx="304800" cy="39624"/>
          </a:xfrm>
          <a:custGeom>
            <a:avLst/>
            <a:gdLst/>
            <a:ahLst/>
            <a:cxnLst/>
            <a:rect l="l" t="t" r="r" b="b"/>
            <a:pathLst>
              <a:path w="304800" h="39624">
                <a:moveTo>
                  <a:pt x="0" y="0"/>
                </a:moveTo>
                <a:lnTo>
                  <a:pt x="304800" y="0"/>
                </a:lnTo>
                <a:lnTo>
                  <a:pt x="304800" y="39624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5181600" y="5538216"/>
            <a:ext cx="304800" cy="39624"/>
          </a:xfrm>
          <a:custGeom>
            <a:avLst/>
            <a:gdLst/>
            <a:ahLst/>
            <a:cxnLst/>
            <a:rect l="l" t="t" r="r" b="b"/>
            <a:pathLst>
              <a:path w="304800" h="39624">
                <a:moveTo>
                  <a:pt x="0" y="0"/>
                </a:moveTo>
                <a:lnTo>
                  <a:pt x="304800" y="0"/>
                </a:lnTo>
                <a:lnTo>
                  <a:pt x="304800" y="39624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2438400" y="5538216"/>
            <a:ext cx="304800" cy="39624"/>
          </a:xfrm>
          <a:custGeom>
            <a:avLst/>
            <a:gdLst/>
            <a:ahLst/>
            <a:cxnLst/>
            <a:rect l="l" t="t" r="r" b="b"/>
            <a:pathLst>
              <a:path w="304800" h="39624">
                <a:moveTo>
                  <a:pt x="0" y="0"/>
                </a:moveTo>
                <a:lnTo>
                  <a:pt x="304800" y="0"/>
                </a:lnTo>
                <a:lnTo>
                  <a:pt x="304800" y="39624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877568" y="4912995"/>
            <a:ext cx="465582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42672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V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b="1" spc="10" dirty="0">
                <a:latin typeface="Arial"/>
                <a:cs typeface="Arial"/>
              </a:rPr>
              <a:t>W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810256" y="4861560"/>
            <a:ext cx="402336" cy="935736"/>
          </a:xfrm>
          <a:custGeom>
            <a:avLst/>
            <a:gdLst/>
            <a:ahLst/>
            <a:cxnLst/>
            <a:rect l="l" t="t" r="r" b="b"/>
            <a:pathLst>
              <a:path w="402336" h="935736">
                <a:moveTo>
                  <a:pt x="0" y="466344"/>
                </a:moveTo>
                <a:lnTo>
                  <a:pt x="3048" y="420624"/>
                </a:lnTo>
                <a:lnTo>
                  <a:pt x="6096" y="374904"/>
                </a:lnTo>
                <a:lnTo>
                  <a:pt x="9144" y="329184"/>
                </a:lnTo>
                <a:lnTo>
                  <a:pt x="15240" y="286512"/>
                </a:lnTo>
                <a:lnTo>
                  <a:pt x="24384" y="246888"/>
                </a:lnTo>
                <a:lnTo>
                  <a:pt x="33528" y="210312"/>
                </a:lnTo>
                <a:lnTo>
                  <a:pt x="45720" y="173736"/>
                </a:lnTo>
                <a:lnTo>
                  <a:pt x="57912" y="140208"/>
                </a:lnTo>
                <a:lnTo>
                  <a:pt x="70104" y="109728"/>
                </a:lnTo>
                <a:lnTo>
                  <a:pt x="85344" y="82296"/>
                </a:lnTo>
                <a:lnTo>
                  <a:pt x="103632" y="60960"/>
                </a:lnTo>
                <a:lnTo>
                  <a:pt x="118872" y="39624"/>
                </a:lnTo>
                <a:lnTo>
                  <a:pt x="140208" y="24384"/>
                </a:lnTo>
                <a:lnTo>
                  <a:pt x="158496" y="12192"/>
                </a:lnTo>
                <a:lnTo>
                  <a:pt x="179832" y="3048"/>
                </a:lnTo>
                <a:lnTo>
                  <a:pt x="188976" y="0"/>
                </a:lnTo>
                <a:lnTo>
                  <a:pt x="201168" y="0"/>
                </a:lnTo>
                <a:lnTo>
                  <a:pt x="213360" y="0"/>
                </a:lnTo>
                <a:lnTo>
                  <a:pt x="222504" y="3048"/>
                </a:lnTo>
                <a:lnTo>
                  <a:pt x="243840" y="12192"/>
                </a:lnTo>
                <a:lnTo>
                  <a:pt x="262128" y="24384"/>
                </a:lnTo>
                <a:lnTo>
                  <a:pt x="283464" y="39624"/>
                </a:lnTo>
                <a:lnTo>
                  <a:pt x="298704" y="60960"/>
                </a:lnTo>
                <a:lnTo>
                  <a:pt x="316992" y="82296"/>
                </a:lnTo>
                <a:lnTo>
                  <a:pt x="332232" y="109728"/>
                </a:lnTo>
                <a:lnTo>
                  <a:pt x="344424" y="140208"/>
                </a:lnTo>
                <a:lnTo>
                  <a:pt x="356616" y="173736"/>
                </a:lnTo>
                <a:lnTo>
                  <a:pt x="368808" y="210312"/>
                </a:lnTo>
                <a:lnTo>
                  <a:pt x="377952" y="246888"/>
                </a:lnTo>
                <a:lnTo>
                  <a:pt x="387096" y="286512"/>
                </a:lnTo>
                <a:lnTo>
                  <a:pt x="393192" y="329184"/>
                </a:lnTo>
                <a:lnTo>
                  <a:pt x="396240" y="374904"/>
                </a:lnTo>
                <a:lnTo>
                  <a:pt x="399288" y="420624"/>
                </a:lnTo>
                <a:lnTo>
                  <a:pt x="402336" y="466344"/>
                </a:lnTo>
                <a:lnTo>
                  <a:pt x="399288" y="515112"/>
                </a:lnTo>
                <a:lnTo>
                  <a:pt x="396240" y="560832"/>
                </a:lnTo>
                <a:lnTo>
                  <a:pt x="393192" y="603504"/>
                </a:lnTo>
                <a:lnTo>
                  <a:pt x="387096" y="646176"/>
                </a:lnTo>
                <a:lnTo>
                  <a:pt x="377952" y="688848"/>
                </a:lnTo>
                <a:lnTo>
                  <a:pt x="368808" y="725424"/>
                </a:lnTo>
                <a:lnTo>
                  <a:pt x="356616" y="762000"/>
                </a:lnTo>
                <a:lnTo>
                  <a:pt x="344424" y="795528"/>
                </a:lnTo>
                <a:lnTo>
                  <a:pt x="332232" y="826008"/>
                </a:lnTo>
                <a:lnTo>
                  <a:pt x="316992" y="850392"/>
                </a:lnTo>
                <a:lnTo>
                  <a:pt x="298704" y="874776"/>
                </a:lnTo>
                <a:lnTo>
                  <a:pt x="283464" y="896112"/>
                </a:lnTo>
                <a:lnTo>
                  <a:pt x="262128" y="911352"/>
                </a:lnTo>
                <a:lnTo>
                  <a:pt x="243840" y="923544"/>
                </a:lnTo>
                <a:lnTo>
                  <a:pt x="222504" y="932688"/>
                </a:lnTo>
                <a:lnTo>
                  <a:pt x="213360" y="932688"/>
                </a:lnTo>
                <a:lnTo>
                  <a:pt x="201168" y="935736"/>
                </a:lnTo>
                <a:lnTo>
                  <a:pt x="188976" y="932688"/>
                </a:lnTo>
                <a:lnTo>
                  <a:pt x="179832" y="932688"/>
                </a:lnTo>
                <a:lnTo>
                  <a:pt x="158496" y="923544"/>
                </a:lnTo>
                <a:lnTo>
                  <a:pt x="140208" y="911352"/>
                </a:lnTo>
                <a:lnTo>
                  <a:pt x="118872" y="896112"/>
                </a:lnTo>
                <a:lnTo>
                  <a:pt x="103632" y="874776"/>
                </a:lnTo>
                <a:lnTo>
                  <a:pt x="85344" y="850392"/>
                </a:lnTo>
                <a:lnTo>
                  <a:pt x="70104" y="826008"/>
                </a:lnTo>
                <a:lnTo>
                  <a:pt x="57912" y="795528"/>
                </a:lnTo>
                <a:lnTo>
                  <a:pt x="45720" y="762000"/>
                </a:lnTo>
                <a:lnTo>
                  <a:pt x="33528" y="725424"/>
                </a:lnTo>
                <a:lnTo>
                  <a:pt x="24384" y="688848"/>
                </a:lnTo>
                <a:lnTo>
                  <a:pt x="15240" y="646176"/>
                </a:lnTo>
                <a:lnTo>
                  <a:pt x="9144" y="603504"/>
                </a:lnTo>
                <a:lnTo>
                  <a:pt x="6096" y="560832"/>
                </a:lnTo>
                <a:lnTo>
                  <a:pt x="3048" y="515112"/>
                </a:lnTo>
                <a:lnTo>
                  <a:pt x="0" y="466344"/>
                </a:lnTo>
                <a:close/>
                <a:moveTo>
                  <a:pt x="21336" y="515112"/>
                </a:moveTo>
                <a:lnTo>
                  <a:pt x="21336" y="515112"/>
                </a:lnTo>
                <a:lnTo>
                  <a:pt x="24384" y="557784"/>
                </a:lnTo>
                <a:lnTo>
                  <a:pt x="24384" y="557784"/>
                </a:lnTo>
                <a:lnTo>
                  <a:pt x="27432" y="603504"/>
                </a:lnTo>
                <a:lnTo>
                  <a:pt x="27432" y="603504"/>
                </a:lnTo>
                <a:lnTo>
                  <a:pt x="33528" y="643128"/>
                </a:lnTo>
                <a:lnTo>
                  <a:pt x="33528" y="643128"/>
                </a:lnTo>
                <a:lnTo>
                  <a:pt x="42672" y="682752"/>
                </a:lnTo>
                <a:lnTo>
                  <a:pt x="42672" y="682752"/>
                </a:lnTo>
                <a:lnTo>
                  <a:pt x="51816" y="722376"/>
                </a:lnTo>
                <a:lnTo>
                  <a:pt x="51816" y="719328"/>
                </a:lnTo>
                <a:lnTo>
                  <a:pt x="64008" y="755904"/>
                </a:lnTo>
                <a:lnTo>
                  <a:pt x="64008" y="755904"/>
                </a:lnTo>
                <a:lnTo>
                  <a:pt x="76200" y="786384"/>
                </a:lnTo>
                <a:lnTo>
                  <a:pt x="76200" y="786384"/>
                </a:lnTo>
                <a:lnTo>
                  <a:pt x="88392" y="816864"/>
                </a:lnTo>
                <a:lnTo>
                  <a:pt x="88392" y="816864"/>
                </a:lnTo>
                <a:lnTo>
                  <a:pt x="103632" y="841248"/>
                </a:lnTo>
                <a:lnTo>
                  <a:pt x="103632" y="841248"/>
                </a:lnTo>
                <a:lnTo>
                  <a:pt x="118872" y="865632"/>
                </a:lnTo>
                <a:lnTo>
                  <a:pt x="118872" y="862584"/>
                </a:lnTo>
                <a:lnTo>
                  <a:pt x="134112" y="883920"/>
                </a:lnTo>
                <a:lnTo>
                  <a:pt x="134112" y="880872"/>
                </a:lnTo>
                <a:lnTo>
                  <a:pt x="149352" y="896112"/>
                </a:lnTo>
                <a:lnTo>
                  <a:pt x="149352" y="896112"/>
                </a:lnTo>
                <a:lnTo>
                  <a:pt x="167640" y="908304"/>
                </a:lnTo>
                <a:lnTo>
                  <a:pt x="167640" y="905256"/>
                </a:lnTo>
                <a:lnTo>
                  <a:pt x="185928" y="914400"/>
                </a:lnTo>
                <a:lnTo>
                  <a:pt x="182880" y="914400"/>
                </a:lnTo>
                <a:lnTo>
                  <a:pt x="192024" y="914400"/>
                </a:lnTo>
                <a:lnTo>
                  <a:pt x="192024" y="914400"/>
                </a:lnTo>
                <a:lnTo>
                  <a:pt x="201168" y="914400"/>
                </a:lnTo>
                <a:lnTo>
                  <a:pt x="201168" y="914400"/>
                </a:lnTo>
                <a:lnTo>
                  <a:pt x="210312" y="914400"/>
                </a:lnTo>
                <a:lnTo>
                  <a:pt x="210312" y="914400"/>
                </a:lnTo>
                <a:lnTo>
                  <a:pt x="219456" y="914400"/>
                </a:lnTo>
                <a:lnTo>
                  <a:pt x="216408" y="914400"/>
                </a:lnTo>
                <a:lnTo>
                  <a:pt x="237744" y="905256"/>
                </a:lnTo>
                <a:lnTo>
                  <a:pt x="234696" y="908304"/>
                </a:lnTo>
                <a:lnTo>
                  <a:pt x="252984" y="896112"/>
                </a:lnTo>
                <a:lnTo>
                  <a:pt x="252984" y="896112"/>
                </a:lnTo>
                <a:lnTo>
                  <a:pt x="268224" y="880872"/>
                </a:lnTo>
                <a:lnTo>
                  <a:pt x="268224" y="883920"/>
                </a:lnTo>
                <a:lnTo>
                  <a:pt x="283464" y="862584"/>
                </a:lnTo>
                <a:lnTo>
                  <a:pt x="283464" y="865632"/>
                </a:lnTo>
                <a:lnTo>
                  <a:pt x="298704" y="841248"/>
                </a:lnTo>
                <a:lnTo>
                  <a:pt x="298704" y="841248"/>
                </a:lnTo>
                <a:lnTo>
                  <a:pt x="313944" y="816864"/>
                </a:lnTo>
                <a:lnTo>
                  <a:pt x="313944" y="816864"/>
                </a:lnTo>
                <a:lnTo>
                  <a:pt x="326136" y="786384"/>
                </a:lnTo>
                <a:lnTo>
                  <a:pt x="326136" y="786384"/>
                </a:lnTo>
                <a:lnTo>
                  <a:pt x="338328" y="755904"/>
                </a:lnTo>
                <a:lnTo>
                  <a:pt x="338328" y="755904"/>
                </a:lnTo>
                <a:lnTo>
                  <a:pt x="350520" y="719328"/>
                </a:lnTo>
                <a:lnTo>
                  <a:pt x="350520" y="722376"/>
                </a:lnTo>
                <a:lnTo>
                  <a:pt x="359664" y="682752"/>
                </a:lnTo>
                <a:lnTo>
                  <a:pt x="359664" y="682752"/>
                </a:lnTo>
                <a:lnTo>
                  <a:pt x="368808" y="643128"/>
                </a:lnTo>
                <a:lnTo>
                  <a:pt x="368808" y="643128"/>
                </a:lnTo>
                <a:lnTo>
                  <a:pt x="374904" y="603504"/>
                </a:lnTo>
                <a:lnTo>
                  <a:pt x="374904" y="603504"/>
                </a:lnTo>
                <a:lnTo>
                  <a:pt x="377952" y="557784"/>
                </a:lnTo>
                <a:lnTo>
                  <a:pt x="377952" y="557784"/>
                </a:lnTo>
                <a:lnTo>
                  <a:pt x="381000" y="515112"/>
                </a:lnTo>
                <a:lnTo>
                  <a:pt x="381000" y="515112"/>
                </a:lnTo>
                <a:lnTo>
                  <a:pt x="381000" y="466344"/>
                </a:lnTo>
                <a:lnTo>
                  <a:pt x="381000" y="466344"/>
                </a:lnTo>
                <a:lnTo>
                  <a:pt x="381000" y="420624"/>
                </a:lnTo>
                <a:lnTo>
                  <a:pt x="381000" y="420624"/>
                </a:lnTo>
                <a:lnTo>
                  <a:pt x="377952" y="374904"/>
                </a:lnTo>
                <a:lnTo>
                  <a:pt x="377952" y="374904"/>
                </a:lnTo>
                <a:lnTo>
                  <a:pt x="374904" y="332232"/>
                </a:lnTo>
                <a:lnTo>
                  <a:pt x="374904" y="332232"/>
                </a:lnTo>
                <a:lnTo>
                  <a:pt x="365760" y="292608"/>
                </a:lnTo>
                <a:lnTo>
                  <a:pt x="365760" y="292608"/>
                </a:lnTo>
                <a:lnTo>
                  <a:pt x="359664" y="252984"/>
                </a:lnTo>
                <a:lnTo>
                  <a:pt x="359664" y="252984"/>
                </a:lnTo>
                <a:lnTo>
                  <a:pt x="350520" y="213360"/>
                </a:lnTo>
                <a:lnTo>
                  <a:pt x="350520" y="213360"/>
                </a:lnTo>
                <a:lnTo>
                  <a:pt x="338328" y="179832"/>
                </a:lnTo>
                <a:lnTo>
                  <a:pt x="338328" y="179832"/>
                </a:lnTo>
                <a:lnTo>
                  <a:pt x="326136" y="146304"/>
                </a:lnTo>
                <a:lnTo>
                  <a:pt x="326136" y="149352"/>
                </a:lnTo>
                <a:lnTo>
                  <a:pt x="313944" y="118872"/>
                </a:lnTo>
                <a:lnTo>
                  <a:pt x="313944" y="118872"/>
                </a:lnTo>
                <a:lnTo>
                  <a:pt x="298704" y="94488"/>
                </a:lnTo>
                <a:lnTo>
                  <a:pt x="298704" y="94488"/>
                </a:lnTo>
                <a:lnTo>
                  <a:pt x="283464" y="70104"/>
                </a:lnTo>
                <a:lnTo>
                  <a:pt x="283464" y="73152"/>
                </a:lnTo>
                <a:lnTo>
                  <a:pt x="268224" y="51816"/>
                </a:lnTo>
                <a:lnTo>
                  <a:pt x="268224" y="54864"/>
                </a:lnTo>
                <a:lnTo>
                  <a:pt x="252984" y="39624"/>
                </a:lnTo>
                <a:lnTo>
                  <a:pt x="252984" y="39624"/>
                </a:lnTo>
                <a:lnTo>
                  <a:pt x="234696" y="27432"/>
                </a:lnTo>
                <a:lnTo>
                  <a:pt x="237744" y="27432"/>
                </a:lnTo>
                <a:lnTo>
                  <a:pt x="216408" y="21336"/>
                </a:lnTo>
                <a:lnTo>
                  <a:pt x="219456" y="21336"/>
                </a:lnTo>
                <a:lnTo>
                  <a:pt x="210312" y="21336"/>
                </a:lnTo>
                <a:lnTo>
                  <a:pt x="210312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92024" y="21336"/>
                </a:lnTo>
                <a:lnTo>
                  <a:pt x="192024" y="21336"/>
                </a:lnTo>
                <a:lnTo>
                  <a:pt x="182880" y="21336"/>
                </a:lnTo>
                <a:lnTo>
                  <a:pt x="185928" y="21336"/>
                </a:lnTo>
                <a:lnTo>
                  <a:pt x="167640" y="27432"/>
                </a:lnTo>
                <a:lnTo>
                  <a:pt x="167640" y="27432"/>
                </a:lnTo>
                <a:lnTo>
                  <a:pt x="149352" y="39624"/>
                </a:lnTo>
                <a:lnTo>
                  <a:pt x="149352" y="39624"/>
                </a:lnTo>
                <a:lnTo>
                  <a:pt x="134112" y="54864"/>
                </a:lnTo>
                <a:lnTo>
                  <a:pt x="134112" y="51816"/>
                </a:lnTo>
                <a:lnTo>
                  <a:pt x="118872" y="73152"/>
                </a:lnTo>
                <a:lnTo>
                  <a:pt x="118872" y="70104"/>
                </a:lnTo>
                <a:lnTo>
                  <a:pt x="103632" y="94488"/>
                </a:lnTo>
                <a:lnTo>
                  <a:pt x="103632" y="94488"/>
                </a:lnTo>
                <a:lnTo>
                  <a:pt x="88392" y="118872"/>
                </a:lnTo>
                <a:lnTo>
                  <a:pt x="88392" y="118872"/>
                </a:lnTo>
                <a:lnTo>
                  <a:pt x="76200" y="149352"/>
                </a:lnTo>
                <a:lnTo>
                  <a:pt x="76200" y="146304"/>
                </a:lnTo>
                <a:lnTo>
                  <a:pt x="64008" y="179832"/>
                </a:lnTo>
                <a:lnTo>
                  <a:pt x="64008" y="179832"/>
                </a:lnTo>
                <a:lnTo>
                  <a:pt x="51816" y="213360"/>
                </a:lnTo>
                <a:lnTo>
                  <a:pt x="51816" y="213360"/>
                </a:lnTo>
                <a:lnTo>
                  <a:pt x="42672" y="252984"/>
                </a:lnTo>
                <a:lnTo>
                  <a:pt x="42672" y="252984"/>
                </a:lnTo>
                <a:lnTo>
                  <a:pt x="33528" y="292608"/>
                </a:lnTo>
                <a:lnTo>
                  <a:pt x="33528" y="292608"/>
                </a:lnTo>
                <a:lnTo>
                  <a:pt x="27432" y="332232"/>
                </a:lnTo>
                <a:lnTo>
                  <a:pt x="27432" y="332232"/>
                </a:lnTo>
                <a:lnTo>
                  <a:pt x="24384" y="374904"/>
                </a:lnTo>
                <a:lnTo>
                  <a:pt x="24384" y="374904"/>
                </a:lnTo>
                <a:lnTo>
                  <a:pt x="21336" y="420624"/>
                </a:lnTo>
                <a:lnTo>
                  <a:pt x="21336" y="420624"/>
                </a:lnTo>
                <a:lnTo>
                  <a:pt x="21336" y="466344"/>
                </a:lnTo>
                <a:lnTo>
                  <a:pt x="21336" y="466344"/>
                </a:lnTo>
                <a:lnTo>
                  <a:pt x="21336" y="515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24656" y="4861560"/>
            <a:ext cx="402336" cy="935736"/>
          </a:xfrm>
          <a:custGeom>
            <a:avLst/>
            <a:gdLst/>
            <a:ahLst/>
            <a:cxnLst/>
            <a:rect l="l" t="t" r="r" b="b"/>
            <a:pathLst>
              <a:path w="402336" h="935736">
                <a:moveTo>
                  <a:pt x="0" y="466344"/>
                </a:moveTo>
                <a:lnTo>
                  <a:pt x="3047" y="420624"/>
                </a:lnTo>
                <a:lnTo>
                  <a:pt x="6096" y="374904"/>
                </a:lnTo>
                <a:lnTo>
                  <a:pt x="9144" y="329184"/>
                </a:lnTo>
                <a:lnTo>
                  <a:pt x="15240" y="286512"/>
                </a:lnTo>
                <a:lnTo>
                  <a:pt x="24384" y="246888"/>
                </a:lnTo>
                <a:lnTo>
                  <a:pt x="33528" y="210312"/>
                </a:lnTo>
                <a:lnTo>
                  <a:pt x="45720" y="173736"/>
                </a:lnTo>
                <a:lnTo>
                  <a:pt x="57912" y="140208"/>
                </a:lnTo>
                <a:lnTo>
                  <a:pt x="70103" y="109728"/>
                </a:lnTo>
                <a:lnTo>
                  <a:pt x="85344" y="82296"/>
                </a:lnTo>
                <a:lnTo>
                  <a:pt x="103632" y="60960"/>
                </a:lnTo>
                <a:lnTo>
                  <a:pt x="118872" y="39624"/>
                </a:lnTo>
                <a:lnTo>
                  <a:pt x="140208" y="24384"/>
                </a:lnTo>
                <a:lnTo>
                  <a:pt x="158496" y="12192"/>
                </a:lnTo>
                <a:lnTo>
                  <a:pt x="179832" y="3048"/>
                </a:lnTo>
                <a:lnTo>
                  <a:pt x="188976" y="0"/>
                </a:lnTo>
                <a:lnTo>
                  <a:pt x="201168" y="0"/>
                </a:lnTo>
                <a:lnTo>
                  <a:pt x="213359" y="0"/>
                </a:lnTo>
                <a:lnTo>
                  <a:pt x="222503" y="3048"/>
                </a:lnTo>
                <a:lnTo>
                  <a:pt x="243840" y="12192"/>
                </a:lnTo>
                <a:lnTo>
                  <a:pt x="262128" y="24384"/>
                </a:lnTo>
                <a:lnTo>
                  <a:pt x="283464" y="39624"/>
                </a:lnTo>
                <a:lnTo>
                  <a:pt x="298703" y="60960"/>
                </a:lnTo>
                <a:lnTo>
                  <a:pt x="316992" y="82296"/>
                </a:lnTo>
                <a:lnTo>
                  <a:pt x="332232" y="109728"/>
                </a:lnTo>
                <a:lnTo>
                  <a:pt x="344424" y="140208"/>
                </a:lnTo>
                <a:lnTo>
                  <a:pt x="356615" y="173736"/>
                </a:lnTo>
                <a:lnTo>
                  <a:pt x="368808" y="210312"/>
                </a:lnTo>
                <a:lnTo>
                  <a:pt x="377952" y="246888"/>
                </a:lnTo>
                <a:lnTo>
                  <a:pt x="387096" y="286512"/>
                </a:lnTo>
                <a:lnTo>
                  <a:pt x="393192" y="329184"/>
                </a:lnTo>
                <a:lnTo>
                  <a:pt x="396240" y="374904"/>
                </a:lnTo>
                <a:lnTo>
                  <a:pt x="399288" y="420624"/>
                </a:lnTo>
                <a:lnTo>
                  <a:pt x="402336" y="466344"/>
                </a:lnTo>
                <a:lnTo>
                  <a:pt x="399288" y="515112"/>
                </a:lnTo>
                <a:lnTo>
                  <a:pt x="396240" y="560832"/>
                </a:lnTo>
                <a:lnTo>
                  <a:pt x="393192" y="603504"/>
                </a:lnTo>
                <a:lnTo>
                  <a:pt x="387096" y="646176"/>
                </a:lnTo>
                <a:lnTo>
                  <a:pt x="377952" y="688848"/>
                </a:lnTo>
                <a:lnTo>
                  <a:pt x="368808" y="725424"/>
                </a:lnTo>
                <a:lnTo>
                  <a:pt x="356615" y="762000"/>
                </a:lnTo>
                <a:lnTo>
                  <a:pt x="344424" y="795528"/>
                </a:lnTo>
                <a:lnTo>
                  <a:pt x="332232" y="826008"/>
                </a:lnTo>
                <a:lnTo>
                  <a:pt x="316992" y="850392"/>
                </a:lnTo>
                <a:lnTo>
                  <a:pt x="298703" y="874776"/>
                </a:lnTo>
                <a:lnTo>
                  <a:pt x="283464" y="896112"/>
                </a:lnTo>
                <a:lnTo>
                  <a:pt x="262128" y="911352"/>
                </a:lnTo>
                <a:lnTo>
                  <a:pt x="243840" y="923544"/>
                </a:lnTo>
                <a:lnTo>
                  <a:pt x="222503" y="932688"/>
                </a:lnTo>
                <a:lnTo>
                  <a:pt x="213359" y="932688"/>
                </a:lnTo>
                <a:lnTo>
                  <a:pt x="201168" y="935736"/>
                </a:lnTo>
                <a:lnTo>
                  <a:pt x="188976" y="932688"/>
                </a:lnTo>
                <a:lnTo>
                  <a:pt x="179832" y="932688"/>
                </a:lnTo>
                <a:lnTo>
                  <a:pt x="158496" y="923544"/>
                </a:lnTo>
                <a:lnTo>
                  <a:pt x="140208" y="911352"/>
                </a:lnTo>
                <a:lnTo>
                  <a:pt x="118872" y="896112"/>
                </a:lnTo>
                <a:lnTo>
                  <a:pt x="103632" y="874776"/>
                </a:lnTo>
                <a:lnTo>
                  <a:pt x="85344" y="850392"/>
                </a:lnTo>
                <a:lnTo>
                  <a:pt x="70103" y="826008"/>
                </a:lnTo>
                <a:lnTo>
                  <a:pt x="57912" y="795528"/>
                </a:lnTo>
                <a:lnTo>
                  <a:pt x="45720" y="762000"/>
                </a:lnTo>
                <a:lnTo>
                  <a:pt x="33528" y="725424"/>
                </a:lnTo>
                <a:lnTo>
                  <a:pt x="24384" y="688848"/>
                </a:lnTo>
                <a:lnTo>
                  <a:pt x="15240" y="646176"/>
                </a:lnTo>
                <a:lnTo>
                  <a:pt x="9144" y="603504"/>
                </a:lnTo>
                <a:lnTo>
                  <a:pt x="6096" y="560832"/>
                </a:lnTo>
                <a:lnTo>
                  <a:pt x="3047" y="515112"/>
                </a:lnTo>
                <a:lnTo>
                  <a:pt x="0" y="466344"/>
                </a:lnTo>
                <a:close/>
                <a:moveTo>
                  <a:pt x="21336" y="515112"/>
                </a:moveTo>
                <a:lnTo>
                  <a:pt x="21336" y="515112"/>
                </a:lnTo>
                <a:lnTo>
                  <a:pt x="24384" y="557784"/>
                </a:lnTo>
                <a:lnTo>
                  <a:pt x="24384" y="557784"/>
                </a:lnTo>
                <a:lnTo>
                  <a:pt x="27432" y="603504"/>
                </a:lnTo>
                <a:lnTo>
                  <a:pt x="27432" y="603504"/>
                </a:lnTo>
                <a:lnTo>
                  <a:pt x="33528" y="643128"/>
                </a:lnTo>
                <a:lnTo>
                  <a:pt x="33528" y="643128"/>
                </a:lnTo>
                <a:lnTo>
                  <a:pt x="42672" y="682752"/>
                </a:lnTo>
                <a:lnTo>
                  <a:pt x="42672" y="682752"/>
                </a:lnTo>
                <a:lnTo>
                  <a:pt x="51815" y="722376"/>
                </a:lnTo>
                <a:lnTo>
                  <a:pt x="51815" y="719328"/>
                </a:lnTo>
                <a:lnTo>
                  <a:pt x="64008" y="755904"/>
                </a:lnTo>
                <a:lnTo>
                  <a:pt x="64008" y="755904"/>
                </a:lnTo>
                <a:lnTo>
                  <a:pt x="76200" y="786384"/>
                </a:lnTo>
                <a:lnTo>
                  <a:pt x="76200" y="786384"/>
                </a:lnTo>
                <a:lnTo>
                  <a:pt x="88392" y="816864"/>
                </a:lnTo>
                <a:lnTo>
                  <a:pt x="88392" y="816864"/>
                </a:lnTo>
                <a:lnTo>
                  <a:pt x="103632" y="841248"/>
                </a:lnTo>
                <a:lnTo>
                  <a:pt x="103632" y="841248"/>
                </a:lnTo>
                <a:lnTo>
                  <a:pt x="118872" y="865632"/>
                </a:lnTo>
                <a:lnTo>
                  <a:pt x="118872" y="862584"/>
                </a:lnTo>
                <a:lnTo>
                  <a:pt x="134112" y="883920"/>
                </a:lnTo>
                <a:lnTo>
                  <a:pt x="134112" y="880872"/>
                </a:lnTo>
                <a:lnTo>
                  <a:pt x="149352" y="896112"/>
                </a:lnTo>
                <a:lnTo>
                  <a:pt x="149352" y="896112"/>
                </a:lnTo>
                <a:lnTo>
                  <a:pt x="167640" y="908304"/>
                </a:lnTo>
                <a:lnTo>
                  <a:pt x="167640" y="905256"/>
                </a:lnTo>
                <a:lnTo>
                  <a:pt x="185928" y="914400"/>
                </a:lnTo>
                <a:lnTo>
                  <a:pt x="182880" y="914400"/>
                </a:lnTo>
                <a:lnTo>
                  <a:pt x="192024" y="914400"/>
                </a:lnTo>
                <a:lnTo>
                  <a:pt x="192024" y="914400"/>
                </a:lnTo>
                <a:lnTo>
                  <a:pt x="201168" y="914400"/>
                </a:lnTo>
                <a:lnTo>
                  <a:pt x="201168" y="914400"/>
                </a:lnTo>
                <a:lnTo>
                  <a:pt x="210312" y="914400"/>
                </a:lnTo>
                <a:lnTo>
                  <a:pt x="210312" y="914400"/>
                </a:lnTo>
                <a:lnTo>
                  <a:pt x="219456" y="914400"/>
                </a:lnTo>
                <a:lnTo>
                  <a:pt x="216408" y="914400"/>
                </a:lnTo>
                <a:lnTo>
                  <a:pt x="237744" y="905256"/>
                </a:lnTo>
                <a:lnTo>
                  <a:pt x="234696" y="908304"/>
                </a:lnTo>
                <a:lnTo>
                  <a:pt x="252984" y="896112"/>
                </a:lnTo>
                <a:lnTo>
                  <a:pt x="252984" y="896112"/>
                </a:lnTo>
                <a:lnTo>
                  <a:pt x="268224" y="880872"/>
                </a:lnTo>
                <a:lnTo>
                  <a:pt x="268224" y="883920"/>
                </a:lnTo>
                <a:lnTo>
                  <a:pt x="283464" y="862584"/>
                </a:lnTo>
                <a:lnTo>
                  <a:pt x="283464" y="865632"/>
                </a:lnTo>
                <a:lnTo>
                  <a:pt x="298703" y="841248"/>
                </a:lnTo>
                <a:lnTo>
                  <a:pt x="298703" y="841248"/>
                </a:lnTo>
                <a:lnTo>
                  <a:pt x="313944" y="816864"/>
                </a:lnTo>
                <a:lnTo>
                  <a:pt x="313944" y="816864"/>
                </a:lnTo>
                <a:lnTo>
                  <a:pt x="326136" y="786384"/>
                </a:lnTo>
                <a:lnTo>
                  <a:pt x="326136" y="786384"/>
                </a:lnTo>
                <a:lnTo>
                  <a:pt x="338328" y="755904"/>
                </a:lnTo>
                <a:lnTo>
                  <a:pt x="338328" y="755904"/>
                </a:lnTo>
                <a:lnTo>
                  <a:pt x="350520" y="719328"/>
                </a:lnTo>
                <a:lnTo>
                  <a:pt x="350520" y="722376"/>
                </a:lnTo>
                <a:lnTo>
                  <a:pt x="359664" y="682752"/>
                </a:lnTo>
                <a:lnTo>
                  <a:pt x="359664" y="682752"/>
                </a:lnTo>
                <a:lnTo>
                  <a:pt x="368808" y="643128"/>
                </a:lnTo>
                <a:lnTo>
                  <a:pt x="368808" y="643128"/>
                </a:lnTo>
                <a:lnTo>
                  <a:pt x="374903" y="603504"/>
                </a:lnTo>
                <a:lnTo>
                  <a:pt x="374903" y="603504"/>
                </a:lnTo>
                <a:lnTo>
                  <a:pt x="377952" y="557784"/>
                </a:lnTo>
                <a:lnTo>
                  <a:pt x="377952" y="557784"/>
                </a:lnTo>
                <a:lnTo>
                  <a:pt x="381000" y="515112"/>
                </a:lnTo>
                <a:lnTo>
                  <a:pt x="381000" y="515112"/>
                </a:lnTo>
                <a:lnTo>
                  <a:pt x="381000" y="466344"/>
                </a:lnTo>
                <a:lnTo>
                  <a:pt x="381000" y="466344"/>
                </a:lnTo>
                <a:lnTo>
                  <a:pt x="381000" y="420624"/>
                </a:lnTo>
                <a:lnTo>
                  <a:pt x="381000" y="420624"/>
                </a:lnTo>
                <a:lnTo>
                  <a:pt x="377952" y="374904"/>
                </a:lnTo>
                <a:lnTo>
                  <a:pt x="377952" y="374904"/>
                </a:lnTo>
                <a:lnTo>
                  <a:pt x="374903" y="332232"/>
                </a:lnTo>
                <a:lnTo>
                  <a:pt x="374903" y="332232"/>
                </a:lnTo>
                <a:lnTo>
                  <a:pt x="365759" y="292608"/>
                </a:lnTo>
                <a:lnTo>
                  <a:pt x="365759" y="292608"/>
                </a:lnTo>
                <a:lnTo>
                  <a:pt x="359664" y="252984"/>
                </a:lnTo>
                <a:lnTo>
                  <a:pt x="359664" y="252984"/>
                </a:lnTo>
                <a:lnTo>
                  <a:pt x="350520" y="213360"/>
                </a:lnTo>
                <a:lnTo>
                  <a:pt x="350520" y="213360"/>
                </a:lnTo>
                <a:lnTo>
                  <a:pt x="338328" y="179832"/>
                </a:lnTo>
                <a:lnTo>
                  <a:pt x="338328" y="179832"/>
                </a:lnTo>
                <a:lnTo>
                  <a:pt x="326136" y="146304"/>
                </a:lnTo>
                <a:lnTo>
                  <a:pt x="326136" y="149352"/>
                </a:lnTo>
                <a:lnTo>
                  <a:pt x="313944" y="118872"/>
                </a:lnTo>
                <a:lnTo>
                  <a:pt x="313944" y="118872"/>
                </a:lnTo>
                <a:lnTo>
                  <a:pt x="298703" y="94488"/>
                </a:lnTo>
                <a:lnTo>
                  <a:pt x="298703" y="94488"/>
                </a:lnTo>
                <a:lnTo>
                  <a:pt x="283464" y="70104"/>
                </a:lnTo>
                <a:lnTo>
                  <a:pt x="283464" y="73152"/>
                </a:lnTo>
                <a:lnTo>
                  <a:pt x="268224" y="51816"/>
                </a:lnTo>
                <a:lnTo>
                  <a:pt x="268224" y="54864"/>
                </a:lnTo>
                <a:lnTo>
                  <a:pt x="252984" y="39624"/>
                </a:lnTo>
                <a:lnTo>
                  <a:pt x="252984" y="39624"/>
                </a:lnTo>
                <a:lnTo>
                  <a:pt x="234696" y="27432"/>
                </a:lnTo>
                <a:lnTo>
                  <a:pt x="237744" y="27432"/>
                </a:lnTo>
                <a:lnTo>
                  <a:pt x="216408" y="21336"/>
                </a:lnTo>
                <a:lnTo>
                  <a:pt x="219456" y="21336"/>
                </a:lnTo>
                <a:lnTo>
                  <a:pt x="210312" y="21336"/>
                </a:lnTo>
                <a:lnTo>
                  <a:pt x="210312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92024" y="21336"/>
                </a:lnTo>
                <a:lnTo>
                  <a:pt x="192024" y="21336"/>
                </a:lnTo>
                <a:lnTo>
                  <a:pt x="182880" y="21336"/>
                </a:lnTo>
                <a:lnTo>
                  <a:pt x="185928" y="21336"/>
                </a:lnTo>
                <a:lnTo>
                  <a:pt x="167640" y="27432"/>
                </a:lnTo>
                <a:lnTo>
                  <a:pt x="167640" y="27432"/>
                </a:lnTo>
                <a:lnTo>
                  <a:pt x="149352" y="39624"/>
                </a:lnTo>
                <a:lnTo>
                  <a:pt x="149352" y="39624"/>
                </a:lnTo>
                <a:lnTo>
                  <a:pt x="134112" y="54864"/>
                </a:lnTo>
                <a:lnTo>
                  <a:pt x="134112" y="51816"/>
                </a:lnTo>
                <a:lnTo>
                  <a:pt x="118872" y="73152"/>
                </a:lnTo>
                <a:lnTo>
                  <a:pt x="118872" y="70104"/>
                </a:lnTo>
                <a:lnTo>
                  <a:pt x="103632" y="94488"/>
                </a:lnTo>
                <a:lnTo>
                  <a:pt x="103632" y="94488"/>
                </a:lnTo>
                <a:lnTo>
                  <a:pt x="88392" y="118872"/>
                </a:lnTo>
                <a:lnTo>
                  <a:pt x="88392" y="118872"/>
                </a:lnTo>
                <a:lnTo>
                  <a:pt x="76200" y="149352"/>
                </a:lnTo>
                <a:lnTo>
                  <a:pt x="76200" y="146304"/>
                </a:lnTo>
                <a:lnTo>
                  <a:pt x="64008" y="179832"/>
                </a:lnTo>
                <a:lnTo>
                  <a:pt x="64008" y="179832"/>
                </a:lnTo>
                <a:lnTo>
                  <a:pt x="51815" y="213360"/>
                </a:lnTo>
                <a:lnTo>
                  <a:pt x="51815" y="213360"/>
                </a:lnTo>
                <a:lnTo>
                  <a:pt x="42672" y="252984"/>
                </a:lnTo>
                <a:lnTo>
                  <a:pt x="42672" y="252984"/>
                </a:lnTo>
                <a:lnTo>
                  <a:pt x="33528" y="292608"/>
                </a:lnTo>
                <a:lnTo>
                  <a:pt x="33528" y="292608"/>
                </a:lnTo>
                <a:lnTo>
                  <a:pt x="27432" y="332232"/>
                </a:lnTo>
                <a:lnTo>
                  <a:pt x="27432" y="332232"/>
                </a:lnTo>
                <a:lnTo>
                  <a:pt x="24384" y="374904"/>
                </a:lnTo>
                <a:lnTo>
                  <a:pt x="24384" y="374904"/>
                </a:lnTo>
                <a:lnTo>
                  <a:pt x="21336" y="420624"/>
                </a:lnTo>
                <a:lnTo>
                  <a:pt x="21336" y="420624"/>
                </a:lnTo>
                <a:lnTo>
                  <a:pt x="21336" y="466344"/>
                </a:lnTo>
                <a:lnTo>
                  <a:pt x="21336" y="466344"/>
                </a:lnTo>
                <a:lnTo>
                  <a:pt x="21336" y="515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39056" y="4861560"/>
            <a:ext cx="402336" cy="935736"/>
          </a:xfrm>
          <a:custGeom>
            <a:avLst/>
            <a:gdLst/>
            <a:ahLst/>
            <a:cxnLst/>
            <a:rect l="l" t="t" r="r" b="b"/>
            <a:pathLst>
              <a:path w="402336" h="935736">
                <a:moveTo>
                  <a:pt x="0" y="466344"/>
                </a:moveTo>
                <a:lnTo>
                  <a:pt x="3048" y="420624"/>
                </a:lnTo>
                <a:lnTo>
                  <a:pt x="6096" y="374904"/>
                </a:lnTo>
                <a:lnTo>
                  <a:pt x="9144" y="329184"/>
                </a:lnTo>
                <a:lnTo>
                  <a:pt x="15240" y="286512"/>
                </a:lnTo>
                <a:lnTo>
                  <a:pt x="24384" y="246888"/>
                </a:lnTo>
                <a:lnTo>
                  <a:pt x="33528" y="210312"/>
                </a:lnTo>
                <a:lnTo>
                  <a:pt x="45720" y="173736"/>
                </a:lnTo>
                <a:lnTo>
                  <a:pt x="57912" y="140208"/>
                </a:lnTo>
                <a:lnTo>
                  <a:pt x="70104" y="109728"/>
                </a:lnTo>
                <a:lnTo>
                  <a:pt x="85344" y="82296"/>
                </a:lnTo>
                <a:lnTo>
                  <a:pt x="103632" y="60960"/>
                </a:lnTo>
                <a:lnTo>
                  <a:pt x="118872" y="39624"/>
                </a:lnTo>
                <a:lnTo>
                  <a:pt x="140208" y="24384"/>
                </a:lnTo>
                <a:lnTo>
                  <a:pt x="158496" y="12192"/>
                </a:lnTo>
                <a:lnTo>
                  <a:pt x="179832" y="3048"/>
                </a:lnTo>
                <a:lnTo>
                  <a:pt x="188976" y="0"/>
                </a:lnTo>
                <a:lnTo>
                  <a:pt x="201168" y="0"/>
                </a:lnTo>
                <a:lnTo>
                  <a:pt x="213360" y="0"/>
                </a:lnTo>
                <a:lnTo>
                  <a:pt x="222504" y="3048"/>
                </a:lnTo>
                <a:lnTo>
                  <a:pt x="243840" y="12192"/>
                </a:lnTo>
                <a:lnTo>
                  <a:pt x="262128" y="24384"/>
                </a:lnTo>
                <a:lnTo>
                  <a:pt x="283464" y="39624"/>
                </a:lnTo>
                <a:lnTo>
                  <a:pt x="298704" y="60960"/>
                </a:lnTo>
                <a:lnTo>
                  <a:pt x="316992" y="82296"/>
                </a:lnTo>
                <a:lnTo>
                  <a:pt x="332232" y="109728"/>
                </a:lnTo>
                <a:lnTo>
                  <a:pt x="344424" y="140208"/>
                </a:lnTo>
                <a:lnTo>
                  <a:pt x="356616" y="173736"/>
                </a:lnTo>
                <a:lnTo>
                  <a:pt x="368808" y="210312"/>
                </a:lnTo>
                <a:lnTo>
                  <a:pt x="377952" y="246888"/>
                </a:lnTo>
                <a:lnTo>
                  <a:pt x="387096" y="286512"/>
                </a:lnTo>
                <a:lnTo>
                  <a:pt x="393192" y="329184"/>
                </a:lnTo>
                <a:lnTo>
                  <a:pt x="396240" y="374904"/>
                </a:lnTo>
                <a:lnTo>
                  <a:pt x="399288" y="420624"/>
                </a:lnTo>
                <a:lnTo>
                  <a:pt x="402336" y="466344"/>
                </a:lnTo>
                <a:lnTo>
                  <a:pt x="399288" y="515112"/>
                </a:lnTo>
                <a:lnTo>
                  <a:pt x="396240" y="560832"/>
                </a:lnTo>
                <a:lnTo>
                  <a:pt x="393192" y="603504"/>
                </a:lnTo>
                <a:lnTo>
                  <a:pt x="387096" y="646176"/>
                </a:lnTo>
                <a:lnTo>
                  <a:pt x="377952" y="688848"/>
                </a:lnTo>
                <a:lnTo>
                  <a:pt x="368808" y="725424"/>
                </a:lnTo>
                <a:lnTo>
                  <a:pt x="356616" y="762000"/>
                </a:lnTo>
                <a:lnTo>
                  <a:pt x="344424" y="795528"/>
                </a:lnTo>
                <a:lnTo>
                  <a:pt x="332232" y="826008"/>
                </a:lnTo>
                <a:lnTo>
                  <a:pt x="316992" y="850392"/>
                </a:lnTo>
                <a:lnTo>
                  <a:pt x="298704" y="874776"/>
                </a:lnTo>
                <a:lnTo>
                  <a:pt x="283464" y="896112"/>
                </a:lnTo>
                <a:lnTo>
                  <a:pt x="262128" y="911352"/>
                </a:lnTo>
                <a:lnTo>
                  <a:pt x="243840" y="923544"/>
                </a:lnTo>
                <a:lnTo>
                  <a:pt x="222504" y="932688"/>
                </a:lnTo>
                <a:lnTo>
                  <a:pt x="213360" y="932688"/>
                </a:lnTo>
                <a:lnTo>
                  <a:pt x="201168" y="935736"/>
                </a:lnTo>
                <a:lnTo>
                  <a:pt x="188976" y="932688"/>
                </a:lnTo>
                <a:lnTo>
                  <a:pt x="179832" y="932688"/>
                </a:lnTo>
                <a:lnTo>
                  <a:pt x="158496" y="923544"/>
                </a:lnTo>
                <a:lnTo>
                  <a:pt x="140208" y="911352"/>
                </a:lnTo>
                <a:lnTo>
                  <a:pt x="118872" y="896112"/>
                </a:lnTo>
                <a:lnTo>
                  <a:pt x="103632" y="874776"/>
                </a:lnTo>
                <a:lnTo>
                  <a:pt x="85344" y="850392"/>
                </a:lnTo>
                <a:lnTo>
                  <a:pt x="70104" y="826008"/>
                </a:lnTo>
                <a:lnTo>
                  <a:pt x="57912" y="795528"/>
                </a:lnTo>
                <a:lnTo>
                  <a:pt x="45720" y="762000"/>
                </a:lnTo>
                <a:lnTo>
                  <a:pt x="33528" y="725424"/>
                </a:lnTo>
                <a:lnTo>
                  <a:pt x="24384" y="688848"/>
                </a:lnTo>
                <a:lnTo>
                  <a:pt x="15240" y="646176"/>
                </a:lnTo>
                <a:lnTo>
                  <a:pt x="9144" y="603504"/>
                </a:lnTo>
                <a:lnTo>
                  <a:pt x="6096" y="560832"/>
                </a:lnTo>
                <a:lnTo>
                  <a:pt x="3048" y="515112"/>
                </a:lnTo>
                <a:lnTo>
                  <a:pt x="0" y="466344"/>
                </a:lnTo>
                <a:close/>
                <a:moveTo>
                  <a:pt x="21336" y="515112"/>
                </a:moveTo>
                <a:lnTo>
                  <a:pt x="21336" y="515112"/>
                </a:lnTo>
                <a:lnTo>
                  <a:pt x="24384" y="557784"/>
                </a:lnTo>
                <a:lnTo>
                  <a:pt x="24384" y="557784"/>
                </a:lnTo>
                <a:lnTo>
                  <a:pt x="27432" y="603504"/>
                </a:lnTo>
                <a:lnTo>
                  <a:pt x="27432" y="603504"/>
                </a:lnTo>
                <a:lnTo>
                  <a:pt x="33528" y="643128"/>
                </a:lnTo>
                <a:lnTo>
                  <a:pt x="33528" y="643128"/>
                </a:lnTo>
                <a:lnTo>
                  <a:pt x="42672" y="682752"/>
                </a:lnTo>
                <a:lnTo>
                  <a:pt x="42672" y="682752"/>
                </a:lnTo>
                <a:lnTo>
                  <a:pt x="51816" y="722376"/>
                </a:lnTo>
                <a:lnTo>
                  <a:pt x="51816" y="719328"/>
                </a:lnTo>
                <a:lnTo>
                  <a:pt x="64008" y="755904"/>
                </a:lnTo>
                <a:lnTo>
                  <a:pt x="64008" y="755904"/>
                </a:lnTo>
                <a:lnTo>
                  <a:pt x="76200" y="786384"/>
                </a:lnTo>
                <a:lnTo>
                  <a:pt x="76200" y="786384"/>
                </a:lnTo>
                <a:lnTo>
                  <a:pt x="88392" y="816864"/>
                </a:lnTo>
                <a:lnTo>
                  <a:pt x="88392" y="816864"/>
                </a:lnTo>
                <a:lnTo>
                  <a:pt x="103632" y="841248"/>
                </a:lnTo>
                <a:lnTo>
                  <a:pt x="103632" y="841248"/>
                </a:lnTo>
                <a:lnTo>
                  <a:pt x="118872" y="865632"/>
                </a:lnTo>
                <a:lnTo>
                  <a:pt x="118872" y="862584"/>
                </a:lnTo>
                <a:lnTo>
                  <a:pt x="134112" y="883920"/>
                </a:lnTo>
                <a:lnTo>
                  <a:pt x="134112" y="880872"/>
                </a:lnTo>
                <a:lnTo>
                  <a:pt x="149352" y="896112"/>
                </a:lnTo>
                <a:lnTo>
                  <a:pt x="149352" y="896112"/>
                </a:lnTo>
                <a:lnTo>
                  <a:pt x="167640" y="908304"/>
                </a:lnTo>
                <a:lnTo>
                  <a:pt x="167640" y="905256"/>
                </a:lnTo>
                <a:lnTo>
                  <a:pt x="185928" y="914400"/>
                </a:lnTo>
                <a:lnTo>
                  <a:pt x="182880" y="914400"/>
                </a:lnTo>
                <a:lnTo>
                  <a:pt x="192024" y="914400"/>
                </a:lnTo>
                <a:lnTo>
                  <a:pt x="192024" y="914400"/>
                </a:lnTo>
                <a:lnTo>
                  <a:pt x="201168" y="914400"/>
                </a:lnTo>
                <a:lnTo>
                  <a:pt x="201168" y="914400"/>
                </a:lnTo>
                <a:lnTo>
                  <a:pt x="210312" y="914400"/>
                </a:lnTo>
                <a:lnTo>
                  <a:pt x="210312" y="914400"/>
                </a:lnTo>
                <a:lnTo>
                  <a:pt x="219456" y="914400"/>
                </a:lnTo>
                <a:lnTo>
                  <a:pt x="216408" y="914400"/>
                </a:lnTo>
                <a:lnTo>
                  <a:pt x="237744" y="905256"/>
                </a:lnTo>
                <a:lnTo>
                  <a:pt x="234696" y="908304"/>
                </a:lnTo>
                <a:lnTo>
                  <a:pt x="252984" y="896112"/>
                </a:lnTo>
                <a:lnTo>
                  <a:pt x="252984" y="896112"/>
                </a:lnTo>
                <a:lnTo>
                  <a:pt x="268224" y="880872"/>
                </a:lnTo>
                <a:lnTo>
                  <a:pt x="268224" y="883920"/>
                </a:lnTo>
                <a:lnTo>
                  <a:pt x="283464" y="862584"/>
                </a:lnTo>
                <a:lnTo>
                  <a:pt x="283464" y="865632"/>
                </a:lnTo>
                <a:lnTo>
                  <a:pt x="298704" y="841248"/>
                </a:lnTo>
                <a:lnTo>
                  <a:pt x="298704" y="841248"/>
                </a:lnTo>
                <a:lnTo>
                  <a:pt x="313944" y="816864"/>
                </a:lnTo>
                <a:lnTo>
                  <a:pt x="313944" y="816864"/>
                </a:lnTo>
                <a:lnTo>
                  <a:pt x="326136" y="786384"/>
                </a:lnTo>
                <a:lnTo>
                  <a:pt x="326136" y="786384"/>
                </a:lnTo>
                <a:lnTo>
                  <a:pt x="338328" y="755904"/>
                </a:lnTo>
                <a:lnTo>
                  <a:pt x="338328" y="755904"/>
                </a:lnTo>
                <a:lnTo>
                  <a:pt x="350520" y="719328"/>
                </a:lnTo>
                <a:lnTo>
                  <a:pt x="350520" y="722376"/>
                </a:lnTo>
                <a:lnTo>
                  <a:pt x="359664" y="682752"/>
                </a:lnTo>
                <a:lnTo>
                  <a:pt x="359664" y="682752"/>
                </a:lnTo>
                <a:lnTo>
                  <a:pt x="368808" y="643128"/>
                </a:lnTo>
                <a:lnTo>
                  <a:pt x="368808" y="643128"/>
                </a:lnTo>
                <a:lnTo>
                  <a:pt x="374904" y="603504"/>
                </a:lnTo>
                <a:lnTo>
                  <a:pt x="374904" y="603504"/>
                </a:lnTo>
                <a:lnTo>
                  <a:pt x="377952" y="557784"/>
                </a:lnTo>
                <a:lnTo>
                  <a:pt x="377952" y="557784"/>
                </a:lnTo>
                <a:lnTo>
                  <a:pt x="381000" y="515112"/>
                </a:lnTo>
                <a:lnTo>
                  <a:pt x="381000" y="515112"/>
                </a:lnTo>
                <a:lnTo>
                  <a:pt x="381000" y="466344"/>
                </a:lnTo>
                <a:lnTo>
                  <a:pt x="381000" y="466344"/>
                </a:lnTo>
                <a:lnTo>
                  <a:pt x="381000" y="420624"/>
                </a:lnTo>
                <a:lnTo>
                  <a:pt x="381000" y="420624"/>
                </a:lnTo>
                <a:lnTo>
                  <a:pt x="377952" y="374904"/>
                </a:lnTo>
                <a:lnTo>
                  <a:pt x="377952" y="374904"/>
                </a:lnTo>
                <a:lnTo>
                  <a:pt x="374904" y="332232"/>
                </a:lnTo>
                <a:lnTo>
                  <a:pt x="374904" y="332232"/>
                </a:lnTo>
                <a:lnTo>
                  <a:pt x="365760" y="292608"/>
                </a:lnTo>
                <a:lnTo>
                  <a:pt x="365760" y="292608"/>
                </a:lnTo>
                <a:lnTo>
                  <a:pt x="359664" y="252984"/>
                </a:lnTo>
                <a:lnTo>
                  <a:pt x="359664" y="252984"/>
                </a:lnTo>
                <a:lnTo>
                  <a:pt x="350520" y="213360"/>
                </a:lnTo>
                <a:lnTo>
                  <a:pt x="350520" y="213360"/>
                </a:lnTo>
                <a:lnTo>
                  <a:pt x="338328" y="179832"/>
                </a:lnTo>
                <a:lnTo>
                  <a:pt x="338328" y="179832"/>
                </a:lnTo>
                <a:lnTo>
                  <a:pt x="326136" y="146304"/>
                </a:lnTo>
                <a:lnTo>
                  <a:pt x="326136" y="149352"/>
                </a:lnTo>
                <a:lnTo>
                  <a:pt x="313944" y="118872"/>
                </a:lnTo>
                <a:lnTo>
                  <a:pt x="313944" y="118872"/>
                </a:lnTo>
                <a:lnTo>
                  <a:pt x="298704" y="94488"/>
                </a:lnTo>
                <a:lnTo>
                  <a:pt x="298704" y="94488"/>
                </a:lnTo>
                <a:lnTo>
                  <a:pt x="283464" y="70104"/>
                </a:lnTo>
                <a:lnTo>
                  <a:pt x="283464" y="73152"/>
                </a:lnTo>
                <a:lnTo>
                  <a:pt x="268224" y="51816"/>
                </a:lnTo>
                <a:lnTo>
                  <a:pt x="268224" y="54864"/>
                </a:lnTo>
                <a:lnTo>
                  <a:pt x="252984" y="39624"/>
                </a:lnTo>
                <a:lnTo>
                  <a:pt x="252984" y="39624"/>
                </a:lnTo>
                <a:lnTo>
                  <a:pt x="234696" y="27432"/>
                </a:lnTo>
                <a:lnTo>
                  <a:pt x="237744" y="27432"/>
                </a:lnTo>
                <a:lnTo>
                  <a:pt x="216408" y="21336"/>
                </a:lnTo>
                <a:lnTo>
                  <a:pt x="219456" y="21336"/>
                </a:lnTo>
                <a:lnTo>
                  <a:pt x="210312" y="21336"/>
                </a:lnTo>
                <a:lnTo>
                  <a:pt x="210312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92024" y="21336"/>
                </a:lnTo>
                <a:lnTo>
                  <a:pt x="192024" y="21336"/>
                </a:lnTo>
                <a:lnTo>
                  <a:pt x="182880" y="21336"/>
                </a:lnTo>
                <a:lnTo>
                  <a:pt x="185928" y="21336"/>
                </a:lnTo>
                <a:lnTo>
                  <a:pt x="167640" y="27432"/>
                </a:lnTo>
                <a:lnTo>
                  <a:pt x="167640" y="27432"/>
                </a:lnTo>
                <a:lnTo>
                  <a:pt x="149352" y="39624"/>
                </a:lnTo>
                <a:lnTo>
                  <a:pt x="149352" y="39624"/>
                </a:lnTo>
                <a:lnTo>
                  <a:pt x="134112" y="54864"/>
                </a:lnTo>
                <a:lnTo>
                  <a:pt x="134112" y="51816"/>
                </a:lnTo>
                <a:lnTo>
                  <a:pt x="118872" y="73152"/>
                </a:lnTo>
                <a:lnTo>
                  <a:pt x="118872" y="70104"/>
                </a:lnTo>
                <a:lnTo>
                  <a:pt x="103632" y="94488"/>
                </a:lnTo>
                <a:lnTo>
                  <a:pt x="103632" y="94488"/>
                </a:lnTo>
                <a:lnTo>
                  <a:pt x="88392" y="118872"/>
                </a:lnTo>
                <a:lnTo>
                  <a:pt x="88392" y="118872"/>
                </a:lnTo>
                <a:lnTo>
                  <a:pt x="76200" y="149352"/>
                </a:lnTo>
                <a:lnTo>
                  <a:pt x="76200" y="146304"/>
                </a:lnTo>
                <a:lnTo>
                  <a:pt x="64008" y="179832"/>
                </a:lnTo>
                <a:lnTo>
                  <a:pt x="64008" y="179832"/>
                </a:lnTo>
                <a:lnTo>
                  <a:pt x="51816" y="213360"/>
                </a:lnTo>
                <a:lnTo>
                  <a:pt x="51816" y="213360"/>
                </a:lnTo>
                <a:lnTo>
                  <a:pt x="42672" y="252984"/>
                </a:lnTo>
                <a:lnTo>
                  <a:pt x="42672" y="252984"/>
                </a:lnTo>
                <a:lnTo>
                  <a:pt x="33528" y="292608"/>
                </a:lnTo>
                <a:lnTo>
                  <a:pt x="33528" y="292608"/>
                </a:lnTo>
                <a:lnTo>
                  <a:pt x="27432" y="332232"/>
                </a:lnTo>
                <a:lnTo>
                  <a:pt x="27432" y="332232"/>
                </a:lnTo>
                <a:lnTo>
                  <a:pt x="24384" y="374904"/>
                </a:lnTo>
                <a:lnTo>
                  <a:pt x="24384" y="374904"/>
                </a:lnTo>
                <a:lnTo>
                  <a:pt x="21336" y="420624"/>
                </a:lnTo>
                <a:lnTo>
                  <a:pt x="21336" y="420624"/>
                </a:lnTo>
                <a:lnTo>
                  <a:pt x="21336" y="466344"/>
                </a:lnTo>
                <a:lnTo>
                  <a:pt x="21336" y="466344"/>
                </a:lnTo>
                <a:lnTo>
                  <a:pt x="21336" y="515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5553456" y="4861560"/>
            <a:ext cx="402336" cy="935736"/>
          </a:xfrm>
          <a:custGeom>
            <a:avLst/>
            <a:gdLst/>
            <a:ahLst/>
            <a:cxnLst/>
            <a:rect l="l" t="t" r="r" b="b"/>
            <a:pathLst>
              <a:path w="402336" h="935736">
                <a:moveTo>
                  <a:pt x="0" y="466344"/>
                </a:moveTo>
                <a:lnTo>
                  <a:pt x="3048" y="420624"/>
                </a:lnTo>
                <a:lnTo>
                  <a:pt x="6096" y="374904"/>
                </a:lnTo>
                <a:lnTo>
                  <a:pt x="9144" y="329184"/>
                </a:lnTo>
                <a:lnTo>
                  <a:pt x="15240" y="286512"/>
                </a:lnTo>
                <a:lnTo>
                  <a:pt x="24384" y="246888"/>
                </a:lnTo>
                <a:lnTo>
                  <a:pt x="33528" y="210312"/>
                </a:lnTo>
                <a:lnTo>
                  <a:pt x="45720" y="173736"/>
                </a:lnTo>
                <a:lnTo>
                  <a:pt x="57912" y="140208"/>
                </a:lnTo>
                <a:lnTo>
                  <a:pt x="70104" y="109728"/>
                </a:lnTo>
                <a:lnTo>
                  <a:pt x="85344" y="82296"/>
                </a:lnTo>
                <a:lnTo>
                  <a:pt x="103632" y="60960"/>
                </a:lnTo>
                <a:lnTo>
                  <a:pt x="118872" y="39624"/>
                </a:lnTo>
                <a:lnTo>
                  <a:pt x="140208" y="24384"/>
                </a:lnTo>
                <a:lnTo>
                  <a:pt x="158496" y="12192"/>
                </a:lnTo>
                <a:lnTo>
                  <a:pt x="179832" y="3048"/>
                </a:lnTo>
                <a:lnTo>
                  <a:pt x="188976" y="0"/>
                </a:lnTo>
                <a:lnTo>
                  <a:pt x="201168" y="0"/>
                </a:lnTo>
                <a:lnTo>
                  <a:pt x="213360" y="0"/>
                </a:lnTo>
                <a:lnTo>
                  <a:pt x="222504" y="3048"/>
                </a:lnTo>
                <a:lnTo>
                  <a:pt x="243840" y="12192"/>
                </a:lnTo>
                <a:lnTo>
                  <a:pt x="262128" y="24384"/>
                </a:lnTo>
                <a:lnTo>
                  <a:pt x="283464" y="39624"/>
                </a:lnTo>
                <a:lnTo>
                  <a:pt x="298704" y="60960"/>
                </a:lnTo>
                <a:lnTo>
                  <a:pt x="316992" y="82296"/>
                </a:lnTo>
                <a:lnTo>
                  <a:pt x="332232" y="109728"/>
                </a:lnTo>
                <a:lnTo>
                  <a:pt x="344424" y="140208"/>
                </a:lnTo>
                <a:lnTo>
                  <a:pt x="356616" y="173736"/>
                </a:lnTo>
                <a:lnTo>
                  <a:pt x="368808" y="210312"/>
                </a:lnTo>
                <a:lnTo>
                  <a:pt x="377952" y="246888"/>
                </a:lnTo>
                <a:lnTo>
                  <a:pt x="387096" y="286512"/>
                </a:lnTo>
                <a:lnTo>
                  <a:pt x="393192" y="329184"/>
                </a:lnTo>
                <a:lnTo>
                  <a:pt x="396240" y="374904"/>
                </a:lnTo>
                <a:lnTo>
                  <a:pt x="399288" y="420624"/>
                </a:lnTo>
                <a:lnTo>
                  <a:pt x="402336" y="466344"/>
                </a:lnTo>
                <a:lnTo>
                  <a:pt x="399288" y="515112"/>
                </a:lnTo>
                <a:lnTo>
                  <a:pt x="396240" y="560832"/>
                </a:lnTo>
                <a:lnTo>
                  <a:pt x="393192" y="603504"/>
                </a:lnTo>
                <a:lnTo>
                  <a:pt x="387096" y="646176"/>
                </a:lnTo>
                <a:lnTo>
                  <a:pt x="377952" y="688848"/>
                </a:lnTo>
                <a:lnTo>
                  <a:pt x="368808" y="725424"/>
                </a:lnTo>
                <a:lnTo>
                  <a:pt x="356616" y="762000"/>
                </a:lnTo>
                <a:lnTo>
                  <a:pt x="344424" y="795528"/>
                </a:lnTo>
                <a:lnTo>
                  <a:pt x="332232" y="826008"/>
                </a:lnTo>
                <a:lnTo>
                  <a:pt x="316992" y="850392"/>
                </a:lnTo>
                <a:lnTo>
                  <a:pt x="298704" y="874776"/>
                </a:lnTo>
                <a:lnTo>
                  <a:pt x="283464" y="896112"/>
                </a:lnTo>
                <a:lnTo>
                  <a:pt x="262128" y="911352"/>
                </a:lnTo>
                <a:lnTo>
                  <a:pt x="243840" y="923544"/>
                </a:lnTo>
                <a:lnTo>
                  <a:pt x="222504" y="932688"/>
                </a:lnTo>
                <a:lnTo>
                  <a:pt x="213360" y="932688"/>
                </a:lnTo>
                <a:lnTo>
                  <a:pt x="201168" y="935736"/>
                </a:lnTo>
                <a:lnTo>
                  <a:pt x="188976" y="932688"/>
                </a:lnTo>
                <a:lnTo>
                  <a:pt x="179832" y="932688"/>
                </a:lnTo>
                <a:lnTo>
                  <a:pt x="158496" y="923544"/>
                </a:lnTo>
                <a:lnTo>
                  <a:pt x="140208" y="911352"/>
                </a:lnTo>
                <a:lnTo>
                  <a:pt x="118872" y="896112"/>
                </a:lnTo>
                <a:lnTo>
                  <a:pt x="103632" y="874776"/>
                </a:lnTo>
                <a:lnTo>
                  <a:pt x="85344" y="850392"/>
                </a:lnTo>
                <a:lnTo>
                  <a:pt x="70104" y="826008"/>
                </a:lnTo>
                <a:lnTo>
                  <a:pt x="57912" y="795528"/>
                </a:lnTo>
                <a:lnTo>
                  <a:pt x="45720" y="762000"/>
                </a:lnTo>
                <a:lnTo>
                  <a:pt x="33528" y="725424"/>
                </a:lnTo>
                <a:lnTo>
                  <a:pt x="24384" y="688848"/>
                </a:lnTo>
                <a:lnTo>
                  <a:pt x="15240" y="646176"/>
                </a:lnTo>
                <a:lnTo>
                  <a:pt x="9144" y="603504"/>
                </a:lnTo>
                <a:lnTo>
                  <a:pt x="6096" y="560832"/>
                </a:lnTo>
                <a:lnTo>
                  <a:pt x="3048" y="515112"/>
                </a:lnTo>
                <a:lnTo>
                  <a:pt x="0" y="466344"/>
                </a:lnTo>
                <a:close/>
                <a:moveTo>
                  <a:pt x="21336" y="515112"/>
                </a:moveTo>
                <a:lnTo>
                  <a:pt x="21336" y="515112"/>
                </a:lnTo>
                <a:lnTo>
                  <a:pt x="24384" y="557784"/>
                </a:lnTo>
                <a:lnTo>
                  <a:pt x="24384" y="557784"/>
                </a:lnTo>
                <a:lnTo>
                  <a:pt x="27432" y="603504"/>
                </a:lnTo>
                <a:lnTo>
                  <a:pt x="27432" y="603504"/>
                </a:lnTo>
                <a:lnTo>
                  <a:pt x="33528" y="643128"/>
                </a:lnTo>
                <a:lnTo>
                  <a:pt x="33528" y="643128"/>
                </a:lnTo>
                <a:lnTo>
                  <a:pt x="42672" y="682752"/>
                </a:lnTo>
                <a:lnTo>
                  <a:pt x="42672" y="682752"/>
                </a:lnTo>
                <a:lnTo>
                  <a:pt x="51816" y="722376"/>
                </a:lnTo>
                <a:lnTo>
                  <a:pt x="51816" y="719328"/>
                </a:lnTo>
                <a:lnTo>
                  <a:pt x="64008" y="755904"/>
                </a:lnTo>
                <a:lnTo>
                  <a:pt x="64008" y="755904"/>
                </a:lnTo>
                <a:lnTo>
                  <a:pt x="76200" y="786384"/>
                </a:lnTo>
                <a:lnTo>
                  <a:pt x="76200" y="786384"/>
                </a:lnTo>
                <a:lnTo>
                  <a:pt x="88392" y="816864"/>
                </a:lnTo>
                <a:lnTo>
                  <a:pt x="88392" y="816864"/>
                </a:lnTo>
                <a:lnTo>
                  <a:pt x="103632" y="841248"/>
                </a:lnTo>
                <a:lnTo>
                  <a:pt x="103632" y="841248"/>
                </a:lnTo>
                <a:lnTo>
                  <a:pt x="118872" y="865632"/>
                </a:lnTo>
                <a:lnTo>
                  <a:pt x="118872" y="862584"/>
                </a:lnTo>
                <a:lnTo>
                  <a:pt x="134112" y="883920"/>
                </a:lnTo>
                <a:lnTo>
                  <a:pt x="134112" y="880872"/>
                </a:lnTo>
                <a:lnTo>
                  <a:pt x="149352" y="896112"/>
                </a:lnTo>
                <a:lnTo>
                  <a:pt x="149352" y="896112"/>
                </a:lnTo>
                <a:lnTo>
                  <a:pt x="167640" y="908304"/>
                </a:lnTo>
                <a:lnTo>
                  <a:pt x="167640" y="905256"/>
                </a:lnTo>
                <a:lnTo>
                  <a:pt x="185928" y="914400"/>
                </a:lnTo>
                <a:lnTo>
                  <a:pt x="182880" y="914400"/>
                </a:lnTo>
                <a:lnTo>
                  <a:pt x="192024" y="914400"/>
                </a:lnTo>
                <a:lnTo>
                  <a:pt x="192024" y="914400"/>
                </a:lnTo>
                <a:lnTo>
                  <a:pt x="201168" y="914400"/>
                </a:lnTo>
                <a:lnTo>
                  <a:pt x="201168" y="914400"/>
                </a:lnTo>
                <a:lnTo>
                  <a:pt x="210312" y="914400"/>
                </a:lnTo>
                <a:lnTo>
                  <a:pt x="210312" y="914400"/>
                </a:lnTo>
                <a:lnTo>
                  <a:pt x="219456" y="914400"/>
                </a:lnTo>
                <a:lnTo>
                  <a:pt x="216408" y="914400"/>
                </a:lnTo>
                <a:lnTo>
                  <a:pt x="237744" y="905256"/>
                </a:lnTo>
                <a:lnTo>
                  <a:pt x="234696" y="908304"/>
                </a:lnTo>
                <a:lnTo>
                  <a:pt x="252984" y="896112"/>
                </a:lnTo>
                <a:lnTo>
                  <a:pt x="252984" y="896112"/>
                </a:lnTo>
                <a:lnTo>
                  <a:pt x="268224" y="880872"/>
                </a:lnTo>
                <a:lnTo>
                  <a:pt x="268224" y="883920"/>
                </a:lnTo>
                <a:lnTo>
                  <a:pt x="283464" y="862584"/>
                </a:lnTo>
                <a:lnTo>
                  <a:pt x="283464" y="865632"/>
                </a:lnTo>
                <a:lnTo>
                  <a:pt x="298704" y="841248"/>
                </a:lnTo>
                <a:lnTo>
                  <a:pt x="298704" y="841248"/>
                </a:lnTo>
                <a:lnTo>
                  <a:pt x="313944" y="816864"/>
                </a:lnTo>
                <a:lnTo>
                  <a:pt x="313944" y="816864"/>
                </a:lnTo>
                <a:lnTo>
                  <a:pt x="326136" y="786384"/>
                </a:lnTo>
                <a:lnTo>
                  <a:pt x="326136" y="786384"/>
                </a:lnTo>
                <a:lnTo>
                  <a:pt x="338328" y="755904"/>
                </a:lnTo>
                <a:lnTo>
                  <a:pt x="338328" y="755904"/>
                </a:lnTo>
                <a:lnTo>
                  <a:pt x="350520" y="719328"/>
                </a:lnTo>
                <a:lnTo>
                  <a:pt x="350520" y="722376"/>
                </a:lnTo>
                <a:lnTo>
                  <a:pt x="359664" y="682752"/>
                </a:lnTo>
                <a:lnTo>
                  <a:pt x="359664" y="682752"/>
                </a:lnTo>
                <a:lnTo>
                  <a:pt x="368808" y="643128"/>
                </a:lnTo>
                <a:lnTo>
                  <a:pt x="368808" y="643128"/>
                </a:lnTo>
                <a:lnTo>
                  <a:pt x="374904" y="603504"/>
                </a:lnTo>
                <a:lnTo>
                  <a:pt x="374904" y="603504"/>
                </a:lnTo>
                <a:lnTo>
                  <a:pt x="377952" y="557784"/>
                </a:lnTo>
                <a:lnTo>
                  <a:pt x="377952" y="557784"/>
                </a:lnTo>
                <a:lnTo>
                  <a:pt x="381000" y="515112"/>
                </a:lnTo>
                <a:lnTo>
                  <a:pt x="381000" y="515112"/>
                </a:lnTo>
                <a:lnTo>
                  <a:pt x="381000" y="466344"/>
                </a:lnTo>
                <a:lnTo>
                  <a:pt x="381000" y="466344"/>
                </a:lnTo>
                <a:lnTo>
                  <a:pt x="381000" y="420624"/>
                </a:lnTo>
                <a:lnTo>
                  <a:pt x="381000" y="420624"/>
                </a:lnTo>
                <a:lnTo>
                  <a:pt x="377952" y="374904"/>
                </a:lnTo>
                <a:lnTo>
                  <a:pt x="377952" y="374904"/>
                </a:lnTo>
                <a:lnTo>
                  <a:pt x="374904" y="332232"/>
                </a:lnTo>
                <a:lnTo>
                  <a:pt x="374904" y="332232"/>
                </a:lnTo>
                <a:lnTo>
                  <a:pt x="365760" y="292608"/>
                </a:lnTo>
                <a:lnTo>
                  <a:pt x="365760" y="292608"/>
                </a:lnTo>
                <a:lnTo>
                  <a:pt x="359664" y="252984"/>
                </a:lnTo>
                <a:lnTo>
                  <a:pt x="359664" y="252984"/>
                </a:lnTo>
                <a:lnTo>
                  <a:pt x="350520" y="213360"/>
                </a:lnTo>
                <a:lnTo>
                  <a:pt x="350520" y="213360"/>
                </a:lnTo>
                <a:lnTo>
                  <a:pt x="338328" y="179832"/>
                </a:lnTo>
                <a:lnTo>
                  <a:pt x="338328" y="179832"/>
                </a:lnTo>
                <a:lnTo>
                  <a:pt x="326136" y="146304"/>
                </a:lnTo>
                <a:lnTo>
                  <a:pt x="326136" y="149352"/>
                </a:lnTo>
                <a:lnTo>
                  <a:pt x="313944" y="118872"/>
                </a:lnTo>
                <a:lnTo>
                  <a:pt x="313944" y="118872"/>
                </a:lnTo>
                <a:lnTo>
                  <a:pt x="298704" y="94488"/>
                </a:lnTo>
                <a:lnTo>
                  <a:pt x="298704" y="94488"/>
                </a:lnTo>
                <a:lnTo>
                  <a:pt x="283464" y="70104"/>
                </a:lnTo>
                <a:lnTo>
                  <a:pt x="283464" y="73152"/>
                </a:lnTo>
                <a:lnTo>
                  <a:pt x="268224" y="51816"/>
                </a:lnTo>
                <a:lnTo>
                  <a:pt x="268224" y="54864"/>
                </a:lnTo>
                <a:lnTo>
                  <a:pt x="252984" y="39624"/>
                </a:lnTo>
                <a:lnTo>
                  <a:pt x="252984" y="39624"/>
                </a:lnTo>
                <a:lnTo>
                  <a:pt x="234696" y="27432"/>
                </a:lnTo>
                <a:lnTo>
                  <a:pt x="237744" y="27432"/>
                </a:lnTo>
                <a:lnTo>
                  <a:pt x="216408" y="21336"/>
                </a:lnTo>
                <a:lnTo>
                  <a:pt x="219456" y="21336"/>
                </a:lnTo>
                <a:lnTo>
                  <a:pt x="210312" y="21336"/>
                </a:lnTo>
                <a:lnTo>
                  <a:pt x="210312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92024" y="21336"/>
                </a:lnTo>
                <a:lnTo>
                  <a:pt x="192024" y="21336"/>
                </a:lnTo>
                <a:lnTo>
                  <a:pt x="182880" y="21336"/>
                </a:lnTo>
                <a:lnTo>
                  <a:pt x="185928" y="21336"/>
                </a:lnTo>
                <a:lnTo>
                  <a:pt x="167640" y="27432"/>
                </a:lnTo>
                <a:lnTo>
                  <a:pt x="167640" y="27432"/>
                </a:lnTo>
                <a:lnTo>
                  <a:pt x="149352" y="39624"/>
                </a:lnTo>
                <a:lnTo>
                  <a:pt x="149352" y="39624"/>
                </a:lnTo>
                <a:lnTo>
                  <a:pt x="134112" y="54864"/>
                </a:lnTo>
                <a:lnTo>
                  <a:pt x="134112" y="51816"/>
                </a:lnTo>
                <a:lnTo>
                  <a:pt x="118872" y="73152"/>
                </a:lnTo>
                <a:lnTo>
                  <a:pt x="118872" y="70104"/>
                </a:lnTo>
                <a:lnTo>
                  <a:pt x="103632" y="94488"/>
                </a:lnTo>
                <a:lnTo>
                  <a:pt x="103632" y="94488"/>
                </a:lnTo>
                <a:lnTo>
                  <a:pt x="88392" y="118872"/>
                </a:lnTo>
                <a:lnTo>
                  <a:pt x="88392" y="118872"/>
                </a:lnTo>
                <a:lnTo>
                  <a:pt x="76200" y="149352"/>
                </a:lnTo>
                <a:lnTo>
                  <a:pt x="76200" y="146304"/>
                </a:lnTo>
                <a:lnTo>
                  <a:pt x="64008" y="179832"/>
                </a:lnTo>
                <a:lnTo>
                  <a:pt x="64008" y="179832"/>
                </a:lnTo>
                <a:lnTo>
                  <a:pt x="51816" y="213360"/>
                </a:lnTo>
                <a:lnTo>
                  <a:pt x="51816" y="213360"/>
                </a:lnTo>
                <a:lnTo>
                  <a:pt x="42672" y="252984"/>
                </a:lnTo>
                <a:lnTo>
                  <a:pt x="42672" y="252984"/>
                </a:lnTo>
                <a:lnTo>
                  <a:pt x="33528" y="292608"/>
                </a:lnTo>
                <a:lnTo>
                  <a:pt x="33528" y="292608"/>
                </a:lnTo>
                <a:lnTo>
                  <a:pt x="27432" y="332232"/>
                </a:lnTo>
                <a:lnTo>
                  <a:pt x="27432" y="332232"/>
                </a:lnTo>
                <a:lnTo>
                  <a:pt x="24384" y="374904"/>
                </a:lnTo>
                <a:lnTo>
                  <a:pt x="24384" y="374904"/>
                </a:lnTo>
                <a:lnTo>
                  <a:pt x="21336" y="420624"/>
                </a:lnTo>
                <a:lnTo>
                  <a:pt x="21336" y="420624"/>
                </a:lnTo>
                <a:lnTo>
                  <a:pt x="21336" y="466344"/>
                </a:lnTo>
                <a:lnTo>
                  <a:pt x="21336" y="466344"/>
                </a:lnTo>
                <a:lnTo>
                  <a:pt x="21336" y="5151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48000" y="4181856"/>
            <a:ext cx="841248" cy="688848"/>
          </a:xfrm>
          <a:custGeom>
            <a:avLst/>
            <a:gdLst/>
            <a:ahLst/>
            <a:cxnLst/>
            <a:rect l="l" t="t" r="r" b="b"/>
            <a:pathLst>
              <a:path w="841248" h="688848">
                <a:moveTo>
                  <a:pt x="841248" y="9144"/>
                </a:moveTo>
                <a:lnTo>
                  <a:pt x="54864" y="652272"/>
                </a:lnTo>
                <a:lnTo>
                  <a:pt x="48768" y="646176"/>
                </a:lnTo>
                <a:lnTo>
                  <a:pt x="835152" y="0"/>
                </a:lnTo>
                <a:lnTo>
                  <a:pt x="841248" y="9144"/>
                </a:lnTo>
                <a:close/>
                <a:moveTo>
                  <a:pt x="85344" y="670560"/>
                </a:moveTo>
                <a:lnTo>
                  <a:pt x="0" y="688848"/>
                </a:lnTo>
                <a:lnTo>
                  <a:pt x="36576" y="612648"/>
                </a:lnTo>
                <a:lnTo>
                  <a:pt x="85344" y="670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867912" y="4261104"/>
            <a:ext cx="176784" cy="609600"/>
          </a:xfrm>
          <a:custGeom>
            <a:avLst/>
            <a:gdLst/>
            <a:ahLst/>
            <a:cxnLst/>
            <a:rect l="l" t="t" r="r" b="b"/>
            <a:pathLst>
              <a:path w="176784" h="609600">
                <a:moveTo>
                  <a:pt x="176784" y="3048"/>
                </a:moveTo>
                <a:lnTo>
                  <a:pt x="39624" y="551688"/>
                </a:lnTo>
                <a:lnTo>
                  <a:pt x="30480" y="548640"/>
                </a:lnTo>
                <a:lnTo>
                  <a:pt x="167640" y="0"/>
                </a:lnTo>
                <a:lnTo>
                  <a:pt x="176784" y="3048"/>
                </a:lnTo>
                <a:close/>
                <a:moveTo>
                  <a:pt x="76200" y="545592"/>
                </a:moveTo>
                <a:lnTo>
                  <a:pt x="18288" y="609600"/>
                </a:lnTo>
                <a:lnTo>
                  <a:pt x="0" y="527304"/>
                </a:lnTo>
                <a:lnTo>
                  <a:pt x="76200" y="5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4568952" y="4261104"/>
            <a:ext cx="240792" cy="609600"/>
          </a:xfrm>
          <a:custGeom>
            <a:avLst/>
            <a:gdLst/>
            <a:ahLst/>
            <a:cxnLst/>
            <a:rect l="l" t="t" r="r" b="b"/>
            <a:pathLst>
              <a:path w="240792" h="609600">
                <a:moveTo>
                  <a:pt x="9144" y="0"/>
                </a:moveTo>
                <a:lnTo>
                  <a:pt x="216408" y="548640"/>
                </a:lnTo>
                <a:lnTo>
                  <a:pt x="207264" y="551688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240792" y="527304"/>
                </a:moveTo>
                <a:lnTo>
                  <a:pt x="231648" y="609600"/>
                </a:lnTo>
                <a:lnTo>
                  <a:pt x="170688" y="551688"/>
                </a:lnTo>
                <a:lnTo>
                  <a:pt x="240792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4724400" y="4181856"/>
            <a:ext cx="1066800" cy="688848"/>
          </a:xfrm>
          <a:custGeom>
            <a:avLst/>
            <a:gdLst/>
            <a:ahLst/>
            <a:cxnLst/>
            <a:rect l="l" t="t" r="r" b="b"/>
            <a:pathLst>
              <a:path w="1066800" h="688848">
                <a:moveTo>
                  <a:pt x="3048" y="0"/>
                </a:moveTo>
                <a:lnTo>
                  <a:pt x="1018032" y="652272"/>
                </a:lnTo>
                <a:lnTo>
                  <a:pt x="1011936" y="658368"/>
                </a:lnTo>
                <a:lnTo>
                  <a:pt x="0" y="9144"/>
                </a:lnTo>
                <a:lnTo>
                  <a:pt x="3048" y="0"/>
                </a:lnTo>
                <a:close/>
                <a:moveTo>
                  <a:pt x="1024128" y="615696"/>
                </a:moveTo>
                <a:lnTo>
                  <a:pt x="1066800" y="688848"/>
                </a:lnTo>
                <a:lnTo>
                  <a:pt x="984504" y="679704"/>
                </a:lnTo>
                <a:lnTo>
                  <a:pt x="1024128" y="615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77640" y="3986783"/>
            <a:ext cx="768818" cy="30509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match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267456" y="5394960"/>
            <a:ext cx="402336" cy="402336"/>
          </a:xfrm>
          <a:custGeom>
            <a:avLst/>
            <a:gdLst/>
            <a:ahLst/>
            <a:cxnLst/>
            <a:rect l="l" t="t" r="r" b="b"/>
            <a:pathLst>
              <a:path w="402336" h="402336">
                <a:moveTo>
                  <a:pt x="0" y="201168"/>
                </a:moveTo>
                <a:lnTo>
                  <a:pt x="3047" y="179832"/>
                </a:lnTo>
                <a:lnTo>
                  <a:pt x="6096" y="161544"/>
                </a:lnTo>
                <a:lnTo>
                  <a:pt x="9144" y="140208"/>
                </a:lnTo>
                <a:lnTo>
                  <a:pt x="18288" y="121920"/>
                </a:lnTo>
                <a:lnTo>
                  <a:pt x="24384" y="106680"/>
                </a:lnTo>
                <a:lnTo>
                  <a:pt x="36576" y="88392"/>
                </a:lnTo>
                <a:lnTo>
                  <a:pt x="45720" y="73152"/>
                </a:lnTo>
                <a:lnTo>
                  <a:pt x="60959" y="60960"/>
                </a:lnTo>
                <a:lnTo>
                  <a:pt x="73152" y="45720"/>
                </a:lnTo>
                <a:lnTo>
                  <a:pt x="88392" y="33528"/>
                </a:lnTo>
                <a:lnTo>
                  <a:pt x="106680" y="24384"/>
                </a:lnTo>
                <a:lnTo>
                  <a:pt x="121920" y="15240"/>
                </a:lnTo>
                <a:lnTo>
                  <a:pt x="140208" y="9144"/>
                </a:lnTo>
                <a:lnTo>
                  <a:pt x="161544" y="6096"/>
                </a:lnTo>
                <a:lnTo>
                  <a:pt x="179832" y="3048"/>
                </a:lnTo>
                <a:lnTo>
                  <a:pt x="201168" y="0"/>
                </a:lnTo>
                <a:lnTo>
                  <a:pt x="222503" y="3048"/>
                </a:lnTo>
                <a:lnTo>
                  <a:pt x="240792" y="6096"/>
                </a:lnTo>
                <a:lnTo>
                  <a:pt x="262128" y="9144"/>
                </a:lnTo>
                <a:lnTo>
                  <a:pt x="280415" y="15240"/>
                </a:lnTo>
                <a:lnTo>
                  <a:pt x="295656" y="24384"/>
                </a:lnTo>
                <a:lnTo>
                  <a:pt x="313944" y="33528"/>
                </a:lnTo>
                <a:lnTo>
                  <a:pt x="329184" y="45720"/>
                </a:lnTo>
                <a:lnTo>
                  <a:pt x="341376" y="60960"/>
                </a:lnTo>
                <a:lnTo>
                  <a:pt x="356615" y="73152"/>
                </a:lnTo>
                <a:lnTo>
                  <a:pt x="365759" y="88392"/>
                </a:lnTo>
                <a:lnTo>
                  <a:pt x="377952" y="106680"/>
                </a:lnTo>
                <a:lnTo>
                  <a:pt x="384047" y="121920"/>
                </a:lnTo>
                <a:lnTo>
                  <a:pt x="393192" y="140208"/>
                </a:lnTo>
                <a:lnTo>
                  <a:pt x="396240" y="161544"/>
                </a:lnTo>
                <a:lnTo>
                  <a:pt x="399288" y="179832"/>
                </a:lnTo>
                <a:lnTo>
                  <a:pt x="402336" y="201168"/>
                </a:lnTo>
                <a:lnTo>
                  <a:pt x="399288" y="222504"/>
                </a:lnTo>
                <a:lnTo>
                  <a:pt x="396240" y="240792"/>
                </a:lnTo>
                <a:lnTo>
                  <a:pt x="393192" y="259080"/>
                </a:lnTo>
                <a:lnTo>
                  <a:pt x="384047" y="277368"/>
                </a:lnTo>
                <a:lnTo>
                  <a:pt x="377952" y="295656"/>
                </a:lnTo>
                <a:lnTo>
                  <a:pt x="365759" y="313944"/>
                </a:lnTo>
                <a:lnTo>
                  <a:pt x="356615" y="329184"/>
                </a:lnTo>
                <a:lnTo>
                  <a:pt x="341376" y="341376"/>
                </a:lnTo>
                <a:lnTo>
                  <a:pt x="329184" y="356616"/>
                </a:lnTo>
                <a:lnTo>
                  <a:pt x="313944" y="365760"/>
                </a:lnTo>
                <a:lnTo>
                  <a:pt x="295656" y="377952"/>
                </a:lnTo>
                <a:lnTo>
                  <a:pt x="280415" y="384048"/>
                </a:lnTo>
                <a:lnTo>
                  <a:pt x="262128" y="393192"/>
                </a:lnTo>
                <a:lnTo>
                  <a:pt x="240792" y="396240"/>
                </a:lnTo>
                <a:lnTo>
                  <a:pt x="222503" y="399288"/>
                </a:lnTo>
                <a:lnTo>
                  <a:pt x="201168" y="402336"/>
                </a:lnTo>
                <a:lnTo>
                  <a:pt x="179832" y="399288"/>
                </a:lnTo>
                <a:lnTo>
                  <a:pt x="161544" y="396240"/>
                </a:lnTo>
                <a:lnTo>
                  <a:pt x="140208" y="393192"/>
                </a:lnTo>
                <a:lnTo>
                  <a:pt x="121920" y="384048"/>
                </a:lnTo>
                <a:lnTo>
                  <a:pt x="106680" y="377952"/>
                </a:lnTo>
                <a:lnTo>
                  <a:pt x="88392" y="365760"/>
                </a:lnTo>
                <a:lnTo>
                  <a:pt x="73152" y="356616"/>
                </a:lnTo>
                <a:lnTo>
                  <a:pt x="60959" y="341376"/>
                </a:lnTo>
                <a:lnTo>
                  <a:pt x="45720" y="329184"/>
                </a:lnTo>
                <a:lnTo>
                  <a:pt x="36576" y="313944"/>
                </a:lnTo>
                <a:lnTo>
                  <a:pt x="24384" y="295656"/>
                </a:lnTo>
                <a:lnTo>
                  <a:pt x="18288" y="277368"/>
                </a:lnTo>
                <a:lnTo>
                  <a:pt x="9144" y="259080"/>
                </a:lnTo>
                <a:lnTo>
                  <a:pt x="6096" y="240792"/>
                </a:lnTo>
                <a:lnTo>
                  <a:pt x="3047" y="222504"/>
                </a:lnTo>
                <a:lnTo>
                  <a:pt x="0" y="201168"/>
                </a:lnTo>
                <a:close/>
                <a:moveTo>
                  <a:pt x="21336" y="219456"/>
                </a:moveTo>
                <a:lnTo>
                  <a:pt x="21336" y="219456"/>
                </a:lnTo>
                <a:lnTo>
                  <a:pt x="24384" y="237744"/>
                </a:lnTo>
                <a:lnTo>
                  <a:pt x="24384" y="237744"/>
                </a:lnTo>
                <a:lnTo>
                  <a:pt x="27432" y="256032"/>
                </a:lnTo>
                <a:lnTo>
                  <a:pt x="27432" y="252984"/>
                </a:lnTo>
                <a:lnTo>
                  <a:pt x="33528" y="271272"/>
                </a:lnTo>
                <a:lnTo>
                  <a:pt x="33528" y="271272"/>
                </a:lnTo>
                <a:lnTo>
                  <a:pt x="42672" y="286512"/>
                </a:lnTo>
                <a:lnTo>
                  <a:pt x="42672" y="286512"/>
                </a:lnTo>
                <a:lnTo>
                  <a:pt x="51815" y="301752"/>
                </a:lnTo>
                <a:lnTo>
                  <a:pt x="51815" y="301752"/>
                </a:lnTo>
                <a:lnTo>
                  <a:pt x="60959" y="316992"/>
                </a:lnTo>
                <a:lnTo>
                  <a:pt x="60959" y="316992"/>
                </a:lnTo>
                <a:lnTo>
                  <a:pt x="73152" y="329184"/>
                </a:lnTo>
                <a:lnTo>
                  <a:pt x="73152" y="329184"/>
                </a:lnTo>
                <a:lnTo>
                  <a:pt x="85344" y="341376"/>
                </a:lnTo>
                <a:lnTo>
                  <a:pt x="85344" y="341376"/>
                </a:lnTo>
                <a:lnTo>
                  <a:pt x="100584" y="350520"/>
                </a:lnTo>
                <a:lnTo>
                  <a:pt x="100584" y="350520"/>
                </a:lnTo>
                <a:lnTo>
                  <a:pt x="115824" y="359664"/>
                </a:lnTo>
                <a:lnTo>
                  <a:pt x="115824" y="359664"/>
                </a:lnTo>
                <a:lnTo>
                  <a:pt x="131064" y="368808"/>
                </a:lnTo>
                <a:lnTo>
                  <a:pt x="131064" y="368808"/>
                </a:lnTo>
                <a:lnTo>
                  <a:pt x="146303" y="374904"/>
                </a:lnTo>
                <a:lnTo>
                  <a:pt x="146303" y="374904"/>
                </a:lnTo>
                <a:lnTo>
                  <a:pt x="164592" y="377952"/>
                </a:lnTo>
                <a:lnTo>
                  <a:pt x="164592" y="377952"/>
                </a:lnTo>
                <a:lnTo>
                  <a:pt x="182880" y="381000"/>
                </a:lnTo>
                <a:lnTo>
                  <a:pt x="182880" y="381000"/>
                </a:lnTo>
                <a:lnTo>
                  <a:pt x="201168" y="381000"/>
                </a:lnTo>
                <a:lnTo>
                  <a:pt x="201168" y="381000"/>
                </a:lnTo>
                <a:lnTo>
                  <a:pt x="219456" y="381000"/>
                </a:lnTo>
                <a:lnTo>
                  <a:pt x="219456" y="381000"/>
                </a:lnTo>
                <a:lnTo>
                  <a:pt x="237744" y="377952"/>
                </a:lnTo>
                <a:lnTo>
                  <a:pt x="237744" y="377952"/>
                </a:lnTo>
                <a:lnTo>
                  <a:pt x="256032" y="374904"/>
                </a:lnTo>
                <a:lnTo>
                  <a:pt x="256032" y="374904"/>
                </a:lnTo>
                <a:lnTo>
                  <a:pt x="271272" y="368808"/>
                </a:lnTo>
                <a:lnTo>
                  <a:pt x="271272" y="368808"/>
                </a:lnTo>
                <a:lnTo>
                  <a:pt x="286512" y="359664"/>
                </a:lnTo>
                <a:lnTo>
                  <a:pt x="286512" y="359664"/>
                </a:lnTo>
                <a:lnTo>
                  <a:pt x="301752" y="350520"/>
                </a:lnTo>
                <a:lnTo>
                  <a:pt x="301752" y="350520"/>
                </a:lnTo>
                <a:lnTo>
                  <a:pt x="316992" y="341376"/>
                </a:lnTo>
                <a:lnTo>
                  <a:pt x="316992" y="341376"/>
                </a:lnTo>
                <a:lnTo>
                  <a:pt x="329184" y="329184"/>
                </a:lnTo>
                <a:lnTo>
                  <a:pt x="329184" y="329184"/>
                </a:lnTo>
                <a:lnTo>
                  <a:pt x="341376" y="316992"/>
                </a:lnTo>
                <a:lnTo>
                  <a:pt x="341376" y="316992"/>
                </a:lnTo>
                <a:lnTo>
                  <a:pt x="350520" y="301752"/>
                </a:lnTo>
                <a:lnTo>
                  <a:pt x="350520" y="301752"/>
                </a:lnTo>
                <a:lnTo>
                  <a:pt x="359664" y="286512"/>
                </a:lnTo>
                <a:lnTo>
                  <a:pt x="359664" y="286512"/>
                </a:lnTo>
                <a:lnTo>
                  <a:pt x="368808" y="271272"/>
                </a:lnTo>
                <a:lnTo>
                  <a:pt x="368808" y="271272"/>
                </a:lnTo>
                <a:lnTo>
                  <a:pt x="374903" y="252984"/>
                </a:lnTo>
                <a:lnTo>
                  <a:pt x="374903" y="256032"/>
                </a:lnTo>
                <a:lnTo>
                  <a:pt x="377952" y="237744"/>
                </a:lnTo>
                <a:lnTo>
                  <a:pt x="377952" y="237744"/>
                </a:lnTo>
                <a:lnTo>
                  <a:pt x="381000" y="219456"/>
                </a:lnTo>
                <a:lnTo>
                  <a:pt x="381000" y="219456"/>
                </a:lnTo>
                <a:lnTo>
                  <a:pt x="381000" y="201168"/>
                </a:lnTo>
                <a:lnTo>
                  <a:pt x="381000" y="201168"/>
                </a:lnTo>
                <a:lnTo>
                  <a:pt x="381000" y="182880"/>
                </a:lnTo>
                <a:lnTo>
                  <a:pt x="381000" y="182880"/>
                </a:lnTo>
                <a:lnTo>
                  <a:pt x="377952" y="164592"/>
                </a:lnTo>
                <a:lnTo>
                  <a:pt x="377952" y="164592"/>
                </a:lnTo>
                <a:lnTo>
                  <a:pt x="374903" y="146304"/>
                </a:lnTo>
                <a:lnTo>
                  <a:pt x="374903" y="146304"/>
                </a:lnTo>
                <a:lnTo>
                  <a:pt x="368808" y="131064"/>
                </a:lnTo>
                <a:lnTo>
                  <a:pt x="368808" y="131064"/>
                </a:lnTo>
                <a:lnTo>
                  <a:pt x="359664" y="112776"/>
                </a:lnTo>
                <a:lnTo>
                  <a:pt x="359664" y="115824"/>
                </a:lnTo>
                <a:lnTo>
                  <a:pt x="350520" y="100584"/>
                </a:lnTo>
                <a:lnTo>
                  <a:pt x="350520" y="100584"/>
                </a:lnTo>
                <a:lnTo>
                  <a:pt x="341376" y="85344"/>
                </a:lnTo>
                <a:lnTo>
                  <a:pt x="341376" y="85344"/>
                </a:lnTo>
                <a:lnTo>
                  <a:pt x="329184" y="73152"/>
                </a:lnTo>
                <a:lnTo>
                  <a:pt x="329184" y="73152"/>
                </a:lnTo>
                <a:lnTo>
                  <a:pt x="316992" y="60960"/>
                </a:lnTo>
                <a:lnTo>
                  <a:pt x="316992" y="60960"/>
                </a:lnTo>
                <a:lnTo>
                  <a:pt x="301752" y="51816"/>
                </a:lnTo>
                <a:lnTo>
                  <a:pt x="301752" y="51816"/>
                </a:lnTo>
                <a:lnTo>
                  <a:pt x="286512" y="42672"/>
                </a:lnTo>
                <a:lnTo>
                  <a:pt x="286512" y="42672"/>
                </a:lnTo>
                <a:lnTo>
                  <a:pt x="271272" y="33528"/>
                </a:lnTo>
                <a:lnTo>
                  <a:pt x="271272" y="33528"/>
                </a:lnTo>
                <a:lnTo>
                  <a:pt x="256032" y="27432"/>
                </a:lnTo>
                <a:lnTo>
                  <a:pt x="256032" y="27432"/>
                </a:lnTo>
                <a:lnTo>
                  <a:pt x="237744" y="24384"/>
                </a:lnTo>
                <a:lnTo>
                  <a:pt x="237744" y="24384"/>
                </a:lnTo>
                <a:lnTo>
                  <a:pt x="219456" y="21336"/>
                </a:lnTo>
                <a:lnTo>
                  <a:pt x="219456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82880" y="21336"/>
                </a:lnTo>
                <a:lnTo>
                  <a:pt x="182880" y="21336"/>
                </a:lnTo>
                <a:lnTo>
                  <a:pt x="164592" y="24384"/>
                </a:lnTo>
                <a:lnTo>
                  <a:pt x="164592" y="24384"/>
                </a:lnTo>
                <a:lnTo>
                  <a:pt x="146303" y="27432"/>
                </a:lnTo>
                <a:lnTo>
                  <a:pt x="146303" y="27432"/>
                </a:lnTo>
                <a:lnTo>
                  <a:pt x="131064" y="33528"/>
                </a:lnTo>
                <a:lnTo>
                  <a:pt x="131064" y="33528"/>
                </a:lnTo>
                <a:lnTo>
                  <a:pt x="115824" y="42672"/>
                </a:lnTo>
                <a:lnTo>
                  <a:pt x="115824" y="42672"/>
                </a:lnTo>
                <a:lnTo>
                  <a:pt x="100584" y="51816"/>
                </a:lnTo>
                <a:lnTo>
                  <a:pt x="100584" y="51816"/>
                </a:lnTo>
                <a:lnTo>
                  <a:pt x="85344" y="60960"/>
                </a:lnTo>
                <a:lnTo>
                  <a:pt x="85344" y="60960"/>
                </a:lnTo>
                <a:lnTo>
                  <a:pt x="73152" y="73152"/>
                </a:lnTo>
                <a:lnTo>
                  <a:pt x="73152" y="73152"/>
                </a:lnTo>
                <a:lnTo>
                  <a:pt x="60959" y="85344"/>
                </a:lnTo>
                <a:lnTo>
                  <a:pt x="60959" y="85344"/>
                </a:lnTo>
                <a:lnTo>
                  <a:pt x="51815" y="100584"/>
                </a:lnTo>
                <a:lnTo>
                  <a:pt x="51815" y="100584"/>
                </a:lnTo>
                <a:lnTo>
                  <a:pt x="42672" y="115824"/>
                </a:lnTo>
                <a:lnTo>
                  <a:pt x="42672" y="112776"/>
                </a:lnTo>
                <a:lnTo>
                  <a:pt x="33528" y="131064"/>
                </a:lnTo>
                <a:lnTo>
                  <a:pt x="33528" y="131064"/>
                </a:lnTo>
                <a:lnTo>
                  <a:pt x="27432" y="146304"/>
                </a:lnTo>
                <a:lnTo>
                  <a:pt x="27432" y="146304"/>
                </a:lnTo>
                <a:lnTo>
                  <a:pt x="24384" y="164592"/>
                </a:lnTo>
                <a:lnTo>
                  <a:pt x="24384" y="164592"/>
                </a:lnTo>
                <a:lnTo>
                  <a:pt x="21336" y="182880"/>
                </a:lnTo>
                <a:lnTo>
                  <a:pt x="21336" y="182880"/>
                </a:lnTo>
                <a:lnTo>
                  <a:pt x="21336" y="201168"/>
                </a:lnTo>
                <a:lnTo>
                  <a:pt x="21336" y="201168"/>
                </a:lnTo>
                <a:lnTo>
                  <a:pt x="21336" y="21945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4181856" y="5394960"/>
            <a:ext cx="402336" cy="402336"/>
          </a:xfrm>
          <a:custGeom>
            <a:avLst/>
            <a:gdLst/>
            <a:ahLst/>
            <a:cxnLst/>
            <a:rect l="l" t="t" r="r" b="b"/>
            <a:pathLst>
              <a:path w="402336" h="402336">
                <a:moveTo>
                  <a:pt x="0" y="201168"/>
                </a:moveTo>
                <a:lnTo>
                  <a:pt x="3047" y="179832"/>
                </a:lnTo>
                <a:lnTo>
                  <a:pt x="6096" y="161544"/>
                </a:lnTo>
                <a:lnTo>
                  <a:pt x="9144" y="140208"/>
                </a:lnTo>
                <a:lnTo>
                  <a:pt x="18288" y="121920"/>
                </a:lnTo>
                <a:lnTo>
                  <a:pt x="24384" y="106680"/>
                </a:lnTo>
                <a:lnTo>
                  <a:pt x="36576" y="88392"/>
                </a:lnTo>
                <a:lnTo>
                  <a:pt x="45720" y="73152"/>
                </a:lnTo>
                <a:lnTo>
                  <a:pt x="60960" y="60960"/>
                </a:lnTo>
                <a:lnTo>
                  <a:pt x="73152" y="45720"/>
                </a:lnTo>
                <a:lnTo>
                  <a:pt x="88392" y="33528"/>
                </a:lnTo>
                <a:lnTo>
                  <a:pt x="106680" y="24384"/>
                </a:lnTo>
                <a:lnTo>
                  <a:pt x="121920" y="15240"/>
                </a:lnTo>
                <a:lnTo>
                  <a:pt x="140208" y="9144"/>
                </a:lnTo>
                <a:lnTo>
                  <a:pt x="161544" y="6096"/>
                </a:lnTo>
                <a:lnTo>
                  <a:pt x="179832" y="3048"/>
                </a:lnTo>
                <a:lnTo>
                  <a:pt x="201168" y="0"/>
                </a:lnTo>
                <a:lnTo>
                  <a:pt x="222504" y="3048"/>
                </a:lnTo>
                <a:lnTo>
                  <a:pt x="240792" y="6096"/>
                </a:lnTo>
                <a:lnTo>
                  <a:pt x="262128" y="9144"/>
                </a:lnTo>
                <a:lnTo>
                  <a:pt x="280416" y="15240"/>
                </a:lnTo>
                <a:lnTo>
                  <a:pt x="295656" y="24384"/>
                </a:lnTo>
                <a:lnTo>
                  <a:pt x="313944" y="33528"/>
                </a:lnTo>
                <a:lnTo>
                  <a:pt x="329184" y="45720"/>
                </a:lnTo>
                <a:lnTo>
                  <a:pt x="341376" y="60960"/>
                </a:lnTo>
                <a:lnTo>
                  <a:pt x="356616" y="73152"/>
                </a:lnTo>
                <a:lnTo>
                  <a:pt x="365760" y="88392"/>
                </a:lnTo>
                <a:lnTo>
                  <a:pt x="377952" y="106680"/>
                </a:lnTo>
                <a:lnTo>
                  <a:pt x="384048" y="121920"/>
                </a:lnTo>
                <a:lnTo>
                  <a:pt x="393192" y="140208"/>
                </a:lnTo>
                <a:lnTo>
                  <a:pt x="396240" y="161544"/>
                </a:lnTo>
                <a:lnTo>
                  <a:pt x="399288" y="179832"/>
                </a:lnTo>
                <a:lnTo>
                  <a:pt x="402336" y="201168"/>
                </a:lnTo>
                <a:lnTo>
                  <a:pt x="399288" y="222504"/>
                </a:lnTo>
                <a:lnTo>
                  <a:pt x="396240" y="240792"/>
                </a:lnTo>
                <a:lnTo>
                  <a:pt x="393192" y="259080"/>
                </a:lnTo>
                <a:lnTo>
                  <a:pt x="384048" y="277368"/>
                </a:lnTo>
                <a:lnTo>
                  <a:pt x="377952" y="295656"/>
                </a:lnTo>
                <a:lnTo>
                  <a:pt x="365760" y="313944"/>
                </a:lnTo>
                <a:lnTo>
                  <a:pt x="356616" y="329184"/>
                </a:lnTo>
                <a:lnTo>
                  <a:pt x="341376" y="341376"/>
                </a:lnTo>
                <a:lnTo>
                  <a:pt x="329184" y="356616"/>
                </a:lnTo>
                <a:lnTo>
                  <a:pt x="313944" y="365760"/>
                </a:lnTo>
                <a:lnTo>
                  <a:pt x="295656" y="377952"/>
                </a:lnTo>
                <a:lnTo>
                  <a:pt x="280416" y="384048"/>
                </a:lnTo>
                <a:lnTo>
                  <a:pt x="262128" y="393192"/>
                </a:lnTo>
                <a:lnTo>
                  <a:pt x="240792" y="396240"/>
                </a:lnTo>
                <a:lnTo>
                  <a:pt x="222504" y="399288"/>
                </a:lnTo>
                <a:lnTo>
                  <a:pt x="201168" y="402336"/>
                </a:lnTo>
                <a:lnTo>
                  <a:pt x="179832" y="399288"/>
                </a:lnTo>
                <a:lnTo>
                  <a:pt x="161544" y="396240"/>
                </a:lnTo>
                <a:lnTo>
                  <a:pt x="140208" y="393192"/>
                </a:lnTo>
                <a:lnTo>
                  <a:pt x="121920" y="384048"/>
                </a:lnTo>
                <a:lnTo>
                  <a:pt x="106680" y="377952"/>
                </a:lnTo>
                <a:lnTo>
                  <a:pt x="88392" y="365760"/>
                </a:lnTo>
                <a:lnTo>
                  <a:pt x="73152" y="356616"/>
                </a:lnTo>
                <a:lnTo>
                  <a:pt x="60960" y="341376"/>
                </a:lnTo>
                <a:lnTo>
                  <a:pt x="45720" y="329184"/>
                </a:lnTo>
                <a:lnTo>
                  <a:pt x="36576" y="313944"/>
                </a:lnTo>
                <a:lnTo>
                  <a:pt x="24384" y="295656"/>
                </a:lnTo>
                <a:lnTo>
                  <a:pt x="18288" y="277368"/>
                </a:lnTo>
                <a:lnTo>
                  <a:pt x="9144" y="259080"/>
                </a:lnTo>
                <a:lnTo>
                  <a:pt x="6096" y="240792"/>
                </a:lnTo>
                <a:lnTo>
                  <a:pt x="3047" y="222504"/>
                </a:lnTo>
                <a:lnTo>
                  <a:pt x="0" y="201168"/>
                </a:lnTo>
                <a:close/>
                <a:moveTo>
                  <a:pt x="21336" y="219456"/>
                </a:moveTo>
                <a:lnTo>
                  <a:pt x="21336" y="219456"/>
                </a:lnTo>
                <a:lnTo>
                  <a:pt x="24384" y="237744"/>
                </a:lnTo>
                <a:lnTo>
                  <a:pt x="24384" y="237744"/>
                </a:lnTo>
                <a:lnTo>
                  <a:pt x="27432" y="256032"/>
                </a:lnTo>
                <a:lnTo>
                  <a:pt x="27432" y="252984"/>
                </a:lnTo>
                <a:lnTo>
                  <a:pt x="33528" y="271272"/>
                </a:lnTo>
                <a:lnTo>
                  <a:pt x="33528" y="271272"/>
                </a:lnTo>
                <a:lnTo>
                  <a:pt x="42672" y="286512"/>
                </a:lnTo>
                <a:lnTo>
                  <a:pt x="42672" y="286512"/>
                </a:lnTo>
                <a:lnTo>
                  <a:pt x="51816" y="301752"/>
                </a:lnTo>
                <a:lnTo>
                  <a:pt x="51816" y="301752"/>
                </a:lnTo>
                <a:lnTo>
                  <a:pt x="60960" y="316992"/>
                </a:lnTo>
                <a:lnTo>
                  <a:pt x="60960" y="316992"/>
                </a:lnTo>
                <a:lnTo>
                  <a:pt x="73152" y="329184"/>
                </a:lnTo>
                <a:lnTo>
                  <a:pt x="73152" y="329184"/>
                </a:lnTo>
                <a:lnTo>
                  <a:pt x="85344" y="341376"/>
                </a:lnTo>
                <a:lnTo>
                  <a:pt x="85344" y="341376"/>
                </a:lnTo>
                <a:lnTo>
                  <a:pt x="100584" y="350520"/>
                </a:lnTo>
                <a:lnTo>
                  <a:pt x="100584" y="350520"/>
                </a:lnTo>
                <a:lnTo>
                  <a:pt x="115824" y="359664"/>
                </a:lnTo>
                <a:lnTo>
                  <a:pt x="115824" y="359664"/>
                </a:lnTo>
                <a:lnTo>
                  <a:pt x="131064" y="368808"/>
                </a:lnTo>
                <a:lnTo>
                  <a:pt x="131064" y="368808"/>
                </a:lnTo>
                <a:lnTo>
                  <a:pt x="146304" y="374904"/>
                </a:lnTo>
                <a:lnTo>
                  <a:pt x="146304" y="374904"/>
                </a:lnTo>
                <a:lnTo>
                  <a:pt x="164592" y="377952"/>
                </a:lnTo>
                <a:lnTo>
                  <a:pt x="164592" y="377952"/>
                </a:lnTo>
                <a:lnTo>
                  <a:pt x="182880" y="381000"/>
                </a:lnTo>
                <a:lnTo>
                  <a:pt x="182880" y="381000"/>
                </a:lnTo>
                <a:lnTo>
                  <a:pt x="201168" y="381000"/>
                </a:lnTo>
                <a:lnTo>
                  <a:pt x="201168" y="381000"/>
                </a:lnTo>
                <a:lnTo>
                  <a:pt x="219456" y="381000"/>
                </a:lnTo>
                <a:lnTo>
                  <a:pt x="219456" y="381000"/>
                </a:lnTo>
                <a:lnTo>
                  <a:pt x="237744" y="377952"/>
                </a:lnTo>
                <a:lnTo>
                  <a:pt x="237744" y="377952"/>
                </a:lnTo>
                <a:lnTo>
                  <a:pt x="256032" y="374904"/>
                </a:lnTo>
                <a:lnTo>
                  <a:pt x="256032" y="374904"/>
                </a:lnTo>
                <a:lnTo>
                  <a:pt x="271272" y="368808"/>
                </a:lnTo>
                <a:lnTo>
                  <a:pt x="271272" y="368808"/>
                </a:lnTo>
                <a:lnTo>
                  <a:pt x="286512" y="359664"/>
                </a:lnTo>
                <a:lnTo>
                  <a:pt x="286512" y="359664"/>
                </a:lnTo>
                <a:lnTo>
                  <a:pt x="301752" y="350520"/>
                </a:lnTo>
                <a:lnTo>
                  <a:pt x="301752" y="350520"/>
                </a:lnTo>
                <a:lnTo>
                  <a:pt x="316992" y="341376"/>
                </a:lnTo>
                <a:lnTo>
                  <a:pt x="316992" y="341376"/>
                </a:lnTo>
                <a:lnTo>
                  <a:pt x="329184" y="329184"/>
                </a:lnTo>
                <a:lnTo>
                  <a:pt x="329184" y="329184"/>
                </a:lnTo>
                <a:lnTo>
                  <a:pt x="341376" y="316992"/>
                </a:lnTo>
                <a:lnTo>
                  <a:pt x="341376" y="316992"/>
                </a:lnTo>
                <a:lnTo>
                  <a:pt x="350520" y="301752"/>
                </a:lnTo>
                <a:lnTo>
                  <a:pt x="350520" y="301752"/>
                </a:lnTo>
                <a:lnTo>
                  <a:pt x="359664" y="286512"/>
                </a:lnTo>
                <a:lnTo>
                  <a:pt x="359664" y="286512"/>
                </a:lnTo>
                <a:lnTo>
                  <a:pt x="368808" y="271272"/>
                </a:lnTo>
                <a:lnTo>
                  <a:pt x="368808" y="271272"/>
                </a:lnTo>
                <a:lnTo>
                  <a:pt x="374904" y="252984"/>
                </a:lnTo>
                <a:lnTo>
                  <a:pt x="374904" y="256032"/>
                </a:lnTo>
                <a:lnTo>
                  <a:pt x="377952" y="237744"/>
                </a:lnTo>
                <a:lnTo>
                  <a:pt x="377952" y="237744"/>
                </a:lnTo>
                <a:lnTo>
                  <a:pt x="381000" y="219456"/>
                </a:lnTo>
                <a:lnTo>
                  <a:pt x="381000" y="219456"/>
                </a:lnTo>
                <a:lnTo>
                  <a:pt x="381000" y="201168"/>
                </a:lnTo>
                <a:lnTo>
                  <a:pt x="381000" y="201168"/>
                </a:lnTo>
                <a:lnTo>
                  <a:pt x="381000" y="182880"/>
                </a:lnTo>
                <a:lnTo>
                  <a:pt x="381000" y="182880"/>
                </a:lnTo>
                <a:lnTo>
                  <a:pt x="377952" y="164592"/>
                </a:lnTo>
                <a:lnTo>
                  <a:pt x="377952" y="164592"/>
                </a:lnTo>
                <a:lnTo>
                  <a:pt x="374904" y="146304"/>
                </a:lnTo>
                <a:lnTo>
                  <a:pt x="374904" y="146304"/>
                </a:lnTo>
                <a:lnTo>
                  <a:pt x="368808" y="131064"/>
                </a:lnTo>
                <a:lnTo>
                  <a:pt x="368808" y="131064"/>
                </a:lnTo>
                <a:lnTo>
                  <a:pt x="359664" y="112776"/>
                </a:lnTo>
                <a:lnTo>
                  <a:pt x="359664" y="115824"/>
                </a:lnTo>
                <a:lnTo>
                  <a:pt x="350520" y="100584"/>
                </a:lnTo>
                <a:lnTo>
                  <a:pt x="350520" y="100584"/>
                </a:lnTo>
                <a:lnTo>
                  <a:pt x="341376" y="85344"/>
                </a:lnTo>
                <a:lnTo>
                  <a:pt x="341376" y="85344"/>
                </a:lnTo>
                <a:lnTo>
                  <a:pt x="329184" y="73152"/>
                </a:lnTo>
                <a:lnTo>
                  <a:pt x="329184" y="73152"/>
                </a:lnTo>
                <a:lnTo>
                  <a:pt x="316992" y="60960"/>
                </a:lnTo>
                <a:lnTo>
                  <a:pt x="316992" y="60960"/>
                </a:lnTo>
                <a:lnTo>
                  <a:pt x="301752" y="51816"/>
                </a:lnTo>
                <a:lnTo>
                  <a:pt x="301752" y="51816"/>
                </a:lnTo>
                <a:lnTo>
                  <a:pt x="286512" y="42672"/>
                </a:lnTo>
                <a:lnTo>
                  <a:pt x="286512" y="42672"/>
                </a:lnTo>
                <a:lnTo>
                  <a:pt x="271272" y="33528"/>
                </a:lnTo>
                <a:lnTo>
                  <a:pt x="271272" y="33528"/>
                </a:lnTo>
                <a:lnTo>
                  <a:pt x="256032" y="27432"/>
                </a:lnTo>
                <a:lnTo>
                  <a:pt x="256032" y="27432"/>
                </a:lnTo>
                <a:lnTo>
                  <a:pt x="237744" y="24384"/>
                </a:lnTo>
                <a:lnTo>
                  <a:pt x="237744" y="24384"/>
                </a:lnTo>
                <a:lnTo>
                  <a:pt x="219456" y="21336"/>
                </a:lnTo>
                <a:lnTo>
                  <a:pt x="219456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82880" y="21336"/>
                </a:lnTo>
                <a:lnTo>
                  <a:pt x="182880" y="21336"/>
                </a:lnTo>
                <a:lnTo>
                  <a:pt x="164592" y="24384"/>
                </a:lnTo>
                <a:lnTo>
                  <a:pt x="164592" y="24384"/>
                </a:lnTo>
                <a:lnTo>
                  <a:pt x="146304" y="27432"/>
                </a:lnTo>
                <a:lnTo>
                  <a:pt x="146304" y="27432"/>
                </a:lnTo>
                <a:lnTo>
                  <a:pt x="131064" y="33528"/>
                </a:lnTo>
                <a:lnTo>
                  <a:pt x="131064" y="33528"/>
                </a:lnTo>
                <a:lnTo>
                  <a:pt x="115824" y="42672"/>
                </a:lnTo>
                <a:lnTo>
                  <a:pt x="115824" y="42672"/>
                </a:lnTo>
                <a:lnTo>
                  <a:pt x="100584" y="51816"/>
                </a:lnTo>
                <a:lnTo>
                  <a:pt x="100584" y="51816"/>
                </a:lnTo>
                <a:lnTo>
                  <a:pt x="85344" y="60960"/>
                </a:lnTo>
                <a:lnTo>
                  <a:pt x="85344" y="60960"/>
                </a:lnTo>
                <a:lnTo>
                  <a:pt x="73152" y="73152"/>
                </a:lnTo>
                <a:lnTo>
                  <a:pt x="73152" y="73152"/>
                </a:lnTo>
                <a:lnTo>
                  <a:pt x="60960" y="85344"/>
                </a:lnTo>
                <a:lnTo>
                  <a:pt x="60960" y="85344"/>
                </a:lnTo>
                <a:lnTo>
                  <a:pt x="51816" y="100584"/>
                </a:lnTo>
                <a:lnTo>
                  <a:pt x="51816" y="100584"/>
                </a:lnTo>
                <a:lnTo>
                  <a:pt x="42672" y="115824"/>
                </a:lnTo>
                <a:lnTo>
                  <a:pt x="42672" y="112776"/>
                </a:lnTo>
                <a:lnTo>
                  <a:pt x="33528" y="131064"/>
                </a:lnTo>
                <a:lnTo>
                  <a:pt x="33528" y="131064"/>
                </a:lnTo>
                <a:lnTo>
                  <a:pt x="27432" y="146304"/>
                </a:lnTo>
                <a:lnTo>
                  <a:pt x="27432" y="146304"/>
                </a:lnTo>
                <a:lnTo>
                  <a:pt x="24384" y="164592"/>
                </a:lnTo>
                <a:lnTo>
                  <a:pt x="24384" y="164592"/>
                </a:lnTo>
                <a:lnTo>
                  <a:pt x="21336" y="182880"/>
                </a:lnTo>
                <a:lnTo>
                  <a:pt x="21336" y="182880"/>
                </a:lnTo>
                <a:lnTo>
                  <a:pt x="21336" y="201168"/>
                </a:lnTo>
                <a:lnTo>
                  <a:pt x="21336" y="201168"/>
                </a:lnTo>
                <a:lnTo>
                  <a:pt x="21336" y="21945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520440" y="6044184"/>
            <a:ext cx="1037486" cy="3050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9900"/>
                </a:solidFill>
                <a:latin typeface="Tahoma"/>
                <a:cs typeface="Tahoma"/>
              </a:rPr>
              <a:t>insertion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499103" y="5708904"/>
            <a:ext cx="164592" cy="384048"/>
          </a:xfrm>
          <a:custGeom>
            <a:avLst/>
            <a:gdLst/>
            <a:ahLst/>
            <a:cxnLst/>
            <a:rect l="l" t="t" r="r" b="b"/>
            <a:pathLst>
              <a:path w="164592" h="384048">
                <a:moveTo>
                  <a:pt x="155449" y="384048"/>
                </a:moveTo>
                <a:lnTo>
                  <a:pt x="27433" y="60960"/>
                </a:lnTo>
                <a:lnTo>
                  <a:pt x="36577" y="57912"/>
                </a:lnTo>
                <a:lnTo>
                  <a:pt x="164593" y="381000"/>
                </a:lnTo>
                <a:lnTo>
                  <a:pt x="155449" y="384048"/>
                </a:lnTo>
                <a:close/>
                <a:moveTo>
                  <a:pt x="0" y="85344"/>
                </a:moveTo>
                <a:lnTo>
                  <a:pt x="6097" y="0"/>
                </a:lnTo>
                <a:lnTo>
                  <a:pt x="70105" y="57912"/>
                </a:lnTo>
                <a:lnTo>
                  <a:pt x="0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4187952" y="5708904"/>
            <a:ext cx="164592" cy="384048"/>
          </a:xfrm>
          <a:custGeom>
            <a:avLst/>
            <a:gdLst/>
            <a:ahLst/>
            <a:cxnLst/>
            <a:rect l="l" t="t" r="r" b="b"/>
            <a:pathLst>
              <a:path w="164592" h="384048">
                <a:moveTo>
                  <a:pt x="0" y="381000"/>
                </a:moveTo>
                <a:lnTo>
                  <a:pt x="128016" y="57912"/>
                </a:lnTo>
                <a:lnTo>
                  <a:pt x="137160" y="60960"/>
                </a:lnTo>
                <a:lnTo>
                  <a:pt x="9144" y="384048"/>
                </a:lnTo>
                <a:lnTo>
                  <a:pt x="0" y="381000"/>
                </a:lnTo>
                <a:close/>
                <a:moveTo>
                  <a:pt x="94488" y="57912"/>
                </a:moveTo>
                <a:lnTo>
                  <a:pt x="155448" y="0"/>
                </a:lnTo>
                <a:lnTo>
                  <a:pt x="164592" y="85344"/>
                </a:lnTo>
                <a:lnTo>
                  <a:pt x="9448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96256" y="4861560"/>
            <a:ext cx="402336" cy="402336"/>
          </a:xfrm>
          <a:custGeom>
            <a:avLst/>
            <a:gdLst/>
            <a:ahLst/>
            <a:cxnLst/>
            <a:rect l="l" t="t" r="r" b="b"/>
            <a:pathLst>
              <a:path w="402336" h="402336">
                <a:moveTo>
                  <a:pt x="0" y="201168"/>
                </a:moveTo>
                <a:lnTo>
                  <a:pt x="3048" y="179832"/>
                </a:lnTo>
                <a:lnTo>
                  <a:pt x="6096" y="161544"/>
                </a:lnTo>
                <a:lnTo>
                  <a:pt x="9144" y="140208"/>
                </a:lnTo>
                <a:lnTo>
                  <a:pt x="18288" y="121920"/>
                </a:lnTo>
                <a:lnTo>
                  <a:pt x="24384" y="106680"/>
                </a:lnTo>
                <a:lnTo>
                  <a:pt x="36576" y="88392"/>
                </a:lnTo>
                <a:lnTo>
                  <a:pt x="45720" y="73152"/>
                </a:lnTo>
                <a:lnTo>
                  <a:pt x="60960" y="60960"/>
                </a:lnTo>
                <a:lnTo>
                  <a:pt x="73152" y="45720"/>
                </a:lnTo>
                <a:lnTo>
                  <a:pt x="88392" y="33528"/>
                </a:lnTo>
                <a:lnTo>
                  <a:pt x="106680" y="24384"/>
                </a:lnTo>
                <a:lnTo>
                  <a:pt x="121920" y="15240"/>
                </a:lnTo>
                <a:lnTo>
                  <a:pt x="140208" y="9144"/>
                </a:lnTo>
                <a:lnTo>
                  <a:pt x="161544" y="6096"/>
                </a:lnTo>
                <a:lnTo>
                  <a:pt x="179832" y="3048"/>
                </a:lnTo>
                <a:lnTo>
                  <a:pt x="201168" y="0"/>
                </a:lnTo>
                <a:lnTo>
                  <a:pt x="222504" y="3048"/>
                </a:lnTo>
                <a:lnTo>
                  <a:pt x="240792" y="6096"/>
                </a:lnTo>
                <a:lnTo>
                  <a:pt x="262128" y="9144"/>
                </a:lnTo>
                <a:lnTo>
                  <a:pt x="280416" y="15240"/>
                </a:lnTo>
                <a:lnTo>
                  <a:pt x="295656" y="24384"/>
                </a:lnTo>
                <a:lnTo>
                  <a:pt x="313944" y="33528"/>
                </a:lnTo>
                <a:lnTo>
                  <a:pt x="329184" y="45720"/>
                </a:lnTo>
                <a:lnTo>
                  <a:pt x="341376" y="60960"/>
                </a:lnTo>
                <a:lnTo>
                  <a:pt x="356616" y="73152"/>
                </a:lnTo>
                <a:lnTo>
                  <a:pt x="365760" y="88392"/>
                </a:lnTo>
                <a:lnTo>
                  <a:pt x="377952" y="106680"/>
                </a:lnTo>
                <a:lnTo>
                  <a:pt x="384048" y="121920"/>
                </a:lnTo>
                <a:lnTo>
                  <a:pt x="393192" y="140208"/>
                </a:lnTo>
                <a:lnTo>
                  <a:pt x="396240" y="161544"/>
                </a:lnTo>
                <a:lnTo>
                  <a:pt x="399288" y="179832"/>
                </a:lnTo>
                <a:lnTo>
                  <a:pt x="402336" y="201168"/>
                </a:lnTo>
                <a:lnTo>
                  <a:pt x="399288" y="222504"/>
                </a:lnTo>
                <a:lnTo>
                  <a:pt x="396240" y="240792"/>
                </a:lnTo>
                <a:lnTo>
                  <a:pt x="393192" y="259080"/>
                </a:lnTo>
                <a:lnTo>
                  <a:pt x="384048" y="277368"/>
                </a:lnTo>
                <a:lnTo>
                  <a:pt x="377952" y="295656"/>
                </a:lnTo>
                <a:lnTo>
                  <a:pt x="365760" y="313944"/>
                </a:lnTo>
                <a:lnTo>
                  <a:pt x="356616" y="329184"/>
                </a:lnTo>
                <a:lnTo>
                  <a:pt x="341376" y="341376"/>
                </a:lnTo>
                <a:lnTo>
                  <a:pt x="329184" y="356616"/>
                </a:lnTo>
                <a:lnTo>
                  <a:pt x="313944" y="365760"/>
                </a:lnTo>
                <a:lnTo>
                  <a:pt x="295656" y="377952"/>
                </a:lnTo>
                <a:lnTo>
                  <a:pt x="280416" y="384048"/>
                </a:lnTo>
                <a:lnTo>
                  <a:pt x="262128" y="393192"/>
                </a:lnTo>
                <a:lnTo>
                  <a:pt x="240792" y="396240"/>
                </a:lnTo>
                <a:lnTo>
                  <a:pt x="222504" y="399288"/>
                </a:lnTo>
                <a:lnTo>
                  <a:pt x="201168" y="402336"/>
                </a:lnTo>
                <a:lnTo>
                  <a:pt x="179832" y="399288"/>
                </a:lnTo>
                <a:lnTo>
                  <a:pt x="161544" y="396240"/>
                </a:lnTo>
                <a:lnTo>
                  <a:pt x="140208" y="393192"/>
                </a:lnTo>
                <a:lnTo>
                  <a:pt x="121920" y="384048"/>
                </a:lnTo>
                <a:lnTo>
                  <a:pt x="106680" y="377952"/>
                </a:lnTo>
                <a:lnTo>
                  <a:pt x="88392" y="365760"/>
                </a:lnTo>
                <a:lnTo>
                  <a:pt x="73152" y="356616"/>
                </a:lnTo>
                <a:lnTo>
                  <a:pt x="60960" y="341376"/>
                </a:lnTo>
                <a:lnTo>
                  <a:pt x="45720" y="329184"/>
                </a:lnTo>
                <a:lnTo>
                  <a:pt x="36576" y="313944"/>
                </a:lnTo>
                <a:lnTo>
                  <a:pt x="24384" y="295656"/>
                </a:lnTo>
                <a:lnTo>
                  <a:pt x="18288" y="277368"/>
                </a:lnTo>
                <a:lnTo>
                  <a:pt x="9144" y="259080"/>
                </a:lnTo>
                <a:lnTo>
                  <a:pt x="6096" y="240792"/>
                </a:lnTo>
                <a:lnTo>
                  <a:pt x="3048" y="222504"/>
                </a:lnTo>
                <a:lnTo>
                  <a:pt x="0" y="201168"/>
                </a:lnTo>
                <a:close/>
                <a:moveTo>
                  <a:pt x="21336" y="219456"/>
                </a:moveTo>
                <a:lnTo>
                  <a:pt x="21336" y="219456"/>
                </a:lnTo>
                <a:lnTo>
                  <a:pt x="24384" y="237744"/>
                </a:lnTo>
                <a:lnTo>
                  <a:pt x="24384" y="237744"/>
                </a:lnTo>
                <a:lnTo>
                  <a:pt x="27432" y="256032"/>
                </a:lnTo>
                <a:lnTo>
                  <a:pt x="27432" y="252984"/>
                </a:lnTo>
                <a:lnTo>
                  <a:pt x="33528" y="271272"/>
                </a:lnTo>
                <a:lnTo>
                  <a:pt x="33528" y="271272"/>
                </a:lnTo>
                <a:lnTo>
                  <a:pt x="42672" y="286512"/>
                </a:lnTo>
                <a:lnTo>
                  <a:pt x="42672" y="286512"/>
                </a:lnTo>
                <a:lnTo>
                  <a:pt x="51816" y="301752"/>
                </a:lnTo>
                <a:lnTo>
                  <a:pt x="51816" y="301752"/>
                </a:lnTo>
                <a:lnTo>
                  <a:pt x="60960" y="316992"/>
                </a:lnTo>
                <a:lnTo>
                  <a:pt x="60960" y="316992"/>
                </a:lnTo>
                <a:lnTo>
                  <a:pt x="73152" y="329184"/>
                </a:lnTo>
                <a:lnTo>
                  <a:pt x="73152" y="329184"/>
                </a:lnTo>
                <a:lnTo>
                  <a:pt x="85344" y="341376"/>
                </a:lnTo>
                <a:lnTo>
                  <a:pt x="85344" y="341376"/>
                </a:lnTo>
                <a:lnTo>
                  <a:pt x="100584" y="350520"/>
                </a:lnTo>
                <a:lnTo>
                  <a:pt x="100584" y="350520"/>
                </a:lnTo>
                <a:lnTo>
                  <a:pt x="115824" y="359664"/>
                </a:lnTo>
                <a:lnTo>
                  <a:pt x="115824" y="359664"/>
                </a:lnTo>
                <a:lnTo>
                  <a:pt x="131064" y="368808"/>
                </a:lnTo>
                <a:lnTo>
                  <a:pt x="131064" y="368808"/>
                </a:lnTo>
                <a:lnTo>
                  <a:pt x="146304" y="374904"/>
                </a:lnTo>
                <a:lnTo>
                  <a:pt x="146304" y="374904"/>
                </a:lnTo>
                <a:lnTo>
                  <a:pt x="164592" y="377952"/>
                </a:lnTo>
                <a:lnTo>
                  <a:pt x="164592" y="377952"/>
                </a:lnTo>
                <a:lnTo>
                  <a:pt x="182880" y="381000"/>
                </a:lnTo>
                <a:lnTo>
                  <a:pt x="182880" y="381000"/>
                </a:lnTo>
                <a:lnTo>
                  <a:pt x="201168" y="381000"/>
                </a:lnTo>
                <a:lnTo>
                  <a:pt x="201168" y="381000"/>
                </a:lnTo>
                <a:lnTo>
                  <a:pt x="219456" y="381000"/>
                </a:lnTo>
                <a:lnTo>
                  <a:pt x="219456" y="381000"/>
                </a:lnTo>
                <a:lnTo>
                  <a:pt x="237744" y="377952"/>
                </a:lnTo>
                <a:lnTo>
                  <a:pt x="237744" y="377952"/>
                </a:lnTo>
                <a:lnTo>
                  <a:pt x="256032" y="374904"/>
                </a:lnTo>
                <a:lnTo>
                  <a:pt x="256032" y="374904"/>
                </a:lnTo>
                <a:lnTo>
                  <a:pt x="271272" y="368808"/>
                </a:lnTo>
                <a:lnTo>
                  <a:pt x="271272" y="368808"/>
                </a:lnTo>
                <a:lnTo>
                  <a:pt x="286512" y="359664"/>
                </a:lnTo>
                <a:lnTo>
                  <a:pt x="286512" y="359664"/>
                </a:lnTo>
                <a:lnTo>
                  <a:pt x="301752" y="350520"/>
                </a:lnTo>
                <a:lnTo>
                  <a:pt x="301752" y="350520"/>
                </a:lnTo>
                <a:lnTo>
                  <a:pt x="316992" y="341376"/>
                </a:lnTo>
                <a:lnTo>
                  <a:pt x="316992" y="341376"/>
                </a:lnTo>
                <a:lnTo>
                  <a:pt x="329184" y="329184"/>
                </a:lnTo>
                <a:lnTo>
                  <a:pt x="329184" y="329184"/>
                </a:lnTo>
                <a:lnTo>
                  <a:pt x="341376" y="316992"/>
                </a:lnTo>
                <a:lnTo>
                  <a:pt x="341376" y="316992"/>
                </a:lnTo>
                <a:lnTo>
                  <a:pt x="350520" y="301752"/>
                </a:lnTo>
                <a:lnTo>
                  <a:pt x="350520" y="301752"/>
                </a:lnTo>
                <a:lnTo>
                  <a:pt x="359664" y="286512"/>
                </a:lnTo>
                <a:lnTo>
                  <a:pt x="359664" y="286512"/>
                </a:lnTo>
                <a:lnTo>
                  <a:pt x="368808" y="271272"/>
                </a:lnTo>
                <a:lnTo>
                  <a:pt x="368808" y="271272"/>
                </a:lnTo>
                <a:lnTo>
                  <a:pt x="374904" y="252984"/>
                </a:lnTo>
                <a:lnTo>
                  <a:pt x="374904" y="256032"/>
                </a:lnTo>
                <a:lnTo>
                  <a:pt x="377952" y="237744"/>
                </a:lnTo>
                <a:lnTo>
                  <a:pt x="377952" y="237744"/>
                </a:lnTo>
                <a:lnTo>
                  <a:pt x="381000" y="219456"/>
                </a:lnTo>
                <a:lnTo>
                  <a:pt x="381000" y="219456"/>
                </a:lnTo>
                <a:lnTo>
                  <a:pt x="381000" y="201168"/>
                </a:lnTo>
                <a:lnTo>
                  <a:pt x="381000" y="201168"/>
                </a:lnTo>
                <a:lnTo>
                  <a:pt x="381000" y="182880"/>
                </a:lnTo>
                <a:lnTo>
                  <a:pt x="381000" y="182880"/>
                </a:lnTo>
                <a:lnTo>
                  <a:pt x="377952" y="164592"/>
                </a:lnTo>
                <a:lnTo>
                  <a:pt x="377952" y="164592"/>
                </a:lnTo>
                <a:lnTo>
                  <a:pt x="374904" y="146304"/>
                </a:lnTo>
                <a:lnTo>
                  <a:pt x="374904" y="146304"/>
                </a:lnTo>
                <a:lnTo>
                  <a:pt x="368808" y="131064"/>
                </a:lnTo>
                <a:lnTo>
                  <a:pt x="368808" y="131064"/>
                </a:lnTo>
                <a:lnTo>
                  <a:pt x="359664" y="112776"/>
                </a:lnTo>
                <a:lnTo>
                  <a:pt x="359664" y="115824"/>
                </a:lnTo>
                <a:lnTo>
                  <a:pt x="350520" y="100584"/>
                </a:lnTo>
                <a:lnTo>
                  <a:pt x="350520" y="100584"/>
                </a:lnTo>
                <a:lnTo>
                  <a:pt x="341376" y="85344"/>
                </a:lnTo>
                <a:lnTo>
                  <a:pt x="341376" y="85344"/>
                </a:lnTo>
                <a:lnTo>
                  <a:pt x="329184" y="73152"/>
                </a:lnTo>
                <a:lnTo>
                  <a:pt x="329184" y="73152"/>
                </a:lnTo>
                <a:lnTo>
                  <a:pt x="316992" y="60960"/>
                </a:lnTo>
                <a:lnTo>
                  <a:pt x="316992" y="60960"/>
                </a:lnTo>
                <a:lnTo>
                  <a:pt x="301752" y="51816"/>
                </a:lnTo>
                <a:lnTo>
                  <a:pt x="301752" y="51816"/>
                </a:lnTo>
                <a:lnTo>
                  <a:pt x="286512" y="42672"/>
                </a:lnTo>
                <a:lnTo>
                  <a:pt x="286512" y="42672"/>
                </a:lnTo>
                <a:lnTo>
                  <a:pt x="271272" y="33528"/>
                </a:lnTo>
                <a:lnTo>
                  <a:pt x="271272" y="33528"/>
                </a:lnTo>
                <a:lnTo>
                  <a:pt x="256032" y="27432"/>
                </a:lnTo>
                <a:lnTo>
                  <a:pt x="256032" y="27432"/>
                </a:lnTo>
                <a:lnTo>
                  <a:pt x="237744" y="24384"/>
                </a:lnTo>
                <a:lnTo>
                  <a:pt x="237744" y="24384"/>
                </a:lnTo>
                <a:lnTo>
                  <a:pt x="219456" y="21336"/>
                </a:lnTo>
                <a:lnTo>
                  <a:pt x="219456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82880" y="21336"/>
                </a:lnTo>
                <a:lnTo>
                  <a:pt x="182880" y="21336"/>
                </a:lnTo>
                <a:lnTo>
                  <a:pt x="164592" y="24384"/>
                </a:lnTo>
                <a:lnTo>
                  <a:pt x="164592" y="24384"/>
                </a:lnTo>
                <a:lnTo>
                  <a:pt x="146304" y="27432"/>
                </a:lnTo>
                <a:lnTo>
                  <a:pt x="146304" y="27432"/>
                </a:lnTo>
                <a:lnTo>
                  <a:pt x="131064" y="33528"/>
                </a:lnTo>
                <a:lnTo>
                  <a:pt x="131064" y="33528"/>
                </a:lnTo>
                <a:lnTo>
                  <a:pt x="115824" y="42672"/>
                </a:lnTo>
                <a:lnTo>
                  <a:pt x="115824" y="42672"/>
                </a:lnTo>
                <a:lnTo>
                  <a:pt x="100584" y="51816"/>
                </a:lnTo>
                <a:lnTo>
                  <a:pt x="100584" y="51816"/>
                </a:lnTo>
                <a:lnTo>
                  <a:pt x="85344" y="60960"/>
                </a:lnTo>
                <a:lnTo>
                  <a:pt x="85344" y="60960"/>
                </a:lnTo>
                <a:lnTo>
                  <a:pt x="73152" y="73152"/>
                </a:lnTo>
                <a:lnTo>
                  <a:pt x="73152" y="73152"/>
                </a:lnTo>
                <a:lnTo>
                  <a:pt x="60960" y="85344"/>
                </a:lnTo>
                <a:lnTo>
                  <a:pt x="60960" y="85344"/>
                </a:lnTo>
                <a:lnTo>
                  <a:pt x="51816" y="100584"/>
                </a:lnTo>
                <a:lnTo>
                  <a:pt x="51816" y="100584"/>
                </a:lnTo>
                <a:lnTo>
                  <a:pt x="42672" y="115824"/>
                </a:lnTo>
                <a:lnTo>
                  <a:pt x="42672" y="112776"/>
                </a:lnTo>
                <a:lnTo>
                  <a:pt x="33528" y="131064"/>
                </a:lnTo>
                <a:lnTo>
                  <a:pt x="33528" y="131064"/>
                </a:lnTo>
                <a:lnTo>
                  <a:pt x="27432" y="146304"/>
                </a:lnTo>
                <a:lnTo>
                  <a:pt x="27432" y="146304"/>
                </a:lnTo>
                <a:lnTo>
                  <a:pt x="24384" y="164592"/>
                </a:lnTo>
                <a:lnTo>
                  <a:pt x="24384" y="164592"/>
                </a:lnTo>
                <a:lnTo>
                  <a:pt x="21336" y="182880"/>
                </a:lnTo>
                <a:lnTo>
                  <a:pt x="21336" y="182880"/>
                </a:lnTo>
                <a:lnTo>
                  <a:pt x="21336" y="201168"/>
                </a:lnTo>
                <a:lnTo>
                  <a:pt x="21336" y="201168"/>
                </a:lnTo>
                <a:lnTo>
                  <a:pt x="21336" y="219456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53056" y="4861560"/>
            <a:ext cx="402336" cy="402336"/>
          </a:xfrm>
          <a:custGeom>
            <a:avLst/>
            <a:gdLst/>
            <a:ahLst/>
            <a:cxnLst/>
            <a:rect l="l" t="t" r="r" b="b"/>
            <a:pathLst>
              <a:path w="402336" h="402336">
                <a:moveTo>
                  <a:pt x="0" y="201168"/>
                </a:moveTo>
                <a:lnTo>
                  <a:pt x="3048" y="179832"/>
                </a:lnTo>
                <a:lnTo>
                  <a:pt x="6096" y="161544"/>
                </a:lnTo>
                <a:lnTo>
                  <a:pt x="9144" y="140208"/>
                </a:lnTo>
                <a:lnTo>
                  <a:pt x="18288" y="121920"/>
                </a:lnTo>
                <a:lnTo>
                  <a:pt x="24384" y="106680"/>
                </a:lnTo>
                <a:lnTo>
                  <a:pt x="36576" y="88392"/>
                </a:lnTo>
                <a:lnTo>
                  <a:pt x="45720" y="73152"/>
                </a:lnTo>
                <a:lnTo>
                  <a:pt x="60960" y="60960"/>
                </a:lnTo>
                <a:lnTo>
                  <a:pt x="73152" y="45720"/>
                </a:lnTo>
                <a:lnTo>
                  <a:pt x="88392" y="33528"/>
                </a:lnTo>
                <a:lnTo>
                  <a:pt x="106680" y="24384"/>
                </a:lnTo>
                <a:lnTo>
                  <a:pt x="121920" y="15240"/>
                </a:lnTo>
                <a:lnTo>
                  <a:pt x="140208" y="9144"/>
                </a:lnTo>
                <a:lnTo>
                  <a:pt x="161544" y="6096"/>
                </a:lnTo>
                <a:lnTo>
                  <a:pt x="179832" y="3048"/>
                </a:lnTo>
                <a:lnTo>
                  <a:pt x="201168" y="0"/>
                </a:lnTo>
                <a:lnTo>
                  <a:pt x="222504" y="3048"/>
                </a:lnTo>
                <a:lnTo>
                  <a:pt x="240792" y="6096"/>
                </a:lnTo>
                <a:lnTo>
                  <a:pt x="262128" y="9144"/>
                </a:lnTo>
                <a:lnTo>
                  <a:pt x="280416" y="15240"/>
                </a:lnTo>
                <a:lnTo>
                  <a:pt x="295656" y="24384"/>
                </a:lnTo>
                <a:lnTo>
                  <a:pt x="313944" y="33528"/>
                </a:lnTo>
                <a:lnTo>
                  <a:pt x="329184" y="45720"/>
                </a:lnTo>
                <a:lnTo>
                  <a:pt x="341376" y="60960"/>
                </a:lnTo>
                <a:lnTo>
                  <a:pt x="356616" y="73152"/>
                </a:lnTo>
                <a:lnTo>
                  <a:pt x="365760" y="88392"/>
                </a:lnTo>
                <a:lnTo>
                  <a:pt x="377952" y="106680"/>
                </a:lnTo>
                <a:lnTo>
                  <a:pt x="384048" y="121920"/>
                </a:lnTo>
                <a:lnTo>
                  <a:pt x="393192" y="140208"/>
                </a:lnTo>
                <a:lnTo>
                  <a:pt x="396240" y="161544"/>
                </a:lnTo>
                <a:lnTo>
                  <a:pt x="399288" y="179832"/>
                </a:lnTo>
                <a:lnTo>
                  <a:pt x="402336" y="201168"/>
                </a:lnTo>
                <a:lnTo>
                  <a:pt x="399288" y="222504"/>
                </a:lnTo>
                <a:lnTo>
                  <a:pt x="396240" y="240792"/>
                </a:lnTo>
                <a:lnTo>
                  <a:pt x="393192" y="259080"/>
                </a:lnTo>
                <a:lnTo>
                  <a:pt x="384048" y="277368"/>
                </a:lnTo>
                <a:lnTo>
                  <a:pt x="377952" y="295656"/>
                </a:lnTo>
                <a:lnTo>
                  <a:pt x="365760" y="313944"/>
                </a:lnTo>
                <a:lnTo>
                  <a:pt x="356616" y="329184"/>
                </a:lnTo>
                <a:lnTo>
                  <a:pt x="341376" y="341376"/>
                </a:lnTo>
                <a:lnTo>
                  <a:pt x="329184" y="356616"/>
                </a:lnTo>
                <a:lnTo>
                  <a:pt x="313944" y="365760"/>
                </a:lnTo>
                <a:lnTo>
                  <a:pt x="295656" y="377952"/>
                </a:lnTo>
                <a:lnTo>
                  <a:pt x="280416" y="384048"/>
                </a:lnTo>
                <a:lnTo>
                  <a:pt x="262128" y="393192"/>
                </a:lnTo>
                <a:lnTo>
                  <a:pt x="240792" y="396240"/>
                </a:lnTo>
                <a:lnTo>
                  <a:pt x="222504" y="399288"/>
                </a:lnTo>
                <a:lnTo>
                  <a:pt x="201168" y="402336"/>
                </a:lnTo>
                <a:lnTo>
                  <a:pt x="179832" y="399288"/>
                </a:lnTo>
                <a:lnTo>
                  <a:pt x="161544" y="396240"/>
                </a:lnTo>
                <a:lnTo>
                  <a:pt x="140208" y="393192"/>
                </a:lnTo>
                <a:lnTo>
                  <a:pt x="121920" y="384048"/>
                </a:lnTo>
                <a:lnTo>
                  <a:pt x="106680" y="377952"/>
                </a:lnTo>
                <a:lnTo>
                  <a:pt x="88392" y="365760"/>
                </a:lnTo>
                <a:lnTo>
                  <a:pt x="73152" y="356616"/>
                </a:lnTo>
                <a:lnTo>
                  <a:pt x="60960" y="341376"/>
                </a:lnTo>
                <a:lnTo>
                  <a:pt x="45720" y="329184"/>
                </a:lnTo>
                <a:lnTo>
                  <a:pt x="36576" y="313944"/>
                </a:lnTo>
                <a:lnTo>
                  <a:pt x="24384" y="295656"/>
                </a:lnTo>
                <a:lnTo>
                  <a:pt x="18288" y="277368"/>
                </a:lnTo>
                <a:lnTo>
                  <a:pt x="9144" y="259080"/>
                </a:lnTo>
                <a:lnTo>
                  <a:pt x="6096" y="240792"/>
                </a:lnTo>
                <a:lnTo>
                  <a:pt x="3048" y="222504"/>
                </a:lnTo>
                <a:lnTo>
                  <a:pt x="0" y="201168"/>
                </a:lnTo>
                <a:close/>
                <a:moveTo>
                  <a:pt x="21336" y="219456"/>
                </a:moveTo>
                <a:lnTo>
                  <a:pt x="21336" y="219456"/>
                </a:lnTo>
                <a:lnTo>
                  <a:pt x="24384" y="237744"/>
                </a:lnTo>
                <a:lnTo>
                  <a:pt x="24384" y="237744"/>
                </a:lnTo>
                <a:lnTo>
                  <a:pt x="27432" y="256032"/>
                </a:lnTo>
                <a:lnTo>
                  <a:pt x="27432" y="252984"/>
                </a:lnTo>
                <a:lnTo>
                  <a:pt x="33528" y="271272"/>
                </a:lnTo>
                <a:lnTo>
                  <a:pt x="33528" y="271272"/>
                </a:lnTo>
                <a:lnTo>
                  <a:pt x="42672" y="286512"/>
                </a:lnTo>
                <a:lnTo>
                  <a:pt x="42672" y="286512"/>
                </a:lnTo>
                <a:lnTo>
                  <a:pt x="51816" y="301752"/>
                </a:lnTo>
                <a:lnTo>
                  <a:pt x="51816" y="301752"/>
                </a:lnTo>
                <a:lnTo>
                  <a:pt x="60960" y="316992"/>
                </a:lnTo>
                <a:lnTo>
                  <a:pt x="60960" y="316992"/>
                </a:lnTo>
                <a:lnTo>
                  <a:pt x="73152" y="329184"/>
                </a:lnTo>
                <a:lnTo>
                  <a:pt x="73152" y="329184"/>
                </a:lnTo>
                <a:lnTo>
                  <a:pt x="85344" y="341376"/>
                </a:lnTo>
                <a:lnTo>
                  <a:pt x="85344" y="341376"/>
                </a:lnTo>
                <a:lnTo>
                  <a:pt x="100584" y="350520"/>
                </a:lnTo>
                <a:lnTo>
                  <a:pt x="100584" y="350520"/>
                </a:lnTo>
                <a:lnTo>
                  <a:pt x="115824" y="359664"/>
                </a:lnTo>
                <a:lnTo>
                  <a:pt x="115824" y="359664"/>
                </a:lnTo>
                <a:lnTo>
                  <a:pt x="131064" y="368808"/>
                </a:lnTo>
                <a:lnTo>
                  <a:pt x="131064" y="368808"/>
                </a:lnTo>
                <a:lnTo>
                  <a:pt x="146304" y="374904"/>
                </a:lnTo>
                <a:lnTo>
                  <a:pt x="146304" y="374904"/>
                </a:lnTo>
                <a:lnTo>
                  <a:pt x="164592" y="377952"/>
                </a:lnTo>
                <a:lnTo>
                  <a:pt x="164592" y="377952"/>
                </a:lnTo>
                <a:lnTo>
                  <a:pt x="182880" y="381000"/>
                </a:lnTo>
                <a:lnTo>
                  <a:pt x="182880" y="381000"/>
                </a:lnTo>
                <a:lnTo>
                  <a:pt x="201168" y="381000"/>
                </a:lnTo>
                <a:lnTo>
                  <a:pt x="201168" y="381000"/>
                </a:lnTo>
                <a:lnTo>
                  <a:pt x="219456" y="381000"/>
                </a:lnTo>
                <a:lnTo>
                  <a:pt x="219456" y="381000"/>
                </a:lnTo>
                <a:lnTo>
                  <a:pt x="237744" y="377952"/>
                </a:lnTo>
                <a:lnTo>
                  <a:pt x="237744" y="377952"/>
                </a:lnTo>
                <a:lnTo>
                  <a:pt x="256032" y="374904"/>
                </a:lnTo>
                <a:lnTo>
                  <a:pt x="256032" y="374904"/>
                </a:lnTo>
                <a:lnTo>
                  <a:pt x="271272" y="368808"/>
                </a:lnTo>
                <a:lnTo>
                  <a:pt x="271272" y="368808"/>
                </a:lnTo>
                <a:lnTo>
                  <a:pt x="286512" y="359664"/>
                </a:lnTo>
                <a:lnTo>
                  <a:pt x="286512" y="359664"/>
                </a:lnTo>
                <a:lnTo>
                  <a:pt x="301752" y="350520"/>
                </a:lnTo>
                <a:lnTo>
                  <a:pt x="301752" y="350520"/>
                </a:lnTo>
                <a:lnTo>
                  <a:pt x="316992" y="341376"/>
                </a:lnTo>
                <a:lnTo>
                  <a:pt x="316992" y="341376"/>
                </a:lnTo>
                <a:lnTo>
                  <a:pt x="329184" y="329184"/>
                </a:lnTo>
                <a:lnTo>
                  <a:pt x="329184" y="329184"/>
                </a:lnTo>
                <a:lnTo>
                  <a:pt x="341376" y="316992"/>
                </a:lnTo>
                <a:lnTo>
                  <a:pt x="341376" y="316992"/>
                </a:lnTo>
                <a:lnTo>
                  <a:pt x="350520" y="301752"/>
                </a:lnTo>
                <a:lnTo>
                  <a:pt x="350520" y="301752"/>
                </a:lnTo>
                <a:lnTo>
                  <a:pt x="359664" y="286512"/>
                </a:lnTo>
                <a:lnTo>
                  <a:pt x="359664" y="286512"/>
                </a:lnTo>
                <a:lnTo>
                  <a:pt x="368808" y="271272"/>
                </a:lnTo>
                <a:lnTo>
                  <a:pt x="368808" y="271272"/>
                </a:lnTo>
                <a:lnTo>
                  <a:pt x="374904" y="252984"/>
                </a:lnTo>
                <a:lnTo>
                  <a:pt x="374904" y="256032"/>
                </a:lnTo>
                <a:lnTo>
                  <a:pt x="377952" y="237744"/>
                </a:lnTo>
                <a:lnTo>
                  <a:pt x="377952" y="237744"/>
                </a:lnTo>
                <a:lnTo>
                  <a:pt x="381000" y="219456"/>
                </a:lnTo>
                <a:lnTo>
                  <a:pt x="381000" y="219456"/>
                </a:lnTo>
                <a:lnTo>
                  <a:pt x="381000" y="201168"/>
                </a:lnTo>
                <a:lnTo>
                  <a:pt x="381000" y="201168"/>
                </a:lnTo>
                <a:lnTo>
                  <a:pt x="381000" y="182880"/>
                </a:lnTo>
                <a:lnTo>
                  <a:pt x="381000" y="182880"/>
                </a:lnTo>
                <a:lnTo>
                  <a:pt x="377952" y="164592"/>
                </a:lnTo>
                <a:lnTo>
                  <a:pt x="377952" y="164592"/>
                </a:lnTo>
                <a:lnTo>
                  <a:pt x="374904" y="146304"/>
                </a:lnTo>
                <a:lnTo>
                  <a:pt x="374904" y="146304"/>
                </a:lnTo>
                <a:lnTo>
                  <a:pt x="368808" y="131064"/>
                </a:lnTo>
                <a:lnTo>
                  <a:pt x="368808" y="131064"/>
                </a:lnTo>
                <a:lnTo>
                  <a:pt x="359664" y="112776"/>
                </a:lnTo>
                <a:lnTo>
                  <a:pt x="359664" y="115824"/>
                </a:lnTo>
                <a:lnTo>
                  <a:pt x="350520" y="100584"/>
                </a:lnTo>
                <a:lnTo>
                  <a:pt x="350520" y="100584"/>
                </a:lnTo>
                <a:lnTo>
                  <a:pt x="341376" y="85344"/>
                </a:lnTo>
                <a:lnTo>
                  <a:pt x="341376" y="85344"/>
                </a:lnTo>
                <a:lnTo>
                  <a:pt x="329184" y="73152"/>
                </a:lnTo>
                <a:lnTo>
                  <a:pt x="329184" y="73152"/>
                </a:lnTo>
                <a:lnTo>
                  <a:pt x="316992" y="60960"/>
                </a:lnTo>
                <a:lnTo>
                  <a:pt x="316992" y="60960"/>
                </a:lnTo>
                <a:lnTo>
                  <a:pt x="301752" y="51816"/>
                </a:lnTo>
                <a:lnTo>
                  <a:pt x="301752" y="51816"/>
                </a:lnTo>
                <a:lnTo>
                  <a:pt x="286512" y="42672"/>
                </a:lnTo>
                <a:lnTo>
                  <a:pt x="286512" y="42672"/>
                </a:lnTo>
                <a:lnTo>
                  <a:pt x="271272" y="33528"/>
                </a:lnTo>
                <a:lnTo>
                  <a:pt x="271272" y="33528"/>
                </a:lnTo>
                <a:lnTo>
                  <a:pt x="256032" y="27432"/>
                </a:lnTo>
                <a:lnTo>
                  <a:pt x="256032" y="27432"/>
                </a:lnTo>
                <a:lnTo>
                  <a:pt x="237744" y="24384"/>
                </a:lnTo>
                <a:lnTo>
                  <a:pt x="237744" y="24384"/>
                </a:lnTo>
                <a:lnTo>
                  <a:pt x="219456" y="21336"/>
                </a:lnTo>
                <a:lnTo>
                  <a:pt x="219456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82880" y="21336"/>
                </a:lnTo>
                <a:lnTo>
                  <a:pt x="182880" y="21336"/>
                </a:lnTo>
                <a:lnTo>
                  <a:pt x="164592" y="24384"/>
                </a:lnTo>
                <a:lnTo>
                  <a:pt x="164592" y="24384"/>
                </a:lnTo>
                <a:lnTo>
                  <a:pt x="146304" y="27432"/>
                </a:lnTo>
                <a:lnTo>
                  <a:pt x="146304" y="27432"/>
                </a:lnTo>
                <a:lnTo>
                  <a:pt x="131064" y="33528"/>
                </a:lnTo>
                <a:lnTo>
                  <a:pt x="131064" y="33528"/>
                </a:lnTo>
                <a:lnTo>
                  <a:pt x="115824" y="42672"/>
                </a:lnTo>
                <a:lnTo>
                  <a:pt x="115824" y="42672"/>
                </a:lnTo>
                <a:lnTo>
                  <a:pt x="100584" y="51816"/>
                </a:lnTo>
                <a:lnTo>
                  <a:pt x="100584" y="51816"/>
                </a:lnTo>
                <a:lnTo>
                  <a:pt x="85344" y="60960"/>
                </a:lnTo>
                <a:lnTo>
                  <a:pt x="85344" y="60960"/>
                </a:lnTo>
                <a:lnTo>
                  <a:pt x="73152" y="73152"/>
                </a:lnTo>
                <a:lnTo>
                  <a:pt x="73152" y="73152"/>
                </a:lnTo>
                <a:lnTo>
                  <a:pt x="60960" y="85344"/>
                </a:lnTo>
                <a:lnTo>
                  <a:pt x="60960" y="85344"/>
                </a:lnTo>
                <a:lnTo>
                  <a:pt x="51816" y="100584"/>
                </a:lnTo>
                <a:lnTo>
                  <a:pt x="51816" y="100584"/>
                </a:lnTo>
                <a:lnTo>
                  <a:pt x="42672" y="115824"/>
                </a:lnTo>
                <a:lnTo>
                  <a:pt x="42672" y="112776"/>
                </a:lnTo>
                <a:lnTo>
                  <a:pt x="33528" y="131064"/>
                </a:lnTo>
                <a:lnTo>
                  <a:pt x="33528" y="131064"/>
                </a:lnTo>
                <a:lnTo>
                  <a:pt x="27432" y="146304"/>
                </a:lnTo>
                <a:lnTo>
                  <a:pt x="27432" y="146304"/>
                </a:lnTo>
                <a:lnTo>
                  <a:pt x="24384" y="164592"/>
                </a:lnTo>
                <a:lnTo>
                  <a:pt x="24384" y="164592"/>
                </a:lnTo>
                <a:lnTo>
                  <a:pt x="21336" y="182880"/>
                </a:lnTo>
                <a:lnTo>
                  <a:pt x="21336" y="182880"/>
                </a:lnTo>
                <a:lnTo>
                  <a:pt x="21336" y="201168"/>
                </a:lnTo>
                <a:lnTo>
                  <a:pt x="21336" y="201168"/>
                </a:lnTo>
                <a:lnTo>
                  <a:pt x="21336" y="219456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77640" y="6294120"/>
            <a:ext cx="967157" cy="3050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cc00"/>
                </a:solidFill>
                <a:latin typeface="Tahoma"/>
                <a:cs typeface="Tahoma"/>
              </a:rPr>
              <a:t>deletion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514600" y="5175504"/>
            <a:ext cx="1453896" cy="1383792"/>
          </a:xfrm>
          <a:custGeom>
            <a:avLst/>
            <a:gdLst/>
            <a:ahLst/>
            <a:cxnLst/>
            <a:rect l="l" t="t" r="r" b="b"/>
            <a:pathLst>
              <a:path w="1453896" h="1383792">
                <a:moveTo>
                  <a:pt x="1444752" y="1383792"/>
                </a:moveTo>
                <a:lnTo>
                  <a:pt x="42672" y="48768"/>
                </a:lnTo>
                <a:lnTo>
                  <a:pt x="51816" y="42672"/>
                </a:lnTo>
                <a:lnTo>
                  <a:pt x="1453896" y="1374648"/>
                </a:lnTo>
                <a:lnTo>
                  <a:pt x="1444752" y="1383792"/>
                </a:lnTo>
                <a:close/>
                <a:moveTo>
                  <a:pt x="30480" y="82296"/>
                </a:moveTo>
                <a:lnTo>
                  <a:pt x="0" y="0"/>
                </a:lnTo>
                <a:lnTo>
                  <a:pt x="82296" y="27432"/>
                </a:lnTo>
                <a:lnTo>
                  <a:pt x="3048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73752" y="5175504"/>
            <a:ext cx="399288" cy="1228344"/>
          </a:xfrm>
          <a:custGeom>
            <a:avLst/>
            <a:gdLst/>
            <a:ahLst/>
            <a:cxnLst/>
            <a:rect l="l" t="t" r="r" b="b"/>
            <a:pathLst>
              <a:path w="399288" h="1228344">
                <a:moveTo>
                  <a:pt x="0" y="1225296"/>
                </a:moveTo>
                <a:lnTo>
                  <a:pt x="362712" y="60960"/>
                </a:lnTo>
                <a:lnTo>
                  <a:pt x="371856" y="64008"/>
                </a:lnTo>
                <a:lnTo>
                  <a:pt x="9144" y="1228344"/>
                </a:lnTo>
                <a:lnTo>
                  <a:pt x="0" y="1225296"/>
                </a:lnTo>
                <a:close/>
                <a:moveTo>
                  <a:pt x="326136" y="64008"/>
                </a:moveTo>
                <a:lnTo>
                  <a:pt x="384048" y="0"/>
                </a:lnTo>
                <a:lnTo>
                  <a:pt x="399288" y="85344"/>
                </a:lnTo>
                <a:lnTo>
                  <a:pt x="326136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67856" y="4861560"/>
            <a:ext cx="402336" cy="935736"/>
          </a:xfrm>
          <a:custGeom>
            <a:avLst/>
            <a:gdLst/>
            <a:ahLst/>
            <a:cxnLst/>
            <a:rect l="l" t="t" r="r" b="b"/>
            <a:pathLst>
              <a:path w="402336" h="935736">
                <a:moveTo>
                  <a:pt x="0" y="466344"/>
                </a:moveTo>
                <a:lnTo>
                  <a:pt x="3048" y="420624"/>
                </a:lnTo>
                <a:lnTo>
                  <a:pt x="6096" y="374904"/>
                </a:lnTo>
                <a:lnTo>
                  <a:pt x="9144" y="329184"/>
                </a:lnTo>
                <a:lnTo>
                  <a:pt x="15240" y="286512"/>
                </a:lnTo>
                <a:lnTo>
                  <a:pt x="24384" y="246888"/>
                </a:lnTo>
                <a:lnTo>
                  <a:pt x="33528" y="210312"/>
                </a:lnTo>
                <a:lnTo>
                  <a:pt x="45720" y="173736"/>
                </a:lnTo>
                <a:lnTo>
                  <a:pt x="57912" y="140208"/>
                </a:lnTo>
                <a:lnTo>
                  <a:pt x="70104" y="109728"/>
                </a:lnTo>
                <a:lnTo>
                  <a:pt x="85344" y="82296"/>
                </a:lnTo>
                <a:lnTo>
                  <a:pt x="103632" y="60960"/>
                </a:lnTo>
                <a:lnTo>
                  <a:pt x="118872" y="39624"/>
                </a:lnTo>
                <a:lnTo>
                  <a:pt x="140208" y="24384"/>
                </a:lnTo>
                <a:lnTo>
                  <a:pt x="158496" y="12192"/>
                </a:lnTo>
                <a:lnTo>
                  <a:pt x="179832" y="3048"/>
                </a:lnTo>
                <a:lnTo>
                  <a:pt x="188975" y="0"/>
                </a:lnTo>
                <a:lnTo>
                  <a:pt x="201168" y="0"/>
                </a:lnTo>
                <a:lnTo>
                  <a:pt x="213360" y="0"/>
                </a:lnTo>
                <a:lnTo>
                  <a:pt x="222504" y="3048"/>
                </a:lnTo>
                <a:lnTo>
                  <a:pt x="243840" y="12192"/>
                </a:lnTo>
                <a:lnTo>
                  <a:pt x="262128" y="24384"/>
                </a:lnTo>
                <a:lnTo>
                  <a:pt x="283463" y="39624"/>
                </a:lnTo>
                <a:lnTo>
                  <a:pt x="298704" y="60960"/>
                </a:lnTo>
                <a:lnTo>
                  <a:pt x="316992" y="82296"/>
                </a:lnTo>
                <a:lnTo>
                  <a:pt x="332232" y="109728"/>
                </a:lnTo>
                <a:lnTo>
                  <a:pt x="344424" y="140208"/>
                </a:lnTo>
                <a:lnTo>
                  <a:pt x="356616" y="173736"/>
                </a:lnTo>
                <a:lnTo>
                  <a:pt x="368808" y="210312"/>
                </a:lnTo>
                <a:lnTo>
                  <a:pt x="377951" y="246888"/>
                </a:lnTo>
                <a:lnTo>
                  <a:pt x="387096" y="286512"/>
                </a:lnTo>
                <a:lnTo>
                  <a:pt x="393192" y="329184"/>
                </a:lnTo>
                <a:lnTo>
                  <a:pt x="396240" y="374904"/>
                </a:lnTo>
                <a:lnTo>
                  <a:pt x="399287" y="420624"/>
                </a:lnTo>
                <a:lnTo>
                  <a:pt x="402336" y="466344"/>
                </a:lnTo>
                <a:lnTo>
                  <a:pt x="399287" y="515112"/>
                </a:lnTo>
                <a:lnTo>
                  <a:pt x="396240" y="560832"/>
                </a:lnTo>
                <a:lnTo>
                  <a:pt x="393192" y="603504"/>
                </a:lnTo>
                <a:lnTo>
                  <a:pt x="387096" y="646176"/>
                </a:lnTo>
                <a:lnTo>
                  <a:pt x="377951" y="688848"/>
                </a:lnTo>
                <a:lnTo>
                  <a:pt x="368808" y="725424"/>
                </a:lnTo>
                <a:lnTo>
                  <a:pt x="356616" y="762000"/>
                </a:lnTo>
                <a:lnTo>
                  <a:pt x="344424" y="795528"/>
                </a:lnTo>
                <a:lnTo>
                  <a:pt x="332232" y="826008"/>
                </a:lnTo>
                <a:lnTo>
                  <a:pt x="316992" y="850392"/>
                </a:lnTo>
                <a:lnTo>
                  <a:pt x="298704" y="874776"/>
                </a:lnTo>
                <a:lnTo>
                  <a:pt x="283463" y="896112"/>
                </a:lnTo>
                <a:lnTo>
                  <a:pt x="262128" y="911352"/>
                </a:lnTo>
                <a:lnTo>
                  <a:pt x="243840" y="923544"/>
                </a:lnTo>
                <a:lnTo>
                  <a:pt x="222504" y="932688"/>
                </a:lnTo>
                <a:lnTo>
                  <a:pt x="213360" y="932688"/>
                </a:lnTo>
                <a:lnTo>
                  <a:pt x="201168" y="935736"/>
                </a:lnTo>
                <a:lnTo>
                  <a:pt x="188975" y="932688"/>
                </a:lnTo>
                <a:lnTo>
                  <a:pt x="179832" y="932688"/>
                </a:lnTo>
                <a:lnTo>
                  <a:pt x="158496" y="923544"/>
                </a:lnTo>
                <a:lnTo>
                  <a:pt x="140208" y="911352"/>
                </a:lnTo>
                <a:lnTo>
                  <a:pt x="118872" y="896112"/>
                </a:lnTo>
                <a:lnTo>
                  <a:pt x="103632" y="874776"/>
                </a:lnTo>
                <a:lnTo>
                  <a:pt x="85344" y="850392"/>
                </a:lnTo>
                <a:lnTo>
                  <a:pt x="70104" y="826008"/>
                </a:lnTo>
                <a:lnTo>
                  <a:pt x="57912" y="795528"/>
                </a:lnTo>
                <a:lnTo>
                  <a:pt x="45720" y="762000"/>
                </a:lnTo>
                <a:lnTo>
                  <a:pt x="33528" y="725424"/>
                </a:lnTo>
                <a:lnTo>
                  <a:pt x="24384" y="688848"/>
                </a:lnTo>
                <a:lnTo>
                  <a:pt x="15240" y="646176"/>
                </a:lnTo>
                <a:lnTo>
                  <a:pt x="9144" y="603504"/>
                </a:lnTo>
                <a:lnTo>
                  <a:pt x="6096" y="560832"/>
                </a:lnTo>
                <a:lnTo>
                  <a:pt x="3048" y="515112"/>
                </a:lnTo>
                <a:lnTo>
                  <a:pt x="0" y="466344"/>
                </a:lnTo>
                <a:close/>
                <a:moveTo>
                  <a:pt x="21336" y="515112"/>
                </a:moveTo>
                <a:lnTo>
                  <a:pt x="21336" y="515112"/>
                </a:lnTo>
                <a:lnTo>
                  <a:pt x="24384" y="557784"/>
                </a:lnTo>
                <a:lnTo>
                  <a:pt x="24384" y="557784"/>
                </a:lnTo>
                <a:lnTo>
                  <a:pt x="27432" y="603504"/>
                </a:lnTo>
                <a:lnTo>
                  <a:pt x="27432" y="603504"/>
                </a:lnTo>
                <a:lnTo>
                  <a:pt x="33528" y="643128"/>
                </a:lnTo>
                <a:lnTo>
                  <a:pt x="33528" y="643128"/>
                </a:lnTo>
                <a:lnTo>
                  <a:pt x="42672" y="682752"/>
                </a:lnTo>
                <a:lnTo>
                  <a:pt x="42672" y="682752"/>
                </a:lnTo>
                <a:lnTo>
                  <a:pt x="51816" y="722376"/>
                </a:lnTo>
                <a:lnTo>
                  <a:pt x="51816" y="719328"/>
                </a:lnTo>
                <a:lnTo>
                  <a:pt x="64008" y="755904"/>
                </a:lnTo>
                <a:lnTo>
                  <a:pt x="64008" y="755904"/>
                </a:lnTo>
                <a:lnTo>
                  <a:pt x="76200" y="786384"/>
                </a:lnTo>
                <a:lnTo>
                  <a:pt x="76200" y="786384"/>
                </a:lnTo>
                <a:lnTo>
                  <a:pt x="88392" y="816864"/>
                </a:lnTo>
                <a:lnTo>
                  <a:pt x="88392" y="816864"/>
                </a:lnTo>
                <a:lnTo>
                  <a:pt x="103632" y="841248"/>
                </a:lnTo>
                <a:lnTo>
                  <a:pt x="103632" y="841248"/>
                </a:lnTo>
                <a:lnTo>
                  <a:pt x="118872" y="865632"/>
                </a:lnTo>
                <a:lnTo>
                  <a:pt x="118872" y="862584"/>
                </a:lnTo>
                <a:lnTo>
                  <a:pt x="134112" y="883920"/>
                </a:lnTo>
                <a:lnTo>
                  <a:pt x="134112" y="880872"/>
                </a:lnTo>
                <a:lnTo>
                  <a:pt x="149351" y="896112"/>
                </a:lnTo>
                <a:lnTo>
                  <a:pt x="149351" y="896112"/>
                </a:lnTo>
                <a:lnTo>
                  <a:pt x="167640" y="908304"/>
                </a:lnTo>
                <a:lnTo>
                  <a:pt x="164592" y="905256"/>
                </a:lnTo>
                <a:lnTo>
                  <a:pt x="185928" y="914400"/>
                </a:lnTo>
                <a:lnTo>
                  <a:pt x="182880" y="914400"/>
                </a:lnTo>
                <a:lnTo>
                  <a:pt x="192024" y="914400"/>
                </a:lnTo>
                <a:lnTo>
                  <a:pt x="192024" y="914400"/>
                </a:lnTo>
                <a:lnTo>
                  <a:pt x="201168" y="914400"/>
                </a:lnTo>
                <a:lnTo>
                  <a:pt x="201168" y="914400"/>
                </a:lnTo>
                <a:lnTo>
                  <a:pt x="210312" y="914400"/>
                </a:lnTo>
                <a:lnTo>
                  <a:pt x="210312" y="914400"/>
                </a:lnTo>
                <a:lnTo>
                  <a:pt x="219456" y="914400"/>
                </a:lnTo>
                <a:lnTo>
                  <a:pt x="216408" y="914400"/>
                </a:lnTo>
                <a:lnTo>
                  <a:pt x="237744" y="905256"/>
                </a:lnTo>
                <a:lnTo>
                  <a:pt x="234696" y="908304"/>
                </a:lnTo>
                <a:lnTo>
                  <a:pt x="252984" y="896112"/>
                </a:lnTo>
                <a:lnTo>
                  <a:pt x="252984" y="896112"/>
                </a:lnTo>
                <a:lnTo>
                  <a:pt x="268224" y="880872"/>
                </a:lnTo>
                <a:lnTo>
                  <a:pt x="268224" y="883920"/>
                </a:lnTo>
                <a:lnTo>
                  <a:pt x="283463" y="862584"/>
                </a:lnTo>
                <a:lnTo>
                  <a:pt x="283463" y="865632"/>
                </a:lnTo>
                <a:lnTo>
                  <a:pt x="298704" y="841248"/>
                </a:lnTo>
                <a:lnTo>
                  <a:pt x="298704" y="841248"/>
                </a:lnTo>
                <a:lnTo>
                  <a:pt x="313944" y="816864"/>
                </a:lnTo>
                <a:lnTo>
                  <a:pt x="313944" y="816864"/>
                </a:lnTo>
                <a:lnTo>
                  <a:pt x="326136" y="786384"/>
                </a:lnTo>
                <a:lnTo>
                  <a:pt x="326136" y="786384"/>
                </a:lnTo>
                <a:lnTo>
                  <a:pt x="338328" y="755904"/>
                </a:lnTo>
                <a:lnTo>
                  <a:pt x="338328" y="755904"/>
                </a:lnTo>
                <a:lnTo>
                  <a:pt x="350520" y="719328"/>
                </a:lnTo>
                <a:lnTo>
                  <a:pt x="350520" y="722376"/>
                </a:lnTo>
                <a:lnTo>
                  <a:pt x="359663" y="682752"/>
                </a:lnTo>
                <a:lnTo>
                  <a:pt x="359663" y="682752"/>
                </a:lnTo>
                <a:lnTo>
                  <a:pt x="368808" y="643128"/>
                </a:lnTo>
                <a:lnTo>
                  <a:pt x="368808" y="643128"/>
                </a:lnTo>
                <a:lnTo>
                  <a:pt x="374904" y="603504"/>
                </a:lnTo>
                <a:lnTo>
                  <a:pt x="374904" y="603504"/>
                </a:lnTo>
                <a:lnTo>
                  <a:pt x="377951" y="557784"/>
                </a:lnTo>
                <a:lnTo>
                  <a:pt x="377951" y="557784"/>
                </a:lnTo>
                <a:lnTo>
                  <a:pt x="381000" y="515112"/>
                </a:lnTo>
                <a:lnTo>
                  <a:pt x="381000" y="515112"/>
                </a:lnTo>
                <a:lnTo>
                  <a:pt x="381000" y="466344"/>
                </a:lnTo>
                <a:lnTo>
                  <a:pt x="381000" y="466344"/>
                </a:lnTo>
                <a:lnTo>
                  <a:pt x="381000" y="420624"/>
                </a:lnTo>
                <a:lnTo>
                  <a:pt x="381000" y="420624"/>
                </a:lnTo>
                <a:lnTo>
                  <a:pt x="377951" y="374904"/>
                </a:lnTo>
                <a:lnTo>
                  <a:pt x="377951" y="374904"/>
                </a:lnTo>
                <a:lnTo>
                  <a:pt x="374904" y="332232"/>
                </a:lnTo>
                <a:lnTo>
                  <a:pt x="374904" y="332232"/>
                </a:lnTo>
                <a:lnTo>
                  <a:pt x="365760" y="292608"/>
                </a:lnTo>
                <a:lnTo>
                  <a:pt x="365760" y="292608"/>
                </a:lnTo>
                <a:lnTo>
                  <a:pt x="359663" y="252984"/>
                </a:lnTo>
                <a:lnTo>
                  <a:pt x="359663" y="252984"/>
                </a:lnTo>
                <a:lnTo>
                  <a:pt x="350520" y="213360"/>
                </a:lnTo>
                <a:lnTo>
                  <a:pt x="350520" y="213360"/>
                </a:lnTo>
                <a:lnTo>
                  <a:pt x="338328" y="179832"/>
                </a:lnTo>
                <a:lnTo>
                  <a:pt x="338328" y="179832"/>
                </a:lnTo>
                <a:lnTo>
                  <a:pt x="326136" y="146304"/>
                </a:lnTo>
                <a:lnTo>
                  <a:pt x="326136" y="149352"/>
                </a:lnTo>
                <a:lnTo>
                  <a:pt x="313944" y="118872"/>
                </a:lnTo>
                <a:lnTo>
                  <a:pt x="313944" y="118872"/>
                </a:lnTo>
                <a:lnTo>
                  <a:pt x="298704" y="94488"/>
                </a:lnTo>
                <a:lnTo>
                  <a:pt x="298704" y="94488"/>
                </a:lnTo>
                <a:lnTo>
                  <a:pt x="283463" y="70104"/>
                </a:lnTo>
                <a:lnTo>
                  <a:pt x="283463" y="73152"/>
                </a:lnTo>
                <a:lnTo>
                  <a:pt x="268224" y="51816"/>
                </a:lnTo>
                <a:lnTo>
                  <a:pt x="268224" y="54864"/>
                </a:lnTo>
                <a:lnTo>
                  <a:pt x="252984" y="39624"/>
                </a:lnTo>
                <a:lnTo>
                  <a:pt x="252984" y="39624"/>
                </a:lnTo>
                <a:lnTo>
                  <a:pt x="234696" y="27432"/>
                </a:lnTo>
                <a:lnTo>
                  <a:pt x="237744" y="27432"/>
                </a:lnTo>
                <a:lnTo>
                  <a:pt x="216408" y="21336"/>
                </a:lnTo>
                <a:lnTo>
                  <a:pt x="219456" y="21336"/>
                </a:lnTo>
                <a:lnTo>
                  <a:pt x="210312" y="21336"/>
                </a:lnTo>
                <a:lnTo>
                  <a:pt x="210312" y="21336"/>
                </a:lnTo>
                <a:lnTo>
                  <a:pt x="201168" y="21336"/>
                </a:lnTo>
                <a:lnTo>
                  <a:pt x="201168" y="21336"/>
                </a:lnTo>
                <a:lnTo>
                  <a:pt x="192024" y="21336"/>
                </a:lnTo>
                <a:lnTo>
                  <a:pt x="192024" y="21336"/>
                </a:lnTo>
                <a:lnTo>
                  <a:pt x="182880" y="21336"/>
                </a:lnTo>
                <a:lnTo>
                  <a:pt x="185928" y="21336"/>
                </a:lnTo>
                <a:lnTo>
                  <a:pt x="164592" y="27432"/>
                </a:lnTo>
                <a:lnTo>
                  <a:pt x="167640" y="27432"/>
                </a:lnTo>
                <a:lnTo>
                  <a:pt x="149351" y="39624"/>
                </a:lnTo>
                <a:lnTo>
                  <a:pt x="149351" y="39624"/>
                </a:lnTo>
                <a:lnTo>
                  <a:pt x="134112" y="54864"/>
                </a:lnTo>
                <a:lnTo>
                  <a:pt x="134112" y="51816"/>
                </a:lnTo>
                <a:lnTo>
                  <a:pt x="118872" y="73152"/>
                </a:lnTo>
                <a:lnTo>
                  <a:pt x="118872" y="70104"/>
                </a:lnTo>
                <a:lnTo>
                  <a:pt x="103632" y="94488"/>
                </a:lnTo>
                <a:lnTo>
                  <a:pt x="103632" y="94488"/>
                </a:lnTo>
                <a:lnTo>
                  <a:pt x="88392" y="118872"/>
                </a:lnTo>
                <a:lnTo>
                  <a:pt x="88392" y="118872"/>
                </a:lnTo>
                <a:lnTo>
                  <a:pt x="76200" y="149352"/>
                </a:lnTo>
                <a:lnTo>
                  <a:pt x="76200" y="146304"/>
                </a:lnTo>
                <a:lnTo>
                  <a:pt x="64008" y="179832"/>
                </a:lnTo>
                <a:lnTo>
                  <a:pt x="64008" y="179832"/>
                </a:lnTo>
                <a:lnTo>
                  <a:pt x="51816" y="213360"/>
                </a:lnTo>
                <a:lnTo>
                  <a:pt x="51816" y="213360"/>
                </a:lnTo>
                <a:lnTo>
                  <a:pt x="42672" y="252984"/>
                </a:lnTo>
                <a:lnTo>
                  <a:pt x="42672" y="252984"/>
                </a:lnTo>
                <a:lnTo>
                  <a:pt x="33528" y="292608"/>
                </a:lnTo>
                <a:lnTo>
                  <a:pt x="33528" y="292608"/>
                </a:lnTo>
                <a:lnTo>
                  <a:pt x="27432" y="332232"/>
                </a:lnTo>
                <a:lnTo>
                  <a:pt x="27432" y="332232"/>
                </a:lnTo>
                <a:lnTo>
                  <a:pt x="24384" y="374904"/>
                </a:lnTo>
                <a:lnTo>
                  <a:pt x="24384" y="374904"/>
                </a:lnTo>
                <a:lnTo>
                  <a:pt x="21336" y="420624"/>
                </a:lnTo>
                <a:lnTo>
                  <a:pt x="21336" y="420624"/>
                </a:lnTo>
                <a:lnTo>
                  <a:pt x="21336" y="466344"/>
                </a:lnTo>
                <a:lnTo>
                  <a:pt x="21336" y="466344"/>
                </a:lnTo>
                <a:lnTo>
                  <a:pt x="21336" y="515112"/>
                </a:lnTo>
                <a:close/>
              </a:path>
            </a:pathLst>
          </a:custGeom>
          <a:solidFill>
            <a:srgbClr val="9966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654040" y="4139183"/>
            <a:ext cx="1152848" cy="30509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996600"/>
                </a:solidFill>
                <a:latin typeface="Tahoma"/>
                <a:cs typeface="Tahoma"/>
              </a:rPr>
              <a:t>mismatch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626352" y="4413504"/>
            <a:ext cx="106679" cy="533400"/>
          </a:xfrm>
          <a:custGeom>
            <a:avLst/>
            <a:gdLst/>
            <a:ahLst/>
            <a:cxnLst/>
            <a:rect l="l" t="t" r="r" b="b"/>
            <a:pathLst>
              <a:path w="106679" h="533400">
                <a:moveTo>
                  <a:pt x="9144" y="0"/>
                </a:moveTo>
                <a:lnTo>
                  <a:pt x="76200" y="472440"/>
                </a:lnTo>
                <a:lnTo>
                  <a:pt x="67055" y="472440"/>
                </a:lnTo>
                <a:lnTo>
                  <a:pt x="0" y="3048"/>
                </a:lnTo>
                <a:lnTo>
                  <a:pt x="9144" y="0"/>
                </a:lnTo>
                <a:close/>
                <a:moveTo>
                  <a:pt x="106679" y="454152"/>
                </a:moveTo>
                <a:lnTo>
                  <a:pt x="79248" y="533400"/>
                </a:lnTo>
                <a:lnTo>
                  <a:pt x="33528" y="463296"/>
                </a:lnTo>
                <a:lnTo>
                  <a:pt x="106679" y="454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3115056" y="5940552"/>
            <a:ext cx="307847" cy="298704"/>
          </a:xfrm>
          <a:custGeom>
            <a:avLst/>
            <a:gdLst/>
            <a:ahLst/>
            <a:cxnLst/>
            <a:rect l="l" t="t" r="r" b="b"/>
            <a:pathLst>
              <a:path w="307847" h="298704">
                <a:moveTo>
                  <a:pt x="307847" y="9144"/>
                </a:moveTo>
                <a:lnTo>
                  <a:pt x="301752" y="9144"/>
                </a:lnTo>
                <a:lnTo>
                  <a:pt x="292608" y="12192"/>
                </a:lnTo>
                <a:lnTo>
                  <a:pt x="286512" y="12192"/>
                </a:lnTo>
                <a:lnTo>
                  <a:pt x="274320" y="12192"/>
                </a:lnTo>
                <a:lnTo>
                  <a:pt x="277368" y="12192"/>
                </a:lnTo>
                <a:lnTo>
                  <a:pt x="252984" y="15240"/>
                </a:lnTo>
                <a:lnTo>
                  <a:pt x="252984" y="15240"/>
                </a:lnTo>
                <a:lnTo>
                  <a:pt x="231647" y="18288"/>
                </a:lnTo>
                <a:lnTo>
                  <a:pt x="231647" y="18288"/>
                </a:lnTo>
                <a:lnTo>
                  <a:pt x="207264" y="24384"/>
                </a:lnTo>
                <a:lnTo>
                  <a:pt x="207264" y="24384"/>
                </a:lnTo>
                <a:lnTo>
                  <a:pt x="185928" y="30480"/>
                </a:lnTo>
                <a:lnTo>
                  <a:pt x="185928" y="30480"/>
                </a:lnTo>
                <a:lnTo>
                  <a:pt x="176784" y="36576"/>
                </a:lnTo>
                <a:lnTo>
                  <a:pt x="176784" y="36576"/>
                </a:lnTo>
                <a:lnTo>
                  <a:pt x="167640" y="39624"/>
                </a:lnTo>
                <a:lnTo>
                  <a:pt x="167640" y="39624"/>
                </a:lnTo>
                <a:lnTo>
                  <a:pt x="161544" y="45720"/>
                </a:lnTo>
                <a:lnTo>
                  <a:pt x="161544" y="45720"/>
                </a:lnTo>
                <a:lnTo>
                  <a:pt x="155447" y="54864"/>
                </a:lnTo>
                <a:lnTo>
                  <a:pt x="155447" y="54864"/>
                </a:lnTo>
                <a:lnTo>
                  <a:pt x="149352" y="64008"/>
                </a:lnTo>
                <a:lnTo>
                  <a:pt x="149352" y="60960"/>
                </a:lnTo>
                <a:lnTo>
                  <a:pt x="146303" y="73152"/>
                </a:lnTo>
                <a:lnTo>
                  <a:pt x="146303" y="73152"/>
                </a:lnTo>
                <a:lnTo>
                  <a:pt x="143256" y="85344"/>
                </a:lnTo>
                <a:lnTo>
                  <a:pt x="143256" y="85344"/>
                </a:lnTo>
                <a:lnTo>
                  <a:pt x="140208" y="97536"/>
                </a:lnTo>
                <a:lnTo>
                  <a:pt x="140208" y="97536"/>
                </a:lnTo>
                <a:lnTo>
                  <a:pt x="137159" y="128016"/>
                </a:lnTo>
                <a:lnTo>
                  <a:pt x="137159" y="128016"/>
                </a:lnTo>
                <a:lnTo>
                  <a:pt x="137159" y="158496"/>
                </a:lnTo>
                <a:lnTo>
                  <a:pt x="137159" y="158496"/>
                </a:lnTo>
                <a:lnTo>
                  <a:pt x="137159" y="188976"/>
                </a:lnTo>
                <a:lnTo>
                  <a:pt x="137159" y="219456"/>
                </a:lnTo>
                <a:lnTo>
                  <a:pt x="134112" y="231648"/>
                </a:lnTo>
                <a:lnTo>
                  <a:pt x="131064" y="243840"/>
                </a:lnTo>
                <a:lnTo>
                  <a:pt x="128016" y="256032"/>
                </a:lnTo>
                <a:lnTo>
                  <a:pt x="124968" y="265176"/>
                </a:lnTo>
                <a:lnTo>
                  <a:pt x="112776" y="274320"/>
                </a:lnTo>
                <a:lnTo>
                  <a:pt x="103632" y="280416"/>
                </a:lnTo>
                <a:lnTo>
                  <a:pt x="94488" y="286512"/>
                </a:lnTo>
                <a:lnTo>
                  <a:pt x="85344" y="292608"/>
                </a:lnTo>
                <a:lnTo>
                  <a:pt x="67056" y="295656"/>
                </a:lnTo>
                <a:lnTo>
                  <a:pt x="51816" y="298704"/>
                </a:lnTo>
                <a:lnTo>
                  <a:pt x="36576" y="298704"/>
                </a:lnTo>
                <a:lnTo>
                  <a:pt x="24384" y="295656"/>
                </a:lnTo>
                <a:lnTo>
                  <a:pt x="24384" y="295656"/>
                </a:lnTo>
                <a:lnTo>
                  <a:pt x="12192" y="295656"/>
                </a:lnTo>
                <a:lnTo>
                  <a:pt x="12192" y="295656"/>
                </a:lnTo>
                <a:lnTo>
                  <a:pt x="0" y="295656"/>
                </a:lnTo>
                <a:lnTo>
                  <a:pt x="0" y="286512"/>
                </a:lnTo>
                <a:lnTo>
                  <a:pt x="12192" y="286512"/>
                </a:lnTo>
                <a:lnTo>
                  <a:pt x="24384" y="286512"/>
                </a:lnTo>
                <a:lnTo>
                  <a:pt x="36576" y="289560"/>
                </a:lnTo>
                <a:lnTo>
                  <a:pt x="36576" y="289560"/>
                </a:lnTo>
                <a:lnTo>
                  <a:pt x="51816" y="289560"/>
                </a:lnTo>
                <a:lnTo>
                  <a:pt x="51816" y="289560"/>
                </a:lnTo>
                <a:lnTo>
                  <a:pt x="67056" y="286512"/>
                </a:lnTo>
                <a:lnTo>
                  <a:pt x="67056" y="286512"/>
                </a:lnTo>
                <a:lnTo>
                  <a:pt x="82296" y="283464"/>
                </a:lnTo>
                <a:lnTo>
                  <a:pt x="82296" y="283464"/>
                </a:lnTo>
                <a:lnTo>
                  <a:pt x="91440" y="277368"/>
                </a:lnTo>
                <a:lnTo>
                  <a:pt x="91440" y="277368"/>
                </a:lnTo>
                <a:lnTo>
                  <a:pt x="100584" y="274320"/>
                </a:lnTo>
                <a:lnTo>
                  <a:pt x="97536" y="274320"/>
                </a:lnTo>
                <a:lnTo>
                  <a:pt x="106680" y="268224"/>
                </a:lnTo>
                <a:lnTo>
                  <a:pt x="106680" y="268224"/>
                </a:lnTo>
                <a:lnTo>
                  <a:pt x="115824" y="259080"/>
                </a:lnTo>
                <a:lnTo>
                  <a:pt x="115824" y="262128"/>
                </a:lnTo>
                <a:lnTo>
                  <a:pt x="118872" y="252984"/>
                </a:lnTo>
                <a:lnTo>
                  <a:pt x="118872" y="252984"/>
                </a:lnTo>
                <a:lnTo>
                  <a:pt x="121920" y="243840"/>
                </a:lnTo>
                <a:lnTo>
                  <a:pt x="121920" y="243840"/>
                </a:lnTo>
                <a:lnTo>
                  <a:pt x="124968" y="231648"/>
                </a:lnTo>
                <a:lnTo>
                  <a:pt x="124968" y="231648"/>
                </a:lnTo>
                <a:lnTo>
                  <a:pt x="124968" y="219456"/>
                </a:lnTo>
                <a:lnTo>
                  <a:pt x="124968" y="219456"/>
                </a:lnTo>
                <a:lnTo>
                  <a:pt x="128016" y="188976"/>
                </a:lnTo>
                <a:lnTo>
                  <a:pt x="128016" y="188976"/>
                </a:lnTo>
                <a:lnTo>
                  <a:pt x="128016" y="158496"/>
                </a:lnTo>
                <a:lnTo>
                  <a:pt x="128016" y="124968"/>
                </a:lnTo>
                <a:lnTo>
                  <a:pt x="131064" y="97536"/>
                </a:lnTo>
                <a:lnTo>
                  <a:pt x="134112" y="82296"/>
                </a:lnTo>
                <a:lnTo>
                  <a:pt x="137159" y="70104"/>
                </a:lnTo>
                <a:lnTo>
                  <a:pt x="140208" y="57912"/>
                </a:lnTo>
                <a:lnTo>
                  <a:pt x="146303" y="48768"/>
                </a:lnTo>
                <a:lnTo>
                  <a:pt x="152400" y="39624"/>
                </a:lnTo>
                <a:lnTo>
                  <a:pt x="161544" y="33528"/>
                </a:lnTo>
                <a:lnTo>
                  <a:pt x="170688" y="27432"/>
                </a:lnTo>
                <a:lnTo>
                  <a:pt x="182880" y="21336"/>
                </a:lnTo>
                <a:lnTo>
                  <a:pt x="204215" y="15240"/>
                </a:lnTo>
                <a:lnTo>
                  <a:pt x="228600" y="9144"/>
                </a:lnTo>
                <a:lnTo>
                  <a:pt x="252984" y="6096"/>
                </a:lnTo>
                <a:lnTo>
                  <a:pt x="274320" y="3048"/>
                </a:lnTo>
                <a:lnTo>
                  <a:pt x="283464" y="3048"/>
                </a:lnTo>
                <a:lnTo>
                  <a:pt x="283464" y="3048"/>
                </a:lnTo>
                <a:lnTo>
                  <a:pt x="292608" y="3048"/>
                </a:lnTo>
                <a:lnTo>
                  <a:pt x="292608" y="3048"/>
                </a:lnTo>
                <a:lnTo>
                  <a:pt x="298703" y="0"/>
                </a:lnTo>
                <a:lnTo>
                  <a:pt x="298703" y="0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02864" y="6245352"/>
            <a:ext cx="320039" cy="347472"/>
          </a:xfrm>
          <a:custGeom>
            <a:avLst/>
            <a:gdLst/>
            <a:ahLst/>
            <a:cxnLst/>
            <a:rect l="l" t="t" r="r" b="b"/>
            <a:pathLst>
              <a:path w="320039" h="347472">
                <a:moveTo>
                  <a:pt x="3048" y="0"/>
                </a:moveTo>
                <a:lnTo>
                  <a:pt x="9144" y="0"/>
                </a:lnTo>
                <a:lnTo>
                  <a:pt x="9144" y="0"/>
                </a:lnTo>
                <a:lnTo>
                  <a:pt x="15240" y="3048"/>
                </a:lnTo>
                <a:lnTo>
                  <a:pt x="15240" y="3048"/>
                </a:lnTo>
                <a:lnTo>
                  <a:pt x="27432" y="6096"/>
                </a:lnTo>
                <a:lnTo>
                  <a:pt x="27432" y="6096"/>
                </a:lnTo>
                <a:lnTo>
                  <a:pt x="45720" y="6096"/>
                </a:lnTo>
                <a:lnTo>
                  <a:pt x="67056" y="12192"/>
                </a:lnTo>
                <a:lnTo>
                  <a:pt x="85344" y="15240"/>
                </a:lnTo>
                <a:lnTo>
                  <a:pt x="106680" y="24384"/>
                </a:lnTo>
                <a:lnTo>
                  <a:pt x="121920" y="33528"/>
                </a:lnTo>
                <a:lnTo>
                  <a:pt x="131064" y="42672"/>
                </a:lnTo>
                <a:lnTo>
                  <a:pt x="137160" y="48768"/>
                </a:lnTo>
                <a:lnTo>
                  <a:pt x="140208" y="60960"/>
                </a:lnTo>
                <a:lnTo>
                  <a:pt x="143256" y="70104"/>
                </a:lnTo>
                <a:lnTo>
                  <a:pt x="146304" y="82296"/>
                </a:lnTo>
                <a:lnTo>
                  <a:pt x="149351" y="97536"/>
                </a:lnTo>
                <a:lnTo>
                  <a:pt x="149351" y="124968"/>
                </a:lnTo>
                <a:lnTo>
                  <a:pt x="149351" y="155448"/>
                </a:lnTo>
                <a:lnTo>
                  <a:pt x="149351" y="155448"/>
                </a:lnTo>
                <a:lnTo>
                  <a:pt x="152400" y="185928"/>
                </a:lnTo>
                <a:lnTo>
                  <a:pt x="152400" y="185928"/>
                </a:lnTo>
                <a:lnTo>
                  <a:pt x="152400" y="216408"/>
                </a:lnTo>
                <a:lnTo>
                  <a:pt x="152400" y="216408"/>
                </a:lnTo>
                <a:lnTo>
                  <a:pt x="155448" y="228600"/>
                </a:lnTo>
                <a:lnTo>
                  <a:pt x="155448" y="228600"/>
                </a:lnTo>
                <a:lnTo>
                  <a:pt x="158495" y="240792"/>
                </a:lnTo>
                <a:lnTo>
                  <a:pt x="158495" y="240792"/>
                </a:lnTo>
                <a:lnTo>
                  <a:pt x="161544" y="252984"/>
                </a:lnTo>
                <a:lnTo>
                  <a:pt x="161544" y="252984"/>
                </a:lnTo>
                <a:lnTo>
                  <a:pt x="167639" y="262128"/>
                </a:lnTo>
                <a:lnTo>
                  <a:pt x="164592" y="262128"/>
                </a:lnTo>
                <a:lnTo>
                  <a:pt x="185928" y="277368"/>
                </a:lnTo>
                <a:lnTo>
                  <a:pt x="185928" y="277368"/>
                </a:lnTo>
                <a:lnTo>
                  <a:pt x="207264" y="292608"/>
                </a:lnTo>
                <a:lnTo>
                  <a:pt x="207264" y="292608"/>
                </a:lnTo>
                <a:lnTo>
                  <a:pt x="228600" y="304800"/>
                </a:lnTo>
                <a:lnTo>
                  <a:pt x="228600" y="304800"/>
                </a:lnTo>
                <a:lnTo>
                  <a:pt x="249936" y="313944"/>
                </a:lnTo>
                <a:lnTo>
                  <a:pt x="249936" y="313944"/>
                </a:lnTo>
                <a:lnTo>
                  <a:pt x="271272" y="320040"/>
                </a:lnTo>
                <a:lnTo>
                  <a:pt x="271272" y="320040"/>
                </a:lnTo>
                <a:lnTo>
                  <a:pt x="289560" y="326136"/>
                </a:lnTo>
                <a:lnTo>
                  <a:pt x="304800" y="332232"/>
                </a:lnTo>
                <a:lnTo>
                  <a:pt x="320039" y="338328"/>
                </a:lnTo>
                <a:lnTo>
                  <a:pt x="316992" y="347472"/>
                </a:lnTo>
                <a:lnTo>
                  <a:pt x="301751" y="341376"/>
                </a:lnTo>
                <a:lnTo>
                  <a:pt x="301751" y="341376"/>
                </a:lnTo>
                <a:lnTo>
                  <a:pt x="286512" y="335280"/>
                </a:lnTo>
                <a:lnTo>
                  <a:pt x="286512" y="335280"/>
                </a:lnTo>
                <a:lnTo>
                  <a:pt x="268224" y="329185"/>
                </a:lnTo>
                <a:lnTo>
                  <a:pt x="246888" y="323088"/>
                </a:lnTo>
                <a:lnTo>
                  <a:pt x="222504" y="313944"/>
                </a:lnTo>
                <a:lnTo>
                  <a:pt x="201168" y="301752"/>
                </a:lnTo>
                <a:lnTo>
                  <a:pt x="179832" y="286512"/>
                </a:lnTo>
                <a:lnTo>
                  <a:pt x="158495" y="268224"/>
                </a:lnTo>
                <a:lnTo>
                  <a:pt x="152400" y="256032"/>
                </a:lnTo>
                <a:lnTo>
                  <a:pt x="149351" y="243840"/>
                </a:lnTo>
                <a:lnTo>
                  <a:pt x="146304" y="231648"/>
                </a:lnTo>
                <a:lnTo>
                  <a:pt x="143256" y="216408"/>
                </a:lnTo>
                <a:lnTo>
                  <a:pt x="140208" y="188976"/>
                </a:lnTo>
                <a:lnTo>
                  <a:pt x="140208" y="155448"/>
                </a:lnTo>
                <a:lnTo>
                  <a:pt x="140208" y="124968"/>
                </a:lnTo>
                <a:lnTo>
                  <a:pt x="140208" y="124968"/>
                </a:lnTo>
                <a:lnTo>
                  <a:pt x="140208" y="97536"/>
                </a:lnTo>
                <a:lnTo>
                  <a:pt x="140208" y="97536"/>
                </a:lnTo>
                <a:lnTo>
                  <a:pt x="137160" y="85344"/>
                </a:lnTo>
                <a:lnTo>
                  <a:pt x="137160" y="85344"/>
                </a:lnTo>
                <a:lnTo>
                  <a:pt x="134112" y="73152"/>
                </a:lnTo>
                <a:lnTo>
                  <a:pt x="134112" y="73152"/>
                </a:lnTo>
                <a:lnTo>
                  <a:pt x="131064" y="64008"/>
                </a:lnTo>
                <a:lnTo>
                  <a:pt x="131064" y="64008"/>
                </a:lnTo>
                <a:lnTo>
                  <a:pt x="128016" y="54864"/>
                </a:lnTo>
                <a:lnTo>
                  <a:pt x="128016" y="54864"/>
                </a:lnTo>
                <a:lnTo>
                  <a:pt x="121920" y="48768"/>
                </a:lnTo>
                <a:lnTo>
                  <a:pt x="121920" y="48768"/>
                </a:lnTo>
                <a:lnTo>
                  <a:pt x="115824" y="42672"/>
                </a:lnTo>
                <a:lnTo>
                  <a:pt x="115824" y="42672"/>
                </a:lnTo>
                <a:lnTo>
                  <a:pt x="100584" y="30480"/>
                </a:lnTo>
                <a:lnTo>
                  <a:pt x="100584" y="33528"/>
                </a:lnTo>
                <a:lnTo>
                  <a:pt x="82296" y="24384"/>
                </a:lnTo>
                <a:lnTo>
                  <a:pt x="85344" y="24384"/>
                </a:lnTo>
                <a:lnTo>
                  <a:pt x="64008" y="21336"/>
                </a:lnTo>
                <a:lnTo>
                  <a:pt x="64008" y="21336"/>
                </a:lnTo>
                <a:lnTo>
                  <a:pt x="45720" y="15240"/>
                </a:lnTo>
                <a:lnTo>
                  <a:pt x="45720" y="15240"/>
                </a:lnTo>
                <a:lnTo>
                  <a:pt x="27432" y="15240"/>
                </a:lnTo>
                <a:lnTo>
                  <a:pt x="12192" y="12192"/>
                </a:lnTo>
                <a:lnTo>
                  <a:pt x="6096" y="9144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377440" y="6108192"/>
            <a:ext cx="722522" cy="30509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indels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37119" y="3160776"/>
            <a:ext cx="261823" cy="7059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37119" y="3761233"/>
            <a:ext cx="1697840" cy="41025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2  </a:t>
            </a:r>
            <a:r>
              <a:rPr sz="2200" spc="10" dirty="0">
                <a:solidFill>
                  <a:srgbClr val="ff9900"/>
                </a:solidFill>
                <a:latin typeface="Tahoma"/>
                <a:cs typeface="Tahoma"/>
              </a:rPr>
              <a:t>insertions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437119" y="4096513"/>
            <a:ext cx="1618202" cy="37977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3  </a:t>
            </a:r>
            <a:r>
              <a:rPr sz="2200" spc="10" dirty="0">
                <a:solidFill>
                  <a:srgbClr val="00cc00"/>
                </a:solidFill>
                <a:latin typeface="Tahoma"/>
                <a:cs typeface="Tahoma"/>
              </a:rPr>
              <a:t>deletions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863840" y="3090673"/>
            <a:ext cx="1542282" cy="67346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000ff"/>
                </a:solidFill>
                <a:latin typeface="Tahoma"/>
                <a:cs typeface="Tahoma"/>
              </a:rPr>
              <a:t>matches</a:t>
            </a:r>
            <a:endParaRPr sz="22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996600"/>
                </a:solidFill>
                <a:latin typeface="Tahoma"/>
                <a:cs typeface="Tahoma"/>
              </a:rPr>
              <a:t>mismatches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6025896" y="4846320"/>
            <a:ext cx="399288" cy="399288"/>
          </a:xfrm>
          <a:custGeom>
            <a:avLst/>
            <a:gdLst/>
            <a:ahLst/>
            <a:cxnLst/>
            <a:rect l="l" t="t" r="r" b="b"/>
            <a:pathLst>
              <a:path w="399288" h="399288">
                <a:moveTo>
                  <a:pt x="0" y="198120"/>
                </a:moveTo>
                <a:lnTo>
                  <a:pt x="0" y="176784"/>
                </a:lnTo>
                <a:lnTo>
                  <a:pt x="3048" y="158496"/>
                </a:lnTo>
                <a:lnTo>
                  <a:pt x="6096" y="140208"/>
                </a:lnTo>
                <a:lnTo>
                  <a:pt x="15240" y="121920"/>
                </a:lnTo>
                <a:lnTo>
                  <a:pt x="21336" y="103632"/>
                </a:lnTo>
                <a:lnTo>
                  <a:pt x="33528" y="85344"/>
                </a:lnTo>
                <a:lnTo>
                  <a:pt x="42672" y="70104"/>
                </a:lnTo>
                <a:lnTo>
                  <a:pt x="57912" y="57912"/>
                </a:lnTo>
                <a:lnTo>
                  <a:pt x="70104" y="42672"/>
                </a:lnTo>
                <a:lnTo>
                  <a:pt x="85344" y="33528"/>
                </a:lnTo>
                <a:lnTo>
                  <a:pt x="103632" y="21336"/>
                </a:lnTo>
                <a:lnTo>
                  <a:pt x="121920" y="15240"/>
                </a:lnTo>
                <a:lnTo>
                  <a:pt x="140208" y="6096"/>
                </a:lnTo>
                <a:lnTo>
                  <a:pt x="158496" y="3048"/>
                </a:lnTo>
                <a:lnTo>
                  <a:pt x="176784" y="0"/>
                </a:lnTo>
                <a:lnTo>
                  <a:pt x="198120" y="0"/>
                </a:lnTo>
                <a:lnTo>
                  <a:pt x="219456" y="0"/>
                </a:lnTo>
                <a:lnTo>
                  <a:pt x="237744" y="3048"/>
                </a:lnTo>
                <a:lnTo>
                  <a:pt x="259080" y="6096"/>
                </a:lnTo>
                <a:lnTo>
                  <a:pt x="277368" y="15240"/>
                </a:lnTo>
                <a:lnTo>
                  <a:pt x="292608" y="21336"/>
                </a:lnTo>
                <a:lnTo>
                  <a:pt x="310896" y="33528"/>
                </a:lnTo>
                <a:lnTo>
                  <a:pt x="326136" y="42672"/>
                </a:lnTo>
                <a:lnTo>
                  <a:pt x="341376" y="57912"/>
                </a:lnTo>
                <a:lnTo>
                  <a:pt x="353568" y="70104"/>
                </a:lnTo>
                <a:lnTo>
                  <a:pt x="365760" y="85344"/>
                </a:lnTo>
                <a:lnTo>
                  <a:pt x="374904" y="103632"/>
                </a:lnTo>
                <a:lnTo>
                  <a:pt x="384048" y="121920"/>
                </a:lnTo>
                <a:lnTo>
                  <a:pt x="390144" y="140208"/>
                </a:lnTo>
                <a:lnTo>
                  <a:pt x="393192" y="158496"/>
                </a:lnTo>
                <a:lnTo>
                  <a:pt x="396240" y="176784"/>
                </a:lnTo>
                <a:lnTo>
                  <a:pt x="399288" y="198120"/>
                </a:lnTo>
                <a:lnTo>
                  <a:pt x="396240" y="219456"/>
                </a:lnTo>
                <a:lnTo>
                  <a:pt x="393192" y="237744"/>
                </a:lnTo>
                <a:lnTo>
                  <a:pt x="390144" y="259080"/>
                </a:lnTo>
                <a:lnTo>
                  <a:pt x="384048" y="277368"/>
                </a:lnTo>
                <a:lnTo>
                  <a:pt x="374904" y="292608"/>
                </a:lnTo>
                <a:lnTo>
                  <a:pt x="365760" y="310896"/>
                </a:lnTo>
                <a:lnTo>
                  <a:pt x="353568" y="326136"/>
                </a:lnTo>
                <a:lnTo>
                  <a:pt x="341376" y="341376"/>
                </a:lnTo>
                <a:lnTo>
                  <a:pt x="326136" y="353568"/>
                </a:lnTo>
                <a:lnTo>
                  <a:pt x="310896" y="365760"/>
                </a:lnTo>
                <a:lnTo>
                  <a:pt x="292608" y="374904"/>
                </a:lnTo>
                <a:lnTo>
                  <a:pt x="277368" y="384048"/>
                </a:lnTo>
                <a:lnTo>
                  <a:pt x="259080" y="390144"/>
                </a:lnTo>
                <a:lnTo>
                  <a:pt x="237744" y="393192"/>
                </a:lnTo>
                <a:lnTo>
                  <a:pt x="219456" y="396240"/>
                </a:lnTo>
                <a:lnTo>
                  <a:pt x="198120" y="399288"/>
                </a:lnTo>
                <a:lnTo>
                  <a:pt x="176784" y="396240"/>
                </a:lnTo>
                <a:lnTo>
                  <a:pt x="158496" y="393192"/>
                </a:lnTo>
                <a:lnTo>
                  <a:pt x="140208" y="390144"/>
                </a:lnTo>
                <a:lnTo>
                  <a:pt x="121920" y="384048"/>
                </a:lnTo>
                <a:lnTo>
                  <a:pt x="103632" y="374904"/>
                </a:lnTo>
                <a:lnTo>
                  <a:pt x="85344" y="365760"/>
                </a:lnTo>
                <a:lnTo>
                  <a:pt x="70104" y="353568"/>
                </a:lnTo>
                <a:lnTo>
                  <a:pt x="57912" y="341376"/>
                </a:lnTo>
                <a:lnTo>
                  <a:pt x="42672" y="326136"/>
                </a:lnTo>
                <a:lnTo>
                  <a:pt x="33528" y="310896"/>
                </a:lnTo>
                <a:lnTo>
                  <a:pt x="21336" y="292608"/>
                </a:lnTo>
                <a:lnTo>
                  <a:pt x="15240" y="277368"/>
                </a:lnTo>
                <a:lnTo>
                  <a:pt x="6096" y="259080"/>
                </a:lnTo>
                <a:lnTo>
                  <a:pt x="3048" y="237744"/>
                </a:lnTo>
                <a:lnTo>
                  <a:pt x="0" y="219456"/>
                </a:lnTo>
                <a:lnTo>
                  <a:pt x="0" y="198120"/>
                </a:lnTo>
                <a:close/>
                <a:moveTo>
                  <a:pt x="18288" y="216408"/>
                </a:moveTo>
                <a:lnTo>
                  <a:pt x="18288" y="216408"/>
                </a:lnTo>
                <a:lnTo>
                  <a:pt x="21336" y="234696"/>
                </a:lnTo>
                <a:lnTo>
                  <a:pt x="21336" y="234696"/>
                </a:lnTo>
                <a:lnTo>
                  <a:pt x="24384" y="252984"/>
                </a:lnTo>
                <a:lnTo>
                  <a:pt x="24384" y="252984"/>
                </a:lnTo>
                <a:lnTo>
                  <a:pt x="33528" y="268224"/>
                </a:lnTo>
                <a:lnTo>
                  <a:pt x="30480" y="268224"/>
                </a:lnTo>
                <a:lnTo>
                  <a:pt x="39624" y="286512"/>
                </a:lnTo>
                <a:lnTo>
                  <a:pt x="39624" y="283464"/>
                </a:lnTo>
                <a:lnTo>
                  <a:pt x="48768" y="298704"/>
                </a:lnTo>
                <a:lnTo>
                  <a:pt x="48768" y="298704"/>
                </a:lnTo>
                <a:lnTo>
                  <a:pt x="57912" y="313944"/>
                </a:lnTo>
                <a:lnTo>
                  <a:pt x="57912" y="313944"/>
                </a:lnTo>
                <a:lnTo>
                  <a:pt x="70104" y="326136"/>
                </a:lnTo>
                <a:lnTo>
                  <a:pt x="70104" y="326136"/>
                </a:lnTo>
                <a:lnTo>
                  <a:pt x="85344" y="338328"/>
                </a:lnTo>
                <a:lnTo>
                  <a:pt x="82296" y="338328"/>
                </a:lnTo>
                <a:lnTo>
                  <a:pt x="97536" y="347472"/>
                </a:lnTo>
                <a:lnTo>
                  <a:pt x="97536" y="347472"/>
                </a:lnTo>
                <a:lnTo>
                  <a:pt x="112776" y="356616"/>
                </a:lnTo>
                <a:lnTo>
                  <a:pt x="112776" y="356616"/>
                </a:lnTo>
                <a:lnTo>
                  <a:pt x="128016" y="365760"/>
                </a:lnTo>
                <a:lnTo>
                  <a:pt x="128016" y="365760"/>
                </a:lnTo>
                <a:lnTo>
                  <a:pt x="146304" y="371856"/>
                </a:lnTo>
                <a:lnTo>
                  <a:pt x="143256" y="371856"/>
                </a:lnTo>
                <a:lnTo>
                  <a:pt x="161544" y="374904"/>
                </a:lnTo>
                <a:lnTo>
                  <a:pt x="161544" y="374904"/>
                </a:lnTo>
                <a:lnTo>
                  <a:pt x="179832" y="377952"/>
                </a:lnTo>
                <a:lnTo>
                  <a:pt x="179832" y="377952"/>
                </a:lnTo>
                <a:lnTo>
                  <a:pt x="198120" y="381000"/>
                </a:lnTo>
                <a:lnTo>
                  <a:pt x="198120" y="381000"/>
                </a:lnTo>
                <a:lnTo>
                  <a:pt x="216408" y="377952"/>
                </a:lnTo>
                <a:lnTo>
                  <a:pt x="216408" y="377952"/>
                </a:lnTo>
                <a:lnTo>
                  <a:pt x="234696" y="374904"/>
                </a:lnTo>
                <a:lnTo>
                  <a:pt x="234696" y="374904"/>
                </a:lnTo>
                <a:lnTo>
                  <a:pt x="252984" y="371856"/>
                </a:lnTo>
                <a:lnTo>
                  <a:pt x="252984" y="371856"/>
                </a:lnTo>
                <a:lnTo>
                  <a:pt x="268224" y="365760"/>
                </a:lnTo>
                <a:lnTo>
                  <a:pt x="268224" y="365760"/>
                </a:lnTo>
                <a:lnTo>
                  <a:pt x="286512" y="356616"/>
                </a:lnTo>
                <a:lnTo>
                  <a:pt x="283464" y="356616"/>
                </a:lnTo>
                <a:lnTo>
                  <a:pt x="298704" y="347472"/>
                </a:lnTo>
                <a:lnTo>
                  <a:pt x="298704" y="347472"/>
                </a:lnTo>
                <a:lnTo>
                  <a:pt x="313944" y="338328"/>
                </a:lnTo>
                <a:lnTo>
                  <a:pt x="313944" y="338328"/>
                </a:lnTo>
                <a:lnTo>
                  <a:pt x="326136" y="326136"/>
                </a:lnTo>
                <a:lnTo>
                  <a:pt x="326136" y="326136"/>
                </a:lnTo>
                <a:lnTo>
                  <a:pt x="338328" y="313944"/>
                </a:lnTo>
                <a:lnTo>
                  <a:pt x="338328" y="313944"/>
                </a:lnTo>
                <a:lnTo>
                  <a:pt x="347472" y="298704"/>
                </a:lnTo>
                <a:lnTo>
                  <a:pt x="347472" y="298704"/>
                </a:lnTo>
                <a:lnTo>
                  <a:pt x="356616" y="283464"/>
                </a:lnTo>
                <a:lnTo>
                  <a:pt x="356616" y="286512"/>
                </a:lnTo>
                <a:lnTo>
                  <a:pt x="365760" y="268224"/>
                </a:lnTo>
                <a:lnTo>
                  <a:pt x="365760" y="268224"/>
                </a:lnTo>
                <a:lnTo>
                  <a:pt x="371856" y="252984"/>
                </a:lnTo>
                <a:lnTo>
                  <a:pt x="371856" y="252984"/>
                </a:lnTo>
                <a:lnTo>
                  <a:pt x="374904" y="234696"/>
                </a:lnTo>
                <a:lnTo>
                  <a:pt x="374904" y="234696"/>
                </a:lnTo>
                <a:lnTo>
                  <a:pt x="377952" y="216408"/>
                </a:lnTo>
                <a:lnTo>
                  <a:pt x="377952" y="216408"/>
                </a:lnTo>
                <a:lnTo>
                  <a:pt x="381000" y="198120"/>
                </a:lnTo>
                <a:lnTo>
                  <a:pt x="381000" y="198120"/>
                </a:lnTo>
                <a:lnTo>
                  <a:pt x="377952" y="179832"/>
                </a:lnTo>
                <a:lnTo>
                  <a:pt x="377952" y="179832"/>
                </a:lnTo>
                <a:lnTo>
                  <a:pt x="374904" y="161544"/>
                </a:lnTo>
                <a:lnTo>
                  <a:pt x="374904" y="161544"/>
                </a:lnTo>
                <a:lnTo>
                  <a:pt x="371856" y="143256"/>
                </a:lnTo>
                <a:lnTo>
                  <a:pt x="371856" y="146304"/>
                </a:lnTo>
                <a:lnTo>
                  <a:pt x="365760" y="128016"/>
                </a:lnTo>
                <a:lnTo>
                  <a:pt x="365760" y="128016"/>
                </a:lnTo>
                <a:lnTo>
                  <a:pt x="356616" y="112776"/>
                </a:lnTo>
                <a:lnTo>
                  <a:pt x="356616" y="112776"/>
                </a:lnTo>
                <a:lnTo>
                  <a:pt x="347472" y="97536"/>
                </a:lnTo>
                <a:lnTo>
                  <a:pt x="347472" y="97536"/>
                </a:lnTo>
                <a:lnTo>
                  <a:pt x="338328" y="82296"/>
                </a:lnTo>
                <a:lnTo>
                  <a:pt x="338328" y="85344"/>
                </a:lnTo>
                <a:lnTo>
                  <a:pt x="326136" y="70104"/>
                </a:lnTo>
                <a:lnTo>
                  <a:pt x="326136" y="70104"/>
                </a:lnTo>
                <a:lnTo>
                  <a:pt x="313944" y="57912"/>
                </a:lnTo>
                <a:lnTo>
                  <a:pt x="313944" y="57912"/>
                </a:lnTo>
                <a:lnTo>
                  <a:pt x="298704" y="48768"/>
                </a:lnTo>
                <a:lnTo>
                  <a:pt x="298704" y="48768"/>
                </a:lnTo>
                <a:lnTo>
                  <a:pt x="283464" y="39624"/>
                </a:lnTo>
                <a:lnTo>
                  <a:pt x="286512" y="39624"/>
                </a:lnTo>
                <a:lnTo>
                  <a:pt x="268224" y="30480"/>
                </a:lnTo>
                <a:lnTo>
                  <a:pt x="268224" y="33528"/>
                </a:lnTo>
                <a:lnTo>
                  <a:pt x="252984" y="24384"/>
                </a:lnTo>
                <a:lnTo>
                  <a:pt x="252984" y="24384"/>
                </a:lnTo>
                <a:lnTo>
                  <a:pt x="234696" y="21336"/>
                </a:lnTo>
                <a:lnTo>
                  <a:pt x="234696" y="21336"/>
                </a:lnTo>
                <a:lnTo>
                  <a:pt x="216408" y="18288"/>
                </a:lnTo>
                <a:lnTo>
                  <a:pt x="216408" y="18288"/>
                </a:lnTo>
                <a:lnTo>
                  <a:pt x="198120" y="18288"/>
                </a:lnTo>
                <a:lnTo>
                  <a:pt x="198120" y="18288"/>
                </a:lnTo>
                <a:lnTo>
                  <a:pt x="179832" y="18288"/>
                </a:lnTo>
                <a:lnTo>
                  <a:pt x="179832" y="18288"/>
                </a:lnTo>
                <a:lnTo>
                  <a:pt x="161544" y="21336"/>
                </a:lnTo>
                <a:lnTo>
                  <a:pt x="161544" y="21336"/>
                </a:lnTo>
                <a:lnTo>
                  <a:pt x="143256" y="24384"/>
                </a:lnTo>
                <a:lnTo>
                  <a:pt x="146304" y="24384"/>
                </a:lnTo>
                <a:lnTo>
                  <a:pt x="128016" y="33528"/>
                </a:lnTo>
                <a:lnTo>
                  <a:pt x="128016" y="30480"/>
                </a:lnTo>
                <a:lnTo>
                  <a:pt x="112776" y="39624"/>
                </a:lnTo>
                <a:lnTo>
                  <a:pt x="112776" y="39624"/>
                </a:lnTo>
                <a:lnTo>
                  <a:pt x="97536" y="48768"/>
                </a:lnTo>
                <a:lnTo>
                  <a:pt x="97536" y="48768"/>
                </a:lnTo>
                <a:lnTo>
                  <a:pt x="82296" y="57912"/>
                </a:lnTo>
                <a:lnTo>
                  <a:pt x="85344" y="57912"/>
                </a:lnTo>
                <a:lnTo>
                  <a:pt x="70104" y="70104"/>
                </a:lnTo>
                <a:lnTo>
                  <a:pt x="70104" y="70104"/>
                </a:lnTo>
                <a:lnTo>
                  <a:pt x="57912" y="85344"/>
                </a:lnTo>
                <a:lnTo>
                  <a:pt x="57912" y="82296"/>
                </a:lnTo>
                <a:lnTo>
                  <a:pt x="48768" y="97536"/>
                </a:lnTo>
                <a:lnTo>
                  <a:pt x="48768" y="97536"/>
                </a:lnTo>
                <a:lnTo>
                  <a:pt x="39624" y="112776"/>
                </a:lnTo>
                <a:lnTo>
                  <a:pt x="39624" y="112776"/>
                </a:lnTo>
                <a:lnTo>
                  <a:pt x="30480" y="128016"/>
                </a:lnTo>
                <a:lnTo>
                  <a:pt x="33528" y="128016"/>
                </a:lnTo>
                <a:lnTo>
                  <a:pt x="24384" y="146304"/>
                </a:lnTo>
                <a:lnTo>
                  <a:pt x="24384" y="143256"/>
                </a:lnTo>
                <a:lnTo>
                  <a:pt x="21336" y="161544"/>
                </a:lnTo>
                <a:lnTo>
                  <a:pt x="21336" y="161544"/>
                </a:lnTo>
                <a:lnTo>
                  <a:pt x="18288" y="179832"/>
                </a:lnTo>
                <a:lnTo>
                  <a:pt x="18288" y="179832"/>
                </a:lnTo>
                <a:lnTo>
                  <a:pt x="18288" y="198120"/>
                </a:lnTo>
                <a:lnTo>
                  <a:pt x="18288" y="198120"/>
                </a:lnTo>
                <a:lnTo>
                  <a:pt x="18288" y="216408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4873752" y="5181600"/>
            <a:ext cx="1298448" cy="1225296"/>
          </a:xfrm>
          <a:custGeom>
            <a:avLst/>
            <a:gdLst/>
            <a:ahLst/>
            <a:cxnLst/>
            <a:rect l="l" t="t" r="r" b="b"/>
            <a:pathLst>
              <a:path w="1298448" h="1225296">
                <a:moveTo>
                  <a:pt x="0" y="1216152"/>
                </a:moveTo>
                <a:lnTo>
                  <a:pt x="1249680" y="42672"/>
                </a:lnTo>
                <a:lnTo>
                  <a:pt x="1255776" y="48768"/>
                </a:lnTo>
                <a:lnTo>
                  <a:pt x="9144" y="1225296"/>
                </a:lnTo>
                <a:lnTo>
                  <a:pt x="0" y="1216152"/>
                </a:lnTo>
                <a:close/>
                <a:moveTo>
                  <a:pt x="1219200" y="24384"/>
                </a:moveTo>
                <a:lnTo>
                  <a:pt x="1298448" y="0"/>
                </a:lnTo>
                <a:lnTo>
                  <a:pt x="1271016" y="82296"/>
                </a:lnTo>
                <a:lnTo>
                  <a:pt x="121920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object 159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4" name="object 1594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005959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Affine Gap Penalties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8129019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In nature, a series of </a:t>
            </a:r>
            <a:r>
              <a:rPr sz="3000" i="1" spc="10" dirty="0">
                <a:latin typeface="Arial"/>
                <a:cs typeface="Arial"/>
              </a:rPr>
              <a:t>k </a:t>
            </a:r>
            <a:r>
              <a:rPr sz="3000" spc="10" dirty="0">
                <a:latin typeface="Arial"/>
                <a:cs typeface="Arial"/>
              </a:rPr>
              <a:t>indels often come as a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single event rather than a series of </a:t>
            </a:r>
            <a:r>
              <a:rPr sz="3000" i="1" spc="10" dirty="0">
                <a:latin typeface="Arial"/>
                <a:cs typeface="Arial"/>
              </a:rPr>
              <a:t>k </a:t>
            </a:r>
            <a:r>
              <a:rPr sz="3000" spc="10" dirty="0">
                <a:latin typeface="Arial"/>
                <a:cs typeface="Arial"/>
              </a:rPr>
              <a:t>single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nucleotide events: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95" name="object 1595"/>
          <p:cNvSpPr/>
          <p:nvPr/>
        </p:nvSpPr>
        <p:spPr>
          <a:xfrm>
            <a:off x="2097024" y="3703320"/>
            <a:ext cx="1789176" cy="950976"/>
          </a:xfrm>
          <a:custGeom>
            <a:avLst/>
            <a:gdLst/>
            <a:ahLst/>
            <a:cxnLst/>
            <a:rect l="l" t="t" r="r" b="b"/>
            <a:pathLst>
              <a:path w="1789176" h="950976">
                <a:moveTo>
                  <a:pt x="688848" y="347472"/>
                </a:moveTo>
                <a:cubicBezTo>
                  <a:pt x="777240" y="347472"/>
                  <a:pt x="868680" y="347472"/>
                  <a:pt x="957072" y="347472"/>
                </a:cubicBezTo>
                <a:cubicBezTo>
                  <a:pt x="960120" y="347472"/>
                  <a:pt x="963168" y="347472"/>
                  <a:pt x="966216" y="347472"/>
                </a:cubicBezTo>
                <a:cubicBezTo>
                  <a:pt x="1057656" y="347472"/>
                  <a:pt x="1146048" y="347472"/>
                  <a:pt x="1234440" y="347472"/>
                </a:cubicBezTo>
                <a:cubicBezTo>
                  <a:pt x="1234440" y="356616"/>
                  <a:pt x="1234440" y="365760"/>
                  <a:pt x="1234440" y="374904"/>
                </a:cubicBezTo>
                <a:cubicBezTo>
                  <a:pt x="1146048" y="374904"/>
                  <a:pt x="1057656" y="374904"/>
                  <a:pt x="966216" y="374904"/>
                </a:cubicBezTo>
                <a:cubicBezTo>
                  <a:pt x="963168" y="374904"/>
                  <a:pt x="960120" y="374904"/>
                  <a:pt x="957072" y="374904"/>
                </a:cubicBezTo>
                <a:cubicBezTo>
                  <a:pt x="868680" y="374904"/>
                  <a:pt x="777240" y="374904"/>
                  <a:pt x="688848" y="374904"/>
                </a:cubicBezTo>
                <a:cubicBezTo>
                  <a:pt x="688848" y="365760"/>
                  <a:pt x="688848" y="356616"/>
                  <a:pt x="688848" y="347472"/>
                </a:cubicBezTo>
                <a:close/>
                <a:moveTo>
                  <a:pt x="606552" y="73151"/>
                </a:moveTo>
                <a:cubicBezTo>
                  <a:pt x="585216" y="106680"/>
                  <a:pt x="566928" y="140208"/>
                  <a:pt x="545592" y="173736"/>
                </a:cubicBezTo>
                <a:cubicBezTo>
                  <a:pt x="566928" y="173736"/>
                  <a:pt x="585216" y="173736"/>
                  <a:pt x="606552" y="173736"/>
                </a:cubicBezTo>
                <a:cubicBezTo>
                  <a:pt x="606552" y="140208"/>
                  <a:pt x="606552" y="106680"/>
                  <a:pt x="606552" y="73151"/>
                </a:cubicBezTo>
                <a:cubicBezTo>
                  <a:pt x="606552" y="73151"/>
                  <a:pt x="606552" y="73151"/>
                  <a:pt x="606552" y="73151"/>
                </a:cubicBezTo>
                <a:close/>
                <a:moveTo>
                  <a:pt x="179832" y="73151"/>
                </a:moveTo>
                <a:cubicBezTo>
                  <a:pt x="158496" y="106680"/>
                  <a:pt x="137160" y="140208"/>
                  <a:pt x="118872" y="173736"/>
                </a:cubicBezTo>
                <a:cubicBezTo>
                  <a:pt x="140208" y="173736"/>
                  <a:pt x="158496" y="173736"/>
                  <a:pt x="179832" y="173736"/>
                </a:cubicBezTo>
                <a:cubicBezTo>
                  <a:pt x="179832" y="140208"/>
                  <a:pt x="179832" y="106680"/>
                  <a:pt x="179832" y="73151"/>
                </a:cubicBezTo>
                <a:cubicBezTo>
                  <a:pt x="179832" y="73151"/>
                  <a:pt x="179832" y="73151"/>
                  <a:pt x="179832" y="73151"/>
                </a:cubicBezTo>
                <a:close/>
                <a:moveTo>
                  <a:pt x="633984" y="9144"/>
                </a:moveTo>
                <a:cubicBezTo>
                  <a:pt x="637032" y="9144"/>
                  <a:pt x="640080" y="9144"/>
                  <a:pt x="643128" y="9144"/>
                </a:cubicBezTo>
                <a:cubicBezTo>
                  <a:pt x="643128" y="94488"/>
                  <a:pt x="643128" y="182880"/>
                  <a:pt x="643128" y="268224"/>
                </a:cubicBezTo>
                <a:cubicBezTo>
                  <a:pt x="643128" y="280416"/>
                  <a:pt x="646176" y="289560"/>
                  <a:pt x="649224" y="292608"/>
                </a:cubicBezTo>
                <a:cubicBezTo>
                  <a:pt x="652272" y="295656"/>
                  <a:pt x="661416" y="298704"/>
                  <a:pt x="673608" y="298704"/>
                </a:cubicBezTo>
                <a:cubicBezTo>
                  <a:pt x="673608" y="301751"/>
                  <a:pt x="673608" y="304800"/>
                  <a:pt x="673608" y="307848"/>
                </a:cubicBezTo>
                <a:cubicBezTo>
                  <a:pt x="640080" y="307848"/>
                  <a:pt x="609600" y="307848"/>
                  <a:pt x="579120" y="307848"/>
                </a:cubicBezTo>
                <a:cubicBezTo>
                  <a:pt x="576072" y="304800"/>
                  <a:pt x="576072" y="301751"/>
                  <a:pt x="576072" y="298704"/>
                </a:cubicBezTo>
                <a:cubicBezTo>
                  <a:pt x="588264" y="298704"/>
                  <a:pt x="597408" y="295656"/>
                  <a:pt x="600456" y="292608"/>
                </a:cubicBezTo>
                <a:cubicBezTo>
                  <a:pt x="603504" y="289560"/>
                  <a:pt x="606552" y="283464"/>
                  <a:pt x="606552" y="271272"/>
                </a:cubicBezTo>
                <a:cubicBezTo>
                  <a:pt x="606552" y="243839"/>
                  <a:pt x="606552" y="213360"/>
                  <a:pt x="606552" y="185928"/>
                </a:cubicBezTo>
                <a:cubicBezTo>
                  <a:pt x="582168" y="185928"/>
                  <a:pt x="560832" y="185928"/>
                  <a:pt x="536448" y="185928"/>
                </a:cubicBezTo>
                <a:cubicBezTo>
                  <a:pt x="527304" y="201168"/>
                  <a:pt x="518160" y="219456"/>
                  <a:pt x="505968" y="237744"/>
                </a:cubicBezTo>
                <a:cubicBezTo>
                  <a:pt x="490728" y="265176"/>
                  <a:pt x="484632" y="280416"/>
                  <a:pt x="484632" y="289560"/>
                </a:cubicBezTo>
                <a:cubicBezTo>
                  <a:pt x="484632" y="295656"/>
                  <a:pt x="490728" y="298704"/>
                  <a:pt x="505968" y="298704"/>
                </a:cubicBezTo>
                <a:cubicBezTo>
                  <a:pt x="505968" y="301751"/>
                  <a:pt x="505968" y="304800"/>
                  <a:pt x="505968" y="307848"/>
                </a:cubicBezTo>
                <a:cubicBezTo>
                  <a:pt x="478536" y="307848"/>
                  <a:pt x="454152" y="307848"/>
                  <a:pt x="426720" y="307848"/>
                </a:cubicBezTo>
                <a:cubicBezTo>
                  <a:pt x="426720" y="304800"/>
                  <a:pt x="426720" y="301751"/>
                  <a:pt x="429768" y="298704"/>
                </a:cubicBezTo>
                <a:cubicBezTo>
                  <a:pt x="438912" y="298704"/>
                  <a:pt x="448056" y="295656"/>
                  <a:pt x="454152" y="289560"/>
                </a:cubicBezTo>
                <a:cubicBezTo>
                  <a:pt x="463296" y="286512"/>
                  <a:pt x="469392" y="274320"/>
                  <a:pt x="481584" y="259080"/>
                </a:cubicBezTo>
                <a:cubicBezTo>
                  <a:pt x="530352" y="176783"/>
                  <a:pt x="582168" y="91439"/>
                  <a:pt x="633984" y="9144"/>
                </a:cubicBezTo>
                <a:close/>
                <a:moveTo>
                  <a:pt x="207264" y="9144"/>
                </a:moveTo>
                <a:cubicBezTo>
                  <a:pt x="210312" y="9144"/>
                  <a:pt x="213360" y="9144"/>
                  <a:pt x="216408" y="9144"/>
                </a:cubicBezTo>
                <a:cubicBezTo>
                  <a:pt x="216408" y="94488"/>
                  <a:pt x="216408" y="182880"/>
                  <a:pt x="216408" y="268224"/>
                </a:cubicBezTo>
                <a:cubicBezTo>
                  <a:pt x="216408" y="280416"/>
                  <a:pt x="219456" y="289560"/>
                  <a:pt x="222504" y="292608"/>
                </a:cubicBezTo>
                <a:cubicBezTo>
                  <a:pt x="225552" y="295656"/>
                  <a:pt x="234696" y="298704"/>
                  <a:pt x="246888" y="298704"/>
                </a:cubicBezTo>
                <a:cubicBezTo>
                  <a:pt x="246888" y="301751"/>
                  <a:pt x="246888" y="304800"/>
                  <a:pt x="243840" y="307848"/>
                </a:cubicBezTo>
                <a:cubicBezTo>
                  <a:pt x="213360" y="307848"/>
                  <a:pt x="182880" y="307848"/>
                  <a:pt x="152400" y="307848"/>
                </a:cubicBezTo>
                <a:cubicBezTo>
                  <a:pt x="149352" y="304800"/>
                  <a:pt x="149352" y="301751"/>
                  <a:pt x="149352" y="298704"/>
                </a:cubicBezTo>
                <a:cubicBezTo>
                  <a:pt x="161544" y="298704"/>
                  <a:pt x="170688" y="295656"/>
                  <a:pt x="173736" y="292608"/>
                </a:cubicBezTo>
                <a:cubicBezTo>
                  <a:pt x="176784" y="289560"/>
                  <a:pt x="179832" y="283464"/>
                  <a:pt x="179832" y="271272"/>
                </a:cubicBezTo>
                <a:cubicBezTo>
                  <a:pt x="179832" y="243839"/>
                  <a:pt x="179832" y="213360"/>
                  <a:pt x="179832" y="185928"/>
                </a:cubicBezTo>
                <a:cubicBezTo>
                  <a:pt x="155448" y="185928"/>
                  <a:pt x="134112" y="185928"/>
                  <a:pt x="109728" y="185928"/>
                </a:cubicBezTo>
                <a:cubicBezTo>
                  <a:pt x="100584" y="201168"/>
                  <a:pt x="91440" y="219456"/>
                  <a:pt x="79248" y="237744"/>
                </a:cubicBezTo>
                <a:cubicBezTo>
                  <a:pt x="64008" y="265176"/>
                  <a:pt x="57912" y="280416"/>
                  <a:pt x="57912" y="289560"/>
                </a:cubicBezTo>
                <a:cubicBezTo>
                  <a:pt x="57912" y="295656"/>
                  <a:pt x="64008" y="298704"/>
                  <a:pt x="79248" y="298704"/>
                </a:cubicBezTo>
                <a:cubicBezTo>
                  <a:pt x="79248" y="301751"/>
                  <a:pt x="79248" y="304800"/>
                  <a:pt x="79248" y="307848"/>
                </a:cubicBezTo>
                <a:cubicBezTo>
                  <a:pt x="51816" y="307848"/>
                  <a:pt x="27432" y="307848"/>
                  <a:pt x="0" y="307848"/>
                </a:cubicBezTo>
                <a:cubicBezTo>
                  <a:pt x="0" y="304800"/>
                  <a:pt x="0" y="301751"/>
                  <a:pt x="3048" y="298704"/>
                </a:cubicBezTo>
                <a:cubicBezTo>
                  <a:pt x="12192" y="298704"/>
                  <a:pt x="21336" y="295656"/>
                  <a:pt x="27432" y="289560"/>
                </a:cubicBezTo>
                <a:cubicBezTo>
                  <a:pt x="33528" y="286512"/>
                  <a:pt x="42672" y="274320"/>
                  <a:pt x="54864" y="259080"/>
                </a:cubicBezTo>
                <a:cubicBezTo>
                  <a:pt x="103632" y="176783"/>
                  <a:pt x="155448" y="91439"/>
                  <a:pt x="207264" y="9144"/>
                </a:cubicBezTo>
                <a:close/>
                <a:moveTo>
                  <a:pt x="292608" y="3048"/>
                </a:moveTo>
                <a:cubicBezTo>
                  <a:pt x="295656" y="3048"/>
                  <a:pt x="298704" y="3048"/>
                  <a:pt x="301752" y="3048"/>
                </a:cubicBezTo>
                <a:cubicBezTo>
                  <a:pt x="304800" y="6095"/>
                  <a:pt x="307848" y="9144"/>
                  <a:pt x="310896" y="12192"/>
                </a:cubicBezTo>
                <a:cubicBezTo>
                  <a:pt x="313944" y="12192"/>
                  <a:pt x="326136" y="15239"/>
                  <a:pt x="341376" y="15239"/>
                </a:cubicBezTo>
                <a:cubicBezTo>
                  <a:pt x="387096" y="15239"/>
                  <a:pt x="429768" y="15239"/>
                  <a:pt x="472440" y="15239"/>
                </a:cubicBezTo>
                <a:cubicBezTo>
                  <a:pt x="496824" y="15239"/>
                  <a:pt x="509016" y="9144"/>
                  <a:pt x="515112" y="3048"/>
                </a:cubicBezTo>
                <a:cubicBezTo>
                  <a:pt x="518160" y="3048"/>
                  <a:pt x="521208" y="3048"/>
                  <a:pt x="524256" y="3048"/>
                </a:cubicBezTo>
                <a:cubicBezTo>
                  <a:pt x="521208" y="21336"/>
                  <a:pt x="518160" y="36576"/>
                  <a:pt x="515112" y="54864"/>
                </a:cubicBezTo>
                <a:cubicBezTo>
                  <a:pt x="512064" y="54864"/>
                  <a:pt x="505968" y="54864"/>
                  <a:pt x="502920" y="54864"/>
                </a:cubicBezTo>
                <a:cubicBezTo>
                  <a:pt x="502920" y="45720"/>
                  <a:pt x="499872" y="39624"/>
                  <a:pt x="496824" y="33528"/>
                </a:cubicBezTo>
                <a:cubicBezTo>
                  <a:pt x="493776" y="30480"/>
                  <a:pt x="484632" y="27432"/>
                  <a:pt x="472440" y="27432"/>
                </a:cubicBezTo>
                <a:cubicBezTo>
                  <a:pt x="457200" y="27432"/>
                  <a:pt x="441960" y="27432"/>
                  <a:pt x="426720" y="27432"/>
                </a:cubicBezTo>
                <a:cubicBezTo>
                  <a:pt x="408432" y="106680"/>
                  <a:pt x="393192" y="185928"/>
                  <a:pt x="374904" y="262128"/>
                </a:cubicBezTo>
                <a:cubicBezTo>
                  <a:pt x="371856" y="271272"/>
                  <a:pt x="371856" y="277368"/>
                  <a:pt x="371856" y="280416"/>
                </a:cubicBezTo>
                <a:cubicBezTo>
                  <a:pt x="371856" y="292608"/>
                  <a:pt x="381000" y="298704"/>
                  <a:pt x="396240" y="298704"/>
                </a:cubicBezTo>
                <a:cubicBezTo>
                  <a:pt x="396240" y="301751"/>
                  <a:pt x="396240" y="304800"/>
                  <a:pt x="396240" y="307848"/>
                </a:cubicBezTo>
                <a:cubicBezTo>
                  <a:pt x="362712" y="307848"/>
                  <a:pt x="332232" y="307848"/>
                  <a:pt x="301752" y="307848"/>
                </a:cubicBezTo>
                <a:cubicBezTo>
                  <a:pt x="301752" y="304800"/>
                  <a:pt x="301752" y="301751"/>
                  <a:pt x="301752" y="298704"/>
                </a:cubicBezTo>
                <a:cubicBezTo>
                  <a:pt x="313944" y="298704"/>
                  <a:pt x="323088" y="295656"/>
                  <a:pt x="326136" y="289560"/>
                </a:cubicBezTo>
                <a:cubicBezTo>
                  <a:pt x="332232" y="283464"/>
                  <a:pt x="335280" y="274320"/>
                  <a:pt x="338328" y="262128"/>
                </a:cubicBezTo>
                <a:cubicBezTo>
                  <a:pt x="356616" y="185928"/>
                  <a:pt x="371856" y="106680"/>
                  <a:pt x="390144" y="27432"/>
                </a:cubicBezTo>
                <a:cubicBezTo>
                  <a:pt x="371856" y="27432"/>
                  <a:pt x="356616" y="27432"/>
                  <a:pt x="338328" y="27432"/>
                </a:cubicBezTo>
                <a:cubicBezTo>
                  <a:pt x="313944" y="27432"/>
                  <a:pt x="298704" y="36576"/>
                  <a:pt x="289560" y="54864"/>
                </a:cubicBezTo>
                <a:cubicBezTo>
                  <a:pt x="286512" y="54864"/>
                  <a:pt x="283464" y="54864"/>
                  <a:pt x="280416" y="54864"/>
                </a:cubicBezTo>
                <a:cubicBezTo>
                  <a:pt x="286512" y="36576"/>
                  <a:pt x="289560" y="21336"/>
                  <a:pt x="292608" y="3048"/>
                </a:cubicBezTo>
                <a:close/>
                <a:moveTo>
                  <a:pt x="1780032" y="3048"/>
                </a:moveTo>
                <a:cubicBezTo>
                  <a:pt x="1783079" y="3048"/>
                  <a:pt x="1786128" y="3048"/>
                  <a:pt x="1789176" y="3048"/>
                </a:cubicBezTo>
                <a:cubicBezTo>
                  <a:pt x="1786128" y="21336"/>
                  <a:pt x="1783079" y="36576"/>
                  <a:pt x="1780032" y="54864"/>
                </a:cubicBezTo>
                <a:cubicBezTo>
                  <a:pt x="1776984" y="54864"/>
                  <a:pt x="1773935" y="54864"/>
                  <a:pt x="1770888" y="54864"/>
                </a:cubicBezTo>
                <a:cubicBezTo>
                  <a:pt x="1764791" y="42672"/>
                  <a:pt x="1758696" y="36576"/>
                  <a:pt x="1746504" y="30480"/>
                </a:cubicBezTo>
                <a:cubicBezTo>
                  <a:pt x="1734312" y="21336"/>
                  <a:pt x="1725168" y="18288"/>
                  <a:pt x="1712976" y="18288"/>
                </a:cubicBezTo>
                <a:cubicBezTo>
                  <a:pt x="1682496" y="18288"/>
                  <a:pt x="1658112" y="36576"/>
                  <a:pt x="1633728" y="67056"/>
                </a:cubicBezTo>
                <a:cubicBezTo>
                  <a:pt x="1609344" y="97536"/>
                  <a:pt x="1597152" y="137160"/>
                  <a:pt x="1597152" y="185928"/>
                </a:cubicBezTo>
                <a:cubicBezTo>
                  <a:pt x="1597152" y="219456"/>
                  <a:pt x="1603247" y="246888"/>
                  <a:pt x="1621535" y="265176"/>
                </a:cubicBezTo>
                <a:cubicBezTo>
                  <a:pt x="1636776" y="286512"/>
                  <a:pt x="1655064" y="295656"/>
                  <a:pt x="1679447" y="295656"/>
                </a:cubicBezTo>
                <a:cubicBezTo>
                  <a:pt x="1712976" y="295656"/>
                  <a:pt x="1740408" y="277368"/>
                  <a:pt x="1764791" y="240792"/>
                </a:cubicBezTo>
                <a:cubicBezTo>
                  <a:pt x="1764791" y="243839"/>
                  <a:pt x="1767840" y="246888"/>
                  <a:pt x="1770888" y="249936"/>
                </a:cubicBezTo>
                <a:cubicBezTo>
                  <a:pt x="1743456" y="292608"/>
                  <a:pt x="1706879" y="313944"/>
                  <a:pt x="1664208" y="313944"/>
                </a:cubicBezTo>
                <a:cubicBezTo>
                  <a:pt x="1633728" y="313944"/>
                  <a:pt x="1609344" y="301751"/>
                  <a:pt x="1588008" y="277368"/>
                </a:cubicBezTo>
                <a:cubicBezTo>
                  <a:pt x="1566672" y="256032"/>
                  <a:pt x="1557528" y="225551"/>
                  <a:pt x="1557528" y="188976"/>
                </a:cubicBezTo>
                <a:cubicBezTo>
                  <a:pt x="1557528" y="143256"/>
                  <a:pt x="1572768" y="100583"/>
                  <a:pt x="1606296" y="64008"/>
                </a:cubicBezTo>
                <a:cubicBezTo>
                  <a:pt x="1636776" y="27432"/>
                  <a:pt x="1673352" y="9144"/>
                  <a:pt x="1712976" y="9144"/>
                </a:cubicBezTo>
                <a:cubicBezTo>
                  <a:pt x="1722120" y="9144"/>
                  <a:pt x="1731264" y="9144"/>
                  <a:pt x="1743456" y="12192"/>
                </a:cubicBezTo>
                <a:cubicBezTo>
                  <a:pt x="1755647" y="15239"/>
                  <a:pt x="1764791" y="15239"/>
                  <a:pt x="1764791" y="15239"/>
                </a:cubicBezTo>
                <a:cubicBezTo>
                  <a:pt x="1770888" y="15239"/>
                  <a:pt x="1776984" y="12192"/>
                  <a:pt x="1780032" y="3048"/>
                </a:cubicBezTo>
                <a:close/>
                <a:moveTo>
                  <a:pt x="1505712" y="0"/>
                </a:moveTo>
                <a:cubicBezTo>
                  <a:pt x="1508760" y="0"/>
                  <a:pt x="1511808" y="0"/>
                  <a:pt x="1514856" y="0"/>
                </a:cubicBezTo>
                <a:cubicBezTo>
                  <a:pt x="1508760" y="18288"/>
                  <a:pt x="1505712" y="39624"/>
                  <a:pt x="1499616" y="57912"/>
                </a:cubicBezTo>
                <a:cubicBezTo>
                  <a:pt x="1496568" y="57912"/>
                  <a:pt x="1493520" y="57912"/>
                  <a:pt x="1490472" y="57912"/>
                </a:cubicBezTo>
                <a:cubicBezTo>
                  <a:pt x="1493520" y="45720"/>
                  <a:pt x="1487424" y="36576"/>
                  <a:pt x="1475232" y="30480"/>
                </a:cubicBezTo>
                <a:cubicBezTo>
                  <a:pt x="1463040" y="24383"/>
                  <a:pt x="1447800" y="18288"/>
                  <a:pt x="1432560" y="18288"/>
                </a:cubicBezTo>
                <a:cubicBezTo>
                  <a:pt x="1395984" y="18288"/>
                  <a:pt x="1365504" y="33528"/>
                  <a:pt x="1341120" y="64008"/>
                </a:cubicBezTo>
                <a:cubicBezTo>
                  <a:pt x="1313688" y="94488"/>
                  <a:pt x="1301496" y="137160"/>
                  <a:pt x="1301496" y="185928"/>
                </a:cubicBezTo>
                <a:cubicBezTo>
                  <a:pt x="1301496" y="222504"/>
                  <a:pt x="1310640" y="249936"/>
                  <a:pt x="1325879" y="271272"/>
                </a:cubicBezTo>
                <a:cubicBezTo>
                  <a:pt x="1341120" y="292608"/>
                  <a:pt x="1362456" y="301751"/>
                  <a:pt x="1389888" y="301751"/>
                </a:cubicBezTo>
                <a:cubicBezTo>
                  <a:pt x="1402079" y="301751"/>
                  <a:pt x="1414272" y="298704"/>
                  <a:pt x="1429512" y="292608"/>
                </a:cubicBezTo>
                <a:cubicBezTo>
                  <a:pt x="1432560" y="268224"/>
                  <a:pt x="1438656" y="243839"/>
                  <a:pt x="1444752" y="219456"/>
                </a:cubicBezTo>
                <a:cubicBezTo>
                  <a:pt x="1444752" y="216408"/>
                  <a:pt x="1444752" y="213360"/>
                  <a:pt x="1444752" y="210312"/>
                </a:cubicBezTo>
                <a:cubicBezTo>
                  <a:pt x="1444752" y="198120"/>
                  <a:pt x="1438656" y="192024"/>
                  <a:pt x="1423416" y="192024"/>
                </a:cubicBezTo>
                <a:cubicBezTo>
                  <a:pt x="1420368" y="192024"/>
                  <a:pt x="1417320" y="192024"/>
                  <a:pt x="1414272" y="192024"/>
                </a:cubicBezTo>
                <a:cubicBezTo>
                  <a:pt x="1414272" y="188976"/>
                  <a:pt x="1414272" y="185928"/>
                  <a:pt x="1414272" y="182880"/>
                </a:cubicBezTo>
                <a:cubicBezTo>
                  <a:pt x="1447800" y="182880"/>
                  <a:pt x="1481328" y="182880"/>
                  <a:pt x="1514856" y="182880"/>
                </a:cubicBezTo>
                <a:cubicBezTo>
                  <a:pt x="1514856" y="185928"/>
                  <a:pt x="1514856" y="188976"/>
                  <a:pt x="1514856" y="192024"/>
                </a:cubicBezTo>
                <a:cubicBezTo>
                  <a:pt x="1496568" y="192024"/>
                  <a:pt x="1484376" y="204216"/>
                  <a:pt x="1478279" y="225551"/>
                </a:cubicBezTo>
                <a:cubicBezTo>
                  <a:pt x="1475232" y="252983"/>
                  <a:pt x="1469135" y="277368"/>
                  <a:pt x="1463040" y="301751"/>
                </a:cubicBezTo>
                <a:cubicBezTo>
                  <a:pt x="1435608" y="310895"/>
                  <a:pt x="1408176" y="313944"/>
                  <a:pt x="1386840" y="313944"/>
                </a:cubicBezTo>
                <a:cubicBezTo>
                  <a:pt x="1347216" y="313944"/>
                  <a:pt x="1319784" y="301751"/>
                  <a:pt x="1295400" y="280416"/>
                </a:cubicBezTo>
                <a:cubicBezTo>
                  <a:pt x="1274064" y="256032"/>
                  <a:pt x="1261872" y="228600"/>
                  <a:pt x="1261872" y="188976"/>
                </a:cubicBezTo>
                <a:cubicBezTo>
                  <a:pt x="1261872" y="140208"/>
                  <a:pt x="1280160" y="94488"/>
                  <a:pt x="1316735" y="60960"/>
                </a:cubicBezTo>
                <a:cubicBezTo>
                  <a:pt x="1350264" y="24383"/>
                  <a:pt x="1392935" y="9144"/>
                  <a:pt x="1435608" y="9144"/>
                </a:cubicBezTo>
                <a:cubicBezTo>
                  <a:pt x="1444752" y="9144"/>
                  <a:pt x="1456944" y="9144"/>
                  <a:pt x="1469135" y="9144"/>
                </a:cubicBezTo>
                <a:cubicBezTo>
                  <a:pt x="1481328" y="12192"/>
                  <a:pt x="1487424" y="12192"/>
                  <a:pt x="1490472" y="12192"/>
                </a:cubicBezTo>
                <a:cubicBezTo>
                  <a:pt x="1496568" y="12192"/>
                  <a:pt x="1499616" y="9144"/>
                  <a:pt x="1505712" y="0"/>
                </a:cubicBezTo>
                <a:close/>
                <a:moveTo>
                  <a:pt x="627888" y="707136"/>
                </a:moveTo>
                <a:cubicBezTo>
                  <a:pt x="606552" y="740664"/>
                  <a:pt x="588264" y="774192"/>
                  <a:pt x="566928" y="807720"/>
                </a:cubicBezTo>
                <a:cubicBezTo>
                  <a:pt x="588264" y="807720"/>
                  <a:pt x="606552" y="807720"/>
                  <a:pt x="627888" y="807720"/>
                </a:cubicBezTo>
                <a:cubicBezTo>
                  <a:pt x="627888" y="774192"/>
                  <a:pt x="627888" y="740664"/>
                  <a:pt x="627888" y="707136"/>
                </a:cubicBezTo>
                <a:cubicBezTo>
                  <a:pt x="627888" y="707136"/>
                  <a:pt x="627888" y="707136"/>
                  <a:pt x="627888" y="707136"/>
                </a:cubicBezTo>
                <a:close/>
                <a:moveTo>
                  <a:pt x="201168" y="707136"/>
                </a:moveTo>
                <a:cubicBezTo>
                  <a:pt x="179832" y="740664"/>
                  <a:pt x="161544" y="774192"/>
                  <a:pt x="140208" y="807720"/>
                </a:cubicBezTo>
                <a:cubicBezTo>
                  <a:pt x="161544" y="807720"/>
                  <a:pt x="179832" y="807720"/>
                  <a:pt x="201168" y="807720"/>
                </a:cubicBezTo>
                <a:cubicBezTo>
                  <a:pt x="201168" y="774192"/>
                  <a:pt x="201168" y="740664"/>
                  <a:pt x="201168" y="707136"/>
                </a:cubicBezTo>
                <a:cubicBezTo>
                  <a:pt x="201168" y="707136"/>
                  <a:pt x="201168" y="707136"/>
                  <a:pt x="201168" y="707136"/>
                </a:cubicBezTo>
                <a:close/>
                <a:moveTo>
                  <a:pt x="655320" y="643128"/>
                </a:moveTo>
                <a:cubicBezTo>
                  <a:pt x="658368" y="643128"/>
                  <a:pt x="661416" y="643128"/>
                  <a:pt x="664464" y="643128"/>
                </a:cubicBezTo>
                <a:cubicBezTo>
                  <a:pt x="664464" y="728472"/>
                  <a:pt x="664464" y="816864"/>
                  <a:pt x="664464" y="902208"/>
                </a:cubicBezTo>
                <a:cubicBezTo>
                  <a:pt x="664464" y="914400"/>
                  <a:pt x="667512" y="923544"/>
                  <a:pt x="670560" y="926592"/>
                </a:cubicBezTo>
                <a:cubicBezTo>
                  <a:pt x="673608" y="932688"/>
                  <a:pt x="682752" y="932688"/>
                  <a:pt x="694944" y="932688"/>
                </a:cubicBezTo>
                <a:cubicBezTo>
                  <a:pt x="694944" y="935736"/>
                  <a:pt x="694944" y="938784"/>
                  <a:pt x="694944" y="941832"/>
                </a:cubicBezTo>
                <a:cubicBezTo>
                  <a:pt x="661416" y="941832"/>
                  <a:pt x="630936" y="941832"/>
                  <a:pt x="600456" y="941832"/>
                </a:cubicBezTo>
                <a:cubicBezTo>
                  <a:pt x="597408" y="938784"/>
                  <a:pt x="597408" y="935736"/>
                  <a:pt x="597408" y="932688"/>
                </a:cubicBezTo>
                <a:cubicBezTo>
                  <a:pt x="609600" y="932688"/>
                  <a:pt x="618744" y="932688"/>
                  <a:pt x="621792" y="929640"/>
                </a:cubicBezTo>
                <a:cubicBezTo>
                  <a:pt x="624840" y="926592"/>
                  <a:pt x="627888" y="917448"/>
                  <a:pt x="627888" y="905256"/>
                </a:cubicBezTo>
                <a:cubicBezTo>
                  <a:pt x="627888" y="877824"/>
                  <a:pt x="627888" y="850392"/>
                  <a:pt x="627888" y="819912"/>
                </a:cubicBezTo>
                <a:cubicBezTo>
                  <a:pt x="606552" y="819912"/>
                  <a:pt x="582168" y="819912"/>
                  <a:pt x="560832" y="819912"/>
                </a:cubicBezTo>
                <a:cubicBezTo>
                  <a:pt x="548640" y="838200"/>
                  <a:pt x="539496" y="856488"/>
                  <a:pt x="530352" y="871728"/>
                </a:cubicBezTo>
                <a:cubicBezTo>
                  <a:pt x="512064" y="899160"/>
                  <a:pt x="505968" y="917448"/>
                  <a:pt x="505968" y="923544"/>
                </a:cubicBezTo>
                <a:cubicBezTo>
                  <a:pt x="505968" y="929640"/>
                  <a:pt x="512064" y="932688"/>
                  <a:pt x="527304" y="932688"/>
                </a:cubicBezTo>
                <a:cubicBezTo>
                  <a:pt x="527304" y="935736"/>
                  <a:pt x="527304" y="938784"/>
                  <a:pt x="527304" y="941832"/>
                </a:cubicBezTo>
                <a:cubicBezTo>
                  <a:pt x="499872" y="941832"/>
                  <a:pt x="475488" y="941832"/>
                  <a:pt x="448056" y="941832"/>
                </a:cubicBezTo>
                <a:cubicBezTo>
                  <a:pt x="448056" y="938784"/>
                  <a:pt x="451104" y="935736"/>
                  <a:pt x="451104" y="932688"/>
                </a:cubicBezTo>
                <a:cubicBezTo>
                  <a:pt x="460248" y="932688"/>
                  <a:pt x="469392" y="929640"/>
                  <a:pt x="475488" y="926592"/>
                </a:cubicBezTo>
                <a:cubicBezTo>
                  <a:pt x="484632" y="920496"/>
                  <a:pt x="490728" y="911352"/>
                  <a:pt x="502920" y="893064"/>
                </a:cubicBezTo>
                <a:cubicBezTo>
                  <a:pt x="551688" y="810768"/>
                  <a:pt x="603504" y="725424"/>
                  <a:pt x="655320" y="643128"/>
                </a:cubicBezTo>
                <a:close/>
                <a:moveTo>
                  <a:pt x="228600" y="643128"/>
                </a:moveTo>
                <a:cubicBezTo>
                  <a:pt x="231648" y="643128"/>
                  <a:pt x="234696" y="643128"/>
                  <a:pt x="237744" y="643128"/>
                </a:cubicBezTo>
                <a:cubicBezTo>
                  <a:pt x="237744" y="728472"/>
                  <a:pt x="237744" y="816864"/>
                  <a:pt x="237744" y="902208"/>
                </a:cubicBezTo>
                <a:cubicBezTo>
                  <a:pt x="237744" y="914400"/>
                  <a:pt x="240792" y="923544"/>
                  <a:pt x="243840" y="926592"/>
                </a:cubicBezTo>
                <a:cubicBezTo>
                  <a:pt x="246888" y="932688"/>
                  <a:pt x="256032" y="932688"/>
                  <a:pt x="268224" y="932688"/>
                </a:cubicBezTo>
                <a:cubicBezTo>
                  <a:pt x="268224" y="935736"/>
                  <a:pt x="268224" y="938784"/>
                  <a:pt x="268224" y="941832"/>
                </a:cubicBezTo>
                <a:cubicBezTo>
                  <a:pt x="234696" y="941832"/>
                  <a:pt x="204216" y="941832"/>
                  <a:pt x="173736" y="941832"/>
                </a:cubicBezTo>
                <a:cubicBezTo>
                  <a:pt x="170688" y="938784"/>
                  <a:pt x="170688" y="935736"/>
                  <a:pt x="170688" y="932688"/>
                </a:cubicBezTo>
                <a:cubicBezTo>
                  <a:pt x="182880" y="932688"/>
                  <a:pt x="192024" y="932688"/>
                  <a:pt x="195072" y="929640"/>
                </a:cubicBezTo>
                <a:cubicBezTo>
                  <a:pt x="198120" y="926592"/>
                  <a:pt x="201168" y="917448"/>
                  <a:pt x="201168" y="905256"/>
                </a:cubicBezTo>
                <a:cubicBezTo>
                  <a:pt x="201168" y="877824"/>
                  <a:pt x="201168" y="850392"/>
                  <a:pt x="201168" y="819912"/>
                </a:cubicBezTo>
                <a:cubicBezTo>
                  <a:pt x="176784" y="819912"/>
                  <a:pt x="155448" y="819912"/>
                  <a:pt x="134112" y="819912"/>
                </a:cubicBezTo>
                <a:cubicBezTo>
                  <a:pt x="121920" y="838200"/>
                  <a:pt x="112776" y="856488"/>
                  <a:pt x="100584" y="871728"/>
                </a:cubicBezTo>
                <a:cubicBezTo>
                  <a:pt x="85344" y="899160"/>
                  <a:pt x="79248" y="917448"/>
                  <a:pt x="79248" y="923544"/>
                </a:cubicBezTo>
                <a:cubicBezTo>
                  <a:pt x="79248" y="929640"/>
                  <a:pt x="85344" y="932688"/>
                  <a:pt x="100584" y="932688"/>
                </a:cubicBezTo>
                <a:cubicBezTo>
                  <a:pt x="100584" y="935736"/>
                  <a:pt x="100584" y="938784"/>
                  <a:pt x="100584" y="941832"/>
                </a:cubicBezTo>
                <a:cubicBezTo>
                  <a:pt x="73152" y="941832"/>
                  <a:pt x="48768" y="941832"/>
                  <a:pt x="21336" y="941832"/>
                </a:cubicBezTo>
                <a:cubicBezTo>
                  <a:pt x="21336" y="938784"/>
                  <a:pt x="21336" y="935736"/>
                  <a:pt x="24384" y="932688"/>
                </a:cubicBezTo>
                <a:cubicBezTo>
                  <a:pt x="33528" y="932688"/>
                  <a:pt x="42672" y="929640"/>
                  <a:pt x="48768" y="926592"/>
                </a:cubicBezTo>
                <a:cubicBezTo>
                  <a:pt x="57912" y="920496"/>
                  <a:pt x="64008" y="911352"/>
                  <a:pt x="76200" y="893064"/>
                </a:cubicBezTo>
                <a:cubicBezTo>
                  <a:pt x="124968" y="810768"/>
                  <a:pt x="176784" y="725424"/>
                  <a:pt x="228600" y="643128"/>
                </a:cubicBezTo>
                <a:close/>
                <a:moveTo>
                  <a:pt x="1005840" y="637032"/>
                </a:moveTo>
                <a:cubicBezTo>
                  <a:pt x="1008888" y="637032"/>
                  <a:pt x="1011936" y="637032"/>
                  <a:pt x="1014984" y="637032"/>
                </a:cubicBezTo>
                <a:cubicBezTo>
                  <a:pt x="1018032" y="643128"/>
                  <a:pt x="1021080" y="646176"/>
                  <a:pt x="1024128" y="646176"/>
                </a:cubicBezTo>
                <a:cubicBezTo>
                  <a:pt x="1030224" y="649224"/>
                  <a:pt x="1039368" y="649224"/>
                  <a:pt x="1057656" y="649224"/>
                </a:cubicBezTo>
                <a:cubicBezTo>
                  <a:pt x="1100328" y="649224"/>
                  <a:pt x="1143000" y="649224"/>
                  <a:pt x="1185672" y="649224"/>
                </a:cubicBezTo>
                <a:cubicBezTo>
                  <a:pt x="1210056" y="649224"/>
                  <a:pt x="1225296" y="646176"/>
                  <a:pt x="1228344" y="637032"/>
                </a:cubicBezTo>
                <a:cubicBezTo>
                  <a:pt x="1231391" y="637032"/>
                  <a:pt x="1234440" y="637032"/>
                  <a:pt x="1237488" y="637032"/>
                </a:cubicBezTo>
                <a:cubicBezTo>
                  <a:pt x="1234440" y="655320"/>
                  <a:pt x="1231391" y="673608"/>
                  <a:pt x="1228344" y="688848"/>
                </a:cubicBezTo>
                <a:cubicBezTo>
                  <a:pt x="1225296" y="688848"/>
                  <a:pt x="1222247" y="688848"/>
                  <a:pt x="1219200" y="688848"/>
                </a:cubicBezTo>
                <a:cubicBezTo>
                  <a:pt x="1216152" y="679704"/>
                  <a:pt x="1216152" y="673608"/>
                  <a:pt x="1213104" y="670560"/>
                </a:cubicBezTo>
                <a:cubicBezTo>
                  <a:pt x="1207008" y="664464"/>
                  <a:pt x="1200912" y="664464"/>
                  <a:pt x="1185672" y="664464"/>
                </a:cubicBezTo>
                <a:cubicBezTo>
                  <a:pt x="1170432" y="664464"/>
                  <a:pt x="1155191" y="664464"/>
                  <a:pt x="1139952" y="664464"/>
                </a:cubicBezTo>
                <a:cubicBezTo>
                  <a:pt x="1121664" y="740664"/>
                  <a:pt x="1106424" y="819912"/>
                  <a:pt x="1088136" y="899160"/>
                </a:cubicBezTo>
                <a:cubicBezTo>
                  <a:pt x="1088136" y="908304"/>
                  <a:pt x="1085088" y="914400"/>
                  <a:pt x="1085088" y="917448"/>
                </a:cubicBezTo>
                <a:cubicBezTo>
                  <a:pt x="1085088" y="926592"/>
                  <a:pt x="1094232" y="932688"/>
                  <a:pt x="1109472" y="932688"/>
                </a:cubicBezTo>
                <a:cubicBezTo>
                  <a:pt x="1109472" y="935736"/>
                  <a:pt x="1109472" y="938784"/>
                  <a:pt x="1109472" y="941832"/>
                </a:cubicBezTo>
                <a:cubicBezTo>
                  <a:pt x="1078992" y="941832"/>
                  <a:pt x="1045464" y="941832"/>
                  <a:pt x="1014984" y="941832"/>
                </a:cubicBezTo>
                <a:cubicBezTo>
                  <a:pt x="1014984" y="938784"/>
                  <a:pt x="1014984" y="935736"/>
                  <a:pt x="1014984" y="932688"/>
                </a:cubicBezTo>
                <a:cubicBezTo>
                  <a:pt x="1027176" y="932688"/>
                  <a:pt x="1036320" y="929640"/>
                  <a:pt x="1042416" y="923544"/>
                </a:cubicBezTo>
                <a:cubicBezTo>
                  <a:pt x="1045464" y="917448"/>
                  <a:pt x="1048512" y="911352"/>
                  <a:pt x="1051560" y="899160"/>
                </a:cubicBezTo>
                <a:cubicBezTo>
                  <a:pt x="1069848" y="819912"/>
                  <a:pt x="1085088" y="740664"/>
                  <a:pt x="1103376" y="664464"/>
                </a:cubicBezTo>
                <a:cubicBezTo>
                  <a:pt x="1085088" y="664464"/>
                  <a:pt x="1069848" y="664464"/>
                  <a:pt x="1054608" y="664464"/>
                </a:cubicBezTo>
                <a:cubicBezTo>
                  <a:pt x="1027176" y="664464"/>
                  <a:pt x="1011936" y="673608"/>
                  <a:pt x="1005840" y="688848"/>
                </a:cubicBezTo>
                <a:cubicBezTo>
                  <a:pt x="1002792" y="688848"/>
                  <a:pt x="999744" y="688848"/>
                  <a:pt x="996696" y="688848"/>
                </a:cubicBezTo>
                <a:cubicBezTo>
                  <a:pt x="999744" y="673608"/>
                  <a:pt x="1002792" y="655320"/>
                  <a:pt x="1005840" y="637032"/>
                </a:cubicBezTo>
                <a:close/>
                <a:moveTo>
                  <a:pt x="740664" y="637032"/>
                </a:moveTo>
                <a:cubicBezTo>
                  <a:pt x="743712" y="637032"/>
                  <a:pt x="746760" y="637032"/>
                  <a:pt x="749808" y="637032"/>
                </a:cubicBezTo>
                <a:cubicBezTo>
                  <a:pt x="752856" y="643128"/>
                  <a:pt x="755904" y="646176"/>
                  <a:pt x="758952" y="646176"/>
                </a:cubicBezTo>
                <a:cubicBezTo>
                  <a:pt x="765048" y="649224"/>
                  <a:pt x="774192" y="649224"/>
                  <a:pt x="789432" y="649224"/>
                </a:cubicBezTo>
                <a:cubicBezTo>
                  <a:pt x="835152" y="649224"/>
                  <a:pt x="877824" y="649224"/>
                  <a:pt x="920496" y="649224"/>
                </a:cubicBezTo>
                <a:cubicBezTo>
                  <a:pt x="944880" y="649224"/>
                  <a:pt x="957072" y="646176"/>
                  <a:pt x="963168" y="637032"/>
                </a:cubicBezTo>
                <a:cubicBezTo>
                  <a:pt x="966216" y="637032"/>
                  <a:pt x="969264" y="637032"/>
                  <a:pt x="972312" y="637032"/>
                </a:cubicBezTo>
                <a:cubicBezTo>
                  <a:pt x="969264" y="655320"/>
                  <a:pt x="966216" y="673608"/>
                  <a:pt x="963168" y="688848"/>
                </a:cubicBezTo>
                <a:cubicBezTo>
                  <a:pt x="960120" y="688848"/>
                  <a:pt x="957072" y="688848"/>
                  <a:pt x="954024" y="688848"/>
                </a:cubicBezTo>
                <a:cubicBezTo>
                  <a:pt x="950976" y="679704"/>
                  <a:pt x="950976" y="673608"/>
                  <a:pt x="944880" y="670560"/>
                </a:cubicBezTo>
                <a:cubicBezTo>
                  <a:pt x="941832" y="664464"/>
                  <a:pt x="935736" y="664464"/>
                  <a:pt x="920496" y="664464"/>
                </a:cubicBezTo>
                <a:cubicBezTo>
                  <a:pt x="905256" y="664464"/>
                  <a:pt x="890016" y="664464"/>
                  <a:pt x="874776" y="664464"/>
                </a:cubicBezTo>
                <a:cubicBezTo>
                  <a:pt x="856488" y="740664"/>
                  <a:pt x="841248" y="819912"/>
                  <a:pt x="822960" y="899160"/>
                </a:cubicBezTo>
                <a:cubicBezTo>
                  <a:pt x="822960" y="908304"/>
                  <a:pt x="819912" y="914400"/>
                  <a:pt x="819912" y="917448"/>
                </a:cubicBezTo>
                <a:cubicBezTo>
                  <a:pt x="819912" y="926592"/>
                  <a:pt x="829056" y="932688"/>
                  <a:pt x="844296" y="932688"/>
                </a:cubicBezTo>
                <a:cubicBezTo>
                  <a:pt x="844296" y="935736"/>
                  <a:pt x="844296" y="938784"/>
                  <a:pt x="844296" y="941832"/>
                </a:cubicBezTo>
                <a:cubicBezTo>
                  <a:pt x="810768" y="941832"/>
                  <a:pt x="780288" y="941832"/>
                  <a:pt x="749808" y="941832"/>
                </a:cubicBezTo>
                <a:cubicBezTo>
                  <a:pt x="749808" y="938784"/>
                  <a:pt x="749808" y="935736"/>
                  <a:pt x="749808" y="932688"/>
                </a:cubicBezTo>
                <a:cubicBezTo>
                  <a:pt x="762000" y="932688"/>
                  <a:pt x="771144" y="929640"/>
                  <a:pt x="774192" y="923544"/>
                </a:cubicBezTo>
                <a:cubicBezTo>
                  <a:pt x="780288" y="917448"/>
                  <a:pt x="783336" y="911352"/>
                  <a:pt x="786384" y="899160"/>
                </a:cubicBezTo>
                <a:cubicBezTo>
                  <a:pt x="804672" y="819912"/>
                  <a:pt x="819912" y="740664"/>
                  <a:pt x="838200" y="664464"/>
                </a:cubicBezTo>
                <a:cubicBezTo>
                  <a:pt x="819912" y="664464"/>
                  <a:pt x="804672" y="664464"/>
                  <a:pt x="786384" y="664464"/>
                </a:cubicBezTo>
                <a:cubicBezTo>
                  <a:pt x="762000" y="664464"/>
                  <a:pt x="746760" y="673608"/>
                  <a:pt x="740664" y="688848"/>
                </a:cubicBezTo>
                <a:cubicBezTo>
                  <a:pt x="737616" y="688848"/>
                  <a:pt x="734568" y="688848"/>
                  <a:pt x="731520" y="688848"/>
                </a:cubicBezTo>
                <a:cubicBezTo>
                  <a:pt x="734568" y="673608"/>
                  <a:pt x="737616" y="655320"/>
                  <a:pt x="740664" y="637032"/>
                </a:cubicBezTo>
                <a:close/>
                <a:moveTo>
                  <a:pt x="313944" y="637032"/>
                </a:moveTo>
                <a:cubicBezTo>
                  <a:pt x="316992" y="637032"/>
                  <a:pt x="320040" y="637032"/>
                  <a:pt x="323088" y="637032"/>
                </a:cubicBezTo>
                <a:cubicBezTo>
                  <a:pt x="326136" y="643128"/>
                  <a:pt x="329184" y="646176"/>
                  <a:pt x="332232" y="646176"/>
                </a:cubicBezTo>
                <a:cubicBezTo>
                  <a:pt x="335280" y="649224"/>
                  <a:pt x="347472" y="649224"/>
                  <a:pt x="362712" y="649224"/>
                </a:cubicBezTo>
                <a:cubicBezTo>
                  <a:pt x="408432" y="649224"/>
                  <a:pt x="451104" y="649224"/>
                  <a:pt x="493776" y="649224"/>
                </a:cubicBezTo>
                <a:cubicBezTo>
                  <a:pt x="518160" y="649224"/>
                  <a:pt x="530352" y="646176"/>
                  <a:pt x="536448" y="637032"/>
                </a:cubicBezTo>
                <a:cubicBezTo>
                  <a:pt x="539496" y="637032"/>
                  <a:pt x="542544" y="637032"/>
                  <a:pt x="545592" y="637032"/>
                </a:cubicBezTo>
                <a:cubicBezTo>
                  <a:pt x="542544" y="655320"/>
                  <a:pt x="539496" y="673608"/>
                  <a:pt x="536448" y="688848"/>
                </a:cubicBezTo>
                <a:cubicBezTo>
                  <a:pt x="533400" y="688848"/>
                  <a:pt x="530352" y="688848"/>
                  <a:pt x="527304" y="688848"/>
                </a:cubicBezTo>
                <a:cubicBezTo>
                  <a:pt x="524256" y="679704"/>
                  <a:pt x="524256" y="673608"/>
                  <a:pt x="518160" y="670560"/>
                </a:cubicBezTo>
                <a:cubicBezTo>
                  <a:pt x="515112" y="664464"/>
                  <a:pt x="509016" y="664464"/>
                  <a:pt x="493776" y="664464"/>
                </a:cubicBezTo>
                <a:cubicBezTo>
                  <a:pt x="478536" y="664464"/>
                  <a:pt x="463296" y="664464"/>
                  <a:pt x="448056" y="664464"/>
                </a:cubicBezTo>
                <a:cubicBezTo>
                  <a:pt x="429768" y="740664"/>
                  <a:pt x="414528" y="819912"/>
                  <a:pt x="396240" y="899160"/>
                </a:cubicBezTo>
                <a:cubicBezTo>
                  <a:pt x="396240" y="908304"/>
                  <a:pt x="393192" y="914400"/>
                  <a:pt x="393192" y="917448"/>
                </a:cubicBezTo>
                <a:cubicBezTo>
                  <a:pt x="393192" y="926592"/>
                  <a:pt x="402336" y="932688"/>
                  <a:pt x="417576" y="932688"/>
                </a:cubicBezTo>
                <a:cubicBezTo>
                  <a:pt x="417576" y="935736"/>
                  <a:pt x="417576" y="938784"/>
                  <a:pt x="417576" y="941832"/>
                </a:cubicBezTo>
                <a:cubicBezTo>
                  <a:pt x="384048" y="941832"/>
                  <a:pt x="353568" y="941832"/>
                  <a:pt x="323088" y="941832"/>
                </a:cubicBezTo>
                <a:cubicBezTo>
                  <a:pt x="323088" y="938784"/>
                  <a:pt x="323088" y="935736"/>
                  <a:pt x="323088" y="932688"/>
                </a:cubicBezTo>
                <a:cubicBezTo>
                  <a:pt x="335280" y="932688"/>
                  <a:pt x="344424" y="929640"/>
                  <a:pt x="347472" y="923544"/>
                </a:cubicBezTo>
                <a:cubicBezTo>
                  <a:pt x="353568" y="917448"/>
                  <a:pt x="356616" y="911352"/>
                  <a:pt x="359664" y="899160"/>
                </a:cubicBezTo>
                <a:cubicBezTo>
                  <a:pt x="377952" y="819912"/>
                  <a:pt x="393192" y="740664"/>
                  <a:pt x="411480" y="664464"/>
                </a:cubicBezTo>
                <a:cubicBezTo>
                  <a:pt x="393192" y="664464"/>
                  <a:pt x="377952" y="664464"/>
                  <a:pt x="359664" y="664464"/>
                </a:cubicBezTo>
                <a:cubicBezTo>
                  <a:pt x="335280" y="664464"/>
                  <a:pt x="320040" y="673608"/>
                  <a:pt x="313944" y="688848"/>
                </a:cubicBezTo>
                <a:cubicBezTo>
                  <a:pt x="310896" y="688848"/>
                  <a:pt x="307848" y="688848"/>
                  <a:pt x="304800" y="688848"/>
                </a:cubicBezTo>
                <a:cubicBezTo>
                  <a:pt x="307848" y="673608"/>
                  <a:pt x="310896" y="655320"/>
                  <a:pt x="313944" y="637032"/>
                </a:cubicBezTo>
                <a:close/>
                <a:moveTo>
                  <a:pt x="1758696" y="637032"/>
                </a:moveTo>
                <a:cubicBezTo>
                  <a:pt x="1761744" y="637032"/>
                  <a:pt x="1764791" y="637032"/>
                  <a:pt x="1767840" y="637032"/>
                </a:cubicBezTo>
                <a:cubicBezTo>
                  <a:pt x="1764791" y="655320"/>
                  <a:pt x="1761744" y="673608"/>
                  <a:pt x="1758696" y="691896"/>
                </a:cubicBezTo>
                <a:cubicBezTo>
                  <a:pt x="1755647" y="691896"/>
                  <a:pt x="1752600" y="691896"/>
                  <a:pt x="1749552" y="691896"/>
                </a:cubicBezTo>
                <a:cubicBezTo>
                  <a:pt x="1743456" y="679704"/>
                  <a:pt x="1734312" y="670560"/>
                  <a:pt x="1725168" y="664464"/>
                </a:cubicBezTo>
                <a:cubicBezTo>
                  <a:pt x="1712976" y="658368"/>
                  <a:pt x="1703832" y="655320"/>
                  <a:pt x="1691640" y="655320"/>
                </a:cubicBezTo>
                <a:cubicBezTo>
                  <a:pt x="1661160" y="655320"/>
                  <a:pt x="1633728" y="670560"/>
                  <a:pt x="1612391" y="701040"/>
                </a:cubicBezTo>
                <a:cubicBezTo>
                  <a:pt x="1588008" y="734568"/>
                  <a:pt x="1575816" y="774192"/>
                  <a:pt x="1575816" y="822960"/>
                </a:cubicBezTo>
                <a:cubicBezTo>
                  <a:pt x="1575816" y="856488"/>
                  <a:pt x="1581912" y="880872"/>
                  <a:pt x="1597152" y="902208"/>
                </a:cubicBezTo>
                <a:cubicBezTo>
                  <a:pt x="1615440" y="920496"/>
                  <a:pt x="1633728" y="929640"/>
                  <a:pt x="1658112" y="929640"/>
                </a:cubicBezTo>
                <a:cubicBezTo>
                  <a:pt x="1691640" y="929640"/>
                  <a:pt x="1719072" y="911352"/>
                  <a:pt x="1743456" y="874776"/>
                </a:cubicBezTo>
                <a:cubicBezTo>
                  <a:pt x="1743456" y="877824"/>
                  <a:pt x="1746504" y="880872"/>
                  <a:pt x="1749552" y="883920"/>
                </a:cubicBezTo>
                <a:cubicBezTo>
                  <a:pt x="1722120" y="926592"/>
                  <a:pt x="1685544" y="950976"/>
                  <a:pt x="1642872" y="950976"/>
                </a:cubicBezTo>
                <a:cubicBezTo>
                  <a:pt x="1612391" y="950976"/>
                  <a:pt x="1588008" y="938784"/>
                  <a:pt x="1566672" y="914400"/>
                </a:cubicBezTo>
                <a:cubicBezTo>
                  <a:pt x="1545335" y="890016"/>
                  <a:pt x="1536191" y="859536"/>
                  <a:pt x="1536191" y="822960"/>
                </a:cubicBezTo>
                <a:cubicBezTo>
                  <a:pt x="1536191" y="777240"/>
                  <a:pt x="1551432" y="734568"/>
                  <a:pt x="1584960" y="697992"/>
                </a:cubicBezTo>
                <a:cubicBezTo>
                  <a:pt x="1615440" y="661416"/>
                  <a:pt x="1652016" y="643128"/>
                  <a:pt x="1691640" y="643128"/>
                </a:cubicBezTo>
                <a:cubicBezTo>
                  <a:pt x="1700784" y="643128"/>
                  <a:pt x="1709928" y="643128"/>
                  <a:pt x="1722120" y="646176"/>
                </a:cubicBezTo>
                <a:cubicBezTo>
                  <a:pt x="1734312" y="649224"/>
                  <a:pt x="1740408" y="652272"/>
                  <a:pt x="1743456" y="652272"/>
                </a:cubicBezTo>
                <a:cubicBezTo>
                  <a:pt x="1749552" y="652272"/>
                  <a:pt x="1752600" y="646176"/>
                  <a:pt x="1758696" y="637032"/>
                </a:cubicBezTo>
                <a:close/>
                <a:moveTo>
                  <a:pt x="1481328" y="633984"/>
                </a:moveTo>
                <a:cubicBezTo>
                  <a:pt x="1484376" y="633984"/>
                  <a:pt x="1487424" y="633984"/>
                  <a:pt x="1490472" y="633984"/>
                </a:cubicBezTo>
                <a:cubicBezTo>
                  <a:pt x="1487424" y="655320"/>
                  <a:pt x="1484376" y="673608"/>
                  <a:pt x="1478279" y="691896"/>
                </a:cubicBezTo>
                <a:cubicBezTo>
                  <a:pt x="1475232" y="691896"/>
                  <a:pt x="1472184" y="691896"/>
                  <a:pt x="1469135" y="691896"/>
                </a:cubicBezTo>
                <a:cubicBezTo>
                  <a:pt x="1472184" y="682752"/>
                  <a:pt x="1466088" y="673608"/>
                  <a:pt x="1453896" y="664464"/>
                </a:cubicBezTo>
                <a:cubicBezTo>
                  <a:pt x="1441704" y="658368"/>
                  <a:pt x="1426464" y="655320"/>
                  <a:pt x="1411224" y="655320"/>
                </a:cubicBezTo>
                <a:cubicBezTo>
                  <a:pt x="1374647" y="655320"/>
                  <a:pt x="1344168" y="670560"/>
                  <a:pt x="1319784" y="701040"/>
                </a:cubicBezTo>
                <a:cubicBezTo>
                  <a:pt x="1292352" y="731520"/>
                  <a:pt x="1280160" y="771144"/>
                  <a:pt x="1280160" y="819912"/>
                </a:cubicBezTo>
                <a:cubicBezTo>
                  <a:pt x="1280160" y="856488"/>
                  <a:pt x="1289304" y="886968"/>
                  <a:pt x="1304544" y="908304"/>
                </a:cubicBezTo>
                <a:cubicBezTo>
                  <a:pt x="1319784" y="926592"/>
                  <a:pt x="1341120" y="938784"/>
                  <a:pt x="1368552" y="938784"/>
                </a:cubicBezTo>
                <a:cubicBezTo>
                  <a:pt x="1380744" y="938784"/>
                  <a:pt x="1392935" y="935736"/>
                  <a:pt x="1405128" y="929640"/>
                </a:cubicBezTo>
                <a:cubicBezTo>
                  <a:pt x="1411224" y="905256"/>
                  <a:pt x="1417320" y="877824"/>
                  <a:pt x="1423416" y="853440"/>
                </a:cubicBezTo>
                <a:cubicBezTo>
                  <a:pt x="1423416" y="850392"/>
                  <a:pt x="1423416" y="847344"/>
                  <a:pt x="1423416" y="844296"/>
                </a:cubicBezTo>
                <a:cubicBezTo>
                  <a:pt x="1423416" y="835152"/>
                  <a:pt x="1417320" y="829056"/>
                  <a:pt x="1399032" y="829056"/>
                </a:cubicBezTo>
                <a:cubicBezTo>
                  <a:pt x="1399032" y="829056"/>
                  <a:pt x="1395984" y="829056"/>
                  <a:pt x="1392935" y="829056"/>
                </a:cubicBezTo>
                <a:cubicBezTo>
                  <a:pt x="1392935" y="826008"/>
                  <a:pt x="1392935" y="822960"/>
                  <a:pt x="1392935" y="819912"/>
                </a:cubicBezTo>
                <a:cubicBezTo>
                  <a:pt x="1426464" y="819912"/>
                  <a:pt x="1459991" y="819912"/>
                  <a:pt x="1493520" y="819912"/>
                </a:cubicBezTo>
                <a:cubicBezTo>
                  <a:pt x="1493520" y="822960"/>
                  <a:pt x="1493520" y="826008"/>
                  <a:pt x="1493520" y="829056"/>
                </a:cubicBezTo>
                <a:cubicBezTo>
                  <a:pt x="1475232" y="829056"/>
                  <a:pt x="1463040" y="838200"/>
                  <a:pt x="1456944" y="862584"/>
                </a:cubicBezTo>
                <a:cubicBezTo>
                  <a:pt x="1453896" y="886968"/>
                  <a:pt x="1447800" y="911352"/>
                  <a:pt x="1441704" y="935736"/>
                </a:cubicBezTo>
                <a:cubicBezTo>
                  <a:pt x="1414272" y="944880"/>
                  <a:pt x="1386840" y="950976"/>
                  <a:pt x="1365504" y="950976"/>
                </a:cubicBezTo>
                <a:cubicBezTo>
                  <a:pt x="1325879" y="950976"/>
                  <a:pt x="1298447" y="938784"/>
                  <a:pt x="1274064" y="914400"/>
                </a:cubicBezTo>
                <a:cubicBezTo>
                  <a:pt x="1252728" y="893064"/>
                  <a:pt x="1240535" y="862584"/>
                  <a:pt x="1240535" y="826008"/>
                </a:cubicBezTo>
                <a:cubicBezTo>
                  <a:pt x="1240535" y="774192"/>
                  <a:pt x="1258824" y="731520"/>
                  <a:pt x="1295400" y="694944"/>
                </a:cubicBezTo>
                <a:cubicBezTo>
                  <a:pt x="1328928" y="661416"/>
                  <a:pt x="1371600" y="643128"/>
                  <a:pt x="1414272" y="643128"/>
                </a:cubicBezTo>
                <a:cubicBezTo>
                  <a:pt x="1423416" y="643128"/>
                  <a:pt x="1435608" y="643128"/>
                  <a:pt x="1447800" y="646176"/>
                </a:cubicBezTo>
                <a:cubicBezTo>
                  <a:pt x="1459991" y="646176"/>
                  <a:pt x="1466088" y="649224"/>
                  <a:pt x="1469135" y="649224"/>
                </a:cubicBezTo>
                <a:cubicBezTo>
                  <a:pt x="1475232" y="649224"/>
                  <a:pt x="1478279" y="643128"/>
                  <a:pt x="1481328" y="633984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6" name="object 1596"/>
          <p:cNvSpPr/>
          <p:nvPr/>
        </p:nvSpPr>
        <p:spPr>
          <a:xfrm>
            <a:off x="2093976" y="3700271"/>
            <a:ext cx="1798320" cy="957072"/>
          </a:xfrm>
          <a:custGeom>
            <a:avLst/>
            <a:gdLst/>
            <a:ahLst/>
            <a:cxnLst/>
            <a:rect l="l" t="t" r="r" b="b"/>
            <a:pathLst>
              <a:path w="1798320" h="957072">
                <a:moveTo>
                  <a:pt x="685800" y="350521"/>
                </a:moveTo>
                <a:lnTo>
                  <a:pt x="691896" y="347473"/>
                </a:lnTo>
                <a:lnTo>
                  <a:pt x="960120" y="347473"/>
                </a:lnTo>
                <a:lnTo>
                  <a:pt x="969264" y="347473"/>
                </a:lnTo>
                <a:lnTo>
                  <a:pt x="1237488" y="347473"/>
                </a:lnTo>
                <a:lnTo>
                  <a:pt x="1243583" y="350521"/>
                </a:lnTo>
                <a:lnTo>
                  <a:pt x="1243583" y="377953"/>
                </a:lnTo>
                <a:lnTo>
                  <a:pt x="1237488" y="381000"/>
                </a:lnTo>
                <a:lnTo>
                  <a:pt x="969264" y="381000"/>
                </a:lnTo>
                <a:lnTo>
                  <a:pt x="960120" y="381000"/>
                </a:lnTo>
                <a:lnTo>
                  <a:pt x="691896" y="381000"/>
                </a:lnTo>
                <a:lnTo>
                  <a:pt x="685800" y="377953"/>
                </a:lnTo>
                <a:lnTo>
                  <a:pt x="685800" y="350521"/>
                </a:lnTo>
                <a:close/>
                <a:moveTo>
                  <a:pt x="694944" y="377953"/>
                </a:moveTo>
                <a:lnTo>
                  <a:pt x="691896" y="371857"/>
                </a:lnTo>
                <a:lnTo>
                  <a:pt x="960120" y="371857"/>
                </a:lnTo>
                <a:lnTo>
                  <a:pt x="969264" y="371857"/>
                </a:lnTo>
                <a:lnTo>
                  <a:pt x="1237488" y="371857"/>
                </a:lnTo>
                <a:lnTo>
                  <a:pt x="1234439" y="377953"/>
                </a:lnTo>
                <a:lnTo>
                  <a:pt x="1234439" y="350521"/>
                </a:lnTo>
                <a:lnTo>
                  <a:pt x="1237488" y="356617"/>
                </a:lnTo>
                <a:lnTo>
                  <a:pt x="969264" y="356617"/>
                </a:lnTo>
                <a:lnTo>
                  <a:pt x="960120" y="356617"/>
                </a:lnTo>
                <a:lnTo>
                  <a:pt x="691896" y="356617"/>
                </a:lnTo>
                <a:lnTo>
                  <a:pt x="694944" y="350521"/>
                </a:lnTo>
                <a:lnTo>
                  <a:pt x="694944" y="377953"/>
                </a:lnTo>
                <a:close/>
                <a:moveTo>
                  <a:pt x="609600" y="79249"/>
                </a:moveTo>
                <a:lnTo>
                  <a:pt x="612648" y="76200"/>
                </a:lnTo>
                <a:lnTo>
                  <a:pt x="551688" y="179832"/>
                </a:lnTo>
                <a:lnTo>
                  <a:pt x="548640" y="173737"/>
                </a:lnTo>
                <a:lnTo>
                  <a:pt x="609600" y="173737"/>
                </a:lnTo>
                <a:lnTo>
                  <a:pt x="606552" y="176785"/>
                </a:lnTo>
                <a:lnTo>
                  <a:pt x="606552" y="76200"/>
                </a:lnTo>
                <a:lnTo>
                  <a:pt x="609600" y="79249"/>
                </a:lnTo>
                <a:lnTo>
                  <a:pt x="609600" y="79249"/>
                </a:lnTo>
                <a:close/>
                <a:moveTo>
                  <a:pt x="609600" y="70105"/>
                </a:moveTo>
                <a:lnTo>
                  <a:pt x="615696" y="76200"/>
                </a:lnTo>
                <a:lnTo>
                  <a:pt x="615696" y="176785"/>
                </a:lnTo>
                <a:lnTo>
                  <a:pt x="609600" y="182881"/>
                </a:lnTo>
                <a:lnTo>
                  <a:pt x="548640" y="182881"/>
                </a:lnTo>
                <a:lnTo>
                  <a:pt x="545592" y="179832"/>
                </a:lnTo>
                <a:lnTo>
                  <a:pt x="545592" y="173737"/>
                </a:lnTo>
                <a:lnTo>
                  <a:pt x="603504" y="73153"/>
                </a:lnTo>
                <a:lnTo>
                  <a:pt x="609600" y="70105"/>
                </a:lnTo>
                <a:lnTo>
                  <a:pt x="609600" y="70105"/>
                </a:lnTo>
                <a:close/>
                <a:moveTo>
                  <a:pt x="182880" y="79249"/>
                </a:moveTo>
                <a:lnTo>
                  <a:pt x="185928" y="76200"/>
                </a:lnTo>
                <a:lnTo>
                  <a:pt x="124968" y="179832"/>
                </a:lnTo>
                <a:lnTo>
                  <a:pt x="121920" y="173737"/>
                </a:lnTo>
                <a:lnTo>
                  <a:pt x="182880" y="173737"/>
                </a:lnTo>
                <a:lnTo>
                  <a:pt x="176784" y="176785"/>
                </a:lnTo>
                <a:lnTo>
                  <a:pt x="176784" y="76200"/>
                </a:lnTo>
                <a:lnTo>
                  <a:pt x="182880" y="79249"/>
                </a:lnTo>
                <a:lnTo>
                  <a:pt x="182880" y="79249"/>
                </a:lnTo>
                <a:close/>
                <a:moveTo>
                  <a:pt x="182880" y="70105"/>
                </a:moveTo>
                <a:lnTo>
                  <a:pt x="185928" y="76200"/>
                </a:lnTo>
                <a:lnTo>
                  <a:pt x="185928" y="176785"/>
                </a:lnTo>
                <a:lnTo>
                  <a:pt x="182880" y="182881"/>
                </a:lnTo>
                <a:lnTo>
                  <a:pt x="121920" y="182881"/>
                </a:lnTo>
                <a:lnTo>
                  <a:pt x="118872" y="179832"/>
                </a:lnTo>
                <a:lnTo>
                  <a:pt x="118872" y="173737"/>
                </a:lnTo>
                <a:lnTo>
                  <a:pt x="176784" y="73153"/>
                </a:lnTo>
                <a:lnTo>
                  <a:pt x="182880" y="70105"/>
                </a:lnTo>
                <a:lnTo>
                  <a:pt x="182880" y="70105"/>
                </a:lnTo>
                <a:close/>
                <a:moveTo>
                  <a:pt x="633984" y="9144"/>
                </a:moveTo>
                <a:lnTo>
                  <a:pt x="637032" y="6097"/>
                </a:lnTo>
                <a:lnTo>
                  <a:pt x="646176" y="6097"/>
                </a:lnTo>
                <a:lnTo>
                  <a:pt x="652272" y="12193"/>
                </a:lnTo>
                <a:lnTo>
                  <a:pt x="652272" y="271273"/>
                </a:lnTo>
                <a:lnTo>
                  <a:pt x="652272" y="280417"/>
                </a:lnTo>
                <a:lnTo>
                  <a:pt x="652272" y="286513"/>
                </a:lnTo>
                <a:lnTo>
                  <a:pt x="652272" y="286513"/>
                </a:lnTo>
                <a:lnTo>
                  <a:pt x="655320" y="289561"/>
                </a:lnTo>
                <a:lnTo>
                  <a:pt x="652272" y="289561"/>
                </a:lnTo>
                <a:lnTo>
                  <a:pt x="655320" y="292609"/>
                </a:lnTo>
                <a:lnTo>
                  <a:pt x="655320" y="292609"/>
                </a:lnTo>
                <a:lnTo>
                  <a:pt x="658368" y="295657"/>
                </a:lnTo>
                <a:lnTo>
                  <a:pt x="658368" y="292609"/>
                </a:lnTo>
                <a:lnTo>
                  <a:pt x="661416" y="295657"/>
                </a:lnTo>
                <a:lnTo>
                  <a:pt x="661416" y="295657"/>
                </a:lnTo>
                <a:lnTo>
                  <a:pt x="667512" y="295657"/>
                </a:lnTo>
                <a:lnTo>
                  <a:pt x="676656" y="298705"/>
                </a:lnTo>
                <a:lnTo>
                  <a:pt x="679704" y="298705"/>
                </a:lnTo>
                <a:lnTo>
                  <a:pt x="682752" y="301753"/>
                </a:lnTo>
                <a:lnTo>
                  <a:pt x="679704" y="310897"/>
                </a:lnTo>
                <a:lnTo>
                  <a:pt x="676656" y="316993"/>
                </a:lnTo>
                <a:lnTo>
                  <a:pt x="582168" y="316993"/>
                </a:lnTo>
                <a:lnTo>
                  <a:pt x="576072" y="310897"/>
                </a:lnTo>
                <a:lnTo>
                  <a:pt x="576072" y="301753"/>
                </a:lnTo>
                <a:lnTo>
                  <a:pt x="576072" y="298705"/>
                </a:lnTo>
                <a:lnTo>
                  <a:pt x="579120" y="298705"/>
                </a:lnTo>
                <a:lnTo>
                  <a:pt x="588264" y="295657"/>
                </a:lnTo>
                <a:lnTo>
                  <a:pt x="594360" y="295657"/>
                </a:lnTo>
                <a:lnTo>
                  <a:pt x="594360" y="295657"/>
                </a:lnTo>
                <a:lnTo>
                  <a:pt x="597408" y="295657"/>
                </a:lnTo>
                <a:lnTo>
                  <a:pt x="597408" y="295657"/>
                </a:lnTo>
                <a:lnTo>
                  <a:pt x="600456" y="292609"/>
                </a:lnTo>
                <a:lnTo>
                  <a:pt x="600456" y="292609"/>
                </a:lnTo>
                <a:lnTo>
                  <a:pt x="603504" y="289561"/>
                </a:lnTo>
                <a:lnTo>
                  <a:pt x="603504" y="292609"/>
                </a:lnTo>
                <a:lnTo>
                  <a:pt x="603504" y="286513"/>
                </a:lnTo>
                <a:lnTo>
                  <a:pt x="603504" y="286513"/>
                </a:lnTo>
                <a:lnTo>
                  <a:pt x="603504" y="280417"/>
                </a:lnTo>
                <a:lnTo>
                  <a:pt x="606552" y="274321"/>
                </a:lnTo>
                <a:lnTo>
                  <a:pt x="606552" y="188977"/>
                </a:lnTo>
                <a:lnTo>
                  <a:pt x="609600" y="192025"/>
                </a:lnTo>
                <a:lnTo>
                  <a:pt x="542544" y="192025"/>
                </a:lnTo>
                <a:lnTo>
                  <a:pt x="545592" y="192025"/>
                </a:lnTo>
                <a:lnTo>
                  <a:pt x="515112" y="243841"/>
                </a:lnTo>
                <a:lnTo>
                  <a:pt x="502920" y="262129"/>
                </a:lnTo>
                <a:lnTo>
                  <a:pt x="496824" y="274321"/>
                </a:lnTo>
                <a:lnTo>
                  <a:pt x="490728" y="286513"/>
                </a:lnTo>
                <a:lnTo>
                  <a:pt x="493776" y="286513"/>
                </a:lnTo>
                <a:lnTo>
                  <a:pt x="490728" y="292609"/>
                </a:lnTo>
                <a:lnTo>
                  <a:pt x="490728" y="289561"/>
                </a:lnTo>
                <a:lnTo>
                  <a:pt x="493776" y="295657"/>
                </a:lnTo>
                <a:lnTo>
                  <a:pt x="490728" y="292609"/>
                </a:lnTo>
                <a:lnTo>
                  <a:pt x="493776" y="295657"/>
                </a:lnTo>
                <a:lnTo>
                  <a:pt x="493776" y="295657"/>
                </a:lnTo>
                <a:lnTo>
                  <a:pt x="499872" y="295657"/>
                </a:lnTo>
                <a:lnTo>
                  <a:pt x="499872" y="295657"/>
                </a:lnTo>
                <a:lnTo>
                  <a:pt x="509016" y="298705"/>
                </a:lnTo>
                <a:lnTo>
                  <a:pt x="515112" y="298705"/>
                </a:lnTo>
                <a:lnTo>
                  <a:pt x="515112" y="301753"/>
                </a:lnTo>
                <a:lnTo>
                  <a:pt x="512064" y="310897"/>
                </a:lnTo>
                <a:lnTo>
                  <a:pt x="509016" y="316993"/>
                </a:lnTo>
                <a:lnTo>
                  <a:pt x="429768" y="316993"/>
                </a:lnTo>
                <a:lnTo>
                  <a:pt x="426720" y="313944"/>
                </a:lnTo>
                <a:lnTo>
                  <a:pt x="426720" y="310897"/>
                </a:lnTo>
                <a:lnTo>
                  <a:pt x="426720" y="301753"/>
                </a:lnTo>
                <a:lnTo>
                  <a:pt x="429768" y="298705"/>
                </a:lnTo>
                <a:lnTo>
                  <a:pt x="445008" y="295657"/>
                </a:lnTo>
                <a:lnTo>
                  <a:pt x="445008" y="295657"/>
                </a:lnTo>
                <a:lnTo>
                  <a:pt x="457200" y="289561"/>
                </a:lnTo>
                <a:lnTo>
                  <a:pt x="454152" y="289561"/>
                </a:lnTo>
                <a:lnTo>
                  <a:pt x="460248" y="286513"/>
                </a:lnTo>
                <a:lnTo>
                  <a:pt x="460248" y="286513"/>
                </a:lnTo>
                <a:lnTo>
                  <a:pt x="466344" y="280417"/>
                </a:lnTo>
                <a:lnTo>
                  <a:pt x="472440" y="271273"/>
                </a:lnTo>
                <a:lnTo>
                  <a:pt x="478536" y="259081"/>
                </a:lnTo>
                <a:lnTo>
                  <a:pt x="633984" y="9144"/>
                </a:lnTo>
                <a:close/>
                <a:moveTo>
                  <a:pt x="487680" y="265177"/>
                </a:moveTo>
                <a:lnTo>
                  <a:pt x="481584" y="277369"/>
                </a:lnTo>
                <a:lnTo>
                  <a:pt x="472440" y="286513"/>
                </a:lnTo>
                <a:lnTo>
                  <a:pt x="466344" y="292609"/>
                </a:lnTo>
                <a:lnTo>
                  <a:pt x="466344" y="292609"/>
                </a:lnTo>
                <a:lnTo>
                  <a:pt x="460248" y="298705"/>
                </a:lnTo>
                <a:lnTo>
                  <a:pt x="460248" y="298705"/>
                </a:lnTo>
                <a:lnTo>
                  <a:pt x="448056" y="304800"/>
                </a:lnTo>
                <a:lnTo>
                  <a:pt x="448056" y="304800"/>
                </a:lnTo>
                <a:lnTo>
                  <a:pt x="432816" y="307849"/>
                </a:lnTo>
                <a:lnTo>
                  <a:pt x="435864" y="301753"/>
                </a:lnTo>
                <a:lnTo>
                  <a:pt x="435864" y="310897"/>
                </a:lnTo>
                <a:lnTo>
                  <a:pt x="429768" y="307849"/>
                </a:lnTo>
                <a:lnTo>
                  <a:pt x="509016" y="307849"/>
                </a:lnTo>
                <a:lnTo>
                  <a:pt x="502920" y="310897"/>
                </a:lnTo>
                <a:lnTo>
                  <a:pt x="505968" y="301753"/>
                </a:lnTo>
                <a:lnTo>
                  <a:pt x="509016" y="307849"/>
                </a:lnTo>
                <a:lnTo>
                  <a:pt x="499872" y="304800"/>
                </a:lnTo>
                <a:lnTo>
                  <a:pt x="499872" y="304800"/>
                </a:lnTo>
                <a:lnTo>
                  <a:pt x="490728" y="304800"/>
                </a:lnTo>
                <a:lnTo>
                  <a:pt x="490728" y="301753"/>
                </a:lnTo>
                <a:lnTo>
                  <a:pt x="484632" y="298705"/>
                </a:lnTo>
                <a:lnTo>
                  <a:pt x="484632" y="298705"/>
                </a:lnTo>
                <a:lnTo>
                  <a:pt x="481584" y="292609"/>
                </a:lnTo>
                <a:lnTo>
                  <a:pt x="481584" y="289561"/>
                </a:lnTo>
                <a:lnTo>
                  <a:pt x="484632" y="283465"/>
                </a:lnTo>
                <a:lnTo>
                  <a:pt x="484632" y="283465"/>
                </a:lnTo>
                <a:lnTo>
                  <a:pt x="487680" y="271273"/>
                </a:lnTo>
                <a:lnTo>
                  <a:pt x="496824" y="256032"/>
                </a:lnTo>
                <a:lnTo>
                  <a:pt x="505968" y="237744"/>
                </a:lnTo>
                <a:lnTo>
                  <a:pt x="536448" y="185929"/>
                </a:lnTo>
                <a:lnTo>
                  <a:pt x="542544" y="182881"/>
                </a:lnTo>
                <a:lnTo>
                  <a:pt x="609600" y="182881"/>
                </a:lnTo>
                <a:lnTo>
                  <a:pt x="615696" y="188977"/>
                </a:lnTo>
                <a:lnTo>
                  <a:pt x="615696" y="274321"/>
                </a:lnTo>
                <a:lnTo>
                  <a:pt x="612648" y="283465"/>
                </a:lnTo>
                <a:lnTo>
                  <a:pt x="612648" y="289561"/>
                </a:lnTo>
                <a:lnTo>
                  <a:pt x="612648" y="289561"/>
                </a:lnTo>
                <a:lnTo>
                  <a:pt x="609600" y="295657"/>
                </a:lnTo>
                <a:lnTo>
                  <a:pt x="609600" y="295657"/>
                </a:lnTo>
                <a:lnTo>
                  <a:pt x="606552" y="298705"/>
                </a:lnTo>
                <a:lnTo>
                  <a:pt x="606552" y="301753"/>
                </a:lnTo>
                <a:lnTo>
                  <a:pt x="603504" y="301753"/>
                </a:lnTo>
                <a:lnTo>
                  <a:pt x="600456" y="304800"/>
                </a:lnTo>
                <a:lnTo>
                  <a:pt x="597408" y="304800"/>
                </a:lnTo>
                <a:lnTo>
                  <a:pt x="594360" y="304800"/>
                </a:lnTo>
                <a:lnTo>
                  <a:pt x="588264" y="304800"/>
                </a:lnTo>
                <a:lnTo>
                  <a:pt x="579120" y="307849"/>
                </a:lnTo>
                <a:lnTo>
                  <a:pt x="585216" y="301753"/>
                </a:lnTo>
                <a:lnTo>
                  <a:pt x="585216" y="310897"/>
                </a:lnTo>
                <a:lnTo>
                  <a:pt x="582168" y="307849"/>
                </a:lnTo>
                <a:lnTo>
                  <a:pt x="676656" y="307849"/>
                </a:lnTo>
                <a:lnTo>
                  <a:pt x="670560" y="310897"/>
                </a:lnTo>
                <a:lnTo>
                  <a:pt x="673608" y="301753"/>
                </a:lnTo>
                <a:lnTo>
                  <a:pt x="676656" y="307849"/>
                </a:lnTo>
                <a:lnTo>
                  <a:pt x="667512" y="304800"/>
                </a:lnTo>
                <a:lnTo>
                  <a:pt x="661416" y="304800"/>
                </a:lnTo>
                <a:lnTo>
                  <a:pt x="658368" y="304800"/>
                </a:lnTo>
                <a:lnTo>
                  <a:pt x="652272" y="301753"/>
                </a:lnTo>
                <a:lnTo>
                  <a:pt x="652272" y="301753"/>
                </a:lnTo>
                <a:lnTo>
                  <a:pt x="649224" y="298705"/>
                </a:lnTo>
                <a:lnTo>
                  <a:pt x="646176" y="298705"/>
                </a:lnTo>
                <a:lnTo>
                  <a:pt x="646176" y="292609"/>
                </a:lnTo>
                <a:lnTo>
                  <a:pt x="646176" y="292609"/>
                </a:lnTo>
                <a:lnTo>
                  <a:pt x="643128" y="286513"/>
                </a:lnTo>
                <a:lnTo>
                  <a:pt x="643128" y="286513"/>
                </a:lnTo>
                <a:lnTo>
                  <a:pt x="643128" y="280417"/>
                </a:lnTo>
                <a:lnTo>
                  <a:pt x="643128" y="271273"/>
                </a:lnTo>
                <a:lnTo>
                  <a:pt x="643128" y="12193"/>
                </a:lnTo>
                <a:lnTo>
                  <a:pt x="646176" y="15241"/>
                </a:lnTo>
                <a:lnTo>
                  <a:pt x="637032" y="15241"/>
                </a:lnTo>
                <a:lnTo>
                  <a:pt x="640080" y="12193"/>
                </a:lnTo>
                <a:lnTo>
                  <a:pt x="487680" y="265177"/>
                </a:lnTo>
                <a:close/>
                <a:moveTo>
                  <a:pt x="207264" y="9144"/>
                </a:moveTo>
                <a:lnTo>
                  <a:pt x="210312" y="6097"/>
                </a:lnTo>
                <a:lnTo>
                  <a:pt x="219456" y="6097"/>
                </a:lnTo>
                <a:lnTo>
                  <a:pt x="225552" y="12193"/>
                </a:lnTo>
                <a:lnTo>
                  <a:pt x="225552" y="271273"/>
                </a:lnTo>
                <a:lnTo>
                  <a:pt x="225552" y="280417"/>
                </a:lnTo>
                <a:lnTo>
                  <a:pt x="225552" y="286513"/>
                </a:lnTo>
                <a:lnTo>
                  <a:pt x="225552" y="286513"/>
                </a:lnTo>
                <a:lnTo>
                  <a:pt x="225552" y="289561"/>
                </a:lnTo>
                <a:lnTo>
                  <a:pt x="225552" y="289561"/>
                </a:lnTo>
                <a:lnTo>
                  <a:pt x="228600" y="292609"/>
                </a:lnTo>
                <a:lnTo>
                  <a:pt x="228600" y="292609"/>
                </a:lnTo>
                <a:lnTo>
                  <a:pt x="231648" y="295657"/>
                </a:lnTo>
                <a:lnTo>
                  <a:pt x="228600" y="292609"/>
                </a:lnTo>
                <a:lnTo>
                  <a:pt x="234696" y="295657"/>
                </a:lnTo>
                <a:lnTo>
                  <a:pt x="234696" y="295657"/>
                </a:lnTo>
                <a:lnTo>
                  <a:pt x="240792" y="295657"/>
                </a:lnTo>
                <a:lnTo>
                  <a:pt x="249936" y="298705"/>
                </a:lnTo>
                <a:lnTo>
                  <a:pt x="252984" y="298705"/>
                </a:lnTo>
                <a:lnTo>
                  <a:pt x="256032" y="301753"/>
                </a:lnTo>
                <a:lnTo>
                  <a:pt x="252984" y="310897"/>
                </a:lnTo>
                <a:lnTo>
                  <a:pt x="249936" y="316993"/>
                </a:lnTo>
                <a:lnTo>
                  <a:pt x="155448" y="316993"/>
                </a:lnTo>
                <a:lnTo>
                  <a:pt x="149352" y="310897"/>
                </a:lnTo>
                <a:lnTo>
                  <a:pt x="149352" y="301753"/>
                </a:lnTo>
                <a:lnTo>
                  <a:pt x="149352" y="298705"/>
                </a:lnTo>
                <a:lnTo>
                  <a:pt x="152400" y="298705"/>
                </a:lnTo>
                <a:lnTo>
                  <a:pt x="161544" y="295657"/>
                </a:lnTo>
                <a:lnTo>
                  <a:pt x="167640" y="295657"/>
                </a:lnTo>
                <a:lnTo>
                  <a:pt x="167640" y="295657"/>
                </a:lnTo>
                <a:lnTo>
                  <a:pt x="170688" y="295657"/>
                </a:lnTo>
                <a:lnTo>
                  <a:pt x="170688" y="295657"/>
                </a:lnTo>
                <a:lnTo>
                  <a:pt x="173736" y="292609"/>
                </a:lnTo>
                <a:lnTo>
                  <a:pt x="173736" y="292609"/>
                </a:lnTo>
                <a:lnTo>
                  <a:pt x="176784" y="289561"/>
                </a:lnTo>
                <a:lnTo>
                  <a:pt x="173736" y="292609"/>
                </a:lnTo>
                <a:lnTo>
                  <a:pt x="176784" y="286513"/>
                </a:lnTo>
                <a:lnTo>
                  <a:pt x="176784" y="286513"/>
                </a:lnTo>
                <a:lnTo>
                  <a:pt x="176784" y="280417"/>
                </a:lnTo>
                <a:lnTo>
                  <a:pt x="176784" y="274321"/>
                </a:lnTo>
                <a:lnTo>
                  <a:pt x="176784" y="188977"/>
                </a:lnTo>
                <a:lnTo>
                  <a:pt x="182880" y="192025"/>
                </a:lnTo>
                <a:lnTo>
                  <a:pt x="112776" y="192025"/>
                </a:lnTo>
                <a:lnTo>
                  <a:pt x="118872" y="192025"/>
                </a:lnTo>
                <a:lnTo>
                  <a:pt x="88392" y="243841"/>
                </a:lnTo>
                <a:lnTo>
                  <a:pt x="76200" y="262129"/>
                </a:lnTo>
                <a:lnTo>
                  <a:pt x="70104" y="274321"/>
                </a:lnTo>
                <a:lnTo>
                  <a:pt x="64008" y="286513"/>
                </a:lnTo>
                <a:lnTo>
                  <a:pt x="67056" y="286513"/>
                </a:lnTo>
                <a:lnTo>
                  <a:pt x="64008" y="292609"/>
                </a:lnTo>
                <a:lnTo>
                  <a:pt x="64008" y="289561"/>
                </a:lnTo>
                <a:lnTo>
                  <a:pt x="64008" y="295657"/>
                </a:lnTo>
                <a:lnTo>
                  <a:pt x="64008" y="292609"/>
                </a:lnTo>
                <a:lnTo>
                  <a:pt x="67056" y="295657"/>
                </a:lnTo>
                <a:lnTo>
                  <a:pt x="67056" y="295657"/>
                </a:lnTo>
                <a:lnTo>
                  <a:pt x="73152" y="295657"/>
                </a:lnTo>
                <a:lnTo>
                  <a:pt x="73152" y="295657"/>
                </a:lnTo>
                <a:lnTo>
                  <a:pt x="82296" y="298705"/>
                </a:lnTo>
                <a:lnTo>
                  <a:pt x="88392" y="298705"/>
                </a:lnTo>
                <a:lnTo>
                  <a:pt x="88392" y="301753"/>
                </a:lnTo>
                <a:lnTo>
                  <a:pt x="85344" y="310897"/>
                </a:lnTo>
                <a:lnTo>
                  <a:pt x="82296" y="316993"/>
                </a:lnTo>
                <a:lnTo>
                  <a:pt x="3048" y="316993"/>
                </a:lnTo>
                <a:lnTo>
                  <a:pt x="0" y="313944"/>
                </a:lnTo>
                <a:lnTo>
                  <a:pt x="0" y="310897"/>
                </a:lnTo>
                <a:lnTo>
                  <a:pt x="0" y="301753"/>
                </a:lnTo>
                <a:lnTo>
                  <a:pt x="3048" y="298705"/>
                </a:lnTo>
                <a:lnTo>
                  <a:pt x="18288" y="295657"/>
                </a:lnTo>
                <a:lnTo>
                  <a:pt x="18288" y="295657"/>
                </a:lnTo>
                <a:lnTo>
                  <a:pt x="30480" y="289561"/>
                </a:lnTo>
                <a:lnTo>
                  <a:pt x="27432" y="289561"/>
                </a:lnTo>
                <a:lnTo>
                  <a:pt x="33528" y="286513"/>
                </a:lnTo>
                <a:lnTo>
                  <a:pt x="33528" y="286513"/>
                </a:lnTo>
                <a:lnTo>
                  <a:pt x="39624" y="280417"/>
                </a:lnTo>
                <a:lnTo>
                  <a:pt x="45720" y="271273"/>
                </a:lnTo>
                <a:lnTo>
                  <a:pt x="51816" y="259081"/>
                </a:lnTo>
                <a:lnTo>
                  <a:pt x="207264" y="9144"/>
                </a:lnTo>
                <a:close/>
                <a:moveTo>
                  <a:pt x="60960" y="265177"/>
                </a:moveTo>
                <a:lnTo>
                  <a:pt x="51816" y="277369"/>
                </a:lnTo>
                <a:lnTo>
                  <a:pt x="45720" y="286513"/>
                </a:lnTo>
                <a:lnTo>
                  <a:pt x="39624" y="292609"/>
                </a:lnTo>
                <a:lnTo>
                  <a:pt x="39624" y="292609"/>
                </a:lnTo>
                <a:lnTo>
                  <a:pt x="33528" y="298705"/>
                </a:lnTo>
                <a:lnTo>
                  <a:pt x="33528" y="298705"/>
                </a:lnTo>
                <a:lnTo>
                  <a:pt x="21336" y="304800"/>
                </a:lnTo>
                <a:lnTo>
                  <a:pt x="21336" y="304800"/>
                </a:lnTo>
                <a:lnTo>
                  <a:pt x="6096" y="307849"/>
                </a:lnTo>
                <a:lnTo>
                  <a:pt x="9144" y="301753"/>
                </a:lnTo>
                <a:lnTo>
                  <a:pt x="6096" y="310897"/>
                </a:lnTo>
                <a:lnTo>
                  <a:pt x="3048" y="307849"/>
                </a:lnTo>
                <a:lnTo>
                  <a:pt x="82296" y="307849"/>
                </a:lnTo>
                <a:lnTo>
                  <a:pt x="76200" y="310897"/>
                </a:lnTo>
                <a:lnTo>
                  <a:pt x="79248" y="301753"/>
                </a:lnTo>
                <a:lnTo>
                  <a:pt x="82296" y="307849"/>
                </a:lnTo>
                <a:lnTo>
                  <a:pt x="73152" y="304800"/>
                </a:lnTo>
                <a:lnTo>
                  <a:pt x="73152" y="304800"/>
                </a:lnTo>
                <a:lnTo>
                  <a:pt x="64008" y="304800"/>
                </a:lnTo>
                <a:lnTo>
                  <a:pt x="64008" y="301753"/>
                </a:lnTo>
                <a:lnTo>
                  <a:pt x="57912" y="298705"/>
                </a:lnTo>
                <a:lnTo>
                  <a:pt x="57912" y="298705"/>
                </a:lnTo>
                <a:lnTo>
                  <a:pt x="54864" y="292609"/>
                </a:lnTo>
                <a:lnTo>
                  <a:pt x="54864" y="289561"/>
                </a:lnTo>
                <a:lnTo>
                  <a:pt x="57912" y="283465"/>
                </a:lnTo>
                <a:lnTo>
                  <a:pt x="57912" y="283465"/>
                </a:lnTo>
                <a:lnTo>
                  <a:pt x="60960" y="271273"/>
                </a:lnTo>
                <a:lnTo>
                  <a:pt x="70104" y="256032"/>
                </a:lnTo>
                <a:lnTo>
                  <a:pt x="79248" y="237744"/>
                </a:lnTo>
                <a:lnTo>
                  <a:pt x="109728" y="185929"/>
                </a:lnTo>
                <a:lnTo>
                  <a:pt x="112776" y="182881"/>
                </a:lnTo>
                <a:lnTo>
                  <a:pt x="182880" y="182881"/>
                </a:lnTo>
                <a:lnTo>
                  <a:pt x="185928" y="188977"/>
                </a:lnTo>
                <a:lnTo>
                  <a:pt x="185928" y="274321"/>
                </a:lnTo>
                <a:lnTo>
                  <a:pt x="185928" y="283465"/>
                </a:lnTo>
                <a:lnTo>
                  <a:pt x="185928" y="289561"/>
                </a:lnTo>
                <a:lnTo>
                  <a:pt x="185928" y="289561"/>
                </a:lnTo>
                <a:lnTo>
                  <a:pt x="182880" y="295657"/>
                </a:lnTo>
                <a:lnTo>
                  <a:pt x="182880" y="295657"/>
                </a:lnTo>
                <a:lnTo>
                  <a:pt x="179832" y="298705"/>
                </a:lnTo>
                <a:lnTo>
                  <a:pt x="179832" y="301753"/>
                </a:lnTo>
                <a:lnTo>
                  <a:pt x="173736" y="301753"/>
                </a:lnTo>
                <a:lnTo>
                  <a:pt x="173736" y="304800"/>
                </a:lnTo>
                <a:lnTo>
                  <a:pt x="167640" y="304800"/>
                </a:lnTo>
                <a:lnTo>
                  <a:pt x="167640" y="304800"/>
                </a:lnTo>
                <a:lnTo>
                  <a:pt x="161544" y="304800"/>
                </a:lnTo>
                <a:lnTo>
                  <a:pt x="152400" y="307849"/>
                </a:lnTo>
                <a:lnTo>
                  <a:pt x="158496" y="301753"/>
                </a:lnTo>
                <a:lnTo>
                  <a:pt x="158496" y="310897"/>
                </a:lnTo>
                <a:lnTo>
                  <a:pt x="155448" y="307849"/>
                </a:lnTo>
                <a:lnTo>
                  <a:pt x="249936" y="307849"/>
                </a:lnTo>
                <a:lnTo>
                  <a:pt x="243840" y="310897"/>
                </a:lnTo>
                <a:lnTo>
                  <a:pt x="246888" y="301753"/>
                </a:lnTo>
                <a:lnTo>
                  <a:pt x="249936" y="307849"/>
                </a:lnTo>
                <a:lnTo>
                  <a:pt x="240792" y="304800"/>
                </a:lnTo>
                <a:lnTo>
                  <a:pt x="234696" y="304800"/>
                </a:lnTo>
                <a:lnTo>
                  <a:pt x="231648" y="304800"/>
                </a:lnTo>
                <a:lnTo>
                  <a:pt x="225552" y="301753"/>
                </a:lnTo>
                <a:lnTo>
                  <a:pt x="225552" y="301753"/>
                </a:lnTo>
                <a:lnTo>
                  <a:pt x="222504" y="298705"/>
                </a:lnTo>
                <a:lnTo>
                  <a:pt x="222504" y="298705"/>
                </a:lnTo>
                <a:lnTo>
                  <a:pt x="219456" y="295657"/>
                </a:lnTo>
                <a:lnTo>
                  <a:pt x="219456" y="292609"/>
                </a:lnTo>
                <a:lnTo>
                  <a:pt x="216408" y="286513"/>
                </a:lnTo>
                <a:lnTo>
                  <a:pt x="216408" y="286513"/>
                </a:lnTo>
                <a:lnTo>
                  <a:pt x="216408" y="280417"/>
                </a:lnTo>
                <a:lnTo>
                  <a:pt x="216408" y="271273"/>
                </a:lnTo>
                <a:lnTo>
                  <a:pt x="216408" y="12193"/>
                </a:lnTo>
                <a:lnTo>
                  <a:pt x="219456" y="15241"/>
                </a:lnTo>
                <a:lnTo>
                  <a:pt x="210312" y="15241"/>
                </a:lnTo>
                <a:lnTo>
                  <a:pt x="213360" y="12193"/>
                </a:lnTo>
                <a:lnTo>
                  <a:pt x="60960" y="265177"/>
                </a:lnTo>
                <a:close/>
                <a:moveTo>
                  <a:pt x="292608" y="6097"/>
                </a:moveTo>
                <a:lnTo>
                  <a:pt x="295656" y="3049"/>
                </a:lnTo>
                <a:lnTo>
                  <a:pt x="304800" y="3049"/>
                </a:lnTo>
                <a:lnTo>
                  <a:pt x="307848" y="3049"/>
                </a:lnTo>
                <a:lnTo>
                  <a:pt x="313944" y="9144"/>
                </a:lnTo>
                <a:lnTo>
                  <a:pt x="310896" y="9144"/>
                </a:lnTo>
                <a:lnTo>
                  <a:pt x="316992" y="12193"/>
                </a:lnTo>
                <a:lnTo>
                  <a:pt x="316992" y="9144"/>
                </a:lnTo>
                <a:lnTo>
                  <a:pt x="320040" y="12193"/>
                </a:lnTo>
                <a:lnTo>
                  <a:pt x="320040" y="12193"/>
                </a:lnTo>
                <a:lnTo>
                  <a:pt x="326136" y="12193"/>
                </a:lnTo>
                <a:lnTo>
                  <a:pt x="335280" y="12193"/>
                </a:lnTo>
                <a:lnTo>
                  <a:pt x="344424" y="12193"/>
                </a:lnTo>
                <a:lnTo>
                  <a:pt x="475488" y="12193"/>
                </a:lnTo>
                <a:lnTo>
                  <a:pt x="490728" y="12193"/>
                </a:lnTo>
                <a:lnTo>
                  <a:pt x="502920" y="9144"/>
                </a:lnTo>
                <a:lnTo>
                  <a:pt x="502920" y="9144"/>
                </a:lnTo>
                <a:lnTo>
                  <a:pt x="512064" y="6097"/>
                </a:lnTo>
                <a:lnTo>
                  <a:pt x="509016" y="6097"/>
                </a:lnTo>
                <a:lnTo>
                  <a:pt x="515112" y="3049"/>
                </a:lnTo>
                <a:lnTo>
                  <a:pt x="518160" y="3049"/>
                </a:lnTo>
                <a:lnTo>
                  <a:pt x="527304" y="3049"/>
                </a:lnTo>
                <a:lnTo>
                  <a:pt x="530352" y="3049"/>
                </a:lnTo>
                <a:lnTo>
                  <a:pt x="533400" y="6097"/>
                </a:lnTo>
                <a:lnTo>
                  <a:pt x="521208" y="57913"/>
                </a:lnTo>
                <a:lnTo>
                  <a:pt x="518160" y="60961"/>
                </a:lnTo>
                <a:lnTo>
                  <a:pt x="509016" y="60961"/>
                </a:lnTo>
                <a:lnTo>
                  <a:pt x="502920" y="57913"/>
                </a:lnTo>
                <a:lnTo>
                  <a:pt x="499872" y="45721"/>
                </a:lnTo>
                <a:lnTo>
                  <a:pt x="499872" y="48769"/>
                </a:lnTo>
                <a:lnTo>
                  <a:pt x="496824" y="39625"/>
                </a:lnTo>
                <a:lnTo>
                  <a:pt x="496824" y="42673"/>
                </a:lnTo>
                <a:lnTo>
                  <a:pt x="493776" y="39625"/>
                </a:lnTo>
                <a:lnTo>
                  <a:pt x="496824" y="39625"/>
                </a:lnTo>
                <a:lnTo>
                  <a:pt x="490728" y="36577"/>
                </a:lnTo>
                <a:lnTo>
                  <a:pt x="490728" y="36577"/>
                </a:lnTo>
                <a:lnTo>
                  <a:pt x="484632" y="36577"/>
                </a:lnTo>
                <a:lnTo>
                  <a:pt x="475488" y="36577"/>
                </a:lnTo>
                <a:lnTo>
                  <a:pt x="429768" y="36577"/>
                </a:lnTo>
                <a:lnTo>
                  <a:pt x="432816" y="33529"/>
                </a:lnTo>
                <a:lnTo>
                  <a:pt x="384048" y="268225"/>
                </a:lnTo>
                <a:lnTo>
                  <a:pt x="381000" y="274321"/>
                </a:lnTo>
                <a:lnTo>
                  <a:pt x="381000" y="280417"/>
                </a:lnTo>
                <a:lnTo>
                  <a:pt x="381000" y="283465"/>
                </a:lnTo>
                <a:lnTo>
                  <a:pt x="381000" y="286513"/>
                </a:lnTo>
                <a:lnTo>
                  <a:pt x="381000" y="283465"/>
                </a:lnTo>
                <a:lnTo>
                  <a:pt x="381000" y="289561"/>
                </a:lnTo>
                <a:lnTo>
                  <a:pt x="381000" y="289561"/>
                </a:lnTo>
                <a:lnTo>
                  <a:pt x="384048" y="292609"/>
                </a:lnTo>
                <a:lnTo>
                  <a:pt x="384048" y="292609"/>
                </a:lnTo>
                <a:lnTo>
                  <a:pt x="390144" y="295657"/>
                </a:lnTo>
                <a:lnTo>
                  <a:pt x="390144" y="295657"/>
                </a:lnTo>
                <a:lnTo>
                  <a:pt x="402336" y="298705"/>
                </a:lnTo>
                <a:lnTo>
                  <a:pt x="405384" y="298705"/>
                </a:lnTo>
                <a:lnTo>
                  <a:pt x="405384" y="301753"/>
                </a:lnTo>
                <a:lnTo>
                  <a:pt x="402336" y="310897"/>
                </a:lnTo>
                <a:lnTo>
                  <a:pt x="399288" y="316993"/>
                </a:lnTo>
                <a:lnTo>
                  <a:pt x="304800" y="316993"/>
                </a:lnTo>
                <a:lnTo>
                  <a:pt x="301752" y="313944"/>
                </a:lnTo>
                <a:lnTo>
                  <a:pt x="298704" y="310897"/>
                </a:lnTo>
                <a:lnTo>
                  <a:pt x="301752" y="301753"/>
                </a:lnTo>
                <a:lnTo>
                  <a:pt x="304800" y="298705"/>
                </a:lnTo>
                <a:lnTo>
                  <a:pt x="313944" y="295657"/>
                </a:lnTo>
                <a:lnTo>
                  <a:pt x="310896" y="295657"/>
                </a:lnTo>
                <a:lnTo>
                  <a:pt x="320040" y="295657"/>
                </a:lnTo>
                <a:lnTo>
                  <a:pt x="316992" y="295657"/>
                </a:lnTo>
                <a:lnTo>
                  <a:pt x="323088" y="292609"/>
                </a:lnTo>
                <a:lnTo>
                  <a:pt x="323088" y="292609"/>
                </a:lnTo>
                <a:lnTo>
                  <a:pt x="326136" y="289561"/>
                </a:lnTo>
                <a:lnTo>
                  <a:pt x="326136" y="289561"/>
                </a:lnTo>
                <a:lnTo>
                  <a:pt x="329184" y="283465"/>
                </a:lnTo>
                <a:lnTo>
                  <a:pt x="329184" y="286513"/>
                </a:lnTo>
                <a:lnTo>
                  <a:pt x="332232" y="280417"/>
                </a:lnTo>
                <a:lnTo>
                  <a:pt x="335280" y="274321"/>
                </a:lnTo>
                <a:lnTo>
                  <a:pt x="338328" y="265177"/>
                </a:lnTo>
                <a:lnTo>
                  <a:pt x="387096" y="30481"/>
                </a:lnTo>
                <a:lnTo>
                  <a:pt x="393192" y="36577"/>
                </a:lnTo>
                <a:lnTo>
                  <a:pt x="341376" y="36577"/>
                </a:lnTo>
                <a:lnTo>
                  <a:pt x="326136" y="36577"/>
                </a:lnTo>
                <a:lnTo>
                  <a:pt x="326136" y="36577"/>
                </a:lnTo>
                <a:lnTo>
                  <a:pt x="313944" y="42673"/>
                </a:lnTo>
                <a:lnTo>
                  <a:pt x="313944" y="42673"/>
                </a:lnTo>
                <a:lnTo>
                  <a:pt x="304800" y="48769"/>
                </a:lnTo>
                <a:lnTo>
                  <a:pt x="304800" y="48769"/>
                </a:lnTo>
                <a:lnTo>
                  <a:pt x="298704" y="60961"/>
                </a:lnTo>
                <a:lnTo>
                  <a:pt x="295656" y="60961"/>
                </a:lnTo>
                <a:lnTo>
                  <a:pt x="286512" y="60961"/>
                </a:lnTo>
                <a:lnTo>
                  <a:pt x="280416" y="60961"/>
                </a:lnTo>
                <a:lnTo>
                  <a:pt x="280416" y="57913"/>
                </a:lnTo>
                <a:lnTo>
                  <a:pt x="292608" y="6097"/>
                </a:lnTo>
                <a:close/>
                <a:moveTo>
                  <a:pt x="289560" y="57913"/>
                </a:moveTo>
                <a:lnTo>
                  <a:pt x="286512" y="51817"/>
                </a:lnTo>
                <a:lnTo>
                  <a:pt x="295656" y="51817"/>
                </a:lnTo>
                <a:lnTo>
                  <a:pt x="289560" y="54865"/>
                </a:lnTo>
                <a:lnTo>
                  <a:pt x="298704" y="42673"/>
                </a:lnTo>
                <a:lnTo>
                  <a:pt x="298704" y="42673"/>
                </a:lnTo>
                <a:lnTo>
                  <a:pt x="307848" y="33529"/>
                </a:lnTo>
                <a:lnTo>
                  <a:pt x="310896" y="33529"/>
                </a:lnTo>
                <a:lnTo>
                  <a:pt x="323088" y="30481"/>
                </a:lnTo>
                <a:lnTo>
                  <a:pt x="326136" y="27432"/>
                </a:lnTo>
                <a:lnTo>
                  <a:pt x="341376" y="27432"/>
                </a:lnTo>
                <a:lnTo>
                  <a:pt x="393192" y="27432"/>
                </a:lnTo>
                <a:lnTo>
                  <a:pt x="396240" y="27432"/>
                </a:lnTo>
                <a:lnTo>
                  <a:pt x="396240" y="33529"/>
                </a:lnTo>
                <a:lnTo>
                  <a:pt x="347472" y="268225"/>
                </a:lnTo>
                <a:lnTo>
                  <a:pt x="344424" y="277369"/>
                </a:lnTo>
                <a:lnTo>
                  <a:pt x="341376" y="283465"/>
                </a:lnTo>
                <a:lnTo>
                  <a:pt x="338328" y="289561"/>
                </a:lnTo>
                <a:lnTo>
                  <a:pt x="338328" y="289561"/>
                </a:lnTo>
                <a:lnTo>
                  <a:pt x="335280" y="295657"/>
                </a:lnTo>
                <a:lnTo>
                  <a:pt x="332232" y="295657"/>
                </a:lnTo>
                <a:lnTo>
                  <a:pt x="329184" y="298705"/>
                </a:lnTo>
                <a:lnTo>
                  <a:pt x="329184" y="301753"/>
                </a:lnTo>
                <a:lnTo>
                  <a:pt x="323088" y="301753"/>
                </a:lnTo>
                <a:lnTo>
                  <a:pt x="323088" y="304800"/>
                </a:lnTo>
                <a:lnTo>
                  <a:pt x="313944" y="304800"/>
                </a:lnTo>
                <a:lnTo>
                  <a:pt x="313944" y="304800"/>
                </a:lnTo>
                <a:lnTo>
                  <a:pt x="304800" y="307849"/>
                </a:lnTo>
                <a:lnTo>
                  <a:pt x="310896" y="301753"/>
                </a:lnTo>
                <a:lnTo>
                  <a:pt x="307848" y="310897"/>
                </a:lnTo>
                <a:lnTo>
                  <a:pt x="304800" y="307849"/>
                </a:lnTo>
                <a:lnTo>
                  <a:pt x="399288" y="307849"/>
                </a:lnTo>
                <a:lnTo>
                  <a:pt x="393192" y="310897"/>
                </a:lnTo>
                <a:lnTo>
                  <a:pt x="396240" y="301753"/>
                </a:lnTo>
                <a:lnTo>
                  <a:pt x="399288" y="307849"/>
                </a:lnTo>
                <a:lnTo>
                  <a:pt x="390144" y="304800"/>
                </a:lnTo>
                <a:lnTo>
                  <a:pt x="387096" y="304800"/>
                </a:lnTo>
                <a:lnTo>
                  <a:pt x="381000" y="301753"/>
                </a:lnTo>
                <a:lnTo>
                  <a:pt x="377952" y="298705"/>
                </a:lnTo>
                <a:lnTo>
                  <a:pt x="374904" y="295657"/>
                </a:lnTo>
                <a:lnTo>
                  <a:pt x="371856" y="292609"/>
                </a:lnTo>
                <a:lnTo>
                  <a:pt x="371856" y="286513"/>
                </a:lnTo>
                <a:lnTo>
                  <a:pt x="371856" y="283465"/>
                </a:lnTo>
                <a:lnTo>
                  <a:pt x="371856" y="280417"/>
                </a:lnTo>
                <a:lnTo>
                  <a:pt x="371856" y="277369"/>
                </a:lnTo>
                <a:lnTo>
                  <a:pt x="371856" y="271273"/>
                </a:lnTo>
                <a:lnTo>
                  <a:pt x="374904" y="265177"/>
                </a:lnTo>
                <a:lnTo>
                  <a:pt x="423672" y="30481"/>
                </a:lnTo>
                <a:lnTo>
                  <a:pt x="429768" y="27432"/>
                </a:lnTo>
                <a:lnTo>
                  <a:pt x="475488" y="27432"/>
                </a:lnTo>
                <a:lnTo>
                  <a:pt x="484632" y="27432"/>
                </a:lnTo>
                <a:lnTo>
                  <a:pt x="493776" y="27432"/>
                </a:lnTo>
                <a:lnTo>
                  <a:pt x="493776" y="27432"/>
                </a:lnTo>
                <a:lnTo>
                  <a:pt x="499872" y="30481"/>
                </a:lnTo>
                <a:lnTo>
                  <a:pt x="499872" y="30481"/>
                </a:lnTo>
                <a:lnTo>
                  <a:pt x="502920" y="33529"/>
                </a:lnTo>
                <a:lnTo>
                  <a:pt x="505968" y="36577"/>
                </a:lnTo>
                <a:lnTo>
                  <a:pt x="509016" y="42673"/>
                </a:lnTo>
                <a:lnTo>
                  <a:pt x="509016" y="45721"/>
                </a:lnTo>
                <a:lnTo>
                  <a:pt x="512064" y="57913"/>
                </a:lnTo>
                <a:lnTo>
                  <a:pt x="509016" y="51817"/>
                </a:lnTo>
                <a:lnTo>
                  <a:pt x="518160" y="51817"/>
                </a:lnTo>
                <a:lnTo>
                  <a:pt x="512064" y="57913"/>
                </a:lnTo>
                <a:lnTo>
                  <a:pt x="524256" y="6097"/>
                </a:lnTo>
                <a:lnTo>
                  <a:pt x="527304" y="12193"/>
                </a:lnTo>
                <a:lnTo>
                  <a:pt x="518160" y="12193"/>
                </a:lnTo>
                <a:lnTo>
                  <a:pt x="521208" y="9144"/>
                </a:lnTo>
                <a:lnTo>
                  <a:pt x="515112" y="15241"/>
                </a:lnTo>
                <a:lnTo>
                  <a:pt x="515112" y="15241"/>
                </a:lnTo>
                <a:lnTo>
                  <a:pt x="505968" y="18288"/>
                </a:lnTo>
                <a:lnTo>
                  <a:pt x="505968" y="18288"/>
                </a:lnTo>
                <a:lnTo>
                  <a:pt x="490728" y="21337"/>
                </a:lnTo>
                <a:lnTo>
                  <a:pt x="475488" y="21337"/>
                </a:lnTo>
                <a:lnTo>
                  <a:pt x="344424" y="21337"/>
                </a:lnTo>
                <a:lnTo>
                  <a:pt x="335280" y="21337"/>
                </a:lnTo>
                <a:lnTo>
                  <a:pt x="326136" y="21337"/>
                </a:lnTo>
                <a:lnTo>
                  <a:pt x="316992" y="21337"/>
                </a:lnTo>
                <a:lnTo>
                  <a:pt x="316992" y="21337"/>
                </a:lnTo>
                <a:lnTo>
                  <a:pt x="313944" y="18288"/>
                </a:lnTo>
                <a:lnTo>
                  <a:pt x="310896" y="18288"/>
                </a:lnTo>
                <a:lnTo>
                  <a:pt x="307848" y="15241"/>
                </a:lnTo>
                <a:lnTo>
                  <a:pt x="304800" y="15241"/>
                </a:lnTo>
                <a:lnTo>
                  <a:pt x="301752" y="9144"/>
                </a:lnTo>
                <a:lnTo>
                  <a:pt x="304800" y="12193"/>
                </a:lnTo>
                <a:lnTo>
                  <a:pt x="295656" y="12193"/>
                </a:lnTo>
                <a:lnTo>
                  <a:pt x="301752" y="6097"/>
                </a:lnTo>
                <a:lnTo>
                  <a:pt x="289560" y="57913"/>
                </a:lnTo>
                <a:close/>
                <a:moveTo>
                  <a:pt x="1780032" y="3049"/>
                </a:moveTo>
                <a:lnTo>
                  <a:pt x="1783080" y="0"/>
                </a:lnTo>
                <a:lnTo>
                  <a:pt x="1792224" y="0"/>
                </a:lnTo>
                <a:lnTo>
                  <a:pt x="1798320" y="3049"/>
                </a:lnTo>
                <a:lnTo>
                  <a:pt x="1798320" y="6097"/>
                </a:lnTo>
                <a:lnTo>
                  <a:pt x="1786127" y="57913"/>
                </a:lnTo>
                <a:lnTo>
                  <a:pt x="1783080" y="64009"/>
                </a:lnTo>
                <a:lnTo>
                  <a:pt x="1773936" y="64009"/>
                </a:lnTo>
                <a:lnTo>
                  <a:pt x="1770888" y="60961"/>
                </a:lnTo>
                <a:lnTo>
                  <a:pt x="1758695" y="45721"/>
                </a:lnTo>
                <a:lnTo>
                  <a:pt x="1761744" y="45721"/>
                </a:lnTo>
                <a:lnTo>
                  <a:pt x="1746504" y="36577"/>
                </a:lnTo>
                <a:lnTo>
                  <a:pt x="1746504" y="36577"/>
                </a:lnTo>
                <a:lnTo>
                  <a:pt x="1740408" y="33529"/>
                </a:lnTo>
                <a:lnTo>
                  <a:pt x="1731264" y="30481"/>
                </a:lnTo>
                <a:lnTo>
                  <a:pt x="1725168" y="27432"/>
                </a:lnTo>
                <a:lnTo>
                  <a:pt x="1725168" y="27432"/>
                </a:lnTo>
                <a:lnTo>
                  <a:pt x="1716024" y="27432"/>
                </a:lnTo>
                <a:lnTo>
                  <a:pt x="1706880" y="27432"/>
                </a:lnTo>
                <a:lnTo>
                  <a:pt x="1706880" y="27432"/>
                </a:lnTo>
                <a:lnTo>
                  <a:pt x="1694688" y="30481"/>
                </a:lnTo>
                <a:lnTo>
                  <a:pt x="1685544" y="33529"/>
                </a:lnTo>
                <a:lnTo>
                  <a:pt x="1676400" y="39625"/>
                </a:lnTo>
                <a:lnTo>
                  <a:pt x="1667256" y="45721"/>
                </a:lnTo>
                <a:lnTo>
                  <a:pt x="1658112" y="51817"/>
                </a:lnTo>
                <a:lnTo>
                  <a:pt x="1648968" y="60961"/>
                </a:lnTo>
                <a:lnTo>
                  <a:pt x="1639824" y="73153"/>
                </a:lnTo>
                <a:lnTo>
                  <a:pt x="1624583" y="97537"/>
                </a:lnTo>
                <a:lnTo>
                  <a:pt x="1624583" y="97537"/>
                </a:lnTo>
                <a:lnTo>
                  <a:pt x="1612392" y="124969"/>
                </a:lnTo>
                <a:lnTo>
                  <a:pt x="1612392" y="124969"/>
                </a:lnTo>
                <a:lnTo>
                  <a:pt x="1606295" y="155449"/>
                </a:lnTo>
                <a:lnTo>
                  <a:pt x="1606295" y="155449"/>
                </a:lnTo>
                <a:lnTo>
                  <a:pt x="1603248" y="188977"/>
                </a:lnTo>
                <a:lnTo>
                  <a:pt x="1606295" y="213361"/>
                </a:lnTo>
                <a:lnTo>
                  <a:pt x="1609344" y="234697"/>
                </a:lnTo>
                <a:lnTo>
                  <a:pt x="1609344" y="234697"/>
                </a:lnTo>
                <a:lnTo>
                  <a:pt x="1618488" y="252985"/>
                </a:lnTo>
                <a:lnTo>
                  <a:pt x="1618488" y="249937"/>
                </a:lnTo>
                <a:lnTo>
                  <a:pt x="1627632" y="268225"/>
                </a:lnTo>
                <a:lnTo>
                  <a:pt x="1627632" y="265177"/>
                </a:lnTo>
                <a:lnTo>
                  <a:pt x="1639824" y="280417"/>
                </a:lnTo>
                <a:lnTo>
                  <a:pt x="1639824" y="277369"/>
                </a:lnTo>
                <a:lnTo>
                  <a:pt x="1652016" y="286513"/>
                </a:lnTo>
                <a:lnTo>
                  <a:pt x="1652016" y="286513"/>
                </a:lnTo>
                <a:lnTo>
                  <a:pt x="1667256" y="292609"/>
                </a:lnTo>
                <a:lnTo>
                  <a:pt x="1664208" y="292609"/>
                </a:lnTo>
                <a:lnTo>
                  <a:pt x="1682495" y="295657"/>
                </a:lnTo>
                <a:lnTo>
                  <a:pt x="1682495" y="295657"/>
                </a:lnTo>
                <a:lnTo>
                  <a:pt x="1694688" y="292609"/>
                </a:lnTo>
                <a:lnTo>
                  <a:pt x="1703832" y="289561"/>
                </a:lnTo>
                <a:lnTo>
                  <a:pt x="1703832" y="292609"/>
                </a:lnTo>
                <a:lnTo>
                  <a:pt x="1716024" y="286513"/>
                </a:lnTo>
                <a:lnTo>
                  <a:pt x="1725168" y="280417"/>
                </a:lnTo>
                <a:lnTo>
                  <a:pt x="1737360" y="274321"/>
                </a:lnTo>
                <a:lnTo>
                  <a:pt x="1746504" y="265177"/>
                </a:lnTo>
                <a:lnTo>
                  <a:pt x="1755648" y="252985"/>
                </a:lnTo>
                <a:lnTo>
                  <a:pt x="1761744" y="240793"/>
                </a:lnTo>
                <a:lnTo>
                  <a:pt x="1767839" y="237744"/>
                </a:lnTo>
                <a:lnTo>
                  <a:pt x="1770888" y="240793"/>
                </a:lnTo>
                <a:lnTo>
                  <a:pt x="1776983" y="249937"/>
                </a:lnTo>
                <a:lnTo>
                  <a:pt x="1776983" y="252985"/>
                </a:lnTo>
                <a:lnTo>
                  <a:pt x="1767839" y="271273"/>
                </a:lnTo>
                <a:lnTo>
                  <a:pt x="1755648" y="283465"/>
                </a:lnTo>
                <a:lnTo>
                  <a:pt x="1743456" y="295657"/>
                </a:lnTo>
                <a:lnTo>
                  <a:pt x="1728216" y="304800"/>
                </a:lnTo>
                <a:lnTo>
                  <a:pt x="1716024" y="310897"/>
                </a:lnTo>
                <a:lnTo>
                  <a:pt x="1700783" y="316993"/>
                </a:lnTo>
                <a:lnTo>
                  <a:pt x="1700783" y="316993"/>
                </a:lnTo>
                <a:lnTo>
                  <a:pt x="1685544" y="320041"/>
                </a:lnTo>
                <a:lnTo>
                  <a:pt x="1670304" y="323088"/>
                </a:lnTo>
                <a:lnTo>
                  <a:pt x="1667256" y="323088"/>
                </a:lnTo>
                <a:lnTo>
                  <a:pt x="1645920" y="320041"/>
                </a:lnTo>
                <a:lnTo>
                  <a:pt x="1645920" y="320041"/>
                </a:lnTo>
                <a:lnTo>
                  <a:pt x="1624583" y="313944"/>
                </a:lnTo>
                <a:lnTo>
                  <a:pt x="1624583" y="313944"/>
                </a:lnTo>
                <a:lnTo>
                  <a:pt x="1606295" y="301753"/>
                </a:lnTo>
                <a:lnTo>
                  <a:pt x="1603248" y="301753"/>
                </a:lnTo>
                <a:lnTo>
                  <a:pt x="1588008" y="286513"/>
                </a:lnTo>
                <a:lnTo>
                  <a:pt x="1588008" y="283465"/>
                </a:lnTo>
                <a:lnTo>
                  <a:pt x="1572768" y="265177"/>
                </a:lnTo>
                <a:lnTo>
                  <a:pt x="1572768" y="265177"/>
                </a:lnTo>
                <a:lnTo>
                  <a:pt x="1563624" y="243841"/>
                </a:lnTo>
                <a:lnTo>
                  <a:pt x="1563624" y="243841"/>
                </a:lnTo>
                <a:lnTo>
                  <a:pt x="1557527" y="219457"/>
                </a:lnTo>
                <a:lnTo>
                  <a:pt x="1557527" y="219457"/>
                </a:lnTo>
                <a:lnTo>
                  <a:pt x="1554480" y="192025"/>
                </a:lnTo>
                <a:lnTo>
                  <a:pt x="1557527" y="173737"/>
                </a:lnTo>
                <a:lnTo>
                  <a:pt x="1557527" y="158497"/>
                </a:lnTo>
                <a:lnTo>
                  <a:pt x="1563624" y="140209"/>
                </a:lnTo>
                <a:lnTo>
                  <a:pt x="1566672" y="124969"/>
                </a:lnTo>
                <a:lnTo>
                  <a:pt x="1575816" y="109729"/>
                </a:lnTo>
                <a:lnTo>
                  <a:pt x="1581912" y="94488"/>
                </a:lnTo>
                <a:lnTo>
                  <a:pt x="1594104" y="79249"/>
                </a:lnTo>
                <a:lnTo>
                  <a:pt x="1606295" y="64009"/>
                </a:lnTo>
                <a:lnTo>
                  <a:pt x="1618488" y="51817"/>
                </a:lnTo>
                <a:lnTo>
                  <a:pt x="1630680" y="39625"/>
                </a:lnTo>
                <a:lnTo>
                  <a:pt x="1642872" y="30481"/>
                </a:lnTo>
                <a:lnTo>
                  <a:pt x="1658112" y="21337"/>
                </a:lnTo>
                <a:lnTo>
                  <a:pt x="1670304" y="15241"/>
                </a:lnTo>
                <a:lnTo>
                  <a:pt x="1685544" y="9144"/>
                </a:lnTo>
                <a:lnTo>
                  <a:pt x="1700783" y="6097"/>
                </a:lnTo>
                <a:lnTo>
                  <a:pt x="1716024" y="6097"/>
                </a:lnTo>
                <a:lnTo>
                  <a:pt x="1716024" y="6097"/>
                </a:lnTo>
                <a:lnTo>
                  <a:pt x="1731264" y="6097"/>
                </a:lnTo>
                <a:lnTo>
                  <a:pt x="1749552" y="12193"/>
                </a:lnTo>
                <a:lnTo>
                  <a:pt x="1755648" y="12193"/>
                </a:lnTo>
                <a:lnTo>
                  <a:pt x="1761744" y="15241"/>
                </a:lnTo>
                <a:lnTo>
                  <a:pt x="1767839" y="15241"/>
                </a:lnTo>
                <a:lnTo>
                  <a:pt x="1767839" y="15241"/>
                </a:lnTo>
                <a:lnTo>
                  <a:pt x="1767839" y="15241"/>
                </a:lnTo>
                <a:lnTo>
                  <a:pt x="1767839" y="15241"/>
                </a:lnTo>
                <a:lnTo>
                  <a:pt x="1770888" y="15241"/>
                </a:lnTo>
                <a:lnTo>
                  <a:pt x="1770888" y="15241"/>
                </a:lnTo>
                <a:lnTo>
                  <a:pt x="1773936" y="12193"/>
                </a:lnTo>
                <a:lnTo>
                  <a:pt x="1773936" y="12193"/>
                </a:lnTo>
                <a:lnTo>
                  <a:pt x="1776983" y="9144"/>
                </a:lnTo>
                <a:lnTo>
                  <a:pt x="1776983" y="9144"/>
                </a:lnTo>
                <a:lnTo>
                  <a:pt x="1780032" y="3049"/>
                </a:lnTo>
                <a:close/>
                <a:moveTo>
                  <a:pt x="1783080" y="15241"/>
                </a:moveTo>
                <a:lnTo>
                  <a:pt x="1783080" y="15241"/>
                </a:lnTo>
                <a:lnTo>
                  <a:pt x="1780032" y="18288"/>
                </a:lnTo>
                <a:lnTo>
                  <a:pt x="1780032" y="18288"/>
                </a:lnTo>
                <a:lnTo>
                  <a:pt x="1773936" y="21337"/>
                </a:lnTo>
                <a:lnTo>
                  <a:pt x="1773936" y="24385"/>
                </a:lnTo>
                <a:lnTo>
                  <a:pt x="1770888" y="24385"/>
                </a:lnTo>
                <a:lnTo>
                  <a:pt x="1767839" y="24385"/>
                </a:lnTo>
                <a:lnTo>
                  <a:pt x="1764792" y="24385"/>
                </a:lnTo>
                <a:lnTo>
                  <a:pt x="1764792" y="24385"/>
                </a:lnTo>
                <a:lnTo>
                  <a:pt x="1761744" y="21337"/>
                </a:lnTo>
                <a:lnTo>
                  <a:pt x="1755648" y="21337"/>
                </a:lnTo>
                <a:lnTo>
                  <a:pt x="1746504" y="18288"/>
                </a:lnTo>
                <a:lnTo>
                  <a:pt x="1731264" y="15241"/>
                </a:lnTo>
                <a:lnTo>
                  <a:pt x="1716024" y="15241"/>
                </a:lnTo>
                <a:lnTo>
                  <a:pt x="1716024" y="15241"/>
                </a:lnTo>
                <a:lnTo>
                  <a:pt x="1700783" y="15241"/>
                </a:lnTo>
                <a:lnTo>
                  <a:pt x="1688592" y="18288"/>
                </a:lnTo>
                <a:lnTo>
                  <a:pt x="1673352" y="21337"/>
                </a:lnTo>
                <a:lnTo>
                  <a:pt x="1661160" y="27432"/>
                </a:lnTo>
                <a:lnTo>
                  <a:pt x="1648968" y="36577"/>
                </a:lnTo>
                <a:lnTo>
                  <a:pt x="1636776" y="45721"/>
                </a:lnTo>
                <a:lnTo>
                  <a:pt x="1624583" y="57913"/>
                </a:lnTo>
                <a:lnTo>
                  <a:pt x="1612392" y="70105"/>
                </a:lnTo>
                <a:lnTo>
                  <a:pt x="1600200" y="82297"/>
                </a:lnTo>
                <a:lnTo>
                  <a:pt x="1591056" y="97537"/>
                </a:lnTo>
                <a:lnTo>
                  <a:pt x="1581912" y="112777"/>
                </a:lnTo>
                <a:lnTo>
                  <a:pt x="1575816" y="128017"/>
                </a:lnTo>
                <a:lnTo>
                  <a:pt x="1572768" y="143257"/>
                </a:lnTo>
                <a:lnTo>
                  <a:pt x="1566672" y="158497"/>
                </a:lnTo>
                <a:lnTo>
                  <a:pt x="1566672" y="173737"/>
                </a:lnTo>
                <a:lnTo>
                  <a:pt x="1563624" y="192025"/>
                </a:lnTo>
                <a:lnTo>
                  <a:pt x="1566672" y="216409"/>
                </a:lnTo>
                <a:lnTo>
                  <a:pt x="1566672" y="216409"/>
                </a:lnTo>
                <a:lnTo>
                  <a:pt x="1572768" y="240793"/>
                </a:lnTo>
                <a:lnTo>
                  <a:pt x="1572768" y="240793"/>
                </a:lnTo>
                <a:lnTo>
                  <a:pt x="1581912" y="262129"/>
                </a:lnTo>
                <a:lnTo>
                  <a:pt x="1581912" y="259081"/>
                </a:lnTo>
                <a:lnTo>
                  <a:pt x="1594104" y="280417"/>
                </a:lnTo>
                <a:lnTo>
                  <a:pt x="1594104" y="277369"/>
                </a:lnTo>
                <a:lnTo>
                  <a:pt x="1609344" y="295657"/>
                </a:lnTo>
                <a:lnTo>
                  <a:pt x="1609344" y="292609"/>
                </a:lnTo>
                <a:lnTo>
                  <a:pt x="1627632" y="304800"/>
                </a:lnTo>
                <a:lnTo>
                  <a:pt x="1627632" y="304800"/>
                </a:lnTo>
                <a:lnTo>
                  <a:pt x="1648968" y="310897"/>
                </a:lnTo>
                <a:lnTo>
                  <a:pt x="1645920" y="310897"/>
                </a:lnTo>
                <a:lnTo>
                  <a:pt x="1670304" y="313944"/>
                </a:lnTo>
                <a:lnTo>
                  <a:pt x="1667256" y="313944"/>
                </a:lnTo>
                <a:lnTo>
                  <a:pt x="1682495" y="310897"/>
                </a:lnTo>
                <a:lnTo>
                  <a:pt x="1697736" y="307849"/>
                </a:lnTo>
                <a:lnTo>
                  <a:pt x="1697736" y="307849"/>
                </a:lnTo>
                <a:lnTo>
                  <a:pt x="1709927" y="304800"/>
                </a:lnTo>
                <a:lnTo>
                  <a:pt x="1725168" y="298705"/>
                </a:lnTo>
                <a:lnTo>
                  <a:pt x="1737360" y="289561"/>
                </a:lnTo>
                <a:lnTo>
                  <a:pt x="1749552" y="277369"/>
                </a:lnTo>
                <a:lnTo>
                  <a:pt x="1758695" y="265177"/>
                </a:lnTo>
                <a:lnTo>
                  <a:pt x="1770888" y="249937"/>
                </a:lnTo>
                <a:lnTo>
                  <a:pt x="1770888" y="256032"/>
                </a:lnTo>
                <a:lnTo>
                  <a:pt x="1764792" y="246888"/>
                </a:lnTo>
                <a:lnTo>
                  <a:pt x="1770888" y="246888"/>
                </a:lnTo>
                <a:lnTo>
                  <a:pt x="1761744" y="259081"/>
                </a:lnTo>
                <a:lnTo>
                  <a:pt x="1752600" y="271273"/>
                </a:lnTo>
                <a:lnTo>
                  <a:pt x="1740408" y="280417"/>
                </a:lnTo>
                <a:lnTo>
                  <a:pt x="1731264" y="289561"/>
                </a:lnTo>
                <a:lnTo>
                  <a:pt x="1719072" y="295657"/>
                </a:lnTo>
                <a:lnTo>
                  <a:pt x="1706880" y="298705"/>
                </a:lnTo>
                <a:lnTo>
                  <a:pt x="1706880" y="298705"/>
                </a:lnTo>
                <a:lnTo>
                  <a:pt x="1694688" y="301753"/>
                </a:lnTo>
                <a:lnTo>
                  <a:pt x="1682495" y="304800"/>
                </a:lnTo>
                <a:lnTo>
                  <a:pt x="1682495" y="304800"/>
                </a:lnTo>
                <a:lnTo>
                  <a:pt x="1664208" y="301753"/>
                </a:lnTo>
                <a:lnTo>
                  <a:pt x="1664208" y="301753"/>
                </a:lnTo>
                <a:lnTo>
                  <a:pt x="1648968" y="295657"/>
                </a:lnTo>
                <a:lnTo>
                  <a:pt x="1645920" y="295657"/>
                </a:lnTo>
                <a:lnTo>
                  <a:pt x="1633727" y="286513"/>
                </a:lnTo>
                <a:lnTo>
                  <a:pt x="1633727" y="286513"/>
                </a:lnTo>
                <a:lnTo>
                  <a:pt x="1621536" y="271273"/>
                </a:lnTo>
                <a:lnTo>
                  <a:pt x="1618488" y="271273"/>
                </a:lnTo>
                <a:lnTo>
                  <a:pt x="1609344" y="256032"/>
                </a:lnTo>
                <a:lnTo>
                  <a:pt x="1609344" y="256032"/>
                </a:lnTo>
                <a:lnTo>
                  <a:pt x="1603248" y="237744"/>
                </a:lnTo>
                <a:lnTo>
                  <a:pt x="1600200" y="234697"/>
                </a:lnTo>
                <a:lnTo>
                  <a:pt x="1597152" y="213361"/>
                </a:lnTo>
                <a:lnTo>
                  <a:pt x="1594104" y="188977"/>
                </a:lnTo>
                <a:lnTo>
                  <a:pt x="1597152" y="155449"/>
                </a:lnTo>
                <a:lnTo>
                  <a:pt x="1597152" y="155449"/>
                </a:lnTo>
                <a:lnTo>
                  <a:pt x="1603248" y="121921"/>
                </a:lnTo>
                <a:lnTo>
                  <a:pt x="1606295" y="121921"/>
                </a:lnTo>
                <a:lnTo>
                  <a:pt x="1615439" y="94488"/>
                </a:lnTo>
                <a:lnTo>
                  <a:pt x="1615439" y="91441"/>
                </a:lnTo>
                <a:lnTo>
                  <a:pt x="1633727" y="67057"/>
                </a:lnTo>
                <a:lnTo>
                  <a:pt x="1642872" y="54865"/>
                </a:lnTo>
                <a:lnTo>
                  <a:pt x="1652016" y="45721"/>
                </a:lnTo>
                <a:lnTo>
                  <a:pt x="1661160" y="36577"/>
                </a:lnTo>
                <a:lnTo>
                  <a:pt x="1673352" y="30481"/>
                </a:lnTo>
                <a:lnTo>
                  <a:pt x="1682495" y="24385"/>
                </a:lnTo>
                <a:lnTo>
                  <a:pt x="1694688" y="21337"/>
                </a:lnTo>
                <a:lnTo>
                  <a:pt x="1703832" y="18288"/>
                </a:lnTo>
                <a:lnTo>
                  <a:pt x="1703832" y="18288"/>
                </a:lnTo>
                <a:lnTo>
                  <a:pt x="1716024" y="18288"/>
                </a:lnTo>
                <a:lnTo>
                  <a:pt x="1725168" y="18288"/>
                </a:lnTo>
                <a:lnTo>
                  <a:pt x="1725168" y="18288"/>
                </a:lnTo>
                <a:lnTo>
                  <a:pt x="1734312" y="21337"/>
                </a:lnTo>
                <a:lnTo>
                  <a:pt x="1743456" y="24385"/>
                </a:lnTo>
                <a:lnTo>
                  <a:pt x="1752600" y="27432"/>
                </a:lnTo>
                <a:lnTo>
                  <a:pt x="1752600" y="27432"/>
                </a:lnTo>
                <a:lnTo>
                  <a:pt x="1767839" y="39625"/>
                </a:lnTo>
                <a:lnTo>
                  <a:pt x="1767839" y="39625"/>
                </a:lnTo>
                <a:lnTo>
                  <a:pt x="1776983" y="54865"/>
                </a:lnTo>
                <a:lnTo>
                  <a:pt x="1773936" y="54865"/>
                </a:lnTo>
                <a:lnTo>
                  <a:pt x="1783080" y="54865"/>
                </a:lnTo>
                <a:lnTo>
                  <a:pt x="1776983" y="57913"/>
                </a:lnTo>
                <a:lnTo>
                  <a:pt x="1789176" y="6097"/>
                </a:lnTo>
                <a:lnTo>
                  <a:pt x="1792224" y="9144"/>
                </a:lnTo>
                <a:lnTo>
                  <a:pt x="1783080" y="9144"/>
                </a:lnTo>
                <a:lnTo>
                  <a:pt x="1789176" y="9144"/>
                </a:lnTo>
                <a:lnTo>
                  <a:pt x="1783080" y="15241"/>
                </a:lnTo>
                <a:close/>
                <a:moveTo>
                  <a:pt x="1502664" y="0"/>
                </a:moveTo>
                <a:lnTo>
                  <a:pt x="1508760" y="0"/>
                </a:lnTo>
                <a:lnTo>
                  <a:pt x="1517904" y="0"/>
                </a:lnTo>
                <a:lnTo>
                  <a:pt x="1520952" y="0"/>
                </a:lnTo>
                <a:lnTo>
                  <a:pt x="1520952" y="3049"/>
                </a:lnTo>
                <a:lnTo>
                  <a:pt x="1508760" y="60961"/>
                </a:lnTo>
                <a:lnTo>
                  <a:pt x="1505712" y="64009"/>
                </a:lnTo>
                <a:lnTo>
                  <a:pt x="1493520" y="64009"/>
                </a:lnTo>
                <a:lnTo>
                  <a:pt x="1490472" y="60961"/>
                </a:lnTo>
                <a:lnTo>
                  <a:pt x="1490472" y="51817"/>
                </a:lnTo>
                <a:lnTo>
                  <a:pt x="1490472" y="54865"/>
                </a:lnTo>
                <a:lnTo>
                  <a:pt x="1487424" y="45721"/>
                </a:lnTo>
                <a:lnTo>
                  <a:pt x="1490472" y="48769"/>
                </a:lnTo>
                <a:lnTo>
                  <a:pt x="1484376" y="42673"/>
                </a:lnTo>
                <a:lnTo>
                  <a:pt x="1484376" y="42673"/>
                </a:lnTo>
                <a:lnTo>
                  <a:pt x="1475232" y="36577"/>
                </a:lnTo>
                <a:lnTo>
                  <a:pt x="1478280" y="36577"/>
                </a:lnTo>
                <a:lnTo>
                  <a:pt x="1466088" y="33529"/>
                </a:lnTo>
                <a:lnTo>
                  <a:pt x="1456944" y="30481"/>
                </a:lnTo>
                <a:lnTo>
                  <a:pt x="1456944" y="30481"/>
                </a:lnTo>
                <a:lnTo>
                  <a:pt x="1447800" y="27432"/>
                </a:lnTo>
                <a:lnTo>
                  <a:pt x="1435608" y="27432"/>
                </a:lnTo>
                <a:lnTo>
                  <a:pt x="1423416" y="27432"/>
                </a:lnTo>
                <a:lnTo>
                  <a:pt x="1411224" y="30481"/>
                </a:lnTo>
                <a:lnTo>
                  <a:pt x="1399032" y="33529"/>
                </a:lnTo>
                <a:lnTo>
                  <a:pt x="1386839" y="36577"/>
                </a:lnTo>
                <a:lnTo>
                  <a:pt x="1377695" y="45721"/>
                </a:lnTo>
                <a:lnTo>
                  <a:pt x="1368552" y="51817"/>
                </a:lnTo>
                <a:lnTo>
                  <a:pt x="1356360" y="60961"/>
                </a:lnTo>
                <a:lnTo>
                  <a:pt x="1347216" y="70105"/>
                </a:lnTo>
                <a:lnTo>
                  <a:pt x="1338072" y="82297"/>
                </a:lnTo>
                <a:lnTo>
                  <a:pt x="1331976" y="94488"/>
                </a:lnTo>
                <a:lnTo>
                  <a:pt x="1325880" y="109729"/>
                </a:lnTo>
                <a:lnTo>
                  <a:pt x="1319783" y="121921"/>
                </a:lnTo>
                <a:lnTo>
                  <a:pt x="1313688" y="137161"/>
                </a:lnTo>
                <a:lnTo>
                  <a:pt x="1310639" y="155449"/>
                </a:lnTo>
                <a:lnTo>
                  <a:pt x="1310639" y="170688"/>
                </a:lnTo>
                <a:lnTo>
                  <a:pt x="1310639" y="188977"/>
                </a:lnTo>
                <a:lnTo>
                  <a:pt x="1310639" y="213361"/>
                </a:lnTo>
                <a:lnTo>
                  <a:pt x="1316736" y="237744"/>
                </a:lnTo>
                <a:lnTo>
                  <a:pt x="1316736" y="237744"/>
                </a:lnTo>
                <a:lnTo>
                  <a:pt x="1322832" y="256032"/>
                </a:lnTo>
                <a:lnTo>
                  <a:pt x="1322832" y="256032"/>
                </a:lnTo>
                <a:lnTo>
                  <a:pt x="1331976" y="271273"/>
                </a:lnTo>
                <a:lnTo>
                  <a:pt x="1331976" y="271273"/>
                </a:lnTo>
                <a:lnTo>
                  <a:pt x="1347216" y="286513"/>
                </a:lnTo>
                <a:lnTo>
                  <a:pt x="1344168" y="283465"/>
                </a:lnTo>
                <a:lnTo>
                  <a:pt x="1359408" y="295657"/>
                </a:lnTo>
                <a:lnTo>
                  <a:pt x="1359408" y="292609"/>
                </a:lnTo>
                <a:lnTo>
                  <a:pt x="1377695" y="298705"/>
                </a:lnTo>
                <a:lnTo>
                  <a:pt x="1374648" y="298705"/>
                </a:lnTo>
                <a:lnTo>
                  <a:pt x="1392936" y="301753"/>
                </a:lnTo>
                <a:lnTo>
                  <a:pt x="1392936" y="301753"/>
                </a:lnTo>
                <a:lnTo>
                  <a:pt x="1411224" y="298705"/>
                </a:lnTo>
                <a:lnTo>
                  <a:pt x="1411224" y="298705"/>
                </a:lnTo>
                <a:lnTo>
                  <a:pt x="1420368" y="295657"/>
                </a:lnTo>
                <a:lnTo>
                  <a:pt x="1429512" y="292609"/>
                </a:lnTo>
                <a:lnTo>
                  <a:pt x="1426464" y="295657"/>
                </a:lnTo>
                <a:lnTo>
                  <a:pt x="1441704" y="222505"/>
                </a:lnTo>
                <a:lnTo>
                  <a:pt x="1444752" y="213361"/>
                </a:lnTo>
                <a:lnTo>
                  <a:pt x="1444752" y="213361"/>
                </a:lnTo>
                <a:lnTo>
                  <a:pt x="1441704" y="207265"/>
                </a:lnTo>
                <a:lnTo>
                  <a:pt x="1444752" y="207265"/>
                </a:lnTo>
                <a:lnTo>
                  <a:pt x="1438656" y="204217"/>
                </a:lnTo>
                <a:lnTo>
                  <a:pt x="1441704" y="204217"/>
                </a:lnTo>
                <a:lnTo>
                  <a:pt x="1432560" y="201169"/>
                </a:lnTo>
                <a:lnTo>
                  <a:pt x="1435608" y="201169"/>
                </a:lnTo>
                <a:lnTo>
                  <a:pt x="1423416" y="201169"/>
                </a:lnTo>
                <a:lnTo>
                  <a:pt x="1417320" y="201169"/>
                </a:lnTo>
                <a:lnTo>
                  <a:pt x="1414272" y="198121"/>
                </a:lnTo>
                <a:lnTo>
                  <a:pt x="1411224" y="195073"/>
                </a:lnTo>
                <a:lnTo>
                  <a:pt x="1414272" y="185929"/>
                </a:lnTo>
                <a:lnTo>
                  <a:pt x="1417320" y="182881"/>
                </a:lnTo>
                <a:lnTo>
                  <a:pt x="1517904" y="182881"/>
                </a:lnTo>
                <a:lnTo>
                  <a:pt x="1524000" y="182881"/>
                </a:lnTo>
                <a:lnTo>
                  <a:pt x="1524000" y="188977"/>
                </a:lnTo>
                <a:lnTo>
                  <a:pt x="1520952" y="198121"/>
                </a:lnTo>
                <a:lnTo>
                  <a:pt x="1517904" y="201169"/>
                </a:lnTo>
                <a:lnTo>
                  <a:pt x="1505712" y="201169"/>
                </a:lnTo>
                <a:lnTo>
                  <a:pt x="1508760" y="201169"/>
                </a:lnTo>
                <a:lnTo>
                  <a:pt x="1496568" y="207265"/>
                </a:lnTo>
                <a:lnTo>
                  <a:pt x="1499616" y="207265"/>
                </a:lnTo>
                <a:lnTo>
                  <a:pt x="1490472" y="216409"/>
                </a:lnTo>
                <a:lnTo>
                  <a:pt x="1493520" y="216409"/>
                </a:lnTo>
                <a:lnTo>
                  <a:pt x="1487424" y="231649"/>
                </a:lnTo>
                <a:lnTo>
                  <a:pt x="1472183" y="304800"/>
                </a:lnTo>
                <a:lnTo>
                  <a:pt x="1469136" y="310897"/>
                </a:lnTo>
                <a:lnTo>
                  <a:pt x="1447800" y="313944"/>
                </a:lnTo>
                <a:lnTo>
                  <a:pt x="1426464" y="320041"/>
                </a:lnTo>
                <a:lnTo>
                  <a:pt x="1408176" y="320041"/>
                </a:lnTo>
                <a:lnTo>
                  <a:pt x="1389888" y="323088"/>
                </a:lnTo>
                <a:lnTo>
                  <a:pt x="1362456" y="320041"/>
                </a:lnTo>
                <a:lnTo>
                  <a:pt x="1362456" y="320041"/>
                </a:lnTo>
                <a:lnTo>
                  <a:pt x="1338072" y="313944"/>
                </a:lnTo>
                <a:lnTo>
                  <a:pt x="1335024" y="313944"/>
                </a:lnTo>
                <a:lnTo>
                  <a:pt x="1316736" y="301753"/>
                </a:lnTo>
                <a:lnTo>
                  <a:pt x="1313688" y="301753"/>
                </a:lnTo>
                <a:lnTo>
                  <a:pt x="1295400" y="286513"/>
                </a:lnTo>
                <a:lnTo>
                  <a:pt x="1295400" y="286513"/>
                </a:lnTo>
                <a:lnTo>
                  <a:pt x="1280160" y="268225"/>
                </a:lnTo>
                <a:lnTo>
                  <a:pt x="1280160" y="268225"/>
                </a:lnTo>
                <a:lnTo>
                  <a:pt x="1271016" y="246888"/>
                </a:lnTo>
                <a:lnTo>
                  <a:pt x="1267968" y="243841"/>
                </a:lnTo>
                <a:lnTo>
                  <a:pt x="1261872" y="222505"/>
                </a:lnTo>
                <a:lnTo>
                  <a:pt x="1261872" y="219457"/>
                </a:lnTo>
                <a:lnTo>
                  <a:pt x="1261872" y="195073"/>
                </a:lnTo>
                <a:lnTo>
                  <a:pt x="1261872" y="173737"/>
                </a:lnTo>
                <a:lnTo>
                  <a:pt x="1264920" y="155449"/>
                </a:lnTo>
                <a:lnTo>
                  <a:pt x="1267968" y="137161"/>
                </a:lnTo>
                <a:lnTo>
                  <a:pt x="1274064" y="121921"/>
                </a:lnTo>
                <a:lnTo>
                  <a:pt x="1283208" y="103632"/>
                </a:lnTo>
                <a:lnTo>
                  <a:pt x="1292352" y="88393"/>
                </a:lnTo>
                <a:lnTo>
                  <a:pt x="1301495" y="73153"/>
                </a:lnTo>
                <a:lnTo>
                  <a:pt x="1316736" y="60961"/>
                </a:lnTo>
                <a:lnTo>
                  <a:pt x="1328927" y="48769"/>
                </a:lnTo>
                <a:lnTo>
                  <a:pt x="1344168" y="36577"/>
                </a:lnTo>
                <a:lnTo>
                  <a:pt x="1359408" y="27432"/>
                </a:lnTo>
                <a:lnTo>
                  <a:pt x="1374648" y="21337"/>
                </a:lnTo>
                <a:lnTo>
                  <a:pt x="1389888" y="15241"/>
                </a:lnTo>
                <a:lnTo>
                  <a:pt x="1405127" y="9144"/>
                </a:lnTo>
                <a:lnTo>
                  <a:pt x="1423416" y="6097"/>
                </a:lnTo>
                <a:lnTo>
                  <a:pt x="1438656" y="6097"/>
                </a:lnTo>
                <a:lnTo>
                  <a:pt x="1453895" y="6097"/>
                </a:lnTo>
                <a:lnTo>
                  <a:pt x="1472183" y="9144"/>
                </a:lnTo>
                <a:lnTo>
                  <a:pt x="1481327" y="9144"/>
                </a:lnTo>
                <a:lnTo>
                  <a:pt x="1487424" y="12193"/>
                </a:lnTo>
                <a:lnTo>
                  <a:pt x="1490472" y="12193"/>
                </a:lnTo>
                <a:lnTo>
                  <a:pt x="1493520" y="12193"/>
                </a:lnTo>
                <a:lnTo>
                  <a:pt x="1490472" y="12193"/>
                </a:lnTo>
                <a:lnTo>
                  <a:pt x="1496568" y="12193"/>
                </a:lnTo>
                <a:lnTo>
                  <a:pt x="1493520" y="12193"/>
                </a:lnTo>
                <a:lnTo>
                  <a:pt x="1499616" y="9144"/>
                </a:lnTo>
                <a:lnTo>
                  <a:pt x="1496568" y="9144"/>
                </a:lnTo>
                <a:lnTo>
                  <a:pt x="1499616" y="6097"/>
                </a:lnTo>
                <a:lnTo>
                  <a:pt x="1499616" y="6097"/>
                </a:lnTo>
                <a:lnTo>
                  <a:pt x="1502664" y="0"/>
                </a:lnTo>
                <a:close/>
                <a:moveTo>
                  <a:pt x="1508760" y="12193"/>
                </a:moveTo>
                <a:lnTo>
                  <a:pt x="1508760" y="12193"/>
                </a:lnTo>
                <a:lnTo>
                  <a:pt x="1505712" y="15241"/>
                </a:lnTo>
                <a:lnTo>
                  <a:pt x="1502664" y="18288"/>
                </a:lnTo>
                <a:lnTo>
                  <a:pt x="1499616" y="18288"/>
                </a:lnTo>
                <a:lnTo>
                  <a:pt x="1496568" y="18288"/>
                </a:lnTo>
                <a:lnTo>
                  <a:pt x="1493520" y="21337"/>
                </a:lnTo>
                <a:lnTo>
                  <a:pt x="1493520" y="21337"/>
                </a:lnTo>
                <a:lnTo>
                  <a:pt x="1490472" y="21337"/>
                </a:lnTo>
                <a:lnTo>
                  <a:pt x="1487424" y="21337"/>
                </a:lnTo>
                <a:lnTo>
                  <a:pt x="1481327" y="18288"/>
                </a:lnTo>
                <a:lnTo>
                  <a:pt x="1472183" y="18288"/>
                </a:lnTo>
                <a:lnTo>
                  <a:pt x="1453895" y="15241"/>
                </a:lnTo>
                <a:lnTo>
                  <a:pt x="1438656" y="15241"/>
                </a:lnTo>
                <a:lnTo>
                  <a:pt x="1423416" y="15241"/>
                </a:lnTo>
                <a:lnTo>
                  <a:pt x="1408176" y="18288"/>
                </a:lnTo>
                <a:lnTo>
                  <a:pt x="1392936" y="21337"/>
                </a:lnTo>
                <a:lnTo>
                  <a:pt x="1377695" y="27432"/>
                </a:lnTo>
                <a:lnTo>
                  <a:pt x="1362456" y="36577"/>
                </a:lnTo>
                <a:lnTo>
                  <a:pt x="1350264" y="42673"/>
                </a:lnTo>
                <a:lnTo>
                  <a:pt x="1335024" y="54865"/>
                </a:lnTo>
                <a:lnTo>
                  <a:pt x="1322832" y="67057"/>
                </a:lnTo>
                <a:lnTo>
                  <a:pt x="1310639" y="79249"/>
                </a:lnTo>
                <a:lnTo>
                  <a:pt x="1298448" y="94488"/>
                </a:lnTo>
                <a:lnTo>
                  <a:pt x="1289304" y="109729"/>
                </a:lnTo>
                <a:lnTo>
                  <a:pt x="1283208" y="124969"/>
                </a:lnTo>
                <a:lnTo>
                  <a:pt x="1277112" y="140209"/>
                </a:lnTo>
                <a:lnTo>
                  <a:pt x="1274064" y="158497"/>
                </a:lnTo>
                <a:lnTo>
                  <a:pt x="1271016" y="173737"/>
                </a:lnTo>
                <a:lnTo>
                  <a:pt x="1271016" y="192025"/>
                </a:lnTo>
                <a:lnTo>
                  <a:pt x="1271016" y="219457"/>
                </a:lnTo>
                <a:lnTo>
                  <a:pt x="1271016" y="219457"/>
                </a:lnTo>
                <a:lnTo>
                  <a:pt x="1277112" y="243841"/>
                </a:lnTo>
                <a:lnTo>
                  <a:pt x="1277112" y="240793"/>
                </a:lnTo>
                <a:lnTo>
                  <a:pt x="1289304" y="262129"/>
                </a:lnTo>
                <a:lnTo>
                  <a:pt x="1289304" y="262129"/>
                </a:lnTo>
                <a:lnTo>
                  <a:pt x="1301495" y="280417"/>
                </a:lnTo>
                <a:lnTo>
                  <a:pt x="1301495" y="280417"/>
                </a:lnTo>
                <a:lnTo>
                  <a:pt x="1319783" y="295657"/>
                </a:lnTo>
                <a:lnTo>
                  <a:pt x="1319783" y="295657"/>
                </a:lnTo>
                <a:lnTo>
                  <a:pt x="1341120" y="304800"/>
                </a:lnTo>
                <a:lnTo>
                  <a:pt x="1341120" y="304800"/>
                </a:lnTo>
                <a:lnTo>
                  <a:pt x="1362456" y="310897"/>
                </a:lnTo>
                <a:lnTo>
                  <a:pt x="1362456" y="310897"/>
                </a:lnTo>
                <a:lnTo>
                  <a:pt x="1389888" y="313944"/>
                </a:lnTo>
                <a:lnTo>
                  <a:pt x="1405127" y="310897"/>
                </a:lnTo>
                <a:lnTo>
                  <a:pt x="1426464" y="310897"/>
                </a:lnTo>
                <a:lnTo>
                  <a:pt x="1444752" y="304800"/>
                </a:lnTo>
                <a:lnTo>
                  <a:pt x="1466088" y="301753"/>
                </a:lnTo>
                <a:lnTo>
                  <a:pt x="1463039" y="304800"/>
                </a:lnTo>
                <a:lnTo>
                  <a:pt x="1478280" y="228600"/>
                </a:lnTo>
                <a:lnTo>
                  <a:pt x="1484376" y="213361"/>
                </a:lnTo>
                <a:lnTo>
                  <a:pt x="1484376" y="213361"/>
                </a:lnTo>
                <a:lnTo>
                  <a:pt x="1490472" y="201169"/>
                </a:lnTo>
                <a:lnTo>
                  <a:pt x="1493520" y="201169"/>
                </a:lnTo>
                <a:lnTo>
                  <a:pt x="1502664" y="195073"/>
                </a:lnTo>
                <a:lnTo>
                  <a:pt x="1505712" y="195073"/>
                </a:lnTo>
                <a:lnTo>
                  <a:pt x="1517904" y="192025"/>
                </a:lnTo>
                <a:lnTo>
                  <a:pt x="1511808" y="195073"/>
                </a:lnTo>
                <a:lnTo>
                  <a:pt x="1514856" y="185929"/>
                </a:lnTo>
                <a:lnTo>
                  <a:pt x="1517904" y="192025"/>
                </a:lnTo>
                <a:lnTo>
                  <a:pt x="1417320" y="192025"/>
                </a:lnTo>
                <a:lnTo>
                  <a:pt x="1423416" y="188977"/>
                </a:lnTo>
                <a:lnTo>
                  <a:pt x="1420368" y="198121"/>
                </a:lnTo>
                <a:lnTo>
                  <a:pt x="1417320" y="192025"/>
                </a:lnTo>
                <a:lnTo>
                  <a:pt x="1426464" y="192025"/>
                </a:lnTo>
                <a:lnTo>
                  <a:pt x="1435608" y="192025"/>
                </a:lnTo>
                <a:lnTo>
                  <a:pt x="1438656" y="192025"/>
                </a:lnTo>
                <a:lnTo>
                  <a:pt x="1444752" y="195073"/>
                </a:lnTo>
                <a:lnTo>
                  <a:pt x="1444752" y="198121"/>
                </a:lnTo>
                <a:lnTo>
                  <a:pt x="1450848" y="201169"/>
                </a:lnTo>
                <a:lnTo>
                  <a:pt x="1450848" y="204217"/>
                </a:lnTo>
                <a:lnTo>
                  <a:pt x="1453895" y="213361"/>
                </a:lnTo>
                <a:lnTo>
                  <a:pt x="1453895" y="213361"/>
                </a:lnTo>
                <a:lnTo>
                  <a:pt x="1450848" y="222505"/>
                </a:lnTo>
                <a:lnTo>
                  <a:pt x="1435608" y="298705"/>
                </a:lnTo>
                <a:lnTo>
                  <a:pt x="1432560" y="301753"/>
                </a:lnTo>
                <a:lnTo>
                  <a:pt x="1423416" y="304800"/>
                </a:lnTo>
                <a:lnTo>
                  <a:pt x="1414272" y="307849"/>
                </a:lnTo>
                <a:lnTo>
                  <a:pt x="1414272" y="307849"/>
                </a:lnTo>
                <a:lnTo>
                  <a:pt x="1392936" y="310897"/>
                </a:lnTo>
                <a:lnTo>
                  <a:pt x="1392936" y="310897"/>
                </a:lnTo>
                <a:lnTo>
                  <a:pt x="1374648" y="307849"/>
                </a:lnTo>
                <a:lnTo>
                  <a:pt x="1374648" y="307849"/>
                </a:lnTo>
                <a:lnTo>
                  <a:pt x="1356360" y="301753"/>
                </a:lnTo>
                <a:lnTo>
                  <a:pt x="1356360" y="301753"/>
                </a:lnTo>
                <a:lnTo>
                  <a:pt x="1341120" y="292609"/>
                </a:lnTo>
                <a:lnTo>
                  <a:pt x="1338072" y="292609"/>
                </a:lnTo>
                <a:lnTo>
                  <a:pt x="1325880" y="277369"/>
                </a:lnTo>
                <a:lnTo>
                  <a:pt x="1325880" y="277369"/>
                </a:lnTo>
                <a:lnTo>
                  <a:pt x="1313688" y="259081"/>
                </a:lnTo>
                <a:lnTo>
                  <a:pt x="1313688" y="259081"/>
                </a:lnTo>
                <a:lnTo>
                  <a:pt x="1307592" y="240793"/>
                </a:lnTo>
                <a:lnTo>
                  <a:pt x="1307592" y="237744"/>
                </a:lnTo>
                <a:lnTo>
                  <a:pt x="1301495" y="216409"/>
                </a:lnTo>
                <a:lnTo>
                  <a:pt x="1301495" y="188977"/>
                </a:lnTo>
                <a:lnTo>
                  <a:pt x="1301495" y="170688"/>
                </a:lnTo>
                <a:lnTo>
                  <a:pt x="1304544" y="152400"/>
                </a:lnTo>
                <a:lnTo>
                  <a:pt x="1307592" y="134113"/>
                </a:lnTo>
                <a:lnTo>
                  <a:pt x="1310639" y="118873"/>
                </a:lnTo>
                <a:lnTo>
                  <a:pt x="1316736" y="103632"/>
                </a:lnTo>
                <a:lnTo>
                  <a:pt x="1322832" y="91441"/>
                </a:lnTo>
                <a:lnTo>
                  <a:pt x="1331976" y="76200"/>
                </a:lnTo>
                <a:lnTo>
                  <a:pt x="1341120" y="64009"/>
                </a:lnTo>
                <a:lnTo>
                  <a:pt x="1350264" y="54865"/>
                </a:lnTo>
                <a:lnTo>
                  <a:pt x="1362456" y="45721"/>
                </a:lnTo>
                <a:lnTo>
                  <a:pt x="1371600" y="36577"/>
                </a:lnTo>
                <a:lnTo>
                  <a:pt x="1383792" y="30481"/>
                </a:lnTo>
                <a:lnTo>
                  <a:pt x="1395983" y="24385"/>
                </a:lnTo>
                <a:lnTo>
                  <a:pt x="1408176" y="21337"/>
                </a:lnTo>
                <a:lnTo>
                  <a:pt x="1423416" y="18288"/>
                </a:lnTo>
                <a:lnTo>
                  <a:pt x="1435608" y="18288"/>
                </a:lnTo>
                <a:lnTo>
                  <a:pt x="1447800" y="18288"/>
                </a:lnTo>
                <a:lnTo>
                  <a:pt x="1459992" y="21337"/>
                </a:lnTo>
                <a:lnTo>
                  <a:pt x="1459992" y="21337"/>
                </a:lnTo>
                <a:lnTo>
                  <a:pt x="1472183" y="24385"/>
                </a:lnTo>
                <a:lnTo>
                  <a:pt x="1481327" y="30481"/>
                </a:lnTo>
                <a:lnTo>
                  <a:pt x="1481327" y="30481"/>
                </a:lnTo>
                <a:lnTo>
                  <a:pt x="1490472" y="36577"/>
                </a:lnTo>
                <a:lnTo>
                  <a:pt x="1490472" y="36577"/>
                </a:lnTo>
                <a:lnTo>
                  <a:pt x="1496568" y="42673"/>
                </a:lnTo>
                <a:lnTo>
                  <a:pt x="1496568" y="45721"/>
                </a:lnTo>
                <a:lnTo>
                  <a:pt x="1499616" y="51817"/>
                </a:lnTo>
                <a:lnTo>
                  <a:pt x="1499616" y="51817"/>
                </a:lnTo>
                <a:lnTo>
                  <a:pt x="1499616" y="60961"/>
                </a:lnTo>
                <a:lnTo>
                  <a:pt x="1493520" y="54865"/>
                </a:lnTo>
                <a:lnTo>
                  <a:pt x="1505712" y="54865"/>
                </a:lnTo>
                <a:lnTo>
                  <a:pt x="1499616" y="60961"/>
                </a:lnTo>
                <a:lnTo>
                  <a:pt x="1511808" y="3049"/>
                </a:lnTo>
                <a:lnTo>
                  <a:pt x="1517904" y="9144"/>
                </a:lnTo>
                <a:lnTo>
                  <a:pt x="1508760" y="9144"/>
                </a:lnTo>
                <a:lnTo>
                  <a:pt x="1511808" y="6097"/>
                </a:lnTo>
                <a:lnTo>
                  <a:pt x="1508760" y="12193"/>
                </a:lnTo>
                <a:close/>
                <a:moveTo>
                  <a:pt x="630936" y="713233"/>
                </a:moveTo>
                <a:lnTo>
                  <a:pt x="633984" y="713233"/>
                </a:lnTo>
                <a:lnTo>
                  <a:pt x="573024" y="813817"/>
                </a:lnTo>
                <a:lnTo>
                  <a:pt x="569976" y="807721"/>
                </a:lnTo>
                <a:lnTo>
                  <a:pt x="630936" y="807721"/>
                </a:lnTo>
                <a:lnTo>
                  <a:pt x="627888" y="810769"/>
                </a:lnTo>
                <a:lnTo>
                  <a:pt x="627888" y="710185"/>
                </a:lnTo>
                <a:lnTo>
                  <a:pt x="630936" y="713233"/>
                </a:lnTo>
                <a:lnTo>
                  <a:pt x="630936" y="713233"/>
                </a:lnTo>
                <a:close/>
                <a:moveTo>
                  <a:pt x="630936" y="704089"/>
                </a:moveTo>
                <a:lnTo>
                  <a:pt x="637032" y="710185"/>
                </a:lnTo>
                <a:lnTo>
                  <a:pt x="637032" y="810769"/>
                </a:lnTo>
                <a:lnTo>
                  <a:pt x="630936" y="816865"/>
                </a:lnTo>
                <a:lnTo>
                  <a:pt x="569976" y="816865"/>
                </a:lnTo>
                <a:lnTo>
                  <a:pt x="566928" y="813817"/>
                </a:lnTo>
                <a:lnTo>
                  <a:pt x="566928" y="810769"/>
                </a:lnTo>
                <a:lnTo>
                  <a:pt x="624840" y="707137"/>
                </a:lnTo>
                <a:lnTo>
                  <a:pt x="630936" y="704089"/>
                </a:lnTo>
                <a:lnTo>
                  <a:pt x="630936" y="704089"/>
                </a:lnTo>
                <a:close/>
                <a:moveTo>
                  <a:pt x="204216" y="713233"/>
                </a:moveTo>
                <a:lnTo>
                  <a:pt x="207264" y="713233"/>
                </a:lnTo>
                <a:lnTo>
                  <a:pt x="146304" y="813817"/>
                </a:lnTo>
                <a:lnTo>
                  <a:pt x="143256" y="807721"/>
                </a:lnTo>
                <a:lnTo>
                  <a:pt x="204216" y="807721"/>
                </a:lnTo>
                <a:lnTo>
                  <a:pt x="201168" y="810769"/>
                </a:lnTo>
                <a:lnTo>
                  <a:pt x="201168" y="710185"/>
                </a:lnTo>
                <a:lnTo>
                  <a:pt x="204216" y="713233"/>
                </a:lnTo>
                <a:lnTo>
                  <a:pt x="204216" y="713233"/>
                </a:lnTo>
                <a:close/>
                <a:moveTo>
                  <a:pt x="204216" y="704089"/>
                </a:moveTo>
                <a:lnTo>
                  <a:pt x="210312" y="710185"/>
                </a:lnTo>
                <a:lnTo>
                  <a:pt x="210312" y="810769"/>
                </a:lnTo>
                <a:lnTo>
                  <a:pt x="204216" y="816865"/>
                </a:lnTo>
                <a:lnTo>
                  <a:pt x="143256" y="816865"/>
                </a:lnTo>
                <a:lnTo>
                  <a:pt x="140208" y="813817"/>
                </a:lnTo>
                <a:lnTo>
                  <a:pt x="140208" y="810769"/>
                </a:lnTo>
                <a:lnTo>
                  <a:pt x="198120" y="707137"/>
                </a:lnTo>
                <a:lnTo>
                  <a:pt x="204216" y="704089"/>
                </a:lnTo>
                <a:lnTo>
                  <a:pt x="204216" y="704089"/>
                </a:lnTo>
                <a:close/>
                <a:moveTo>
                  <a:pt x="655320" y="643129"/>
                </a:moveTo>
                <a:lnTo>
                  <a:pt x="658368" y="640081"/>
                </a:lnTo>
                <a:lnTo>
                  <a:pt x="667512" y="640081"/>
                </a:lnTo>
                <a:lnTo>
                  <a:pt x="673608" y="646177"/>
                </a:lnTo>
                <a:lnTo>
                  <a:pt x="673608" y="908305"/>
                </a:lnTo>
                <a:lnTo>
                  <a:pt x="673608" y="914401"/>
                </a:lnTo>
                <a:lnTo>
                  <a:pt x="673608" y="920497"/>
                </a:lnTo>
                <a:lnTo>
                  <a:pt x="676656" y="926593"/>
                </a:lnTo>
                <a:lnTo>
                  <a:pt x="673608" y="923545"/>
                </a:lnTo>
                <a:lnTo>
                  <a:pt x="676656" y="929641"/>
                </a:lnTo>
                <a:lnTo>
                  <a:pt x="676656" y="926593"/>
                </a:lnTo>
                <a:lnTo>
                  <a:pt x="679704" y="929641"/>
                </a:lnTo>
                <a:lnTo>
                  <a:pt x="679704" y="929641"/>
                </a:lnTo>
                <a:lnTo>
                  <a:pt x="682752" y="932689"/>
                </a:lnTo>
                <a:lnTo>
                  <a:pt x="682752" y="932689"/>
                </a:lnTo>
                <a:lnTo>
                  <a:pt x="688848" y="932689"/>
                </a:lnTo>
                <a:lnTo>
                  <a:pt x="697992" y="932689"/>
                </a:lnTo>
                <a:lnTo>
                  <a:pt x="704088" y="935737"/>
                </a:lnTo>
                <a:lnTo>
                  <a:pt x="704088" y="938785"/>
                </a:lnTo>
                <a:lnTo>
                  <a:pt x="701040" y="947929"/>
                </a:lnTo>
                <a:lnTo>
                  <a:pt x="697992" y="950977"/>
                </a:lnTo>
                <a:lnTo>
                  <a:pt x="603504" y="950977"/>
                </a:lnTo>
                <a:lnTo>
                  <a:pt x="597408" y="947929"/>
                </a:lnTo>
                <a:lnTo>
                  <a:pt x="597408" y="938785"/>
                </a:lnTo>
                <a:lnTo>
                  <a:pt x="597408" y="935737"/>
                </a:lnTo>
                <a:lnTo>
                  <a:pt x="600456" y="932689"/>
                </a:lnTo>
                <a:lnTo>
                  <a:pt x="609600" y="932689"/>
                </a:lnTo>
                <a:lnTo>
                  <a:pt x="615696" y="932689"/>
                </a:lnTo>
                <a:lnTo>
                  <a:pt x="615696" y="932689"/>
                </a:lnTo>
                <a:lnTo>
                  <a:pt x="618744" y="929641"/>
                </a:lnTo>
                <a:lnTo>
                  <a:pt x="618744" y="929641"/>
                </a:lnTo>
                <a:lnTo>
                  <a:pt x="621792" y="929641"/>
                </a:lnTo>
                <a:lnTo>
                  <a:pt x="621792" y="929641"/>
                </a:lnTo>
                <a:lnTo>
                  <a:pt x="624840" y="926593"/>
                </a:lnTo>
                <a:lnTo>
                  <a:pt x="624840" y="926593"/>
                </a:lnTo>
                <a:lnTo>
                  <a:pt x="624840" y="923545"/>
                </a:lnTo>
                <a:lnTo>
                  <a:pt x="624840" y="923545"/>
                </a:lnTo>
                <a:lnTo>
                  <a:pt x="627888" y="917449"/>
                </a:lnTo>
                <a:lnTo>
                  <a:pt x="627888" y="908305"/>
                </a:lnTo>
                <a:lnTo>
                  <a:pt x="627888" y="822961"/>
                </a:lnTo>
                <a:lnTo>
                  <a:pt x="630936" y="829057"/>
                </a:lnTo>
                <a:lnTo>
                  <a:pt x="563880" y="829057"/>
                </a:lnTo>
                <a:lnTo>
                  <a:pt x="566928" y="826009"/>
                </a:lnTo>
                <a:lnTo>
                  <a:pt x="536448" y="877825"/>
                </a:lnTo>
                <a:lnTo>
                  <a:pt x="524256" y="896113"/>
                </a:lnTo>
                <a:lnTo>
                  <a:pt x="518160" y="911353"/>
                </a:lnTo>
                <a:lnTo>
                  <a:pt x="515112" y="920497"/>
                </a:lnTo>
                <a:lnTo>
                  <a:pt x="515112" y="920497"/>
                </a:lnTo>
                <a:lnTo>
                  <a:pt x="512064" y="926593"/>
                </a:lnTo>
                <a:lnTo>
                  <a:pt x="512064" y="926593"/>
                </a:lnTo>
                <a:lnTo>
                  <a:pt x="515112" y="929641"/>
                </a:lnTo>
                <a:lnTo>
                  <a:pt x="512064" y="926593"/>
                </a:lnTo>
                <a:lnTo>
                  <a:pt x="518160" y="929641"/>
                </a:lnTo>
                <a:lnTo>
                  <a:pt x="515112" y="929641"/>
                </a:lnTo>
                <a:lnTo>
                  <a:pt x="521208" y="932689"/>
                </a:lnTo>
                <a:lnTo>
                  <a:pt x="521208" y="932689"/>
                </a:lnTo>
                <a:lnTo>
                  <a:pt x="533400" y="932689"/>
                </a:lnTo>
                <a:lnTo>
                  <a:pt x="536448" y="935737"/>
                </a:lnTo>
                <a:lnTo>
                  <a:pt x="536448" y="938785"/>
                </a:lnTo>
                <a:lnTo>
                  <a:pt x="533400" y="947929"/>
                </a:lnTo>
                <a:lnTo>
                  <a:pt x="530352" y="950977"/>
                </a:lnTo>
                <a:lnTo>
                  <a:pt x="451104" y="950977"/>
                </a:lnTo>
                <a:lnTo>
                  <a:pt x="448056" y="947929"/>
                </a:lnTo>
                <a:lnTo>
                  <a:pt x="448056" y="944881"/>
                </a:lnTo>
                <a:lnTo>
                  <a:pt x="448056" y="935737"/>
                </a:lnTo>
                <a:lnTo>
                  <a:pt x="454152" y="932689"/>
                </a:lnTo>
                <a:lnTo>
                  <a:pt x="466344" y="929641"/>
                </a:lnTo>
                <a:lnTo>
                  <a:pt x="466344" y="929641"/>
                </a:lnTo>
                <a:lnTo>
                  <a:pt x="478536" y="926593"/>
                </a:lnTo>
                <a:lnTo>
                  <a:pt x="475488" y="926593"/>
                </a:lnTo>
                <a:lnTo>
                  <a:pt x="481584" y="920497"/>
                </a:lnTo>
                <a:lnTo>
                  <a:pt x="481584" y="920497"/>
                </a:lnTo>
                <a:lnTo>
                  <a:pt x="487680" y="914401"/>
                </a:lnTo>
                <a:lnTo>
                  <a:pt x="493776" y="905257"/>
                </a:lnTo>
                <a:lnTo>
                  <a:pt x="499872" y="896113"/>
                </a:lnTo>
                <a:lnTo>
                  <a:pt x="655320" y="643129"/>
                </a:lnTo>
                <a:close/>
                <a:moveTo>
                  <a:pt x="509016" y="899161"/>
                </a:moveTo>
                <a:lnTo>
                  <a:pt x="502920" y="911353"/>
                </a:lnTo>
                <a:lnTo>
                  <a:pt x="493776" y="920497"/>
                </a:lnTo>
                <a:lnTo>
                  <a:pt x="487680" y="926593"/>
                </a:lnTo>
                <a:lnTo>
                  <a:pt x="487680" y="929641"/>
                </a:lnTo>
                <a:lnTo>
                  <a:pt x="481584" y="932689"/>
                </a:lnTo>
                <a:lnTo>
                  <a:pt x="481584" y="932689"/>
                </a:lnTo>
                <a:lnTo>
                  <a:pt x="469392" y="938785"/>
                </a:lnTo>
                <a:lnTo>
                  <a:pt x="469392" y="938785"/>
                </a:lnTo>
                <a:lnTo>
                  <a:pt x="454152" y="941833"/>
                </a:lnTo>
                <a:lnTo>
                  <a:pt x="457200" y="938785"/>
                </a:lnTo>
                <a:lnTo>
                  <a:pt x="457200" y="947929"/>
                </a:lnTo>
                <a:lnTo>
                  <a:pt x="451104" y="941833"/>
                </a:lnTo>
                <a:lnTo>
                  <a:pt x="530352" y="941833"/>
                </a:lnTo>
                <a:lnTo>
                  <a:pt x="524256" y="944881"/>
                </a:lnTo>
                <a:lnTo>
                  <a:pt x="527304" y="935737"/>
                </a:lnTo>
                <a:lnTo>
                  <a:pt x="530352" y="941833"/>
                </a:lnTo>
                <a:lnTo>
                  <a:pt x="521208" y="941833"/>
                </a:lnTo>
                <a:lnTo>
                  <a:pt x="521208" y="941833"/>
                </a:lnTo>
                <a:lnTo>
                  <a:pt x="512064" y="938785"/>
                </a:lnTo>
                <a:lnTo>
                  <a:pt x="512064" y="938785"/>
                </a:lnTo>
                <a:lnTo>
                  <a:pt x="505968" y="935737"/>
                </a:lnTo>
                <a:lnTo>
                  <a:pt x="505968" y="932689"/>
                </a:lnTo>
                <a:lnTo>
                  <a:pt x="502920" y="926593"/>
                </a:lnTo>
                <a:lnTo>
                  <a:pt x="502920" y="926593"/>
                </a:lnTo>
                <a:lnTo>
                  <a:pt x="505968" y="917449"/>
                </a:lnTo>
                <a:lnTo>
                  <a:pt x="505968" y="917449"/>
                </a:lnTo>
                <a:lnTo>
                  <a:pt x="509016" y="905257"/>
                </a:lnTo>
                <a:lnTo>
                  <a:pt x="518160" y="890017"/>
                </a:lnTo>
                <a:lnTo>
                  <a:pt x="527304" y="871729"/>
                </a:lnTo>
                <a:lnTo>
                  <a:pt x="557784" y="822961"/>
                </a:lnTo>
                <a:lnTo>
                  <a:pt x="563880" y="819913"/>
                </a:lnTo>
                <a:lnTo>
                  <a:pt x="630936" y="819913"/>
                </a:lnTo>
                <a:lnTo>
                  <a:pt x="637032" y="822961"/>
                </a:lnTo>
                <a:lnTo>
                  <a:pt x="637032" y="911353"/>
                </a:lnTo>
                <a:lnTo>
                  <a:pt x="633984" y="917449"/>
                </a:lnTo>
                <a:lnTo>
                  <a:pt x="633984" y="923545"/>
                </a:lnTo>
                <a:lnTo>
                  <a:pt x="633984" y="926593"/>
                </a:lnTo>
                <a:lnTo>
                  <a:pt x="630936" y="929641"/>
                </a:lnTo>
                <a:lnTo>
                  <a:pt x="630936" y="932689"/>
                </a:lnTo>
                <a:lnTo>
                  <a:pt x="627888" y="935737"/>
                </a:lnTo>
                <a:lnTo>
                  <a:pt x="627888" y="935737"/>
                </a:lnTo>
                <a:lnTo>
                  <a:pt x="624840" y="938785"/>
                </a:lnTo>
                <a:lnTo>
                  <a:pt x="621792" y="938785"/>
                </a:lnTo>
                <a:lnTo>
                  <a:pt x="618744" y="938785"/>
                </a:lnTo>
                <a:lnTo>
                  <a:pt x="615696" y="941833"/>
                </a:lnTo>
                <a:lnTo>
                  <a:pt x="609600" y="941833"/>
                </a:lnTo>
                <a:lnTo>
                  <a:pt x="600456" y="941833"/>
                </a:lnTo>
                <a:lnTo>
                  <a:pt x="606552" y="935737"/>
                </a:lnTo>
                <a:lnTo>
                  <a:pt x="606552" y="944881"/>
                </a:lnTo>
                <a:lnTo>
                  <a:pt x="603504" y="941833"/>
                </a:lnTo>
                <a:lnTo>
                  <a:pt x="697992" y="941833"/>
                </a:lnTo>
                <a:lnTo>
                  <a:pt x="691896" y="944881"/>
                </a:lnTo>
                <a:lnTo>
                  <a:pt x="694944" y="935737"/>
                </a:lnTo>
                <a:lnTo>
                  <a:pt x="697992" y="941833"/>
                </a:lnTo>
                <a:lnTo>
                  <a:pt x="688848" y="941833"/>
                </a:lnTo>
                <a:lnTo>
                  <a:pt x="682752" y="938785"/>
                </a:lnTo>
                <a:lnTo>
                  <a:pt x="679704" y="938785"/>
                </a:lnTo>
                <a:lnTo>
                  <a:pt x="676656" y="938785"/>
                </a:lnTo>
                <a:lnTo>
                  <a:pt x="673608" y="938785"/>
                </a:lnTo>
                <a:lnTo>
                  <a:pt x="670560" y="935737"/>
                </a:lnTo>
                <a:lnTo>
                  <a:pt x="670560" y="932689"/>
                </a:lnTo>
                <a:lnTo>
                  <a:pt x="667512" y="929641"/>
                </a:lnTo>
                <a:lnTo>
                  <a:pt x="667512" y="929641"/>
                </a:lnTo>
                <a:lnTo>
                  <a:pt x="664464" y="923545"/>
                </a:lnTo>
                <a:lnTo>
                  <a:pt x="664464" y="914401"/>
                </a:lnTo>
                <a:lnTo>
                  <a:pt x="664464" y="908305"/>
                </a:lnTo>
                <a:lnTo>
                  <a:pt x="664464" y="646177"/>
                </a:lnTo>
                <a:lnTo>
                  <a:pt x="667512" y="649225"/>
                </a:lnTo>
                <a:lnTo>
                  <a:pt x="658368" y="649225"/>
                </a:lnTo>
                <a:lnTo>
                  <a:pt x="661416" y="649225"/>
                </a:lnTo>
                <a:lnTo>
                  <a:pt x="509016" y="899161"/>
                </a:lnTo>
                <a:close/>
                <a:moveTo>
                  <a:pt x="228600" y="643129"/>
                </a:moveTo>
                <a:lnTo>
                  <a:pt x="231648" y="640081"/>
                </a:lnTo>
                <a:lnTo>
                  <a:pt x="240792" y="640081"/>
                </a:lnTo>
                <a:lnTo>
                  <a:pt x="246888" y="646177"/>
                </a:lnTo>
                <a:lnTo>
                  <a:pt x="246888" y="908305"/>
                </a:lnTo>
                <a:lnTo>
                  <a:pt x="246888" y="914401"/>
                </a:lnTo>
                <a:lnTo>
                  <a:pt x="246888" y="920497"/>
                </a:lnTo>
                <a:lnTo>
                  <a:pt x="249936" y="926593"/>
                </a:lnTo>
                <a:lnTo>
                  <a:pt x="246888" y="923545"/>
                </a:lnTo>
                <a:lnTo>
                  <a:pt x="249936" y="929641"/>
                </a:lnTo>
                <a:lnTo>
                  <a:pt x="249936" y="926593"/>
                </a:lnTo>
                <a:lnTo>
                  <a:pt x="252984" y="929641"/>
                </a:lnTo>
                <a:lnTo>
                  <a:pt x="252984" y="929641"/>
                </a:lnTo>
                <a:lnTo>
                  <a:pt x="256032" y="932689"/>
                </a:lnTo>
                <a:lnTo>
                  <a:pt x="256032" y="932689"/>
                </a:lnTo>
                <a:lnTo>
                  <a:pt x="262128" y="932689"/>
                </a:lnTo>
                <a:lnTo>
                  <a:pt x="271272" y="932689"/>
                </a:lnTo>
                <a:lnTo>
                  <a:pt x="274320" y="935737"/>
                </a:lnTo>
                <a:lnTo>
                  <a:pt x="277368" y="938785"/>
                </a:lnTo>
                <a:lnTo>
                  <a:pt x="274320" y="947929"/>
                </a:lnTo>
                <a:lnTo>
                  <a:pt x="271272" y="950977"/>
                </a:lnTo>
                <a:lnTo>
                  <a:pt x="176784" y="950977"/>
                </a:lnTo>
                <a:lnTo>
                  <a:pt x="170688" y="947929"/>
                </a:lnTo>
                <a:lnTo>
                  <a:pt x="170688" y="938785"/>
                </a:lnTo>
                <a:lnTo>
                  <a:pt x="170688" y="935737"/>
                </a:lnTo>
                <a:lnTo>
                  <a:pt x="173736" y="932689"/>
                </a:lnTo>
                <a:lnTo>
                  <a:pt x="182880" y="932689"/>
                </a:lnTo>
                <a:lnTo>
                  <a:pt x="188976" y="932689"/>
                </a:lnTo>
                <a:lnTo>
                  <a:pt x="188976" y="932689"/>
                </a:lnTo>
                <a:lnTo>
                  <a:pt x="192024" y="929641"/>
                </a:lnTo>
                <a:lnTo>
                  <a:pt x="192024" y="929641"/>
                </a:lnTo>
                <a:lnTo>
                  <a:pt x="195072" y="929641"/>
                </a:lnTo>
                <a:lnTo>
                  <a:pt x="195072" y="929641"/>
                </a:lnTo>
                <a:lnTo>
                  <a:pt x="198120" y="926593"/>
                </a:lnTo>
                <a:lnTo>
                  <a:pt x="198120" y="926593"/>
                </a:lnTo>
                <a:lnTo>
                  <a:pt x="198120" y="923545"/>
                </a:lnTo>
                <a:lnTo>
                  <a:pt x="198120" y="923545"/>
                </a:lnTo>
                <a:lnTo>
                  <a:pt x="198120" y="917449"/>
                </a:lnTo>
                <a:lnTo>
                  <a:pt x="201168" y="908305"/>
                </a:lnTo>
                <a:lnTo>
                  <a:pt x="201168" y="822961"/>
                </a:lnTo>
                <a:lnTo>
                  <a:pt x="204216" y="829057"/>
                </a:lnTo>
                <a:lnTo>
                  <a:pt x="137160" y="829057"/>
                </a:lnTo>
                <a:lnTo>
                  <a:pt x="140208" y="826009"/>
                </a:lnTo>
                <a:lnTo>
                  <a:pt x="109728" y="877825"/>
                </a:lnTo>
                <a:lnTo>
                  <a:pt x="97536" y="896113"/>
                </a:lnTo>
                <a:lnTo>
                  <a:pt x="91440" y="911353"/>
                </a:lnTo>
                <a:lnTo>
                  <a:pt x="85344" y="920497"/>
                </a:lnTo>
                <a:lnTo>
                  <a:pt x="88392" y="920497"/>
                </a:lnTo>
                <a:lnTo>
                  <a:pt x="85344" y="926593"/>
                </a:lnTo>
                <a:lnTo>
                  <a:pt x="85344" y="926593"/>
                </a:lnTo>
                <a:lnTo>
                  <a:pt x="88392" y="929641"/>
                </a:lnTo>
                <a:lnTo>
                  <a:pt x="85344" y="926593"/>
                </a:lnTo>
                <a:lnTo>
                  <a:pt x="88392" y="929641"/>
                </a:lnTo>
                <a:lnTo>
                  <a:pt x="88392" y="929641"/>
                </a:lnTo>
                <a:lnTo>
                  <a:pt x="94488" y="932689"/>
                </a:lnTo>
                <a:lnTo>
                  <a:pt x="94488" y="932689"/>
                </a:lnTo>
                <a:lnTo>
                  <a:pt x="103632" y="932689"/>
                </a:lnTo>
                <a:lnTo>
                  <a:pt x="109728" y="935737"/>
                </a:lnTo>
                <a:lnTo>
                  <a:pt x="109728" y="938785"/>
                </a:lnTo>
                <a:lnTo>
                  <a:pt x="106680" y="947929"/>
                </a:lnTo>
                <a:lnTo>
                  <a:pt x="103632" y="950977"/>
                </a:lnTo>
                <a:lnTo>
                  <a:pt x="24384" y="950977"/>
                </a:lnTo>
                <a:lnTo>
                  <a:pt x="21336" y="947929"/>
                </a:lnTo>
                <a:lnTo>
                  <a:pt x="21336" y="944881"/>
                </a:lnTo>
                <a:lnTo>
                  <a:pt x="21336" y="935737"/>
                </a:lnTo>
                <a:lnTo>
                  <a:pt x="24384" y="932689"/>
                </a:lnTo>
                <a:lnTo>
                  <a:pt x="39624" y="929641"/>
                </a:lnTo>
                <a:lnTo>
                  <a:pt x="39624" y="929641"/>
                </a:lnTo>
                <a:lnTo>
                  <a:pt x="51816" y="926593"/>
                </a:lnTo>
                <a:lnTo>
                  <a:pt x="48768" y="926593"/>
                </a:lnTo>
                <a:lnTo>
                  <a:pt x="54864" y="920497"/>
                </a:lnTo>
                <a:lnTo>
                  <a:pt x="54864" y="920497"/>
                </a:lnTo>
                <a:lnTo>
                  <a:pt x="60960" y="914401"/>
                </a:lnTo>
                <a:lnTo>
                  <a:pt x="67056" y="905257"/>
                </a:lnTo>
                <a:lnTo>
                  <a:pt x="73152" y="896113"/>
                </a:lnTo>
                <a:lnTo>
                  <a:pt x="228600" y="643129"/>
                </a:lnTo>
                <a:close/>
                <a:moveTo>
                  <a:pt x="82296" y="899161"/>
                </a:moveTo>
                <a:lnTo>
                  <a:pt x="76200" y="911353"/>
                </a:lnTo>
                <a:lnTo>
                  <a:pt x="67056" y="920497"/>
                </a:lnTo>
                <a:lnTo>
                  <a:pt x="60960" y="926593"/>
                </a:lnTo>
                <a:lnTo>
                  <a:pt x="60960" y="929641"/>
                </a:lnTo>
                <a:lnTo>
                  <a:pt x="54864" y="932689"/>
                </a:lnTo>
                <a:lnTo>
                  <a:pt x="54864" y="932689"/>
                </a:lnTo>
                <a:lnTo>
                  <a:pt x="42672" y="938785"/>
                </a:lnTo>
                <a:lnTo>
                  <a:pt x="42672" y="938785"/>
                </a:lnTo>
                <a:lnTo>
                  <a:pt x="27432" y="941833"/>
                </a:lnTo>
                <a:lnTo>
                  <a:pt x="30480" y="938785"/>
                </a:lnTo>
                <a:lnTo>
                  <a:pt x="30480" y="947929"/>
                </a:lnTo>
                <a:lnTo>
                  <a:pt x="24384" y="941833"/>
                </a:lnTo>
                <a:lnTo>
                  <a:pt x="103632" y="941833"/>
                </a:lnTo>
                <a:lnTo>
                  <a:pt x="97536" y="944881"/>
                </a:lnTo>
                <a:lnTo>
                  <a:pt x="100584" y="935737"/>
                </a:lnTo>
                <a:lnTo>
                  <a:pt x="103632" y="941833"/>
                </a:lnTo>
                <a:lnTo>
                  <a:pt x="94488" y="941833"/>
                </a:lnTo>
                <a:lnTo>
                  <a:pt x="94488" y="941833"/>
                </a:lnTo>
                <a:lnTo>
                  <a:pt x="85344" y="938785"/>
                </a:lnTo>
                <a:lnTo>
                  <a:pt x="85344" y="938785"/>
                </a:lnTo>
                <a:lnTo>
                  <a:pt x="79248" y="935737"/>
                </a:lnTo>
                <a:lnTo>
                  <a:pt x="79248" y="932689"/>
                </a:lnTo>
                <a:lnTo>
                  <a:pt x="76200" y="926593"/>
                </a:lnTo>
                <a:lnTo>
                  <a:pt x="76200" y="926593"/>
                </a:lnTo>
                <a:lnTo>
                  <a:pt x="79248" y="917449"/>
                </a:lnTo>
                <a:lnTo>
                  <a:pt x="79248" y="917449"/>
                </a:lnTo>
                <a:lnTo>
                  <a:pt x="82296" y="905257"/>
                </a:lnTo>
                <a:lnTo>
                  <a:pt x="91440" y="890017"/>
                </a:lnTo>
                <a:lnTo>
                  <a:pt x="100584" y="871729"/>
                </a:lnTo>
                <a:lnTo>
                  <a:pt x="131064" y="822961"/>
                </a:lnTo>
                <a:lnTo>
                  <a:pt x="137160" y="819913"/>
                </a:lnTo>
                <a:lnTo>
                  <a:pt x="204216" y="819913"/>
                </a:lnTo>
                <a:lnTo>
                  <a:pt x="210312" y="822961"/>
                </a:lnTo>
                <a:lnTo>
                  <a:pt x="210312" y="911353"/>
                </a:lnTo>
                <a:lnTo>
                  <a:pt x="207264" y="917449"/>
                </a:lnTo>
                <a:lnTo>
                  <a:pt x="207264" y="923545"/>
                </a:lnTo>
                <a:lnTo>
                  <a:pt x="207264" y="926593"/>
                </a:lnTo>
                <a:lnTo>
                  <a:pt x="204216" y="929641"/>
                </a:lnTo>
                <a:lnTo>
                  <a:pt x="204216" y="932689"/>
                </a:lnTo>
                <a:lnTo>
                  <a:pt x="201168" y="935737"/>
                </a:lnTo>
                <a:lnTo>
                  <a:pt x="201168" y="935737"/>
                </a:lnTo>
                <a:lnTo>
                  <a:pt x="198120" y="938785"/>
                </a:lnTo>
                <a:lnTo>
                  <a:pt x="195072" y="938785"/>
                </a:lnTo>
                <a:lnTo>
                  <a:pt x="192024" y="938785"/>
                </a:lnTo>
                <a:lnTo>
                  <a:pt x="188976" y="941833"/>
                </a:lnTo>
                <a:lnTo>
                  <a:pt x="182880" y="941833"/>
                </a:lnTo>
                <a:lnTo>
                  <a:pt x="173736" y="941833"/>
                </a:lnTo>
                <a:lnTo>
                  <a:pt x="179832" y="935737"/>
                </a:lnTo>
                <a:lnTo>
                  <a:pt x="179832" y="944881"/>
                </a:lnTo>
                <a:lnTo>
                  <a:pt x="176784" y="941833"/>
                </a:lnTo>
                <a:lnTo>
                  <a:pt x="271272" y="941833"/>
                </a:lnTo>
                <a:lnTo>
                  <a:pt x="265176" y="944881"/>
                </a:lnTo>
                <a:lnTo>
                  <a:pt x="268224" y="935737"/>
                </a:lnTo>
                <a:lnTo>
                  <a:pt x="271272" y="941833"/>
                </a:lnTo>
                <a:lnTo>
                  <a:pt x="262128" y="941833"/>
                </a:lnTo>
                <a:lnTo>
                  <a:pt x="256032" y="938785"/>
                </a:lnTo>
                <a:lnTo>
                  <a:pt x="252984" y="938785"/>
                </a:lnTo>
                <a:lnTo>
                  <a:pt x="246888" y="938785"/>
                </a:lnTo>
                <a:lnTo>
                  <a:pt x="246888" y="935737"/>
                </a:lnTo>
                <a:lnTo>
                  <a:pt x="243840" y="935737"/>
                </a:lnTo>
                <a:lnTo>
                  <a:pt x="243840" y="932689"/>
                </a:lnTo>
                <a:lnTo>
                  <a:pt x="240792" y="929641"/>
                </a:lnTo>
                <a:lnTo>
                  <a:pt x="240792" y="929641"/>
                </a:lnTo>
                <a:lnTo>
                  <a:pt x="237744" y="923545"/>
                </a:lnTo>
                <a:lnTo>
                  <a:pt x="237744" y="914401"/>
                </a:lnTo>
                <a:lnTo>
                  <a:pt x="237744" y="908305"/>
                </a:lnTo>
                <a:lnTo>
                  <a:pt x="237744" y="646177"/>
                </a:lnTo>
                <a:lnTo>
                  <a:pt x="240792" y="649225"/>
                </a:lnTo>
                <a:lnTo>
                  <a:pt x="231648" y="649225"/>
                </a:lnTo>
                <a:lnTo>
                  <a:pt x="234696" y="649225"/>
                </a:lnTo>
                <a:lnTo>
                  <a:pt x="82296" y="899161"/>
                </a:lnTo>
                <a:close/>
                <a:moveTo>
                  <a:pt x="1005840" y="640081"/>
                </a:moveTo>
                <a:lnTo>
                  <a:pt x="1008888" y="637033"/>
                </a:lnTo>
                <a:lnTo>
                  <a:pt x="1018032" y="637033"/>
                </a:lnTo>
                <a:lnTo>
                  <a:pt x="1024128" y="640081"/>
                </a:lnTo>
                <a:lnTo>
                  <a:pt x="1027176" y="643129"/>
                </a:lnTo>
                <a:lnTo>
                  <a:pt x="1027176" y="643129"/>
                </a:lnTo>
                <a:lnTo>
                  <a:pt x="1030224" y="646177"/>
                </a:lnTo>
                <a:lnTo>
                  <a:pt x="1030224" y="646177"/>
                </a:lnTo>
                <a:lnTo>
                  <a:pt x="1033272" y="646177"/>
                </a:lnTo>
                <a:lnTo>
                  <a:pt x="1033272" y="646177"/>
                </a:lnTo>
                <a:lnTo>
                  <a:pt x="1039368" y="646177"/>
                </a:lnTo>
                <a:lnTo>
                  <a:pt x="1048512" y="646177"/>
                </a:lnTo>
                <a:lnTo>
                  <a:pt x="1060704" y="646177"/>
                </a:lnTo>
                <a:lnTo>
                  <a:pt x="1188720" y="646177"/>
                </a:lnTo>
                <a:lnTo>
                  <a:pt x="1207008" y="646177"/>
                </a:lnTo>
                <a:lnTo>
                  <a:pt x="1216152" y="646177"/>
                </a:lnTo>
                <a:lnTo>
                  <a:pt x="1216152" y="646177"/>
                </a:lnTo>
                <a:lnTo>
                  <a:pt x="1225295" y="643129"/>
                </a:lnTo>
                <a:lnTo>
                  <a:pt x="1225295" y="643129"/>
                </a:lnTo>
                <a:lnTo>
                  <a:pt x="1228344" y="637033"/>
                </a:lnTo>
                <a:lnTo>
                  <a:pt x="1231392" y="637033"/>
                </a:lnTo>
                <a:lnTo>
                  <a:pt x="1240536" y="637033"/>
                </a:lnTo>
                <a:lnTo>
                  <a:pt x="1246632" y="640081"/>
                </a:lnTo>
                <a:lnTo>
                  <a:pt x="1246632" y="643129"/>
                </a:lnTo>
                <a:lnTo>
                  <a:pt x="1234439" y="694945"/>
                </a:lnTo>
                <a:lnTo>
                  <a:pt x="1231392" y="697993"/>
                </a:lnTo>
                <a:lnTo>
                  <a:pt x="1222248" y="697993"/>
                </a:lnTo>
                <a:lnTo>
                  <a:pt x="1216152" y="694945"/>
                </a:lnTo>
                <a:lnTo>
                  <a:pt x="1216152" y="682753"/>
                </a:lnTo>
                <a:lnTo>
                  <a:pt x="1216152" y="682753"/>
                </a:lnTo>
                <a:lnTo>
                  <a:pt x="1210056" y="673609"/>
                </a:lnTo>
                <a:lnTo>
                  <a:pt x="1213104" y="676657"/>
                </a:lnTo>
                <a:lnTo>
                  <a:pt x="1210056" y="673609"/>
                </a:lnTo>
                <a:lnTo>
                  <a:pt x="1210056" y="673609"/>
                </a:lnTo>
                <a:lnTo>
                  <a:pt x="1203960" y="673609"/>
                </a:lnTo>
                <a:lnTo>
                  <a:pt x="1203960" y="673609"/>
                </a:lnTo>
                <a:lnTo>
                  <a:pt x="1197864" y="670561"/>
                </a:lnTo>
                <a:lnTo>
                  <a:pt x="1188720" y="670561"/>
                </a:lnTo>
                <a:lnTo>
                  <a:pt x="1143000" y="670561"/>
                </a:lnTo>
                <a:lnTo>
                  <a:pt x="1146048" y="667513"/>
                </a:lnTo>
                <a:lnTo>
                  <a:pt x="1097280" y="902209"/>
                </a:lnTo>
                <a:lnTo>
                  <a:pt x="1094232" y="908305"/>
                </a:lnTo>
                <a:lnTo>
                  <a:pt x="1094232" y="914401"/>
                </a:lnTo>
                <a:lnTo>
                  <a:pt x="1094232" y="917449"/>
                </a:lnTo>
                <a:lnTo>
                  <a:pt x="1094232" y="920497"/>
                </a:lnTo>
                <a:lnTo>
                  <a:pt x="1094232" y="920497"/>
                </a:lnTo>
                <a:lnTo>
                  <a:pt x="1094232" y="926593"/>
                </a:lnTo>
                <a:lnTo>
                  <a:pt x="1094232" y="923545"/>
                </a:lnTo>
                <a:lnTo>
                  <a:pt x="1100328" y="929641"/>
                </a:lnTo>
                <a:lnTo>
                  <a:pt x="1097280" y="926593"/>
                </a:lnTo>
                <a:lnTo>
                  <a:pt x="1106424" y="932689"/>
                </a:lnTo>
                <a:lnTo>
                  <a:pt x="1103376" y="932689"/>
                </a:lnTo>
                <a:lnTo>
                  <a:pt x="1115568" y="932689"/>
                </a:lnTo>
                <a:lnTo>
                  <a:pt x="1118616" y="935737"/>
                </a:lnTo>
                <a:lnTo>
                  <a:pt x="1118616" y="938785"/>
                </a:lnTo>
                <a:lnTo>
                  <a:pt x="1115568" y="947929"/>
                </a:lnTo>
                <a:lnTo>
                  <a:pt x="1112520" y="950977"/>
                </a:lnTo>
                <a:lnTo>
                  <a:pt x="1018032" y="950977"/>
                </a:lnTo>
                <a:lnTo>
                  <a:pt x="1014984" y="947929"/>
                </a:lnTo>
                <a:lnTo>
                  <a:pt x="1011936" y="944881"/>
                </a:lnTo>
                <a:lnTo>
                  <a:pt x="1014984" y="935737"/>
                </a:lnTo>
                <a:lnTo>
                  <a:pt x="1018032" y="932689"/>
                </a:lnTo>
                <a:lnTo>
                  <a:pt x="1027176" y="932689"/>
                </a:lnTo>
                <a:lnTo>
                  <a:pt x="1027176" y="932689"/>
                </a:lnTo>
                <a:lnTo>
                  <a:pt x="1033272" y="929641"/>
                </a:lnTo>
                <a:lnTo>
                  <a:pt x="1033272" y="929641"/>
                </a:lnTo>
                <a:lnTo>
                  <a:pt x="1039368" y="926593"/>
                </a:lnTo>
                <a:lnTo>
                  <a:pt x="1036320" y="929641"/>
                </a:lnTo>
                <a:lnTo>
                  <a:pt x="1042416" y="923545"/>
                </a:lnTo>
                <a:lnTo>
                  <a:pt x="1039368" y="923545"/>
                </a:lnTo>
                <a:lnTo>
                  <a:pt x="1042416" y="920497"/>
                </a:lnTo>
                <a:lnTo>
                  <a:pt x="1045464" y="914401"/>
                </a:lnTo>
                <a:lnTo>
                  <a:pt x="1045464" y="914401"/>
                </a:lnTo>
                <a:lnTo>
                  <a:pt x="1051560" y="899161"/>
                </a:lnTo>
                <a:lnTo>
                  <a:pt x="1100328" y="664465"/>
                </a:lnTo>
                <a:lnTo>
                  <a:pt x="1106424" y="670561"/>
                </a:lnTo>
                <a:lnTo>
                  <a:pt x="1057656" y="670561"/>
                </a:lnTo>
                <a:lnTo>
                  <a:pt x="1039368" y="673609"/>
                </a:lnTo>
                <a:lnTo>
                  <a:pt x="1042416" y="673609"/>
                </a:lnTo>
                <a:lnTo>
                  <a:pt x="1027176" y="676657"/>
                </a:lnTo>
                <a:lnTo>
                  <a:pt x="1027176" y="676657"/>
                </a:lnTo>
                <a:lnTo>
                  <a:pt x="1018032" y="685801"/>
                </a:lnTo>
                <a:lnTo>
                  <a:pt x="1018032" y="682753"/>
                </a:lnTo>
                <a:lnTo>
                  <a:pt x="1011936" y="694945"/>
                </a:lnTo>
                <a:lnTo>
                  <a:pt x="1008888" y="697993"/>
                </a:lnTo>
                <a:lnTo>
                  <a:pt x="999744" y="697993"/>
                </a:lnTo>
                <a:lnTo>
                  <a:pt x="996696" y="694945"/>
                </a:lnTo>
                <a:lnTo>
                  <a:pt x="993648" y="691897"/>
                </a:lnTo>
                <a:lnTo>
                  <a:pt x="1005840" y="640081"/>
                </a:lnTo>
                <a:close/>
                <a:moveTo>
                  <a:pt x="1002792" y="694945"/>
                </a:moveTo>
                <a:lnTo>
                  <a:pt x="999744" y="688849"/>
                </a:lnTo>
                <a:lnTo>
                  <a:pt x="1008888" y="688849"/>
                </a:lnTo>
                <a:lnTo>
                  <a:pt x="1002792" y="691897"/>
                </a:lnTo>
                <a:lnTo>
                  <a:pt x="1011936" y="679705"/>
                </a:lnTo>
                <a:lnTo>
                  <a:pt x="1011936" y="676657"/>
                </a:lnTo>
                <a:lnTo>
                  <a:pt x="1024128" y="670561"/>
                </a:lnTo>
                <a:lnTo>
                  <a:pt x="1024128" y="670561"/>
                </a:lnTo>
                <a:lnTo>
                  <a:pt x="1039368" y="664465"/>
                </a:lnTo>
                <a:lnTo>
                  <a:pt x="1039368" y="664465"/>
                </a:lnTo>
                <a:lnTo>
                  <a:pt x="1057656" y="661417"/>
                </a:lnTo>
                <a:lnTo>
                  <a:pt x="1106424" y="661417"/>
                </a:lnTo>
                <a:lnTo>
                  <a:pt x="1109472" y="664465"/>
                </a:lnTo>
                <a:lnTo>
                  <a:pt x="1109472" y="667513"/>
                </a:lnTo>
                <a:lnTo>
                  <a:pt x="1060704" y="902209"/>
                </a:lnTo>
                <a:lnTo>
                  <a:pt x="1054608" y="917449"/>
                </a:lnTo>
                <a:lnTo>
                  <a:pt x="1054608" y="920497"/>
                </a:lnTo>
                <a:lnTo>
                  <a:pt x="1051560" y="926593"/>
                </a:lnTo>
                <a:lnTo>
                  <a:pt x="1048512" y="929641"/>
                </a:lnTo>
                <a:lnTo>
                  <a:pt x="1048512" y="929641"/>
                </a:lnTo>
                <a:lnTo>
                  <a:pt x="1042416" y="935737"/>
                </a:lnTo>
                <a:lnTo>
                  <a:pt x="1042416" y="935737"/>
                </a:lnTo>
                <a:lnTo>
                  <a:pt x="1036320" y="938785"/>
                </a:lnTo>
                <a:lnTo>
                  <a:pt x="1036320" y="938785"/>
                </a:lnTo>
                <a:lnTo>
                  <a:pt x="1027176" y="941833"/>
                </a:lnTo>
                <a:lnTo>
                  <a:pt x="1027176" y="941833"/>
                </a:lnTo>
                <a:lnTo>
                  <a:pt x="1021080" y="941833"/>
                </a:lnTo>
                <a:lnTo>
                  <a:pt x="1024128" y="938785"/>
                </a:lnTo>
                <a:lnTo>
                  <a:pt x="1021080" y="947929"/>
                </a:lnTo>
                <a:lnTo>
                  <a:pt x="1018032" y="941833"/>
                </a:lnTo>
                <a:lnTo>
                  <a:pt x="1112520" y="941833"/>
                </a:lnTo>
                <a:lnTo>
                  <a:pt x="1109472" y="944881"/>
                </a:lnTo>
                <a:lnTo>
                  <a:pt x="1109472" y="935737"/>
                </a:lnTo>
                <a:lnTo>
                  <a:pt x="1112520" y="941833"/>
                </a:lnTo>
                <a:lnTo>
                  <a:pt x="1103376" y="938785"/>
                </a:lnTo>
                <a:lnTo>
                  <a:pt x="1100328" y="938785"/>
                </a:lnTo>
                <a:lnTo>
                  <a:pt x="1094232" y="935737"/>
                </a:lnTo>
                <a:lnTo>
                  <a:pt x="1091184" y="935737"/>
                </a:lnTo>
                <a:lnTo>
                  <a:pt x="1088136" y="929641"/>
                </a:lnTo>
                <a:lnTo>
                  <a:pt x="1085088" y="926593"/>
                </a:lnTo>
                <a:lnTo>
                  <a:pt x="1085088" y="920497"/>
                </a:lnTo>
                <a:lnTo>
                  <a:pt x="1085088" y="920497"/>
                </a:lnTo>
                <a:lnTo>
                  <a:pt x="1085088" y="917449"/>
                </a:lnTo>
                <a:lnTo>
                  <a:pt x="1085088" y="911353"/>
                </a:lnTo>
                <a:lnTo>
                  <a:pt x="1088136" y="908305"/>
                </a:lnTo>
                <a:lnTo>
                  <a:pt x="1088136" y="902209"/>
                </a:lnTo>
                <a:lnTo>
                  <a:pt x="1139952" y="664465"/>
                </a:lnTo>
                <a:lnTo>
                  <a:pt x="1143000" y="661417"/>
                </a:lnTo>
                <a:lnTo>
                  <a:pt x="1188720" y="661417"/>
                </a:lnTo>
                <a:lnTo>
                  <a:pt x="1200912" y="661417"/>
                </a:lnTo>
                <a:lnTo>
                  <a:pt x="1207008" y="664465"/>
                </a:lnTo>
                <a:lnTo>
                  <a:pt x="1207008" y="664465"/>
                </a:lnTo>
                <a:lnTo>
                  <a:pt x="1213104" y="667513"/>
                </a:lnTo>
                <a:lnTo>
                  <a:pt x="1213104" y="667513"/>
                </a:lnTo>
                <a:lnTo>
                  <a:pt x="1219200" y="670561"/>
                </a:lnTo>
                <a:lnTo>
                  <a:pt x="1219200" y="670561"/>
                </a:lnTo>
                <a:lnTo>
                  <a:pt x="1222248" y="679705"/>
                </a:lnTo>
                <a:lnTo>
                  <a:pt x="1222248" y="679705"/>
                </a:lnTo>
                <a:lnTo>
                  <a:pt x="1225295" y="691897"/>
                </a:lnTo>
                <a:lnTo>
                  <a:pt x="1222248" y="688849"/>
                </a:lnTo>
                <a:lnTo>
                  <a:pt x="1231392" y="688849"/>
                </a:lnTo>
                <a:lnTo>
                  <a:pt x="1225295" y="691897"/>
                </a:lnTo>
                <a:lnTo>
                  <a:pt x="1237488" y="640081"/>
                </a:lnTo>
                <a:lnTo>
                  <a:pt x="1240536" y="646177"/>
                </a:lnTo>
                <a:lnTo>
                  <a:pt x="1231392" y="646177"/>
                </a:lnTo>
                <a:lnTo>
                  <a:pt x="1234439" y="646177"/>
                </a:lnTo>
                <a:lnTo>
                  <a:pt x="1228344" y="649225"/>
                </a:lnTo>
                <a:lnTo>
                  <a:pt x="1228344" y="649225"/>
                </a:lnTo>
                <a:lnTo>
                  <a:pt x="1219200" y="655321"/>
                </a:lnTo>
                <a:lnTo>
                  <a:pt x="1219200" y="655321"/>
                </a:lnTo>
                <a:lnTo>
                  <a:pt x="1207008" y="655321"/>
                </a:lnTo>
                <a:lnTo>
                  <a:pt x="1188720" y="655321"/>
                </a:lnTo>
                <a:lnTo>
                  <a:pt x="1060704" y="655321"/>
                </a:lnTo>
                <a:lnTo>
                  <a:pt x="1048512" y="655321"/>
                </a:lnTo>
                <a:lnTo>
                  <a:pt x="1039368" y="655321"/>
                </a:lnTo>
                <a:lnTo>
                  <a:pt x="1033272" y="655321"/>
                </a:lnTo>
                <a:lnTo>
                  <a:pt x="1030224" y="655321"/>
                </a:lnTo>
                <a:lnTo>
                  <a:pt x="1027176" y="655321"/>
                </a:lnTo>
                <a:lnTo>
                  <a:pt x="1027176" y="655321"/>
                </a:lnTo>
                <a:lnTo>
                  <a:pt x="1021080" y="652273"/>
                </a:lnTo>
                <a:lnTo>
                  <a:pt x="1021080" y="649225"/>
                </a:lnTo>
                <a:lnTo>
                  <a:pt x="1014984" y="643129"/>
                </a:lnTo>
                <a:lnTo>
                  <a:pt x="1018032" y="646177"/>
                </a:lnTo>
                <a:lnTo>
                  <a:pt x="1008888" y="646177"/>
                </a:lnTo>
                <a:lnTo>
                  <a:pt x="1014984" y="643129"/>
                </a:lnTo>
                <a:lnTo>
                  <a:pt x="1002792" y="694945"/>
                </a:lnTo>
                <a:close/>
                <a:moveTo>
                  <a:pt x="740664" y="640081"/>
                </a:moveTo>
                <a:lnTo>
                  <a:pt x="743712" y="637033"/>
                </a:lnTo>
                <a:lnTo>
                  <a:pt x="752856" y="637033"/>
                </a:lnTo>
                <a:lnTo>
                  <a:pt x="758952" y="640081"/>
                </a:lnTo>
                <a:lnTo>
                  <a:pt x="762000" y="643129"/>
                </a:lnTo>
                <a:lnTo>
                  <a:pt x="758952" y="643129"/>
                </a:lnTo>
                <a:lnTo>
                  <a:pt x="765048" y="646177"/>
                </a:lnTo>
                <a:lnTo>
                  <a:pt x="765048" y="646177"/>
                </a:lnTo>
                <a:lnTo>
                  <a:pt x="768096" y="646177"/>
                </a:lnTo>
                <a:lnTo>
                  <a:pt x="768096" y="646177"/>
                </a:lnTo>
                <a:lnTo>
                  <a:pt x="774192" y="646177"/>
                </a:lnTo>
                <a:lnTo>
                  <a:pt x="783336" y="646177"/>
                </a:lnTo>
                <a:lnTo>
                  <a:pt x="795528" y="646177"/>
                </a:lnTo>
                <a:lnTo>
                  <a:pt x="923544" y="646177"/>
                </a:lnTo>
                <a:lnTo>
                  <a:pt x="938784" y="646177"/>
                </a:lnTo>
                <a:lnTo>
                  <a:pt x="950976" y="646177"/>
                </a:lnTo>
                <a:lnTo>
                  <a:pt x="950976" y="646177"/>
                </a:lnTo>
                <a:lnTo>
                  <a:pt x="960120" y="643129"/>
                </a:lnTo>
                <a:lnTo>
                  <a:pt x="957072" y="643129"/>
                </a:lnTo>
                <a:lnTo>
                  <a:pt x="963168" y="637033"/>
                </a:lnTo>
                <a:lnTo>
                  <a:pt x="966216" y="637033"/>
                </a:lnTo>
                <a:lnTo>
                  <a:pt x="975360" y="637033"/>
                </a:lnTo>
                <a:lnTo>
                  <a:pt x="981456" y="640081"/>
                </a:lnTo>
                <a:lnTo>
                  <a:pt x="981456" y="643129"/>
                </a:lnTo>
                <a:lnTo>
                  <a:pt x="969264" y="694945"/>
                </a:lnTo>
                <a:lnTo>
                  <a:pt x="966216" y="697993"/>
                </a:lnTo>
                <a:lnTo>
                  <a:pt x="957072" y="697993"/>
                </a:lnTo>
                <a:lnTo>
                  <a:pt x="950976" y="694945"/>
                </a:lnTo>
                <a:lnTo>
                  <a:pt x="947928" y="682753"/>
                </a:lnTo>
                <a:lnTo>
                  <a:pt x="950976" y="682753"/>
                </a:lnTo>
                <a:lnTo>
                  <a:pt x="944880" y="676657"/>
                </a:lnTo>
                <a:lnTo>
                  <a:pt x="947928" y="676657"/>
                </a:lnTo>
                <a:lnTo>
                  <a:pt x="941832" y="673609"/>
                </a:lnTo>
                <a:lnTo>
                  <a:pt x="944880" y="673609"/>
                </a:lnTo>
                <a:lnTo>
                  <a:pt x="938784" y="673609"/>
                </a:lnTo>
                <a:lnTo>
                  <a:pt x="938784" y="673609"/>
                </a:lnTo>
                <a:lnTo>
                  <a:pt x="932688" y="670561"/>
                </a:lnTo>
                <a:lnTo>
                  <a:pt x="923544" y="670561"/>
                </a:lnTo>
                <a:lnTo>
                  <a:pt x="877824" y="670561"/>
                </a:lnTo>
                <a:lnTo>
                  <a:pt x="880872" y="667513"/>
                </a:lnTo>
                <a:lnTo>
                  <a:pt x="832104" y="902209"/>
                </a:lnTo>
                <a:lnTo>
                  <a:pt x="829056" y="908305"/>
                </a:lnTo>
                <a:lnTo>
                  <a:pt x="829056" y="914401"/>
                </a:lnTo>
                <a:lnTo>
                  <a:pt x="829056" y="917449"/>
                </a:lnTo>
                <a:lnTo>
                  <a:pt x="829056" y="920497"/>
                </a:lnTo>
                <a:lnTo>
                  <a:pt x="829056" y="920497"/>
                </a:lnTo>
                <a:lnTo>
                  <a:pt x="829056" y="926593"/>
                </a:lnTo>
                <a:lnTo>
                  <a:pt x="829056" y="923545"/>
                </a:lnTo>
                <a:lnTo>
                  <a:pt x="832104" y="929641"/>
                </a:lnTo>
                <a:lnTo>
                  <a:pt x="832104" y="926593"/>
                </a:lnTo>
                <a:lnTo>
                  <a:pt x="838200" y="932689"/>
                </a:lnTo>
                <a:lnTo>
                  <a:pt x="838200" y="932689"/>
                </a:lnTo>
                <a:lnTo>
                  <a:pt x="850392" y="932689"/>
                </a:lnTo>
                <a:lnTo>
                  <a:pt x="853440" y="935737"/>
                </a:lnTo>
                <a:lnTo>
                  <a:pt x="853440" y="938785"/>
                </a:lnTo>
                <a:lnTo>
                  <a:pt x="850392" y="947929"/>
                </a:lnTo>
                <a:lnTo>
                  <a:pt x="847344" y="950977"/>
                </a:lnTo>
                <a:lnTo>
                  <a:pt x="752856" y="950977"/>
                </a:lnTo>
                <a:lnTo>
                  <a:pt x="749808" y="947929"/>
                </a:lnTo>
                <a:lnTo>
                  <a:pt x="746760" y="944881"/>
                </a:lnTo>
                <a:lnTo>
                  <a:pt x="749808" y="935737"/>
                </a:lnTo>
                <a:lnTo>
                  <a:pt x="752856" y="932689"/>
                </a:lnTo>
                <a:lnTo>
                  <a:pt x="762000" y="932689"/>
                </a:lnTo>
                <a:lnTo>
                  <a:pt x="762000" y="932689"/>
                </a:lnTo>
                <a:lnTo>
                  <a:pt x="768096" y="929641"/>
                </a:lnTo>
                <a:lnTo>
                  <a:pt x="768096" y="929641"/>
                </a:lnTo>
                <a:lnTo>
                  <a:pt x="771144" y="926593"/>
                </a:lnTo>
                <a:lnTo>
                  <a:pt x="771144" y="926593"/>
                </a:lnTo>
                <a:lnTo>
                  <a:pt x="777240" y="923545"/>
                </a:lnTo>
                <a:lnTo>
                  <a:pt x="774192" y="923545"/>
                </a:lnTo>
                <a:lnTo>
                  <a:pt x="777240" y="920497"/>
                </a:lnTo>
                <a:lnTo>
                  <a:pt x="777240" y="920497"/>
                </a:lnTo>
                <a:lnTo>
                  <a:pt x="780288" y="914401"/>
                </a:lnTo>
                <a:lnTo>
                  <a:pt x="780288" y="914401"/>
                </a:lnTo>
                <a:lnTo>
                  <a:pt x="786384" y="899161"/>
                </a:lnTo>
                <a:lnTo>
                  <a:pt x="835152" y="664465"/>
                </a:lnTo>
                <a:lnTo>
                  <a:pt x="841248" y="670561"/>
                </a:lnTo>
                <a:lnTo>
                  <a:pt x="789432" y="670561"/>
                </a:lnTo>
                <a:lnTo>
                  <a:pt x="774192" y="673609"/>
                </a:lnTo>
                <a:lnTo>
                  <a:pt x="777240" y="673609"/>
                </a:lnTo>
                <a:lnTo>
                  <a:pt x="762000" y="676657"/>
                </a:lnTo>
                <a:lnTo>
                  <a:pt x="762000" y="676657"/>
                </a:lnTo>
                <a:lnTo>
                  <a:pt x="752856" y="685801"/>
                </a:lnTo>
                <a:lnTo>
                  <a:pt x="752856" y="682753"/>
                </a:lnTo>
                <a:lnTo>
                  <a:pt x="746760" y="694945"/>
                </a:lnTo>
                <a:lnTo>
                  <a:pt x="743712" y="697993"/>
                </a:lnTo>
                <a:lnTo>
                  <a:pt x="734568" y="697993"/>
                </a:lnTo>
                <a:lnTo>
                  <a:pt x="731520" y="694945"/>
                </a:lnTo>
                <a:lnTo>
                  <a:pt x="728472" y="691897"/>
                </a:lnTo>
                <a:lnTo>
                  <a:pt x="740664" y="640081"/>
                </a:lnTo>
                <a:close/>
                <a:moveTo>
                  <a:pt x="737616" y="694945"/>
                </a:moveTo>
                <a:lnTo>
                  <a:pt x="734568" y="688849"/>
                </a:lnTo>
                <a:lnTo>
                  <a:pt x="743712" y="688849"/>
                </a:lnTo>
                <a:lnTo>
                  <a:pt x="737616" y="691897"/>
                </a:lnTo>
                <a:lnTo>
                  <a:pt x="746760" y="679705"/>
                </a:lnTo>
                <a:lnTo>
                  <a:pt x="746760" y="676657"/>
                </a:lnTo>
                <a:lnTo>
                  <a:pt x="758952" y="670561"/>
                </a:lnTo>
                <a:lnTo>
                  <a:pt x="758952" y="670561"/>
                </a:lnTo>
                <a:lnTo>
                  <a:pt x="771144" y="664465"/>
                </a:lnTo>
                <a:lnTo>
                  <a:pt x="774192" y="664465"/>
                </a:lnTo>
                <a:lnTo>
                  <a:pt x="789432" y="661417"/>
                </a:lnTo>
                <a:lnTo>
                  <a:pt x="841248" y="661417"/>
                </a:lnTo>
                <a:lnTo>
                  <a:pt x="844296" y="664465"/>
                </a:lnTo>
                <a:lnTo>
                  <a:pt x="844296" y="667513"/>
                </a:lnTo>
                <a:lnTo>
                  <a:pt x="795528" y="902209"/>
                </a:lnTo>
                <a:lnTo>
                  <a:pt x="789432" y="917449"/>
                </a:lnTo>
                <a:lnTo>
                  <a:pt x="789432" y="920497"/>
                </a:lnTo>
                <a:lnTo>
                  <a:pt x="786384" y="923545"/>
                </a:lnTo>
                <a:lnTo>
                  <a:pt x="786384" y="926593"/>
                </a:lnTo>
                <a:lnTo>
                  <a:pt x="783336" y="929641"/>
                </a:lnTo>
                <a:lnTo>
                  <a:pt x="780288" y="929641"/>
                </a:lnTo>
                <a:lnTo>
                  <a:pt x="777240" y="935737"/>
                </a:lnTo>
                <a:lnTo>
                  <a:pt x="777240" y="935737"/>
                </a:lnTo>
                <a:lnTo>
                  <a:pt x="771144" y="938785"/>
                </a:lnTo>
                <a:lnTo>
                  <a:pt x="771144" y="938785"/>
                </a:lnTo>
                <a:lnTo>
                  <a:pt x="762000" y="941833"/>
                </a:lnTo>
                <a:lnTo>
                  <a:pt x="762000" y="941833"/>
                </a:lnTo>
                <a:lnTo>
                  <a:pt x="752856" y="941833"/>
                </a:lnTo>
                <a:lnTo>
                  <a:pt x="758952" y="938785"/>
                </a:lnTo>
                <a:lnTo>
                  <a:pt x="755904" y="947929"/>
                </a:lnTo>
                <a:lnTo>
                  <a:pt x="752856" y="941833"/>
                </a:lnTo>
                <a:lnTo>
                  <a:pt x="847344" y="941833"/>
                </a:lnTo>
                <a:lnTo>
                  <a:pt x="841248" y="944881"/>
                </a:lnTo>
                <a:lnTo>
                  <a:pt x="844296" y="935737"/>
                </a:lnTo>
                <a:lnTo>
                  <a:pt x="847344" y="941833"/>
                </a:lnTo>
                <a:lnTo>
                  <a:pt x="838200" y="938785"/>
                </a:lnTo>
                <a:lnTo>
                  <a:pt x="835152" y="938785"/>
                </a:lnTo>
                <a:lnTo>
                  <a:pt x="829056" y="935737"/>
                </a:lnTo>
                <a:lnTo>
                  <a:pt x="826008" y="935737"/>
                </a:lnTo>
                <a:lnTo>
                  <a:pt x="822960" y="929641"/>
                </a:lnTo>
                <a:lnTo>
                  <a:pt x="819912" y="926593"/>
                </a:lnTo>
                <a:lnTo>
                  <a:pt x="819912" y="920497"/>
                </a:lnTo>
                <a:lnTo>
                  <a:pt x="819912" y="920497"/>
                </a:lnTo>
                <a:lnTo>
                  <a:pt x="819912" y="917449"/>
                </a:lnTo>
                <a:lnTo>
                  <a:pt x="819912" y="911353"/>
                </a:lnTo>
                <a:lnTo>
                  <a:pt x="819912" y="908305"/>
                </a:lnTo>
                <a:lnTo>
                  <a:pt x="822960" y="902209"/>
                </a:lnTo>
                <a:lnTo>
                  <a:pt x="871728" y="664465"/>
                </a:lnTo>
                <a:lnTo>
                  <a:pt x="877824" y="661417"/>
                </a:lnTo>
                <a:lnTo>
                  <a:pt x="923544" y="661417"/>
                </a:lnTo>
                <a:lnTo>
                  <a:pt x="932688" y="661417"/>
                </a:lnTo>
                <a:lnTo>
                  <a:pt x="941832" y="664465"/>
                </a:lnTo>
                <a:lnTo>
                  <a:pt x="941832" y="664465"/>
                </a:lnTo>
                <a:lnTo>
                  <a:pt x="947928" y="667513"/>
                </a:lnTo>
                <a:lnTo>
                  <a:pt x="947928" y="667513"/>
                </a:lnTo>
                <a:lnTo>
                  <a:pt x="950976" y="670561"/>
                </a:lnTo>
                <a:lnTo>
                  <a:pt x="954024" y="670561"/>
                </a:lnTo>
                <a:lnTo>
                  <a:pt x="957072" y="679705"/>
                </a:lnTo>
                <a:lnTo>
                  <a:pt x="957072" y="679705"/>
                </a:lnTo>
                <a:lnTo>
                  <a:pt x="960120" y="691897"/>
                </a:lnTo>
                <a:lnTo>
                  <a:pt x="957072" y="688849"/>
                </a:lnTo>
                <a:lnTo>
                  <a:pt x="966216" y="688849"/>
                </a:lnTo>
                <a:lnTo>
                  <a:pt x="960120" y="691897"/>
                </a:lnTo>
                <a:lnTo>
                  <a:pt x="972312" y="640081"/>
                </a:lnTo>
                <a:lnTo>
                  <a:pt x="975360" y="646177"/>
                </a:lnTo>
                <a:lnTo>
                  <a:pt x="966216" y="646177"/>
                </a:lnTo>
                <a:lnTo>
                  <a:pt x="969264" y="646177"/>
                </a:lnTo>
                <a:lnTo>
                  <a:pt x="963168" y="649225"/>
                </a:lnTo>
                <a:lnTo>
                  <a:pt x="963168" y="649225"/>
                </a:lnTo>
                <a:lnTo>
                  <a:pt x="954024" y="655321"/>
                </a:lnTo>
                <a:lnTo>
                  <a:pt x="954024" y="655321"/>
                </a:lnTo>
                <a:lnTo>
                  <a:pt x="938784" y="655321"/>
                </a:lnTo>
                <a:lnTo>
                  <a:pt x="923544" y="655321"/>
                </a:lnTo>
                <a:lnTo>
                  <a:pt x="792480" y="655321"/>
                </a:lnTo>
                <a:lnTo>
                  <a:pt x="783336" y="655321"/>
                </a:lnTo>
                <a:lnTo>
                  <a:pt x="774192" y="655321"/>
                </a:lnTo>
                <a:lnTo>
                  <a:pt x="768096" y="655321"/>
                </a:lnTo>
                <a:lnTo>
                  <a:pt x="765048" y="655321"/>
                </a:lnTo>
                <a:lnTo>
                  <a:pt x="762000" y="655321"/>
                </a:lnTo>
                <a:lnTo>
                  <a:pt x="762000" y="655321"/>
                </a:lnTo>
                <a:lnTo>
                  <a:pt x="755904" y="652273"/>
                </a:lnTo>
                <a:lnTo>
                  <a:pt x="752856" y="649225"/>
                </a:lnTo>
                <a:lnTo>
                  <a:pt x="749808" y="643129"/>
                </a:lnTo>
                <a:lnTo>
                  <a:pt x="752856" y="646177"/>
                </a:lnTo>
                <a:lnTo>
                  <a:pt x="743712" y="646177"/>
                </a:lnTo>
                <a:lnTo>
                  <a:pt x="749808" y="643129"/>
                </a:lnTo>
                <a:lnTo>
                  <a:pt x="737616" y="694945"/>
                </a:lnTo>
                <a:close/>
                <a:moveTo>
                  <a:pt x="313944" y="640081"/>
                </a:moveTo>
                <a:lnTo>
                  <a:pt x="316992" y="637033"/>
                </a:lnTo>
                <a:lnTo>
                  <a:pt x="326136" y="637033"/>
                </a:lnTo>
                <a:lnTo>
                  <a:pt x="332232" y="640081"/>
                </a:lnTo>
                <a:lnTo>
                  <a:pt x="335280" y="643129"/>
                </a:lnTo>
                <a:lnTo>
                  <a:pt x="332232" y="643129"/>
                </a:lnTo>
                <a:lnTo>
                  <a:pt x="338328" y="646177"/>
                </a:lnTo>
                <a:lnTo>
                  <a:pt x="338328" y="646177"/>
                </a:lnTo>
                <a:lnTo>
                  <a:pt x="341376" y="646177"/>
                </a:lnTo>
                <a:lnTo>
                  <a:pt x="341376" y="646177"/>
                </a:lnTo>
                <a:lnTo>
                  <a:pt x="347472" y="646177"/>
                </a:lnTo>
                <a:lnTo>
                  <a:pt x="356616" y="646177"/>
                </a:lnTo>
                <a:lnTo>
                  <a:pt x="365760" y="646177"/>
                </a:lnTo>
                <a:lnTo>
                  <a:pt x="496824" y="646177"/>
                </a:lnTo>
                <a:lnTo>
                  <a:pt x="512064" y="646177"/>
                </a:lnTo>
                <a:lnTo>
                  <a:pt x="524256" y="646177"/>
                </a:lnTo>
                <a:lnTo>
                  <a:pt x="524256" y="646177"/>
                </a:lnTo>
                <a:lnTo>
                  <a:pt x="533400" y="643129"/>
                </a:lnTo>
                <a:lnTo>
                  <a:pt x="530352" y="643129"/>
                </a:lnTo>
                <a:lnTo>
                  <a:pt x="536448" y="637033"/>
                </a:lnTo>
                <a:lnTo>
                  <a:pt x="539496" y="637033"/>
                </a:lnTo>
                <a:lnTo>
                  <a:pt x="548640" y="637033"/>
                </a:lnTo>
                <a:lnTo>
                  <a:pt x="551688" y="640081"/>
                </a:lnTo>
                <a:lnTo>
                  <a:pt x="554736" y="643129"/>
                </a:lnTo>
                <a:lnTo>
                  <a:pt x="542544" y="694945"/>
                </a:lnTo>
                <a:lnTo>
                  <a:pt x="539496" y="697993"/>
                </a:lnTo>
                <a:lnTo>
                  <a:pt x="530352" y="697993"/>
                </a:lnTo>
                <a:lnTo>
                  <a:pt x="524256" y="694945"/>
                </a:lnTo>
                <a:lnTo>
                  <a:pt x="521208" y="682753"/>
                </a:lnTo>
                <a:lnTo>
                  <a:pt x="524256" y="682753"/>
                </a:lnTo>
                <a:lnTo>
                  <a:pt x="518160" y="676657"/>
                </a:lnTo>
                <a:lnTo>
                  <a:pt x="521208" y="676657"/>
                </a:lnTo>
                <a:lnTo>
                  <a:pt x="515112" y="673609"/>
                </a:lnTo>
                <a:lnTo>
                  <a:pt x="518160" y="673609"/>
                </a:lnTo>
                <a:lnTo>
                  <a:pt x="512064" y="673609"/>
                </a:lnTo>
                <a:lnTo>
                  <a:pt x="512064" y="673609"/>
                </a:lnTo>
                <a:lnTo>
                  <a:pt x="505968" y="670561"/>
                </a:lnTo>
                <a:lnTo>
                  <a:pt x="496824" y="670561"/>
                </a:lnTo>
                <a:lnTo>
                  <a:pt x="451104" y="670561"/>
                </a:lnTo>
                <a:lnTo>
                  <a:pt x="454152" y="667513"/>
                </a:lnTo>
                <a:lnTo>
                  <a:pt x="405384" y="902209"/>
                </a:lnTo>
                <a:lnTo>
                  <a:pt x="402336" y="908305"/>
                </a:lnTo>
                <a:lnTo>
                  <a:pt x="402336" y="914401"/>
                </a:lnTo>
                <a:lnTo>
                  <a:pt x="402336" y="917449"/>
                </a:lnTo>
                <a:lnTo>
                  <a:pt x="402336" y="920497"/>
                </a:lnTo>
                <a:lnTo>
                  <a:pt x="402336" y="920497"/>
                </a:lnTo>
                <a:lnTo>
                  <a:pt x="402336" y="926593"/>
                </a:lnTo>
                <a:lnTo>
                  <a:pt x="402336" y="923545"/>
                </a:lnTo>
                <a:lnTo>
                  <a:pt x="405384" y="929641"/>
                </a:lnTo>
                <a:lnTo>
                  <a:pt x="405384" y="926593"/>
                </a:lnTo>
                <a:lnTo>
                  <a:pt x="411480" y="932689"/>
                </a:lnTo>
                <a:lnTo>
                  <a:pt x="411480" y="932689"/>
                </a:lnTo>
                <a:lnTo>
                  <a:pt x="423672" y="932689"/>
                </a:lnTo>
                <a:lnTo>
                  <a:pt x="426720" y="935737"/>
                </a:lnTo>
                <a:lnTo>
                  <a:pt x="426720" y="938785"/>
                </a:lnTo>
                <a:lnTo>
                  <a:pt x="423672" y="947929"/>
                </a:lnTo>
                <a:lnTo>
                  <a:pt x="420624" y="950977"/>
                </a:lnTo>
                <a:lnTo>
                  <a:pt x="326136" y="950977"/>
                </a:lnTo>
                <a:lnTo>
                  <a:pt x="323088" y="947929"/>
                </a:lnTo>
                <a:lnTo>
                  <a:pt x="320040" y="944881"/>
                </a:lnTo>
                <a:lnTo>
                  <a:pt x="323088" y="935737"/>
                </a:lnTo>
                <a:lnTo>
                  <a:pt x="326136" y="932689"/>
                </a:lnTo>
                <a:lnTo>
                  <a:pt x="335280" y="932689"/>
                </a:lnTo>
                <a:lnTo>
                  <a:pt x="335280" y="932689"/>
                </a:lnTo>
                <a:lnTo>
                  <a:pt x="341376" y="929641"/>
                </a:lnTo>
                <a:lnTo>
                  <a:pt x="338328" y="929641"/>
                </a:lnTo>
                <a:lnTo>
                  <a:pt x="344424" y="926593"/>
                </a:lnTo>
                <a:lnTo>
                  <a:pt x="344424" y="926593"/>
                </a:lnTo>
                <a:lnTo>
                  <a:pt x="347472" y="923545"/>
                </a:lnTo>
                <a:lnTo>
                  <a:pt x="347472" y="923545"/>
                </a:lnTo>
                <a:lnTo>
                  <a:pt x="350520" y="920497"/>
                </a:lnTo>
                <a:lnTo>
                  <a:pt x="350520" y="920497"/>
                </a:lnTo>
                <a:lnTo>
                  <a:pt x="353568" y="914401"/>
                </a:lnTo>
                <a:lnTo>
                  <a:pt x="353568" y="914401"/>
                </a:lnTo>
                <a:lnTo>
                  <a:pt x="359664" y="899161"/>
                </a:lnTo>
                <a:lnTo>
                  <a:pt x="408432" y="664465"/>
                </a:lnTo>
                <a:lnTo>
                  <a:pt x="414528" y="670561"/>
                </a:lnTo>
                <a:lnTo>
                  <a:pt x="362712" y="670561"/>
                </a:lnTo>
                <a:lnTo>
                  <a:pt x="347472" y="673609"/>
                </a:lnTo>
                <a:lnTo>
                  <a:pt x="347472" y="673609"/>
                </a:lnTo>
                <a:lnTo>
                  <a:pt x="335280" y="676657"/>
                </a:lnTo>
                <a:lnTo>
                  <a:pt x="335280" y="676657"/>
                </a:lnTo>
                <a:lnTo>
                  <a:pt x="326136" y="685801"/>
                </a:lnTo>
                <a:lnTo>
                  <a:pt x="326136" y="682753"/>
                </a:lnTo>
                <a:lnTo>
                  <a:pt x="320040" y="694945"/>
                </a:lnTo>
                <a:lnTo>
                  <a:pt x="316992" y="697993"/>
                </a:lnTo>
                <a:lnTo>
                  <a:pt x="307848" y="697993"/>
                </a:lnTo>
                <a:lnTo>
                  <a:pt x="301752" y="694945"/>
                </a:lnTo>
                <a:lnTo>
                  <a:pt x="301752" y="691897"/>
                </a:lnTo>
                <a:lnTo>
                  <a:pt x="313944" y="640081"/>
                </a:lnTo>
                <a:close/>
                <a:moveTo>
                  <a:pt x="310896" y="694945"/>
                </a:moveTo>
                <a:lnTo>
                  <a:pt x="307848" y="688849"/>
                </a:lnTo>
                <a:lnTo>
                  <a:pt x="316992" y="688849"/>
                </a:lnTo>
                <a:lnTo>
                  <a:pt x="310896" y="691897"/>
                </a:lnTo>
                <a:lnTo>
                  <a:pt x="320040" y="679705"/>
                </a:lnTo>
                <a:lnTo>
                  <a:pt x="320040" y="676657"/>
                </a:lnTo>
                <a:lnTo>
                  <a:pt x="332232" y="670561"/>
                </a:lnTo>
                <a:lnTo>
                  <a:pt x="332232" y="670561"/>
                </a:lnTo>
                <a:lnTo>
                  <a:pt x="344424" y="664465"/>
                </a:lnTo>
                <a:lnTo>
                  <a:pt x="347472" y="664465"/>
                </a:lnTo>
                <a:lnTo>
                  <a:pt x="362712" y="661417"/>
                </a:lnTo>
                <a:lnTo>
                  <a:pt x="414528" y="661417"/>
                </a:lnTo>
                <a:lnTo>
                  <a:pt x="417576" y="664465"/>
                </a:lnTo>
                <a:lnTo>
                  <a:pt x="417576" y="667513"/>
                </a:lnTo>
                <a:lnTo>
                  <a:pt x="368808" y="902209"/>
                </a:lnTo>
                <a:lnTo>
                  <a:pt x="362712" y="917449"/>
                </a:lnTo>
                <a:lnTo>
                  <a:pt x="362712" y="920497"/>
                </a:lnTo>
                <a:lnTo>
                  <a:pt x="359664" y="923545"/>
                </a:lnTo>
                <a:lnTo>
                  <a:pt x="359664" y="926593"/>
                </a:lnTo>
                <a:lnTo>
                  <a:pt x="356616" y="929641"/>
                </a:lnTo>
                <a:lnTo>
                  <a:pt x="353568" y="929641"/>
                </a:lnTo>
                <a:lnTo>
                  <a:pt x="350520" y="935737"/>
                </a:lnTo>
                <a:lnTo>
                  <a:pt x="350520" y="935737"/>
                </a:lnTo>
                <a:lnTo>
                  <a:pt x="344424" y="938785"/>
                </a:lnTo>
                <a:lnTo>
                  <a:pt x="344424" y="938785"/>
                </a:lnTo>
                <a:lnTo>
                  <a:pt x="335280" y="941833"/>
                </a:lnTo>
                <a:lnTo>
                  <a:pt x="335280" y="941833"/>
                </a:lnTo>
                <a:lnTo>
                  <a:pt x="326136" y="941833"/>
                </a:lnTo>
                <a:lnTo>
                  <a:pt x="332232" y="938785"/>
                </a:lnTo>
                <a:lnTo>
                  <a:pt x="329184" y="947929"/>
                </a:lnTo>
                <a:lnTo>
                  <a:pt x="326136" y="941833"/>
                </a:lnTo>
                <a:lnTo>
                  <a:pt x="420624" y="941833"/>
                </a:lnTo>
                <a:lnTo>
                  <a:pt x="414528" y="944881"/>
                </a:lnTo>
                <a:lnTo>
                  <a:pt x="417576" y="935737"/>
                </a:lnTo>
                <a:lnTo>
                  <a:pt x="420624" y="941833"/>
                </a:lnTo>
                <a:lnTo>
                  <a:pt x="411480" y="938785"/>
                </a:lnTo>
                <a:lnTo>
                  <a:pt x="408432" y="938785"/>
                </a:lnTo>
                <a:lnTo>
                  <a:pt x="402336" y="935737"/>
                </a:lnTo>
                <a:lnTo>
                  <a:pt x="399288" y="935737"/>
                </a:lnTo>
                <a:lnTo>
                  <a:pt x="396240" y="929641"/>
                </a:lnTo>
                <a:lnTo>
                  <a:pt x="393192" y="926593"/>
                </a:lnTo>
                <a:lnTo>
                  <a:pt x="393192" y="920497"/>
                </a:lnTo>
                <a:lnTo>
                  <a:pt x="393192" y="920497"/>
                </a:lnTo>
                <a:lnTo>
                  <a:pt x="393192" y="917449"/>
                </a:lnTo>
                <a:lnTo>
                  <a:pt x="393192" y="911353"/>
                </a:lnTo>
                <a:lnTo>
                  <a:pt x="393192" y="908305"/>
                </a:lnTo>
                <a:lnTo>
                  <a:pt x="396240" y="902209"/>
                </a:lnTo>
                <a:lnTo>
                  <a:pt x="445008" y="664465"/>
                </a:lnTo>
                <a:lnTo>
                  <a:pt x="451104" y="661417"/>
                </a:lnTo>
                <a:lnTo>
                  <a:pt x="496824" y="661417"/>
                </a:lnTo>
                <a:lnTo>
                  <a:pt x="505968" y="661417"/>
                </a:lnTo>
                <a:lnTo>
                  <a:pt x="515112" y="664465"/>
                </a:lnTo>
                <a:lnTo>
                  <a:pt x="515112" y="664465"/>
                </a:lnTo>
                <a:lnTo>
                  <a:pt x="521208" y="667513"/>
                </a:lnTo>
                <a:lnTo>
                  <a:pt x="521208" y="667513"/>
                </a:lnTo>
                <a:lnTo>
                  <a:pt x="524256" y="670561"/>
                </a:lnTo>
                <a:lnTo>
                  <a:pt x="527304" y="670561"/>
                </a:lnTo>
                <a:lnTo>
                  <a:pt x="530352" y="679705"/>
                </a:lnTo>
                <a:lnTo>
                  <a:pt x="530352" y="679705"/>
                </a:lnTo>
                <a:lnTo>
                  <a:pt x="533400" y="691897"/>
                </a:lnTo>
                <a:lnTo>
                  <a:pt x="530352" y="688849"/>
                </a:lnTo>
                <a:lnTo>
                  <a:pt x="539496" y="688849"/>
                </a:lnTo>
                <a:lnTo>
                  <a:pt x="533400" y="691897"/>
                </a:lnTo>
                <a:lnTo>
                  <a:pt x="545592" y="640081"/>
                </a:lnTo>
                <a:lnTo>
                  <a:pt x="548640" y="646177"/>
                </a:lnTo>
                <a:lnTo>
                  <a:pt x="539496" y="646177"/>
                </a:lnTo>
                <a:lnTo>
                  <a:pt x="542544" y="646177"/>
                </a:lnTo>
                <a:lnTo>
                  <a:pt x="536448" y="649225"/>
                </a:lnTo>
                <a:lnTo>
                  <a:pt x="536448" y="649225"/>
                </a:lnTo>
                <a:lnTo>
                  <a:pt x="527304" y="655321"/>
                </a:lnTo>
                <a:lnTo>
                  <a:pt x="527304" y="655321"/>
                </a:lnTo>
                <a:lnTo>
                  <a:pt x="512064" y="655321"/>
                </a:lnTo>
                <a:lnTo>
                  <a:pt x="496824" y="655321"/>
                </a:lnTo>
                <a:lnTo>
                  <a:pt x="365760" y="655321"/>
                </a:lnTo>
                <a:lnTo>
                  <a:pt x="356616" y="655321"/>
                </a:lnTo>
                <a:lnTo>
                  <a:pt x="347472" y="655321"/>
                </a:lnTo>
                <a:lnTo>
                  <a:pt x="338328" y="655321"/>
                </a:lnTo>
                <a:lnTo>
                  <a:pt x="338328" y="655321"/>
                </a:lnTo>
                <a:lnTo>
                  <a:pt x="335280" y="655321"/>
                </a:lnTo>
                <a:lnTo>
                  <a:pt x="335280" y="655321"/>
                </a:lnTo>
                <a:lnTo>
                  <a:pt x="329184" y="652273"/>
                </a:lnTo>
                <a:lnTo>
                  <a:pt x="326136" y="649225"/>
                </a:lnTo>
                <a:lnTo>
                  <a:pt x="323088" y="643129"/>
                </a:lnTo>
                <a:lnTo>
                  <a:pt x="326136" y="646177"/>
                </a:lnTo>
                <a:lnTo>
                  <a:pt x="316992" y="646177"/>
                </a:lnTo>
                <a:lnTo>
                  <a:pt x="323088" y="643129"/>
                </a:lnTo>
                <a:lnTo>
                  <a:pt x="310896" y="694945"/>
                </a:lnTo>
                <a:close/>
                <a:moveTo>
                  <a:pt x="1758695" y="637033"/>
                </a:moveTo>
                <a:lnTo>
                  <a:pt x="1761744" y="637033"/>
                </a:lnTo>
                <a:lnTo>
                  <a:pt x="1770888" y="637033"/>
                </a:lnTo>
                <a:lnTo>
                  <a:pt x="1776983" y="637033"/>
                </a:lnTo>
                <a:lnTo>
                  <a:pt x="1776983" y="643129"/>
                </a:lnTo>
                <a:lnTo>
                  <a:pt x="1764792" y="694945"/>
                </a:lnTo>
                <a:lnTo>
                  <a:pt x="1761744" y="697993"/>
                </a:lnTo>
                <a:lnTo>
                  <a:pt x="1752600" y="697993"/>
                </a:lnTo>
                <a:lnTo>
                  <a:pt x="1746504" y="694945"/>
                </a:lnTo>
                <a:lnTo>
                  <a:pt x="1737360" y="682753"/>
                </a:lnTo>
                <a:lnTo>
                  <a:pt x="1740408" y="682753"/>
                </a:lnTo>
                <a:lnTo>
                  <a:pt x="1725168" y="670561"/>
                </a:lnTo>
                <a:lnTo>
                  <a:pt x="1725168" y="670561"/>
                </a:lnTo>
                <a:lnTo>
                  <a:pt x="1719072" y="667513"/>
                </a:lnTo>
                <a:lnTo>
                  <a:pt x="1709927" y="664465"/>
                </a:lnTo>
                <a:lnTo>
                  <a:pt x="1700783" y="661417"/>
                </a:lnTo>
                <a:lnTo>
                  <a:pt x="1703832" y="661417"/>
                </a:lnTo>
                <a:lnTo>
                  <a:pt x="1694688" y="661417"/>
                </a:lnTo>
                <a:lnTo>
                  <a:pt x="1685544" y="664465"/>
                </a:lnTo>
                <a:lnTo>
                  <a:pt x="1685544" y="664465"/>
                </a:lnTo>
                <a:lnTo>
                  <a:pt x="1673352" y="664465"/>
                </a:lnTo>
                <a:lnTo>
                  <a:pt x="1664208" y="667513"/>
                </a:lnTo>
                <a:lnTo>
                  <a:pt x="1655064" y="673609"/>
                </a:lnTo>
                <a:lnTo>
                  <a:pt x="1645920" y="679705"/>
                </a:lnTo>
                <a:lnTo>
                  <a:pt x="1636776" y="688849"/>
                </a:lnTo>
                <a:lnTo>
                  <a:pt x="1627632" y="697993"/>
                </a:lnTo>
                <a:lnTo>
                  <a:pt x="1618488" y="707137"/>
                </a:lnTo>
                <a:lnTo>
                  <a:pt x="1603248" y="731521"/>
                </a:lnTo>
                <a:lnTo>
                  <a:pt x="1603248" y="731521"/>
                </a:lnTo>
                <a:lnTo>
                  <a:pt x="1591056" y="762001"/>
                </a:lnTo>
                <a:lnTo>
                  <a:pt x="1591056" y="758953"/>
                </a:lnTo>
                <a:lnTo>
                  <a:pt x="1584960" y="792481"/>
                </a:lnTo>
                <a:lnTo>
                  <a:pt x="1584960" y="789433"/>
                </a:lnTo>
                <a:lnTo>
                  <a:pt x="1581912" y="826009"/>
                </a:lnTo>
                <a:lnTo>
                  <a:pt x="1584960" y="847345"/>
                </a:lnTo>
                <a:lnTo>
                  <a:pt x="1588008" y="868681"/>
                </a:lnTo>
                <a:lnTo>
                  <a:pt x="1588008" y="868681"/>
                </a:lnTo>
                <a:lnTo>
                  <a:pt x="1597152" y="886969"/>
                </a:lnTo>
                <a:lnTo>
                  <a:pt x="1597152" y="886969"/>
                </a:lnTo>
                <a:lnTo>
                  <a:pt x="1606295" y="902209"/>
                </a:lnTo>
                <a:lnTo>
                  <a:pt x="1606295" y="902209"/>
                </a:lnTo>
                <a:lnTo>
                  <a:pt x="1618488" y="914401"/>
                </a:lnTo>
                <a:lnTo>
                  <a:pt x="1615439" y="914401"/>
                </a:lnTo>
                <a:lnTo>
                  <a:pt x="1630680" y="923545"/>
                </a:lnTo>
                <a:lnTo>
                  <a:pt x="1630680" y="923545"/>
                </a:lnTo>
                <a:lnTo>
                  <a:pt x="1645920" y="926593"/>
                </a:lnTo>
                <a:lnTo>
                  <a:pt x="1642872" y="926593"/>
                </a:lnTo>
                <a:lnTo>
                  <a:pt x="1661160" y="929641"/>
                </a:lnTo>
                <a:lnTo>
                  <a:pt x="1661160" y="929641"/>
                </a:lnTo>
                <a:lnTo>
                  <a:pt x="1673352" y="929641"/>
                </a:lnTo>
                <a:lnTo>
                  <a:pt x="1682495" y="926593"/>
                </a:lnTo>
                <a:lnTo>
                  <a:pt x="1682495" y="926593"/>
                </a:lnTo>
                <a:lnTo>
                  <a:pt x="1694688" y="920497"/>
                </a:lnTo>
                <a:lnTo>
                  <a:pt x="1703832" y="917449"/>
                </a:lnTo>
                <a:lnTo>
                  <a:pt x="1712976" y="908305"/>
                </a:lnTo>
                <a:lnTo>
                  <a:pt x="1725168" y="899161"/>
                </a:lnTo>
                <a:lnTo>
                  <a:pt x="1734312" y="890017"/>
                </a:lnTo>
                <a:lnTo>
                  <a:pt x="1740408" y="874777"/>
                </a:lnTo>
                <a:lnTo>
                  <a:pt x="1746504" y="874777"/>
                </a:lnTo>
                <a:lnTo>
                  <a:pt x="1749552" y="874777"/>
                </a:lnTo>
                <a:lnTo>
                  <a:pt x="1755648" y="883921"/>
                </a:lnTo>
                <a:lnTo>
                  <a:pt x="1755648" y="890017"/>
                </a:lnTo>
                <a:lnTo>
                  <a:pt x="1746504" y="905257"/>
                </a:lnTo>
                <a:lnTo>
                  <a:pt x="1734312" y="917449"/>
                </a:lnTo>
                <a:lnTo>
                  <a:pt x="1722120" y="929641"/>
                </a:lnTo>
                <a:lnTo>
                  <a:pt x="1706880" y="938785"/>
                </a:lnTo>
                <a:lnTo>
                  <a:pt x="1706880" y="941833"/>
                </a:lnTo>
                <a:lnTo>
                  <a:pt x="1694688" y="947929"/>
                </a:lnTo>
                <a:lnTo>
                  <a:pt x="1691639" y="947929"/>
                </a:lnTo>
                <a:lnTo>
                  <a:pt x="1679448" y="954025"/>
                </a:lnTo>
                <a:lnTo>
                  <a:pt x="1664208" y="957073"/>
                </a:lnTo>
                <a:lnTo>
                  <a:pt x="1664208" y="957073"/>
                </a:lnTo>
                <a:lnTo>
                  <a:pt x="1645920" y="957073"/>
                </a:lnTo>
                <a:lnTo>
                  <a:pt x="1645920" y="957073"/>
                </a:lnTo>
                <a:lnTo>
                  <a:pt x="1624583" y="954025"/>
                </a:lnTo>
                <a:lnTo>
                  <a:pt x="1624583" y="954025"/>
                </a:lnTo>
                <a:lnTo>
                  <a:pt x="1603248" y="947929"/>
                </a:lnTo>
                <a:lnTo>
                  <a:pt x="1600200" y="947929"/>
                </a:lnTo>
                <a:lnTo>
                  <a:pt x="1581912" y="935737"/>
                </a:lnTo>
                <a:lnTo>
                  <a:pt x="1581912" y="935737"/>
                </a:lnTo>
                <a:lnTo>
                  <a:pt x="1566672" y="920497"/>
                </a:lnTo>
                <a:lnTo>
                  <a:pt x="1566672" y="920497"/>
                </a:lnTo>
                <a:lnTo>
                  <a:pt x="1551432" y="902209"/>
                </a:lnTo>
                <a:lnTo>
                  <a:pt x="1551432" y="899161"/>
                </a:lnTo>
                <a:lnTo>
                  <a:pt x="1542288" y="877825"/>
                </a:lnTo>
                <a:lnTo>
                  <a:pt x="1542288" y="877825"/>
                </a:lnTo>
                <a:lnTo>
                  <a:pt x="1536192" y="853441"/>
                </a:lnTo>
                <a:lnTo>
                  <a:pt x="1536192" y="853441"/>
                </a:lnTo>
                <a:lnTo>
                  <a:pt x="1533144" y="826009"/>
                </a:lnTo>
                <a:lnTo>
                  <a:pt x="1536192" y="807721"/>
                </a:lnTo>
                <a:lnTo>
                  <a:pt x="1536192" y="792481"/>
                </a:lnTo>
                <a:lnTo>
                  <a:pt x="1542288" y="774193"/>
                </a:lnTo>
                <a:lnTo>
                  <a:pt x="1545336" y="758953"/>
                </a:lnTo>
                <a:lnTo>
                  <a:pt x="1554480" y="743713"/>
                </a:lnTo>
                <a:lnTo>
                  <a:pt x="1560576" y="728473"/>
                </a:lnTo>
                <a:lnTo>
                  <a:pt x="1572768" y="713233"/>
                </a:lnTo>
                <a:lnTo>
                  <a:pt x="1581912" y="697993"/>
                </a:lnTo>
                <a:lnTo>
                  <a:pt x="1597152" y="685801"/>
                </a:lnTo>
                <a:lnTo>
                  <a:pt x="1609344" y="673609"/>
                </a:lnTo>
                <a:lnTo>
                  <a:pt x="1621536" y="664465"/>
                </a:lnTo>
                <a:lnTo>
                  <a:pt x="1636776" y="655321"/>
                </a:lnTo>
                <a:lnTo>
                  <a:pt x="1648968" y="649225"/>
                </a:lnTo>
                <a:lnTo>
                  <a:pt x="1664208" y="646177"/>
                </a:lnTo>
                <a:lnTo>
                  <a:pt x="1679448" y="643129"/>
                </a:lnTo>
                <a:lnTo>
                  <a:pt x="1694688" y="640081"/>
                </a:lnTo>
                <a:lnTo>
                  <a:pt x="1709927" y="643129"/>
                </a:lnTo>
                <a:lnTo>
                  <a:pt x="1728216" y="646177"/>
                </a:lnTo>
                <a:lnTo>
                  <a:pt x="1734312" y="649225"/>
                </a:lnTo>
                <a:lnTo>
                  <a:pt x="1740408" y="649225"/>
                </a:lnTo>
                <a:lnTo>
                  <a:pt x="1746504" y="649225"/>
                </a:lnTo>
                <a:lnTo>
                  <a:pt x="1743456" y="649225"/>
                </a:lnTo>
                <a:lnTo>
                  <a:pt x="1746504" y="649225"/>
                </a:lnTo>
                <a:lnTo>
                  <a:pt x="1746504" y="649225"/>
                </a:lnTo>
                <a:lnTo>
                  <a:pt x="1749552" y="649225"/>
                </a:lnTo>
                <a:lnTo>
                  <a:pt x="1749552" y="649225"/>
                </a:lnTo>
                <a:lnTo>
                  <a:pt x="1752600" y="646177"/>
                </a:lnTo>
                <a:lnTo>
                  <a:pt x="1752600" y="649225"/>
                </a:lnTo>
                <a:lnTo>
                  <a:pt x="1755648" y="643129"/>
                </a:lnTo>
                <a:lnTo>
                  <a:pt x="1755648" y="643129"/>
                </a:lnTo>
                <a:lnTo>
                  <a:pt x="1758695" y="637033"/>
                </a:lnTo>
                <a:close/>
                <a:moveTo>
                  <a:pt x="1761744" y="649225"/>
                </a:moveTo>
                <a:lnTo>
                  <a:pt x="1761744" y="649225"/>
                </a:lnTo>
                <a:lnTo>
                  <a:pt x="1758695" y="655321"/>
                </a:lnTo>
                <a:lnTo>
                  <a:pt x="1758695" y="655321"/>
                </a:lnTo>
                <a:lnTo>
                  <a:pt x="1752600" y="658369"/>
                </a:lnTo>
                <a:lnTo>
                  <a:pt x="1752600" y="658369"/>
                </a:lnTo>
                <a:lnTo>
                  <a:pt x="1746504" y="658369"/>
                </a:lnTo>
                <a:lnTo>
                  <a:pt x="1746504" y="658369"/>
                </a:lnTo>
                <a:lnTo>
                  <a:pt x="1743456" y="658369"/>
                </a:lnTo>
                <a:lnTo>
                  <a:pt x="1743456" y="658369"/>
                </a:lnTo>
                <a:lnTo>
                  <a:pt x="1740408" y="658369"/>
                </a:lnTo>
                <a:lnTo>
                  <a:pt x="1734312" y="655321"/>
                </a:lnTo>
                <a:lnTo>
                  <a:pt x="1725168" y="655321"/>
                </a:lnTo>
                <a:lnTo>
                  <a:pt x="1709927" y="652273"/>
                </a:lnTo>
                <a:lnTo>
                  <a:pt x="1694688" y="649225"/>
                </a:lnTo>
                <a:lnTo>
                  <a:pt x="1679448" y="652273"/>
                </a:lnTo>
                <a:lnTo>
                  <a:pt x="1667256" y="655321"/>
                </a:lnTo>
                <a:lnTo>
                  <a:pt x="1652016" y="658369"/>
                </a:lnTo>
                <a:lnTo>
                  <a:pt x="1639824" y="664465"/>
                </a:lnTo>
                <a:lnTo>
                  <a:pt x="1627632" y="670561"/>
                </a:lnTo>
                <a:lnTo>
                  <a:pt x="1615439" y="679705"/>
                </a:lnTo>
                <a:lnTo>
                  <a:pt x="1603248" y="691897"/>
                </a:lnTo>
                <a:lnTo>
                  <a:pt x="1591056" y="704089"/>
                </a:lnTo>
                <a:lnTo>
                  <a:pt x="1578864" y="719329"/>
                </a:lnTo>
                <a:lnTo>
                  <a:pt x="1569720" y="731521"/>
                </a:lnTo>
                <a:lnTo>
                  <a:pt x="1560576" y="746761"/>
                </a:lnTo>
                <a:lnTo>
                  <a:pt x="1554480" y="762001"/>
                </a:lnTo>
                <a:lnTo>
                  <a:pt x="1551432" y="777241"/>
                </a:lnTo>
                <a:lnTo>
                  <a:pt x="1545336" y="792481"/>
                </a:lnTo>
                <a:lnTo>
                  <a:pt x="1545336" y="810769"/>
                </a:lnTo>
                <a:lnTo>
                  <a:pt x="1542288" y="826009"/>
                </a:lnTo>
                <a:lnTo>
                  <a:pt x="1545336" y="853441"/>
                </a:lnTo>
                <a:lnTo>
                  <a:pt x="1545336" y="853441"/>
                </a:lnTo>
                <a:lnTo>
                  <a:pt x="1551432" y="874777"/>
                </a:lnTo>
                <a:lnTo>
                  <a:pt x="1551432" y="874777"/>
                </a:lnTo>
                <a:lnTo>
                  <a:pt x="1560576" y="896113"/>
                </a:lnTo>
                <a:lnTo>
                  <a:pt x="1560576" y="896113"/>
                </a:lnTo>
                <a:lnTo>
                  <a:pt x="1572768" y="914401"/>
                </a:lnTo>
                <a:lnTo>
                  <a:pt x="1572768" y="914401"/>
                </a:lnTo>
                <a:lnTo>
                  <a:pt x="1588008" y="929641"/>
                </a:lnTo>
                <a:lnTo>
                  <a:pt x="1588008" y="929641"/>
                </a:lnTo>
                <a:lnTo>
                  <a:pt x="1606295" y="938785"/>
                </a:lnTo>
                <a:lnTo>
                  <a:pt x="1606295" y="938785"/>
                </a:lnTo>
                <a:lnTo>
                  <a:pt x="1624583" y="944881"/>
                </a:lnTo>
                <a:lnTo>
                  <a:pt x="1624583" y="944881"/>
                </a:lnTo>
                <a:lnTo>
                  <a:pt x="1648968" y="947929"/>
                </a:lnTo>
                <a:lnTo>
                  <a:pt x="1645920" y="947929"/>
                </a:lnTo>
                <a:lnTo>
                  <a:pt x="1661160" y="947929"/>
                </a:lnTo>
                <a:lnTo>
                  <a:pt x="1661160" y="947929"/>
                </a:lnTo>
                <a:lnTo>
                  <a:pt x="1676400" y="944881"/>
                </a:lnTo>
                <a:lnTo>
                  <a:pt x="1688592" y="938785"/>
                </a:lnTo>
                <a:lnTo>
                  <a:pt x="1688592" y="938785"/>
                </a:lnTo>
                <a:lnTo>
                  <a:pt x="1703832" y="932689"/>
                </a:lnTo>
                <a:lnTo>
                  <a:pt x="1703832" y="932689"/>
                </a:lnTo>
                <a:lnTo>
                  <a:pt x="1716024" y="923545"/>
                </a:lnTo>
                <a:lnTo>
                  <a:pt x="1728216" y="911353"/>
                </a:lnTo>
                <a:lnTo>
                  <a:pt x="1737360" y="899161"/>
                </a:lnTo>
                <a:lnTo>
                  <a:pt x="1749552" y="883921"/>
                </a:lnTo>
                <a:lnTo>
                  <a:pt x="1749552" y="890017"/>
                </a:lnTo>
                <a:lnTo>
                  <a:pt x="1740408" y="880873"/>
                </a:lnTo>
                <a:lnTo>
                  <a:pt x="1749552" y="880873"/>
                </a:lnTo>
                <a:lnTo>
                  <a:pt x="1740408" y="893065"/>
                </a:lnTo>
                <a:lnTo>
                  <a:pt x="1731264" y="905257"/>
                </a:lnTo>
                <a:lnTo>
                  <a:pt x="1719072" y="914401"/>
                </a:lnTo>
                <a:lnTo>
                  <a:pt x="1709927" y="923545"/>
                </a:lnTo>
                <a:lnTo>
                  <a:pt x="1697736" y="929641"/>
                </a:lnTo>
                <a:lnTo>
                  <a:pt x="1685544" y="935737"/>
                </a:lnTo>
                <a:lnTo>
                  <a:pt x="1685544" y="935737"/>
                </a:lnTo>
                <a:lnTo>
                  <a:pt x="1673352" y="938785"/>
                </a:lnTo>
                <a:lnTo>
                  <a:pt x="1661160" y="938785"/>
                </a:lnTo>
                <a:lnTo>
                  <a:pt x="1661160" y="938785"/>
                </a:lnTo>
                <a:lnTo>
                  <a:pt x="1642872" y="935737"/>
                </a:lnTo>
                <a:lnTo>
                  <a:pt x="1642872" y="935737"/>
                </a:lnTo>
                <a:lnTo>
                  <a:pt x="1627632" y="929641"/>
                </a:lnTo>
                <a:lnTo>
                  <a:pt x="1624583" y="929641"/>
                </a:lnTo>
                <a:lnTo>
                  <a:pt x="1612392" y="920497"/>
                </a:lnTo>
                <a:lnTo>
                  <a:pt x="1612392" y="920497"/>
                </a:lnTo>
                <a:lnTo>
                  <a:pt x="1597152" y="908305"/>
                </a:lnTo>
                <a:lnTo>
                  <a:pt x="1597152" y="908305"/>
                </a:lnTo>
                <a:lnTo>
                  <a:pt x="1588008" y="890017"/>
                </a:lnTo>
                <a:lnTo>
                  <a:pt x="1588008" y="890017"/>
                </a:lnTo>
                <a:lnTo>
                  <a:pt x="1578864" y="871729"/>
                </a:lnTo>
                <a:lnTo>
                  <a:pt x="1578864" y="871729"/>
                </a:lnTo>
                <a:lnTo>
                  <a:pt x="1575816" y="850393"/>
                </a:lnTo>
                <a:lnTo>
                  <a:pt x="1572768" y="826009"/>
                </a:lnTo>
                <a:lnTo>
                  <a:pt x="1575816" y="789433"/>
                </a:lnTo>
                <a:lnTo>
                  <a:pt x="1575816" y="789433"/>
                </a:lnTo>
                <a:lnTo>
                  <a:pt x="1581912" y="758953"/>
                </a:lnTo>
                <a:lnTo>
                  <a:pt x="1581912" y="755905"/>
                </a:lnTo>
                <a:lnTo>
                  <a:pt x="1594104" y="728473"/>
                </a:lnTo>
                <a:lnTo>
                  <a:pt x="1594104" y="728473"/>
                </a:lnTo>
                <a:lnTo>
                  <a:pt x="1612392" y="701041"/>
                </a:lnTo>
                <a:lnTo>
                  <a:pt x="1621536" y="691897"/>
                </a:lnTo>
                <a:lnTo>
                  <a:pt x="1630680" y="679705"/>
                </a:lnTo>
                <a:lnTo>
                  <a:pt x="1639824" y="673609"/>
                </a:lnTo>
                <a:lnTo>
                  <a:pt x="1648968" y="664465"/>
                </a:lnTo>
                <a:lnTo>
                  <a:pt x="1661160" y="661417"/>
                </a:lnTo>
                <a:lnTo>
                  <a:pt x="1673352" y="655321"/>
                </a:lnTo>
                <a:lnTo>
                  <a:pt x="1682495" y="655321"/>
                </a:lnTo>
                <a:lnTo>
                  <a:pt x="1682495" y="655321"/>
                </a:lnTo>
                <a:lnTo>
                  <a:pt x="1694688" y="652273"/>
                </a:lnTo>
                <a:lnTo>
                  <a:pt x="1703832" y="652273"/>
                </a:lnTo>
                <a:lnTo>
                  <a:pt x="1703832" y="655321"/>
                </a:lnTo>
                <a:lnTo>
                  <a:pt x="1712976" y="655321"/>
                </a:lnTo>
                <a:lnTo>
                  <a:pt x="1722120" y="658369"/>
                </a:lnTo>
                <a:lnTo>
                  <a:pt x="1731264" y="664465"/>
                </a:lnTo>
                <a:lnTo>
                  <a:pt x="1731264" y="664465"/>
                </a:lnTo>
                <a:lnTo>
                  <a:pt x="1746504" y="676657"/>
                </a:lnTo>
                <a:lnTo>
                  <a:pt x="1746504" y="676657"/>
                </a:lnTo>
                <a:lnTo>
                  <a:pt x="1755648" y="691897"/>
                </a:lnTo>
                <a:lnTo>
                  <a:pt x="1752600" y="688849"/>
                </a:lnTo>
                <a:lnTo>
                  <a:pt x="1761744" y="688849"/>
                </a:lnTo>
                <a:lnTo>
                  <a:pt x="1755648" y="691897"/>
                </a:lnTo>
                <a:lnTo>
                  <a:pt x="1767839" y="640081"/>
                </a:lnTo>
                <a:lnTo>
                  <a:pt x="1770888" y="646177"/>
                </a:lnTo>
                <a:lnTo>
                  <a:pt x="1761744" y="646177"/>
                </a:lnTo>
                <a:lnTo>
                  <a:pt x="1767839" y="643129"/>
                </a:lnTo>
                <a:lnTo>
                  <a:pt x="1761744" y="649225"/>
                </a:lnTo>
                <a:close/>
                <a:moveTo>
                  <a:pt x="1481327" y="637033"/>
                </a:moveTo>
                <a:lnTo>
                  <a:pt x="1484376" y="633985"/>
                </a:lnTo>
                <a:lnTo>
                  <a:pt x="1496568" y="633985"/>
                </a:lnTo>
                <a:lnTo>
                  <a:pt x="1499616" y="637033"/>
                </a:lnTo>
                <a:lnTo>
                  <a:pt x="1499616" y="640081"/>
                </a:lnTo>
                <a:lnTo>
                  <a:pt x="1487424" y="697993"/>
                </a:lnTo>
                <a:lnTo>
                  <a:pt x="1481327" y="701041"/>
                </a:lnTo>
                <a:lnTo>
                  <a:pt x="1472183" y="701041"/>
                </a:lnTo>
                <a:lnTo>
                  <a:pt x="1469136" y="694945"/>
                </a:lnTo>
                <a:lnTo>
                  <a:pt x="1469136" y="688849"/>
                </a:lnTo>
                <a:lnTo>
                  <a:pt x="1469136" y="688849"/>
                </a:lnTo>
                <a:lnTo>
                  <a:pt x="1466088" y="682753"/>
                </a:lnTo>
                <a:lnTo>
                  <a:pt x="1466088" y="682753"/>
                </a:lnTo>
                <a:lnTo>
                  <a:pt x="1463039" y="676657"/>
                </a:lnTo>
                <a:lnTo>
                  <a:pt x="1463039" y="676657"/>
                </a:lnTo>
                <a:lnTo>
                  <a:pt x="1453895" y="673609"/>
                </a:lnTo>
                <a:lnTo>
                  <a:pt x="1456944" y="673609"/>
                </a:lnTo>
                <a:lnTo>
                  <a:pt x="1444752" y="667513"/>
                </a:lnTo>
                <a:lnTo>
                  <a:pt x="1435608" y="664465"/>
                </a:lnTo>
                <a:lnTo>
                  <a:pt x="1435608" y="664465"/>
                </a:lnTo>
                <a:lnTo>
                  <a:pt x="1426464" y="664465"/>
                </a:lnTo>
                <a:lnTo>
                  <a:pt x="1414272" y="661417"/>
                </a:lnTo>
                <a:lnTo>
                  <a:pt x="1402080" y="664465"/>
                </a:lnTo>
                <a:lnTo>
                  <a:pt x="1389888" y="664465"/>
                </a:lnTo>
                <a:lnTo>
                  <a:pt x="1377695" y="667513"/>
                </a:lnTo>
                <a:lnTo>
                  <a:pt x="1365504" y="673609"/>
                </a:lnTo>
                <a:lnTo>
                  <a:pt x="1356360" y="679705"/>
                </a:lnTo>
                <a:lnTo>
                  <a:pt x="1344168" y="685801"/>
                </a:lnTo>
                <a:lnTo>
                  <a:pt x="1335024" y="694945"/>
                </a:lnTo>
                <a:lnTo>
                  <a:pt x="1325880" y="707137"/>
                </a:lnTo>
                <a:lnTo>
                  <a:pt x="1316736" y="719329"/>
                </a:lnTo>
                <a:lnTo>
                  <a:pt x="1310639" y="731521"/>
                </a:lnTo>
                <a:lnTo>
                  <a:pt x="1301495" y="743713"/>
                </a:lnTo>
                <a:lnTo>
                  <a:pt x="1298448" y="758953"/>
                </a:lnTo>
                <a:lnTo>
                  <a:pt x="1292352" y="774193"/>
                </a:lnTo>
                <a:lnTo>
                  <a:pt x="1289304" y="789433"/>
                </a:lnTo>
                <a:lnTo>
                  <a:pt x="1289304" y="807721"/>
                </a:lnTo>
                <a:lnTo>
                  <a:pt x="1289304" y="826009"/>
                </a:lnTo>
                <a:lnTo>
                  <a:pt x="1289304" y="850393"/>
                </a:lnTo>
                <a:lnTo>
                  <a:pt x="1295400" y="871729"/>
                </a:lnTo>
                <a:lnTo>
                  <a:pt x="1295400" y="871729"/>
                </a:lnTo>
                <a:lnTo>
                  <a:pt x="1301495" y="893065"/>
                </a:lnTo>
                <a:lnTo>
                  <a:pt x="1301495" y="890017"/>
                </a:lnTo>
                <a:lnTo>
                  <a:pt x="1310639" y="908305"/>
                </a:lnTo>
                <a:lnTo>
                  <a:pt x="1310639" y="908305"/>
                </a:lnTo>
                <a:lnTo>
                  <a:pt x="1325880" y="920497"/>
                </a:lnTo>
                <a:lnTo>
                  <a:pt x="1322832" y="920497"/>
                </a:lnTo>
                <a:lnTo>
                  <a:pt x="1338072" y="929641"/>
                </a:lnTo>
                <a:lnTo>
                  <a:pt x="1338072" y="929641"/>
                </a:lnTo>
                <a:lnTo>
                  <a:pt x="1353312" y="935737"/>
                </a:lnTo>
                <a:lnTo>
                  <a:pt x="1353312" y="935737"/>
                </a:lnTo>
                <a:lnTo>
                  <a:pt x="1371600" y="935737"/>
                </a:lnTo>
                <a:lnTo>
                  <a:pt x="1371600" y="935737"/>
                </a:lnTo>
                <a:lnTo>
                  <a:pt x="1389888" y="935737"/>
                </a:lnTo>
                <a:lnTo>
                  <a:pt x="1389888" y="935737"/>
                </a:lnTo>
                <a:lnTo>
                  <a:pt x="1408176" y="926593"/>
                </a:lnTo>
                <a:lnTo>
                  <a:pt x="1405127" y="929641"/>
                </a:lnTo>
                <a:lnTo>
                  <a:pt x="1420368" y="856489"/>
                </a:lnTo>
                <a:lnTo>
                  <a:pt x="1423416" y="847345"/>
                </a:lnTo>
                <a:lnTo>
                  <a:pt x="1423416" y="850393"/>
                </a:lnTo>
                <a:lnTo>
                  <a:pt x="1420368" y="841249"/>
                </a:lnTo>
                <a:lnTo>
                  <a:pt x="1420368" y="844297"/>
                </a:lnTo>
                <a:lnTo>
                  <a:pt x="1417320" y="838201"/>
                </a:lnTo>
                <a:lnTo>
                  <a:pt x="1420368" y="841249"/>
                </a:lnTo>
                <a:lnTo>
                  <a:pt x="1411224" y="835153"/>
                </a:lnTo>
                <a:lnTo>
                  <a:pt x="1414272" y="838201"/>
                </a:lnTo>
                <a:lnTo>
                  <a:pt x="1402080" y="835153"/>
                </a:lnTo>
                <a:lnTo>
                  <a:pt x="1395983" y="835153"/>
                </a:lnTo>
                <a:lnTo>
                  <a:pt x="1392936" y="835153"/>
                </a:lnTo>
                <a:lnTo>
                  <a:pt x="1389888" y="832105"/>
                </a:lnTo>
                <a:lnTo>
                  <a:pt x="1392936" y="822961"/>
                </a:lnTo>
                <a:lnTo>
                  <a:pt x="1395983" y="816865"/>
                </a:lnTo>
                <a:lnTo>
                  <a:pt x="1496568" y="816865"/>
                </a:lnTo>
                <a:lnTo>
                  <a:pt x="1499616" y="819913"/>
                </a:lnTo>
                <a:lnTo>
                  <a:pt x="1502664" y="822961"/>
                </a:lnTo>
                <a:lnTo>
                  <a:pt x="1499616" y="832105"/>
                </a:lnTo>
                <a:lnTo>
                  <a:pt x="1496568" y="835153"/>
                </a:lnTo>
                <a:lnTo>
                  <a:pt x="1484376" y="838201"/>
                </a:lnTo>
                <a:lnTo>
                  <a:pt x="1487424" y="838201"/>
                </a:lnTo>
                <a:lnTo>
                  <a:pt x="1475232" y="844297"/>
                </a:lnTo>
                <a:lnTo>
                  <a:pt x="1478280" y="841249"/>
                </a:lnTo>
                <a:lnTo>
                  <a:pt x="1469136" y="853441"/>
                </a:lnTo>
                <a:lnTo>
                  <a:pt x="1469136" y="850393"/>
                </a:lnTo>
                <a:lnTo>
                  <a:pt x="1466088" y="865633"/>
                </a:lnTo>
                <a:lnTo>
                  <a:pt x="1450848" y="941833"/>
                </a:lnTo>
                <a:lnTo>
                  <a:pt x="1447800" y="944881"/>
                </a:lnTo>
                <a:lnTo>
                  <a:pt x="1426464" y="950977"/>
                </a:lnTo>
                <a:lnTo>
                  <a:pt x="1405127" y="954025"/>
                </a:lnTo>
                <a:lnTo>
                  <a:pt x="1386839" y="957073"/>
                </a:lnTo>
                <a:lnTo>
                  <a:pt x="1368552" y="957073"/>
                </a:lnTo>
                <a:lnTo>
                  <a:pt x="1341120" y="954025"/>
                </a:lnTo>
                <a:lnTo>
                  <a:pt x="1341120" y="954025"/>
                </a:lnTo>
                <a:lnTo>
                  <a:pt x="1316736" y="947929"/>
                </a:lnTo>
                <a:lnTo>
                  <a:pt x="1313688" y="947929"/>
                </a:lnTo>
                <a:lnTo>
                  <a:pt x="1295400" y="938785"/>
                </a:lnTo>
                <a:lnTo>
                  <a:pt x="1292352" y="935737"/>
                </a:lnTo>
                <a:lnTo>
                  <a:pt x="1274064" y="923545"/>
                </a:lnTo>
                <a:lnTo>
                  <a:pt x="1274064" y="920497"/>
                </a:lnTo>
                <a:lnTo>
                  <a:pt x="1258824" y="902209"/>
                </a:lnTo>
                <a:lnTo>
                  <a:pt x="1258824" y="902209"/>
                </a:lnTo>
                <a:lnTo>
                  <a:pt x="1249680" y="880873"/>
                </a:lnTo>
                <a:lnTo>
                  <a:pt x="1246632" y="880873"/>
                </a:lnTo>
                <a:lnTo>
                  <a:pt x="1240536" y="856489"/>
                </a:lnTo>
                <a:lnTo>
                  <a:pt x="1240536" y="856489"/>
                </a:lnTo>
                <a:lnTo>
                  <a:pt x="1240536" y="829057"/>
                </a:lnTo>
                <a:lnTo>
                  <a:pt x="1240536" y="810769"/>
                </a:lnTo>
                <a:lnTo>
                  <a:pt x="1243583" y="792481"/>
                </a:lnTo>
                <a:lnTo>
                  <a:pt x="1246632" y="774193"/>
                </a:lnTo>
                <a:lnTo>
                  <a:pt x="1252727" y="755905"/>
                </a:lnTo>
                <a:lnTo>
                  <a:pt x="1261872" y="740665"/>
                </a:lnTo>
                <a:lnTo>
                  <a:pt x="1271016" y="725425"/>
                </a:lnTo>
                <a:lnTo>
                  <a:pt x="1280160" y="710185"/>
                </a:lnTo>
                <a:lnTo>
                  <a:pt x="1295400" y="694945"/>
                </a:lnTo>
                <a:lnTo>
                  <a:pt x="1307592" y="682753"/>
                </a:lnTo>
                <a:lnTo>
                  <a:pt x="1322832" y="673609"/>
                </a:lnTo>
                <a:lnTo>
                  <a:pt x="1338072" y="661417"/>
                </a:lnTo>
                <a:lnTo>
                  <a:pt x="1353312" y="655321"/>
                </a:lnTo>
                <a:lnTo>
                  <a:pt x="1368552" y="649225"/>
                </a:lnTo>
                <a:lnTo>
                  <a:pt x="1383792" y="646177"/>
                </a:lnTo>
                <a:lnTo>
                  <a:pt x="1402080" y="643129"/>
                </a:lnTo>
                <a:lnTo>
                  <a:pt x="1417320" y="640081"/>
                </a:lnTo>
                <a:lnTo>
                  <a:pt x="1432560" y="643129"/>
                </a:lnTo>
                <a:lnTo>
                  <a:pt x="1450848" y="643129"/>
                </a:lnTo>
                <a:lnTo>
                  <a:pt x="1459992" y="646177"/>
                </a:lnTo>
                <a:lnTo>
                  <a:pt x="1466088" y="646177"/>
                </a:lnTo>
                <a:lnTo>
                  <a:pt x="1469136" y="646177"/>
                </a:lnTo>
                <a:lnTo>
                  <a:pt x="1472183" y="646177"/>
                </a:lnTo>
                <a:lnTo>
                  <a:pt x="1469136" y="646177"/>
                </a:lnTo>
                <a:lnTo>
                  <a:pt x="1475232" y="646177"/>
                </a:lnTo>
                <a:lnTo>
                  <a:pt x="1472183" y="646177"/>
                </a:lnTo>
                <a:lnTo>
                  <a:pt x="1478280" y="643129"/>
                </a:lnTo>
                <a:lnTo>
                  <a:pt x="1475232" y="646177"/>
                </a:lnTo>
                <a:lnTo>
                  <a:pt x="1478280" y="640081"/>
                </a:lnTo>
                <a:lnTo>
                  <a:pt x="1478280" y="643129"/>
                </a:lnTo>
                <a:lnTo>
                  <a:pt x="1481327" y="637033"/>
                </a:lnTo>
                <a:close/>
                <a:moveTo>
                  <a:pt x="1487424" y="646177"/>
                </a:moveTo>
                <a:lnTo>
                  <a:pt x="1487424" y="646177"/>
                </a:lnTo>
                <a:lnTo>
                  <a:pt x="1484376" y="652273"/>
                </a:lnTo>
                <a:lnTo>
                  <a:pt x="1481327" y="652273"/>
                </a:lnTo>
                <a:lnTo>
                  <a:pt x="1478280" y="655321"/>
                </a:lnTo>
                <a:lnTo>
                  <a:pt x="1475232" y="655321"/>
                </a:lnTo>
                <a:lnTo>
                  <a:pt x="1472183" y="655321"/>
                </a:lnTo>
                <a:lnTo>
                  <a:pt x="1469136" y="655321"/>
                </a:lnTo>
                <a:lnTo>
                  <a:pt x="1469136" y="655321"/>
                </a:lnTo>
                <a:lnTo>
                  <a:pt x="1466088" y="655321"/>
                </a:lnTo>
                <a:lnTo>
                  <a:pt x="1459992" y="655321"/>
                </a:lnTo>
                <a:lnTo>
                  <a:pt x="1450848" y="652273"/>
                </a:lnTo>
                <a:lnTo>
                  <a:pt x="1432560" y="652273"/>
                </a:lnTo>
                <a:lnTo>
                  <a:pt x="1417320" y="649225"/>
                </a:lnTo>
                <a:lnTo>
                  <a:pt x="1402080" y="652273"/>
                </a:lnTo>
                <a:lnTo>
                  <a:pt x="1386839" y="655321"/>
                </a:lnTo>
                <a:lnTo>
                  <a:pt x="1371600" y="658369"/>
                </a:lnTo>
                <a:lnTo>
                  <a:pt x="1356360" y="664465"/>
                </a:lnTo>
                <a:lnTo>
                  <a:pt x="1341120" y="670561"/>
                </a:lnTo>
                <a:lnTo>
                  <a:pt x="1328927" y="679705"/>
                </a:lnTo>
                <a:lnTo>
                  <a:pt x="1313688" y="688849"/>
                </a:lnTo>
                <a:lnTo>
                  <a:pt x="1301495" y="701041"/>
                </a:lnTo>
                <a:lnTo>
                  <a:pt x="1289304" y="716281"/>
                </a:lnTo>
                <a:lnTo>
                  <a:pt x="1277112" y="728473"/>
                </a:lnTo>
                <a:lnTo>
                  <a:pt x="1267968" y="743713"/>
                </a:lnTo>
                <a:lnTo>
                  <a:pt x="1261872" y="758953"/>
                </a:lnTo>
                <a:lnTo>
                  <a:pt x="1255776" y="774193"/>
                </a:lnTo>
                <a:lnTo>
                  <a:pt x="1252727" y="792481"/>
                </a:lnTo>
                <a:lnTo>
                  <a:pt x="1249680" y="810769"/>
                </a:lnTo>
                <a:lnTo>
                  <a:pt x="1249680" y="829057"/>
                </a:lnTo>
                <a:lnTo>
                  <a:pt x="1249680" y="853441"/>
                </a:lnTo>
                <a:lnTo>
                  <a:pt x="1249680" y="853441"/>
                </a:lnTo>
                <a:lnTo>
                  <a:pt x="1255776" y="877825"/>
                </a:lnTo>
                <a:lnTo>
                  <a:pt x="1255776" y="877825"/>
                </a:lnTo>
                <a:lnTo>
                  <a:pt x="1267968" y="899161"/>
                </a:lnTo>
                <a:lnTo>
                  <a:pt x="1267968" y="896113"/>
                </a:lnTo>
                <a:lnTo>
                  <a:pt x="1280160" y="914401"/>
                </a:lnTo>
                <a:lnTo>
                  <a:pt x="1280160" y="914401"/>
                </a:lnTo>
                <a:lnTo>
                  <a:pt x="1298448" y="929641"/>
                </a:lnTo>
                <a:lnTo>
                  <a:pt x="1298448" y="929641"/>
                </a:lnTo>
                <a:lnTo>
                  <a:pt x="1319783" y="938785"/>
                </a:lnTo>
                <a:lnTo>
                  <a:pt x="1319783" y="938785"/>
                </a:lnTo>
                <a:lnTo>
                  <a:pt x="1341120" y="944881"/>
                </a:lnTo>
                <a:lnTo>
                  <a:pt x="1341120" y="944881"/>
                </a:lnTo>
                <a:lnTo>
                  <a:pt x="1365504" y="947929"/>
                </a:lnTo>
                <a:lnTo>
                  <a:pt x="1383792" y="947929"/>
                </a:lnTo>
                <a:lnTo>
                  <a:pt x="1402080" y="944881"/>
                </a:lnTo>
                <a:lnTo>
                  <a:pt x="1423416" y="941833"/>
                </a:lnTo>
                <a:lnTo>
                  <a:pt x="1444752" y="935737"/>
                </a:lnTo>
                <a:lnTo>
                  <a:pt x="1441704" y="938785"/>
                </a:lnTo>
                <a:lnTo>
                  <a:pt x="1456944" y="862585"/>
                </a:lnTo>
                <a:lnTo>
                  <a:pt x="1463039" y="847345"/>
                </a:lnTo>
                <a:lnTo>
                  <a:pt x="1463039" y="847345"/>
                </a:lnTo>
                <a:lnTo>
                  <a:pt x="1469136" y="838201"/>
                </a:lnTo>
                <a:lnTo>
                  <a:pt x="1472183" y="835153"/>
                </a:lnTo>
                <a:lnTo>
                  <a:pt x="1481327" y="829057"/>
                </a:lnTo>
                <a:lnTo>
                  <a:pt x="1484376" y="829057"/>
                </a:lnTo>
                <a:lnTo>
                  <a:pt x="1496568" y="826009"/>
                </a:lnTo>
                <a:lnTo>
                  <a:pt x="1490472" y="832105"/>
                </a:lnTo>
                <a:lnTo>
                  <a:pt x="1493520" y="822961"/>
                </a:lnTo>
                <a:lnTo>
                  <a:pt x="1496568" y="826009"/>
                </a:lnTo>
                <a:lnTo>
                  <a:pt x="1395983" y="826009"/>
                </a:lnTo>
                <a:lnTo>
                  <a:pt x="1402080" y="822961"/>
                </a:lnTo>
                <a:lnTo>
                  <a:pt x="1399032" y="832105"/>
                </a:lnTo>
                <a:lnTo>
                  <a:pt x="1395983" y="826009"/>
                </a:lnTo>
                <a:lnTo>
                  <a:pt x="1405127" y="826009"/>
                </a:lnTo>
                <a:lnTo>
                  <a:pt x="1414272" y="829057"/>
                </a:lnTo>
                <a:lnTo>
                  <a:pt x="1414272" y="829057"/>
                </a:lnTo>
                <a:lnTo>
                  <a:pt x="1423416" y="832105"/>
                </a:lnTo>
                <a:lnTo>
                  <a:pt x="1423416" y="832105"/>
                </a:lnTo>
                <a:lnTo>
                  <a:pt x="1429512" y="838201"/>
                </a:lnTo>
                <a:lnTo>
                  <a:pt x="1429512" y="841249"/>
                </a:lnTo>
                <a:lnTo>
                  <a:pt x="1432560" y="847345"/>
                </a:lnTo>
                <a:lnTo>
                  <a:pt x="1432560" y="847345"/>
                </a:lnTo>
                <a:lnTo>
                  <a:pt x="1429512" y="859537"/>
                </a:lnTo>
                <a:lnTo>
                  <a:pt x="1414272" y="932689"/>
                </a:lnTo>
                <a:lnTo>
                  <a:pt x="1411224" y="935737"/>
                </a:lnTo>
                <a:lnTo>
                  <a:pt x="1392936" y="941833"/>
                </a:lnTo>
                <a:lnTo>
                  <a:pt x="1389888" y="941833"/>
                </a:lnTo>
                <a:lnTo>
                  <a:pt x="1371600" y="944881"/>
                </a:lnTo>
                <a:lnTo>
                  <a:pt x="1371600" y="944881"/>
                </a:lnTo>
                <a:lnTo>
                  <a:pt x="1353312" y="944881"/>
                </a:lnTo>
                <a:lnTo>
                  <a:pt x="1353312" y="944881"/>
                </a:lnTo>
                <a:lnTo>
                  <a:pt x="1335024" y="938785"/>
                </a:lnTo>
                <a:lnTo>
                  <a:pt x="1335024" y="938785"/>
                </a:lnTo>
                <a:lnTo>
                  <a:pt x="1319783" y="926593"/>
                </a:lnTo>
                <a:lnTo>
                  <a:pt x="1316736" y="926593"/>
                </a:lnTo>
                <a:lnTo>
                  <a:pt x="1304544" y="914401"/>
                </a:lnTo>
                <a:lnTo>
                  <a:pt x="1304544" y="911353"/>
                </a:lnTo>
                <a:lnTo>
                  <a:pt x="1292352" y="896113"/>
                </a:lnTo>
                <a:lnTo>
                  <a:pt x="1292352" y="896113"/>
                </a:lnTo>
                <a:lnTo>
                  <a:pt x="1286256" y="874777"/>
                </a:lnTo>
                <a:lnTo>
                  <a:pt x="1286256" y="874777"/>
                </a:lnTo>
                <a:lnTo>
                  <a:pt x="1280160" y="850393"/>
                </a:lnTo>
                <a:lnTo>
                  <a:pt x="1280160" y="822961"/>
                </a:lnTo>
                <a:lnTo>
                  <a:pt x="1280160" y="804673"/>
                </a:lnTo>
                <a:lnTo>
                  <a:pt x="1280160" y="786385"/>
                </a:lnTo>
                <a:lnTo>
                  <a:pt x="1283208" y="771145"/>
                </a:lnTo>
                <a:lnTo>
                  <a:pt x="1289304" y="755905"/>
                </a:lnTo>
                <a:lnTo>
                  <a:pt x="1295400" y="740665"/>
                </a:lnTo>
                <a:lnTo>
                  <a:pt x="1301495" y="725425"/>
                </a:lnTo>
                <a:lnTo>
                  <a:pt x="1310639" y="713233"/>
                </a:lnTo>
                <a:lnTo>
                  <a:pt x="1319783" y="701041"/>
                </a:lnTo>
                <a:lnTo>
                  <a:pt x="1328927" y="688849"/>
                </a:lnTo>
                <a:lnTo>
                  <a:pt x="1341120" y="679705"/>
                </a:lnTo>
                <a:lnTo>
                  <a:pt x="1350264" y="670561"/>
                </a:lnTo>
                <a:lnTo>
                  <a:pt x="1362456" y="664465"/>
                </a:lnTo>
                <a:lnTo>
                  <a:pt x="1374648" y="658369"/>
                </a:lnTo>
                <a:lnTo>
                  <a:pt x="1386839" y="655321"/>
                </a:lnTo>
                <a:lnTo>
                  <a:pt x="1402080" y="655321"/>
                </a:lnTo>
                <a:lnTo>
                  <a:pt x="1414272" y="652273"/>
                </a:lnTo>
                <a:lnTo>
                  <a:pt x="1426464" y="655321"/>
                </a:lnTo>
                <a:lnTo>
                  <a:pt x="1438656" y="655321"/>
                </a:lnTo>
                <a:lnTo>
                  <a:pt x="1438656" y="655321"/>
                </a:lnTo>
                <a:lnTo>
                  <a:pt x="1450848" y="658369"/>
                </a:lnTo>
                <a:lnTo>
                  <a:pt x="1459992" y="664465"/>
                </a:lnTo>
                <a:lnTo>
                  <a:pt x="1459992" y="664465"/>
                </a:lnTo>
                <a:lnTo>
                  <a:pt x="1469136" y="670561"/>
                </a:lnTo>
                <a:lnTo>
                  <a:pt x="1469136" y="670561"/>
                </a:lnTo>
                <a:lnTo>
                  <a:pt x="1475232" y="676657"/>
                </a:lnTo>
                <a:lnTo>
                  <a:pt x="1475232" y="679705"/>
                </a:lnTo>
                <a:lnTo>
                  <a:pt x="1478280" y="685801"/>
                </a:lnTo>
                <a:lnTo>
                  <a:pt x="1478280" y="688849"/>
                </a:lnTo>
                <a:lnTo>
                  <a:pt x="1478280" y="694945"/>
                </a:lnTo>
                <a:lnTo>
                  <a:pt x="1472183" y="691897"/>
                </a:lnTo>
                <a:lnTo>
                  <a:pt x="1481327" y="691897"/>
                </a:lnTo>
                <a:lnTo>
                  <a:pt x="1478280" y="694945"/>
                </a:lnTo>
                <a:lnTo>
                  <a:pt x="1490472" y="637033"/>
                </a:lnTo>
                <a:lnTo>
                  <a:pt x="1496568" y="643129"/>
                </a:lnTo>
                <a:lnTo>
                  <a:pt x="1484376" y="643129"/>
                </a:lnTo>
                <a:lnTo>
                  <a:pt x="1490472" y="640081"/>
                </a:lnTo>
                <a:lnTo>
                  <a:pt x="1487424" y="646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7" name="object 1597"/>
          <p:cNvSpPr/>
          <p:nvPr/>
        </p:nvSpPr>
        <p:spPr>
          <a:xfrm>
            <a:off x="6288024" y="3703320"/>
            <a:ext cx="1789176" cy="950976"/>
          </a:xfrm>
          <a:custGeom>
            <a:avLst/>
            <a:gdLst/>
            <a:ahLst/>
            <a:cxnLst/>
            <a:rect l="l" t="t" r="r" b="b"/>
            <a:pathLst>
              <a:path w="1789176" h="950976">
                <a:moveTo>
                  <a:pt x="954024" y="326136"/>
                </a:moveTo>
                <a:cubicBezTo>
                  <a:pt x="1042416" y="326136"/>
                  <a:pt x="1130807" y="326136"/>
                  <a:pt x="1219200" y="326136"/>
                </a:cubicBezTo>
                <a:cubicBezTo>
                  <a:pt x="1219200" y="335280"/>
                  <a:pt x="1219200" y="344424"/>
                  <a:pt x="1219200" y="350520"/>
                </a:cubicBezTo>
                <a:cubicBezTo>
                  <a:pt x="1130807" y="350520"/>
                  <a:pt x="1042416" y="350520"/>
                  <a:pt x="954024" y="350520"/>
                </a:cubicBezTo>
                <a:cubicBezTo>
                  <a:pt x="954024" y="344424"/>
                  <a:pt x="954024" y="335280"/>
                  <a:pt x="954024" y="326136"/>
                </a:cubicBezTo>
                <a:close/>
                <a:moveTo>
                  <a:pt x="618744" y="67056"/>
                </a:moveTo>
                <a:cubicBezTo>
                  <a:pt x="597407" y="100583"/>
                  <a:pt x="579119" y="131064"/>
                  <a:pt x="560832" y="164592"/>
                </a:cubicBezTo>
                <a:cubicBezTo>
                  <a:pt x="579119" y="164592"/>
                  <a:pt x="600456" y="164592"/>
                  <a:pt x="618744" y="164592"/>
                </a:cubicBezTo>
                <a:cubicBezTo>
                  <a:pt x="618744" y="131064"/>
                  <a:pt x="618744" y="100583"/>
                  <a:pt x="618744" y="67056"/>
                </a:cubicBezTo>
                <a:cubicBezTo>
                  <a:pt x="618744" y="67056"/>
                  <a:pt x="618744" y="67056"/>
                  <a:pt x="618744" y="67056"/>
                </a:cubicBezTo>
                <a:close/>
                <a:moveTo>
                  <a:pt x="210312" y="67056"/>
                </a:moveTo>
                <a:cubicBezTo>
                  <a:pt x="192024" y="100583"/>
                  <a:pt x="173736" y="131064"/>
                  <a:pt x="152400" y="164592"/>
                </a:cubicBezTo>
                <a:cubicBezTo>
                  <a:pt x="173736" y="164592"/>
                  <a:pt x="192024" y="164592"/>
                  <a:pt x="213360" y="164592"/>
                </a:cubicBezTo>
                <a:cubicBezTo>
                  <a:pt x="213360" y="131064"/>
                  <a:pt x="213360" y="100583"/>
                  <a:pt x="213360" y="67056"/>
                </a:cubicBezTo>
                <a:cubicBezTo>
                  <a:pt x="210312" y="67056"/>
                  <a:pt x="210312" y="67056"/>
                  <a:pt x="210312" y="67056"/>
                </a:cubicBezTo>
                <a:close/>
                <a:moveTo>
                  <a:pt x="643128" y="6095"/>
                </a:moveTo>
                <a:cubicBezTo>
                  <a:pt x="646176" y="6095"/>
                  <a:pt x="652272" y="6095"/>
                  <a:pt x="655319" y="6095"/>
                </a:cubicBezTo>
                <a:cubicBezTo>
                  <a:pt x="655319" y="88392"/>
                  <a:pt x="655319" y="170688"/>
                  <a:pt x="655319" y="252983"/>
                </a:cubicBezTo>
                <a:cubicBezTo>
                  <a:pt x="655319" y="265176"/>
                  <a:pt x="655319" y="271272"/>
                  <a:pt x="658368" y="274320"/>
                </a:cubicBezTo>
                <a:cubicBezTo>
                  <a:pt x="661416" y="280416"/>
                  <a:pt x="670560" y="280416"/>
                  <a:pt x="682752" y="280416"/>
                </a:cubicBezTo>
                <a:cubicBezTo>
                  <a:pt x="682752" y="283464"/>
                  <a:pt x="682752" y="286512"/>
                  <a:pt x="679704" y="289560"/>
                </a:cubicBezTo>
                <a:cubicBezTo>
                  <a:pt x="652272" y="289560"/>
                  <a:pt x="621792" y="289560"/>
                  <a:pt x="591312" y="289560"/>
                </a:cubicBezTo>
                <a:cubicBezTo>
                  <a:pt x="591312" y="286512"/>
                  <a:pt x="591312" y="283464"/>
                  <a:pt x="591312" y="280416"/>
                </a:cubicBezTo>
                <a:cubicBezTo>
                  <a:pt x="600456" y="280416"/>
                  <a:pt x="609600" y="280416"/>
                  <a:pt x="612648" y="277368"/>
                </a:cubicBezTo>
                <a:cubicBezTo>
                  <a:pt x="615695" y="274320"/>
                  <a:pt x="618744" y="265176"/>
                  <a:pt x="618744" y="256032"/>
                </a:cubicBezTo>
                <a:cubicBezTo>
                  <a:pt x="618744" y="228600"/>
                  <a:pt x="618744" y="201168"/>
                  <a:pt x="618744" y="173736"/>
                </a:cubicBezTo>
                <a:cubicBezTo>
                  <a:pt x="597407" y="173736"/>
                  <a:pt x="576072" y="173736"/>
                  <a:pt x="554736" y="173736"/>
                </a:cubicBezTo>
                <a:cubicBezTo>
                  <a:pt x="542544" y="192024"/>
                  <a:pt x="533400" y="207264"/>
                  <a:pt x="524256" y="222504"/>
                </a:cubicBezTo>
                <a:cubicBezTo>
                  <a:pt x="509016" y="249936"/>
                  <a:pt x="499872" y="265176"/>
                  <a:pt x="499872" y="271272"/>
                </a:cubicBezTo>
                <a:cubicBezTo>
                  <a:pt x="499872" y="277368"/>
                  <a:pt x="509016" y="280416"/>
                  <a:pt x="524256" y="280416"/>
                </a:cubicBezTo>
                <a:cubicBezTo>
                  <a:pt x="524256" y="283464"/>
                  <a:pt x="521207" y="286512"/>
                  <a:pt x="521207" y="289560"/>
                </a:cubicBezTo>
                <a:cubicBezTo>
                  <a:pt x="496824" y="289560"/>
                  <a:pt x="472440" y="289560"/>
                  <a:pt x="448056" y="289560"/>
                </a:cubicBezTo>
                <a:cubicBezTo>
                  <a:pt x="448056" y="286512"/>
                  <a:pt x="448056" y="283464"/>
                  <a:pt x="448056" y="280416"/>
                </a:cubicBezTo>
                <a:cubicBezTo>
                  <a:pt x="460248" y="280416"/>
                  <a:pt x="466344" y="277368"/>
                  <a:pt x="475488" y="274320"/>
                </a:cubicBezTo>
                <a:cubicBezTo>
                  <a:pt x="481583" y="268224"/>
                  <a:pt x="487680" y="259080"/>
                  <a:pt x="499872" y="243839"/>
                </a:cubicBezTo>
                <a:cubicBezTo>
                  <a:pt x="548640" y="164592"/>
                  <a:pt x="597407" y="85344"/>
                  <a:pt x="643128" y="6095"/>
                </a:cubicBezTo>
                <a:close/>
                <a:moveTo>
                  <a:pt x="237744" y="6095"/>
                </a:moveTo>
                <a:cubicBezTo>
                  <a:pt x="240792" y="6095"/>
                  <a:pt x="243840" y="6095"/>
                  <a:pt x="246888" y="6095"/>
                </a:cubicBezTo>
                <a:cubicBezTo>
                  <a:pt x="246888" y="88392"/>
                  <a:pt x="246888" y="170688"/>
                  <a:pt x="246888" y="252983"/>
                </a:cubicBezTo>
                <a:cubicBezTo>
                  <a:pt x="246888" y="265176"/>
                  <a:pt x="249936" y="271272"/>
                  <a:pt x="252983" y="274320"/>
                </a:cubicBezTo>
                <a:cubicBezTo>
                  <a:pt x="256032" y="280416"/>
                  <a:pt x="262128" y="280416"/>
                  <a:pt x="277368" y="280416"/>
                </a:cubicBezTo>
                <a:cubicBezTo>
                  <a:pt x="277368" y="283464"/>
                  <a:pt x="274319" y="286512"/>
                  <a:pt x="274319" y="289560"/>
                </a:cubicBezTo>
                <a:cubicBezTo>
                  <a:pt x="243840" y="289560"/>
                  <a:pt x="213360" y="289560"/>
                  <a:pt x="185928" y="289560"/>
                </a:cubicBezTo>
                <a:cubicBezTo>
                  <a:pt x="182880" y="286512"/>
                  <a:pt x="182880" y="283464"/>
                  <a:pt x="182880" y="280416"/>
                </a:cubicBezTo>
                <a:cubicBezTo>
                  <a:pt x="195072" y="280416"/>
                  <a:pt x="201168" y="280416"/>
                  <a:pt x="207264" y="277368"/>
                </a:cubicBezTo>
                <a:cubicBezTo>
                  <a:pt x="210312" y="274320"/>
                  <a:pt x="213360" y="265176"/>
                  <a:pt x="213360" y="256032"/>
                </a:cubicBezTo>
                <a:cubicBezTo>
                  <a:pt x="213360" y="228600"/>
                  <a:pt x="213360" y="201168"/>
                  <a:pt x="213360" y="173736"/>
                </a:cubicBezTo>
                <a:cubicBezTo>
                  <a:pt x="188976" y="173736"/>
                  <a:pt x="167640" y="173736"/>
                  <a:pt x="146304" y="173736"/>
                </a:cubicBezTo>
                <a:cubicBezTo>
                  <a:pt x="137160" y="192024"/>
                  <a:pt x="128016" y="207264"/>
                  <a:pt x="118872" y="222504"/>
                </a:cubicBezTo>
                <a:cubicBezTo>
                  <a:pt x="103632" y="249936"/>
                  <a:pt x="94488" y="265176"/>
                  <a:pt x="94488" y="271272"/>
                </a:cubicBezTo>
                <a:cubicBezTo>
                  <a:pt x="94488" y="277368"/>
                  <a:pt x="103632" y="280416"/>
                  <a:pt x="115824" y="280416"/>
                </a:cubicBezTo>
                <a:cubicBezTo>
                  <a:pt x="115824" y="283464"/>
                  <a:pt x="115824" y="286512"/>
                  <a:pt x="115824" y="289560"/>
                </a:cubicBezTo>
                <a:cubicBezTo>
                  <a:pt x="91440" y="289560"/>
                  <a:pt x="67056" y="289560"/>
                  <a:pt x="39624" y="289560"/>
                </a:cubicBezTo>
                <a:cubicBezTo>
                  <a:pt x="42672" y="286512"/>
                  <a:pt x="42672" y="283464"/>
                  <a:pt x="42672" y="280416"/>
                </a:cubicBezTo>
                <a:cubicBezTo>
                  <a:pt x="51816" y="280416"/>
                  <a:pt x="60960" y="277368"/>
                  <a:pt x="67056" y="274320"/>
                </a:cubicBezTo>
                <a:cubicBezTo>
                  <a:pt x="73152" y="268224"/>
                  <a:pt x="82296" y="259080"/>
                  <a:pt x="91440" y="243839"/>
                </a:cubicBezTo>
                <a:cubicBezTo>
                  <a:pt x="140208" y="164592"/>
                  <a:pt x="188976" y="85344"/>
                  <a:pt x="237744" y="6095"/>
                </a:cubicBezTo>
                <a:close/>
                <a:moveTo>
                  <a:pt x="320040" y="3048"/>
                </a:moveTo>
                <a:cubicBezTo>
                  <a:pt x="323088" y="3048"/>
                  <a:pt x="326136" y="3048"/>
                  <a:pt x="329183" y="3048"/>
                </a:cubicBezTo>
                <a:cubicBezTo>
                  <a:pt x="332232" y="6095"/>
                  <a:pt x="335280" y="9144"/>
                  <a:pt x="338328" y="12192"/>
                </a:cubicBezTo>
                <a:cubicBezTo>
                  <a:pt x="341376" y="12192"/>
                  <a:pt x="350519" y="12192"/>
                  <a:pt x="365760" y="12192"/>
                </a:cubicBezTo>
                <a:cubicBezTo>
                  <a:pt x="408432" y="12192"/>
                  <a:pt x="451104" y="12192"/>
                  <a:pt x="490728" y="12192"/>
                </a:cubicBezTo>
                <a:cubicBezTo>
                  <a:pt x="512064" y="12192"/>
                  <a:pt x="527304" y="9144"/>
                  <a:pt x="530352" y="3048"/>
                </a:cubicBezTo>
                <a:cubicBezTo>
                  <a:pt x="533400" y="3048"/>
                  <a:pt x="536448" y="3048"/>
                  <a:pt x="539495" y="3048"/>
                </a:cubicBezTo>
                <a:cubicBezTo>
                  <a:pt x="536448" y="18288"/>
                  <a:pt x="533400" y="36576"/>
                  <a:pt x="530352" y="51816"/>
                </a:cubicBezTo>
                <a:cubicBezTo>
                  <a:pt x="527304" y="51816"/>
                  <a:pt x="524256" y="51816"/>
                  <a:pt x="521207" y="51816"/>
                </a:cubicBezTo>
                <a:cubicBezTo>
                  <a:pt x="521207" y="42672"/>
                  <a:pt x="518160" y="36576"/>
                  <a:pt x="515112" y="33528"/>
                </a:cubicBezTo>
                <a:cubicBezTo>
                  <a:pt x="512064" y="27432"/>
                  <a:pt x="502919" y="27432"/>
                  <a:pt x="490728" y="27432"/>
                </a:cubicBezTo>
                <a:cubicBezTo>
                  <a:pt x="475488" y="27432"/>
                  <a:pt x="460248" y="27432"/>
                  <a:pt x="448056" y="27432"/>
                </a:cubicBezTo>
                <a:cubicBezTo>
                  <a:pt x="429768" y="100583"/>
                  <a:pt x="414528" y="173736"/>
                  <a:pt x="399288" y="246888"/>
                </a:cubicBezTo>
                <a:cubicBezTo>
                  <a:pt x="396240" y="256032"/>
                  <a:pt x="396240" y="262128"/>
                  <a:pt x="396240" y="265176"/>
                </a:cubicBezTo>
                <a:cubicBezTo>
                  <a:pt x="396240" y="274320"/>
                  <a:pt x="402336" y="280416"/>
                  <a:pt x="417576" y="280416"/>
                </a:cubicBezTo>
                <a:cubicBezTo>
                  <a:pt x="417576" y="283464"/>
                  <a:pt x="417576" y="286512"/>
                  <a:pt x="417576" y="289560"/>
                </a:cubicBezTo>
                <a:cubicBezTo>
                  <a:pt x="387095" y="289560"/>
                  <a:pt x="356616" y="289560"/>
                  <a:pt x="326136" y="289560"/>
                </a:cubicBezTo>
                <a:cubicBezTo>
                  <a:pt x="329183" y="286512"/>
                  <a:pt x="329183" y="283464"/>
                  <a:pt x="329183" y="280416"/>
                </a:cubicBezTo>
                <a:cubicBezTo>
                  <a:pt x="341376" y="280416"/>
                  <a:pt x="347472" y="277368"/>
                  <a:pt x="353568" y="271272"/>
                </a:cubicBezTo>
                <a:cubicBezTo>
                  <a:pt x="356616" y="268224"/>
                  <a:pt x="359664" y="259080"/>
                  <a:pt x="362712" y="246888"/>
                </a:cubicBezTo>
                <a:cubicBezTo>
                  <a:pt x="377952" y="173736"/>
                  <a:pt x="396240" y="100583"/>
                  <a:pt x="411480" y="27432"/>
                </a:cubicBezTo>
                <a:cubicBezTo>
                  <a:pt x="396240" y="27432"/>
                  <a:pt x="381000" y="27432"/>
                  <a:pt x="362712" y="27432"/>
                </a:cubicBezTo>
                <a:cubicBezTo>
                  <a:pt x="341376" y="27432"/>
                  <a:pt x="326136" y="33528"/>
                  <a:pt x="316992" y="51816"/>
                </a:cubicBezTo>
                <a:cubicBezTo>
                  <a:pt x="313944" y="51816"/>
                  <a:pt x="310895" y="51816"/>
                  <a:pt x="310895" y="51816"/>
                </a:cubicBezTo>
                <a:cubicBezTo>
                  <a:pt x="313944" y="36576"/>
                  <a:pt x="316992" y="18288"/>
                  <a:pt x="320040" y="3048"/>
                </a:cubicBezTo>
                <a:close/>
                <a:moveTo>
                  <a:pt x="1737360" y="3048"/>
                </a:moveTo>
                <a:cubicBezTo>
                  <a:pt x="1740407" y="3048"/>
                  <a:pt x="1743456" y="3048"/>
                  <a:pt x="1746504" y="3048"/>
                </a:cubicBezTo>
                <a:cubicBezTo>
                  <a:pt x="1743456" y="18288"/>
                  <a:pt x="1740407" y="36576"/>
                  <a:pt x="1734312" y="51816"/>
                </a:cubicBezTo>
                <a:cubicBezTo>
                  <a:pt x="1731264" y="51816"/>
                  <a:pt x="1728216" y="51816"/>
                  <a:pt x="1725168" y="51816"/>
                </a:cubicBezTo>
                <a:cubicBezTo>
                  <a:pt x="1722119" y="42672"/>
                  <a:pt x="1716024" y="33528"/>
                  <a:pt x="1703832" y="27432"/>
                </a:cubicBezTo>
                <a:cubicBezTo>
                  <a:pt x="1694688" y="21336"/>
                  <a:pt x="1682495" y="18288"/>
                  <a:pt x="1673352" y="18288"/>
                </a:cubicBezTo>
                <a:cubicBezTo>
                  <a:pt x="1642872" y="18288"/>
                  <a:pt x="1618488" y="33528"/>
                  <a:pt x="1597152" y="64008"/>
                </a:cubicBezTo>
                <a:cubicBezTo>
                  <a:pt x="1572768" y="91439"/>
                  <a:pt x="1560576" y="131064"/>
                  <a:pt x="1560576" y="176783"/>
                </a:cubicBezTo>
                <a:cubicBezTo>
                  <a:pt x="1560576" y="207264"/>
                  <a:pt x="1569719" y="231648"/>
                  <a:pt x="1584960" y="249936"/>
                </a:cubicBezTo>
                <a:cubicBezTo>
                  <a:pt x="1597152" y="268224"/>
                  <a:pt x="1618488" y="277368"/>
                  <a:pt x="1639824" y="277368"/>
                </a:cubicBezTo>
                <a:cubicBezTo>
                  <a:pt x="1670304" y="277368"/>
                  <a:pt x="1697736" y="262128"/>
                  <a:pt x="1719072" y="225551"/>
                </a:cubicBezTo>
                <a:cubicBezTo>
                  <a:pt x="1722119" y="228600"/>
                  <a:pt x="1725168" y="231648"/>
                  <a:pt x="1728216" y="234695"/>
                </a:cubicBezTo>
                <a:cubicBezTo>
                  <a:pt x="1700783" y="274320"/>
                  <a:pt x="1667256" y="295656"/>
                  <a:pt x="1627632" y="295656"/>
                </a:cubicBezTo>
                <a:cubicBezTo>
                  <a:pt x="1597152" y="295656"/>
                  <a:pt x="1572768" y="283464"/>
                  <a:pt x="1551432" y="262128"/>
                </a:cubicBezTo>
                <a:cubicBezTo>
                  <a:pt x="1533144" y="240792"/>
                  <a:pt x="1524000" y="210312"/>
                  <a:pt x="1524000" y="176783"/>
                </a:cubicBezTo>
                <a:cubicBezTo>
                  <a:pt x="1524000" y="134112"/>
                  <a:pt x="1539240" y="94488"/>
                  <a:pt x="1569719" y="60960"/>
                </a:cubicBezTo>
                <a:cubicBezTo>
                  <a:pt x="1600200" y="24383"/>
                  <a:pt x="1633728" y="6095"/>
                  <a:pt x="1673352" y="6095"/>
                </a:cubicBezTo>
                <a:cubicBezTo>
                  <a:pt x="1679448" y="6095"/>
                  <a:pt x="1691640" y="9144"/>
                  <a:pt x="1700783" y="12192"/>
                </a:cubicBezTo>
                <a:cubicBezTo>
                  <a:pt x="1712976" y="15239"/>
                  <a:pt x="1719072" y="15239"/>
                  <a:pt x="1722119" y="15239"/>
                </a:cubicBezTo>
                <a:cubicBezTo>
                  <a:pt x="1728216" y="15239"/>
                  <a:pt x="1731264" y="12192"/>
                  <a:pt x="1737360" y="3048"/>
                </a:cubicBezTo>
                <a:close/>
                <a:moveTo>
                  <a:pt x="1472183" y="0"/>
                </a:moveTo>
                <a:cubicBezTo>
                  <a:pt x="1475232" y="0"/>
                  <a:pt x="1478280" y="0"/>
                  <a:pt x="1481328" y="0"/>
                </a:cubicBezTo>
                <a:cubicBezTo>
                  <a:pt x="1478280" y="18288"/>
                  <a:pt x="1475232" y="36576"/>
                  <a:pt x="1469136" y="54864"/>
                </a:cubicBezTo>
                <a:cubicBezTo>
                  <a:pt x="1466088" y="54864"/>
                  <a:pt x="1466088" y="54864"/>
                  <a:pt x="1463040" y="54864"/>
                </a:cubicBezTo>
                <a:cubicBezTo>
                  <a:pt x="1463040" y="42672"/>
                  <a:pt x="1456944" y="36576"/>
                  <a:pt x="1447800" y="27432"/>
                </a:cubicBezTo>
                <a:cubicBezTo>
                  <a:pt x="1435607" y="21336"/>
                  <a:pt x="1420368" y="18288"/>
                  <a:pt x="1405128" y="18288"/>
                </a:cubicBezTo>
                <a:cubicBezTo>
                  <a:pt x="1371600" y="18288"/>
                  <a:pt x="1344168" y="33528"/>
                  <a:pt x="1316736" y="60960"/>
                </a:cubicBezTo>
                <a:cubicBezTo>
                  <a:pt x="1292352" y="88392"/>
                  <a:pt x="1280160" y="128016"/>
                  <a:pt x="1280160" y="173736"/>
                </a:cubicBezTo>
                <a:cubicBezTo>
                  <a:pt x="1280160" y="210312"/>
                  <a:pt x="1289304" y="237744"/>
                  <a:pt x="1304544" y="256032"/>
                </a:cubicBezTo>
                <a:cubicBezTo>
                  <a:pt x="1319783" y="274320"/>
                  <a:pt x="1341119" y="283464"/>
                  <a:pt x="1365504" y="283464"/>
                </a:cubicBezTo>
                <a:cubicBezTo>
                  <a:pt x="1377695" y="283464"/>
                  <a:pt x="1389888" y="280416"/>
                  <a:pt x="1402080" y="277368"/>
                </a:cubicBezTo>
                <a:cubicBezTo>
                  <a:pt x="1405128" y="252983"/>
                  <a:pt x="1411224" y="228600"/>
                  <a:pt x="1417319" y="207264"/>
                </a:cubicBezTo>
                <a:cubicBezTo>
                  <a:pt x="1417319" y="204216"/>
                  <a:pt x="1417319" y="201168"/>
                  <a:pt x="1417319" y="198120"/>
                </a:cubicBezTo>
                <a:cubicBezTo>
                  <a:pt x="1417319" y="185928"/>
                  <a:pt x="1411224" y="182880"/>
                  <a:pt x="1395983" y="182880"/>
                </a:cubicBezTo>
                <a:cubicBezTo>
                  <a:pt x="1392936" y="182880"/>
                  <a:pt x="1389888" y="182880"/>
                  <a:pt x="1386840" y="182880"/>
                </a:cubicBezTo>
                <a:cubicBezTo>
                  <a:pt x="1386840" y="179832"/>
                  <a:pt x="1386840" y="176783"/>
                  <a:pt x="1389888" y="173736"/>
                </a:cubicBezTo>
                <a:cubicBezTo>
                  <a:pt x="1420368" y="173736"/>
                  <a:pt x="1453895" y="173736"/>
                  <a:pt x="1484376" y="173736"/>
                </a:cubicBezTo>
                <a:cubicBezTo>
                  <a:pt x="1484376" y="176783"/>
                  <a:pt x="1484376" y="179832"/>
                  <a:pt x="1484376" y="182880"/>
                </a:cubicBezTo>
                <a:cubicBezTo>
                  <a:pt x="1466088" y="182880"/>
                  <a:pt x="1453895" y="192024"/>
                  <a:pt x="1450848" y="213360"/>
                </a:cubicBezTo>
                <a:cubicBezTo>
                  <a:pt x="1444752" y="237744"/>
                  <a:pt x="1438656" y="259080"/>
                  <a:pt x="1435607" y="283464"/>
                </a:cubicBezTo>
                <a:cubicBezTo>
                  <a:pt x="1408176" y="292608"/>
                  <a:pt x="1383792" y="295656"/>
                  <a:pt x="1359407" y="295656"/>
                </a:cubicBezTo>
                <a:cubicBezTo>
                  <a:pt x="1325880" y="295656"/>
                  <a:pt x="1295400" y="283464"/>
                  <a:pt x="1274064" y="262128"/>
                </a:cubicBezTo>
                <a:cubicBezTo>
                  <a:pt x="1252728" y="240792"/>
                  <a:pt x="1243583" y="213360"/>
                  <a:pt x="1243583" y="179832"/>
                </a:cubicBezTo>
                <a:cubicBezTo>
                  <a:pt x="1243583" y="131064"/>
                  <a:pt x="1258824" y="88392"/>
                  <a:pt x="1295400" y="57912"/>
                </a:cubicBezTo>
                <a:cubicBezTo>
                  <a:pt x="1328928" y="24383"/>
                  <a:pt x="1365504" y="6095"/>
                  <a:pt x="1408176" y="6095"/>
                </a:cubicBezTo>
                <a:cubicBezTo>
                  <a:pt x="1417319" y="6095"/>
                  <a:pt x="1429512" y="9144"/>
                  <a:pt x="1441704" y="9144"/>
                </a:cubicBezTo>
                <a:cubicBezTo>
                  <a:pt x="1450848" y="12192"/>
                  <a:pt x="1456944" y="12192"/>
                  <a:pt x="1459992" y="12192"/>
                </a:cubicBezTo>
                <a:cubicBezTo>
                  <a:pt x="1466088" y="12192"/>
                  <a:pt x="1469136" y="9144"/>
                  <a:pt x="1472183" y="0"/>
                </a:cubicBezTo>
                <a:close/>
                <a:moveTo>
                  <a:pt x="941832" y="0"/>
                </a:moveTo>
                <a:cubicBezTo>
                  <a:pt x="944880" y="0"/>
                  <a:pt x="944880" y="0"/>
                  <a:pt x="947928" y="0"/>
                </a:cubicBezTo>
                <a:cubicBezTo>
                  <a:pt x="944880" y="18288"/>
                  <a:pt x="941832" y="36576"/>
                  <a:pt x="938783" y="54864"/>
                </a:cubicBezTo>
                <a:cubicBezTo>
                  <a:pt x="935736" y="54864"/>
                  <a:pt x="932688" y="54864"/>
                  <a:pt x="929640" y="54864"/>
                </a:cubicBezTo>
                <a:cubicBezTo>
                  <a:pt x="929640" y="42672"/>
                  <a:pt x="926592" y="36576"/>
                  <a:pt x="914400" y="27432"/>
                </a:cubicBezTo>
                <a:cubicBezTo>
                  <a:pt x="902207" y="21336"/>
                  <a:pt x="886968" y="18288"/>
                  <a:pt x="871728" y="18288"/>
                </a:cubicBezTo>
                <a:cubicBezTo>
                  <a:pt x="838200" y="18288"/>
                  <a:pt x="810768" y="33528"/>
                  <a:pt x="786383" y="60960"/>
                </a:cubicBezTo>
                <a:cubicBezTo>
                  <a:pt x="758952" y="88392"/>
                  <a:pt x="746760" y="128016"/>
                  <a:pt x="746760" y="173736"/>
                </a:cubicBezTo>
                <a:cubicBezTo>
                  <a:pt x="746760" y="210312"/>
                  <a:pt x="755904" y="237744"/>
                  <a:pt x="771144" y="256032"/>
                </a:cubicBezTo>
                <a:cubicBezTo>
                  <a:pt x="786383" y="274320"/>
                  <a:pt x="807719" y="283464"/>
                  <a:pt x="832104" y="283464"/>
                </a:cubicBezTo>
                <a:cubicBezTo>
                  <a:pt x="844295" y="283464"/>
                  <a:pt x="856488" y="280416"/>
                  <a:pt x="868680" y="277368"/>
                </a:cubicBezTo>
                <a:cubicBezTo>
                  <a:pt x="871728" y="252983"/>
                  <a:pt x="877824" y="228600"/>
                  <a:pt x="883919" y="207264"/>
                </a:cubicBezTo>
                <a:cubicBezTo>
                  <a:pt x="883919" y="204216"/>
                  <a:pt x="883919" y="201168"/>
                  <a:pt x="883919" y="198120"/>
                </a:cubicBezTo>
                <a:cubicBezTo>
                  <a:pt x="883919" y="185928"/>
                  <a:pt x="877824" y="182880"/>
                  <a:pt x="862583" y="182880"/>
                </a:cubicBezTo>
                <a:cubicBezTo>
                  <a:pt x="859536" y="182880"/>
                  <a:pt x="856488" y="182880"/>
                  <a:pt x="853440" y="182880"/>
                </a:cubicBezTo>
                <a:cubicBezTo>
                  <a:pt x="853440" y="179832"/>
                  <a:pt x="856488" y="176783"/>
                  <a:pt x="856488" y="173736"/>
                </a:cubicBezTo>
                <a:cubicBezTo>
                  <a:pt x="886968" y="173736"/>
                  <a:pt x="920495" y="173736"/>
                  <a:pt x="950976" y="173736"/>
                </a:cubicBezTo>
                <a:cubicBezTo>
                  <a:pt x="950976" y="176783"/>
                  <a:pt x="950976" y="179832"/>
                  <a:pt x="950976" y="182880"/>
                </a:cubicBezTo>
                <a:cubicBezTo>
                  <a:pt x="932688" y="182880"/>
                  <a:pt x="920495" y="192024"/>
                  <a:pt x="917448" y="213360"/>
                </a:cubicBezTo>
                <a:cubicBezTo>
                  <a:pt x="911352" y="237744"/>
                  <a:pt x="908304" y="259080"/>
                  <a:pt x="902207" y="283464"/>
                </a:cubicBezTo>
                <a:cubicBezTo>
                  <a:pt x="874776" y="292608"/>
                  <a:pt x="850392" y="295656"/>
                  <a:pt x="826007" y="295656"/>
                </a:cubicBezTo>
                <a:cubicBezTo>
                  <a:pt x="792480" y="295656"/>
                  <a:pt x="765048" y="283464"/>
                  <a:pt x="743712" y="262128"/>
                </a:cubicBezTo>
                <a:cubicBezTo>
                  <a:pt x="722376" y="240792"/>
                  <a:pt x="710183" y="213360"/>
                  <a:pt x="710183" y="179832"/>
                </a:cubicBezTo>
                <a:cubicBezTo>
                  <a:pt x="710183" y="131064"/>
                  <a:pt x="728472" y="88392"/>
                  <a:pt x="762000" y="57912"/>
                </a:cubicBezTo>
                <a:cubicBezTo>
                  <a:pt x="795528" y="24383"/>
                  <a:pt x="832104" y="6095"/>
                  <a:pt x="874776" y="6095"/>
                </a:cubicBezTo>
                <a:cubicBezTo>
                  <a:pt x="883919" y="6095"/>
                  <a:pt x="896112" y="9144"/>
                  <a:pt x="908304" y="9144"/>
                </a:cubicBezTo>
                <a:cubicBezTo>
                  <a:pt x="920495" y="12192"/>
                  <a:pt x="926592" y="12192"/>
                  <a:pt x="926592" y="12192"/>
                </a:cubicBezTo>
                <a:cubicBezTo>
                  <a:pt x="932688" y="12192"/>
                  <a:pt x="935736" y="9144"/>
                  <a:pt x="941832" y="0"/>
                </a:cubicBezTo>
                <a:close/>
                <a:moveTo>
                  <a:pt x="466344" y="923544"/>
                </a:moveTo>
                <a:cubicBezTo>
                  <a:pt x="554736" y="923544"/>
                  <a:pt x="643128" y="923544"/>
                  <a:pt x="731519" y="923544"/>
                </a:cubicBezTo>
                <a:cubicBezTo>
                  <a:pt x="731519" y="932688"/>
                  <a:pt x="731519" y="941832"/>
                  <a:pt x="731519" y="950976"/>
                </a:cubicBezTo>
                <a:cubicBezTo>
                  <a:pt x="643128" y="950976"/>
                  <a:pt x="554736" y="950976"/>
                  <a:pt x="466344" y="950976"/>
                </a:cubicBezTo>
                <a:cubicBezTo>
                  <a:pt x="466344" y="941832"/>
                  <a:pt x="466344" y="932688"/>
                  <a:pt x="466344" y="923544"/>
                </a:cubicBezTo>
                <a:close/>
                <a:moveTo>
                  <a:pt x="170688" y="664464"/>
                </a:moveTo>
                <a:cubicBezTo>
                  <a:pt x="152400" y="697992"/>
                  <a:pt x="131064" y="728472"/>
                  <a:pt x="112776" y="762000"/>
                </a:cubicBezTo>
                <a:cubicBezTo>
                  <a:pt x="131064" y="762000"/>
                  <a:pt x="152400" y="762000"/>
                  <a:pt x="170688" y="762000"/>
                </a:cubicBezTo>
                <a:cubicBezTo>
                  <a:pt x="170688" y="728472"/>
                  <a:pt x="170688" y="697992"/>
                  <a:pt x="170688" y="664464"/>
                </a:cubicBezTo>
                <a:cubicBezTo>
                  <a:pt x="170688" y="664464"/>
                  <a:pt x="170688" y="664464"/>
                  <a:pt x="170688" y="664464"/>
                </a:cubicBezTo>
                <a:close/>
                <a:moveTo>
                  <a:pt x="198120" y="603504"/>
                </a:moveTo>
                <a:cubicBezTo>
                  <a:pt x="201168" y="603504"/>
                  <a:pt x="204216" y="603504"/>
                  <a:pt x="207264" y="603504"/>
                </a:cubicBezTo>
                <a:cubicBezTo>
                  <a:pt x="207264" y="685800"/>
                  <a:pt x="207264" y="768096"/>
                  <a:pt x="207264" y="850392"/>
                </a:cubicBezTo>
                <a:cubicBezTo>
                  <a:pt x="207264" y="862584"/>
                  <a:pt x="207264" y="868680"/>
                  <a:pt x="210312" y="871728"/>
                </a:cubicBezTo>
                <a:cubicBezTo>
                  <a:pt x="213360" y="877824"/>
                  <a:pt x="222504" y="877824"/>
                  <a:pt x="234695" y="877824"/>
                </a:cubicBezTo>
                <a:cubicBezTo>
                  <a:pt x="234695" y="880872"/>
                  <a:pt x="234695" y="883920"/>
                  <a:pt x="234695" y="886968"/>
                </a:cubicBezTo>
                <a:cubicBezTo>
                  <a:pt x="204216" y="886968"/>
                  <a:pt x="173736" y="886968"/>
                  <a:pt x="143256" y="886968"/>
                </a:cubicBezTo>
                <a:cubicBezTo>
                  <a:pt x="143256" y="883920"/>
                  <a:pt x="143256" y="880872"/>
                  <a:pt x="143256" y="877824"/>
                </a:cubicBezTo>
                <a:cubicBezTo>
                  <a:pt x="152400" y="877824"/>
                  <a:pt x="161544" y="877824"/>
                  <a:pt x="164592" y="874776"/>
                </a:cubicBezTo>
                <a:cubicBezTo>
                  <a:pt x="167640" y="871728"/>
                  <a:pt x="170688" y="862584"/>
                  <a:pt x="170688" y="853440"/>
                </a:cubicBezTo>
                <a:cubicBezTo>
                  <a:pt x="170688" y="826008"/>
                  <a:pt x="170688" y="798576"/>
                  <a:pt x="170688" y="771144"/>
                </a:cubicBezTo>
                <a:cubicBezTo>
                  <a:pt x="149352" y="771144"/>
                  <a:pt x="128016" y="771144"/>
                  <a:pt x="106680" y="771144"/>
                </a:cubicBezTo>
                <a:cubicBezTo>
                  <a:pt x="97536" y="789432"/>
                  <a:pt x="85344" y="804672"/>
                  <a:pt x="76200" y="819912"/>
                </a:cubicBezTo>
                <a:cubicBezTo>
                  <a:pt x="60960" y="847344"/>
                  <a:pt x="54864" y="862584"/>
                  <a:pt x="54864" y="868680"/>
                </a:cubicBezTo>
                <a:cubicBezTo>
                  <a:pt x="54864" y="874776"/>
                  <a:pt x="60960" y="877824"/>
                  <a:pt x="76200" y="877824"/>
                </a:cubicBezTo>
                <a:cubicBezTo>
                  <a:pt x="76200" y="880872"/>
                  <a:pt x="76200" y="883920"/>
                  <a:pt x="73152" y="886968"/>
                </a:cubicBezTo>
                <a:cubicBezTo>
                  <a:pt x="48768" y="886968"/>
                  <a:pt x="24384" y="886968"/>
                  <a:pt x="0" y="886968"/>
                </a:cubicBezTo>
                <a:cubicBezTo>
                  <a:pt x="0" y="883920"/>
                  <a:pt x="0" y="880872"/>
                  <a:pt x="3048" y="877824"/>
                </a:cubicBezTo>
                <a:cubicBezTo>
                  <a:pt x="12192" y="877824"/>
                  <a:pt x="21336" y="874776"/>
                  <a:pt x="27432" y="871728"/>
                </a:cubicBezTo>
                <a:cubicBezTo>
                  <a:pt x="33528" y="865632"/>
                  <a:pt x="42672" y="856488"/>
                  <a:pt x="51816" y="841248"/>
                </a:cubicBezTo>
                <a:cubicBezTo>
                  <a:pt x="100584" y="762000"/>
                  <a:pt x="149352" y="682752"/>
                  <a:pt x="198120" y="603504"/>
                </a:cubicBezTo>
                <a:close/>
                <a:moveTo>
                  <a:pt x="1063752" y="600456"/>
                </a:moveTo>
                <a:cubicBezTo>
                  <a:pt x="1066800" y="600456"/>
                  <a:pt x="1069848" y="600456"/>
                  <a:pt x="1072895" y="600456"/>
                </a:cubicBezTo>
                <a:cubicBezTo>
                  <a:pt x="1075944" y="603504"/>
                  <a:pt x="1078992" y="606552"/>
                  <a:pt x="1082040" y="609600"/>
                </a:cubicBezTo>
                <a:cubicBezTo>
                  <a:pt x="1085088" y="609600"/>
                  <a:pt x="1094232" y="609600"/>
                  <a:pt x="1112519" y="609600"/>
                </a:cubicBezTo>
                <a:cubicBezTo>
                  <a:pt x="1152144" y="609600"/>
                  <a:pt x="1194816" y="609600"/>
                  <a:pt x="1237488" y="609600"/>
                </a:cubicBezTo>
                <a:cubicBezTo>
                  <a:pt x="1258824" y="609600"/>
                  <a:pt x="1271016" y="606552"/>
                  <a:pt x="1277112" y="600456"/>
                </a:cubicBezTo>
                <a:cubicBezTo>
                  <a:pt x="1280160" y="600456"/>
                  <a:pt x="1283207" y="600456"/>
                  <a:pt x="1286256" y="600456"/>
                </a:cubicBezTo>
                <a:cubicBezTo>
                  <a:pt x="1283207" y="615696"/>
                  <a:pt x="1277112" y="633984"/>
                  <a:pt x="1274064" y="649224"/>
                </a:cubicBezTo>
                <a:cubicBezTo>
                  <a:pt x="1271016" y="649224"/>
                  <a:pt x="1267968" y="649224"/>
                  <a:pt x="1264919" y="649224"/>
                </a:cubicBezTo>
                <a:cubicBezTo>
                  <a:pt x="1264919" y="640080"/>
                  <a:pt x="1261872" y="633984"/>
                  <a:pt x="1258824" y="630936"/>
                </a:cubicBezTo>
                <a:cubicBezTo>
                  <a:pt x="1255776" y="624840"/>
                  <a:pt x="1249680" y="624840"/>
                  <a:pt x="1237488" y="624840"/>
                </a:cubicBezTo>
                <a:cubicBezTo>
                  <a:pt x="1222248" y="624840"/>
                  <a:pt x="1207007" y="624840"/>
                  <a:pt x="1191768" y="624840"/>
                </a:cubicBezTo>
                <a:cubicBezTo>
                  <a:pt x="1176528" y="697992"/>
                  <a:pt x="1158240" y="771144"/>
                  <a:pt x="1143000" y="844296"/>
                </a:cubicBezTo>
                <a:cubicBezTo>
                  <a:pt x="1139952" y="853440"/>
                  <a:pt x="1139952" y="859536"/>
                  <a:pt x="1139952" y="862584"/>
                </a:cubicBezTo>
                <a:cubicBezTo>
                  <a:pt x="1139952" y="871728"/>
                  <a:pt x="1149095" y="877824"/>
                  <a:pt x="1164336" y="877824"/>
                </a:cubicBezTo>
                <a:cubicBezTo>
                  <a:pt x="1164336" y="880872"/>
                  <a:pt x="1161288" y="883920"/>
                  <a:pt x="1161288" y="886968"/>
                </a:cubicBezTo>
                <a:cubicBezTo>
                  <a:pt x="1130807" y="886968"/>
                  <a:pt x="1103376" y="886968"/>
                  <a:pt x="1072895" y="886968"/>
                </a:cubicBezTo>
                <a:cubicBezTo>
                  <a:pt x="1072895" y="883920"/>
                  <a:pt x="1072895" y="880872"/>
                  <a:pt x="1072895" y="877824"/>
                </a:cubicBezTo>
                <a:cubicBezTo>
                  <a:pt x="1085088" y="877824"/>
                  <a:pt x="1091183" y="874776"/>
                  <a:pt x="1097280" y="868680"/>
                </a:cubicBezTo>
                <a:cubicBezTo>
                  <a:pt x="1103376" y="865632"/>
                  <a:pt x="1106424" y="856488"/>
                  <a:pt x="1109472" y="844296"/>
                </a:cubicBezTo>
                <a:cubicBezTo>
                  <a:pt x="1124712" y="771144"/>
                  <a:pt x="1139952" y="697992"/>
                  <a:pt x="1155192" y="624840"/>
                </a:cubicBezTo>
                <a:cubicBezTo>
                  <a:pt x="1139952" y="624840"/>
                  <a:pt x="1124712" y="624840"/>
                  <a:pt x="1109472" y="624840"/>
                </a:cubicBezTo>
                <a:cubicBezTo>
                  <a:pt x="1085088" y="624840"/>
                  <a:pt x="1069848" y="633984"/>
                  <a:pt x="1063752" y="649224"/>
                </a:cubicBezTo>
                <a:cubicBezTo>
                  <a:pt x="1060704" y="649224"/>
                  <a:pt x="1057656" y="649224"/>
                  <a:pt x="1054607" y="649224"/>
                </a:cubicBezTo>
                <a:cubicBezTo>
                  <a:pt x="1057656" y="633984"/>
                  <a:pt x="1060704" y="615696"/>
                  <a:pt x="1063752" y="600456"/>
                </a:cubicBezTo>
                <a:close/>
                <a:moveTo>
                  <a:pt x="280416" y="600456"/>
                </a:moveTo>
                <a:cubicBezTo>
                  <a:pt x="283464" y="600456"/>
                  <a:pt x="286512" y="600456"/>
                  <a:pt x="286512" y="600456"/>
                </a:cubicBezTo>
                <a:cubicBezTo>
                  <a:pt x="289560" y="603504"/>
                  <a:pt x="292607" y="606552"/>
                  <a:pt x="295656" y="609600"/>
                </a:cubicBezTo>
                <a:cubicBezTo>
                  <a:pt x="298704" y="609600"/>
                  <a:pt x="310895" y="609600"/>
                  <a:pt x="326136" y="609600"/>
                </a:cubicBezTo>
                <a:cubicBezTo>
                  <a:pt x="368807" y="609600"/>
                  <a:pt x="408432" y="609600"/>
                  <a:pt x="451104" y="609600"/>
                </a:cubicBezTo>
                <a:cubicBezTo>
                  <a:pt x="472440" y="609600"/>
                  <a:pt x="484632" y="606552"/>
                  <a:pt x="490728" y="600456"/>
                </a:cubicBezTo>
                <a:cubicBezTo>
                  <a:pt x="493776" y="600456"/>
                  <a:pt x="496824" y="600456"/>
                  <a:pt x="499872" y="600456"/>
                </a:cubicBezTo>
                <a:cubicBezTo>
                  <a:pt x="496824" y="615696"/>
                  <a:pt x="493776" y="633984"/>
                  <a:pt x="487680" y="649224"/>
                </a:cubicBezTo>
                <a:cubicBezTo>
                  <a:pt x="487680" y="649224"/>
                  <a:pt x="484632" y="649224"/>
                  <a:pt x="481583" y="649224"/>
                </a:cubicBezTo>
                <a:cubicBezTo>
                  <a:pt x="478536" y="640080"/>
                  <a:pt x="478536" y="633984"/>
                  <a:pt x="475488" y="630936"/>
                </a:cubicBezTo>
                <a:cubicBezTo>
                  <a:pt x="469392" y="624840"/>
                  <a:pt x="463295" y="624840"/>
                  <a:pt x="451104" y="624840"/>
                </a:cubicBezTo>
                <a:cubicBezTo>
                  <a:pt x="435864" y="624840"/>
                  <a:pt x="420624" y="624840"/>
                  <a:pt x="405383" y="624840"/>
                </a:cubicBezTo>
                <a:cubicBezTo>
                  <a:pt x="390144" y="697992"/>
                  <a:pt x="374904" y="771144"/>
                  <a:pt x="356616" y="844296"/>
                </a:cubicBezTo>
                <a:cubicBezTo>
                  <a:pt x="356616" y="853440"/>
                  <a:pt x="353568" y="859536"/>
                  <a:pt x="353568" y="862584"/>
                </a:cubicBezTo>
                <a:cubicBezTo>
                  <a:pt x="353568" y="871728"/>
                  <a:pt x="362712" y="877824"/>
                  <a:pt x="377952" y="877824"/>
                </a:cubicBezTo>
                <a:cubicBezTo>
                  <a:pt x="377952" y="880872"/>
                  <a:pt x="377952" y="883920"/>
                  <a:pt x="377952" y="886968"/>
                </a:cubicBezTo>
                <a:cubicBezTo>
                  <a:pt x="347472" y="886968"/>
                  <a:pt x="316992" y="886968"/>
                  <a:pt x="286512" y="886968"/>
                </a:cubicBezTo>
                <a:cubicBezTo>
                  <a:pt x="286512" y="883920"/>
                  <a:pt x="286512" y="880872"/>
                  <a:pt x="286512" y="877824"/>
                </a:cubicBezTo>
                <a:cubicBezTo>
                  <a:pt x="298704" y="877824"/>
                  <a:pt x="307848" y="874776"/>
                  <a:pt x="310895" y="868680"/>
                </a:cubicBezTo>
                <a:cubicBezTo>
                  <a:pt x="316992" y="865632"/>
                  <a:pt x="320040" y="856488"/>
                  <a:pt x="323088" y="844296"/>
                </a:cubicBezTo>
                <a:cubicBezTo>
                  <a:pt x="338328" y="771144"/>
                  <a:pt x="353568" y="697992"/>
                  <a:pt x="368807" y="624840"/>
                </a:cubicBezTo>
                <a:cubicBezTo>
                  <a:pt x="353568" y="624840"/>
                  <a:pt x="338328" y="624840"/>
                  <a:pt x="323088" y="624840"/>
                </a:cubicBezTo>
                <a:cubicBezTo>
                  <a:pt x="298704" y="624840"/>
                  <a:pt x="283464" y="633984"/>
                  <a:pt x="277368" y="649224"/>
                </a:cubicBezTo>
                <a:cubicBezTo>
                  <a:pt x="274319" y="649224"/>
                  <a:pt x="271272" y="649224"/>
                  <a:pt x="268224" y="649224"/>
                </a:cubicBezTo>
                <a:cubicBezTo>
                  <a:pt x="271272" y="633984"/>
                  <a:pt x="274319" y="615696"/>
                  <a:pt x="280416" y="600456"/>
                </a:cubicBezTo>
                <a:close/>
                <a:moveTo>
                  <a:pt x="1783080" y="600456"/>
                </a:moveTo>
                <a:cubicBezTo>
                  <a:pt x="1786128" y="600456"/>
                  <a:pt x="1789176" y="600456"/>
                  <a:pt x="1789176" y="600456"/>
                </a:cubicBezTo>
                <a:cubicBezTo>
                  <a:pt x="1786128" y="615696"/>
                  <a:pt x="1783080" y="633984"/>
                  <a:pt x="1780032" y="649224"/>
                </a:cubicBezTo>
                <a:cubicBezTo>
                  <a:pt x="1776983" y="649224"/>
                  <a:pt x="1773936" y="649224"/>
                  <a:pt x="1770888" y="649224"/>
                </a:cubicBezTo>
                <a:cubicBezTo>
                  <a:pt x="1767840" y="640080"/>
                  <a:pt x="1758695" y="630936"/>
                  <a:pt x="1749552" y="624840"/>
                </a:cubicBezTo>
                <a:cubicBezTo>
                  <a:pt x="1737360" y="618744"/>
                  <a:pt x="1728216" y="615696"/>
                  <a:pt x="1716024" y="615696"/>
                </a:cubicBezTo>
                <a:cubicBezTo>
                  <a:pt x="1688592" y="615696"/>
                  <a:pt x="1664207" y="630936"/>
                  <a:pt x="1639824" y="661416"/>
                </a:cubicBezTo>
                <a:cubicBezTo>
                  <a:pt x="1618488" y="688848"/>
                  <a:pt x="1606295" y="728472"/>
                  <a:pt x="1606295" y="774192"/>
                </a:cubicBezTo>
                <a:cubicBezTo>
                  <a:pt x="1606295" y="804672"/>
                  <a:pt x="1612392" y="829056"/>
                  <a:pt x="1627632" y="847344"/>
                </a:cubicBezTo>
                <a:cubicBezTo>
                  <a:pt x="1642872" y="865632"/>
                  <a:pt x="1661160" y="874776"/>
                  <a:pt x="1685544" y="874776"/>
                </a:cubicBezTo>
                <a:cubicBezTo>
                  <a:pt x="1716024" y="874776"/>
                  <a:pt x="1743456" y="859536"/>
                  <a:pt x="1764792" y="822960"/>
                </a:cubicBezTo>
                <a:cubicBezTo>
                  <a:pt x="1767840" y="826008"/>
                  <a:pt x="1770888" y="829056"/>
                  <a:pt x="1770888" y="832104"/>
                </a:cubicBezTo>
                <a:cubicBezTo>
                  <a:pt x="1746504" y="871728"/>
                  <a:pt x="1712976" y="893064"/>
                  <a:pt x="1670304" y="893064"/>
                </a:cubicBezTo>
                <a:cubicBezTo>
                  <a:pt x="1642872" y="893064"/>
                  <a:pt x="1615440" y="880872"/>
                  <a:pt x="1597152" y="859536"/>
                </a:cubicBezTo>
                <a:cubicBezTo>
                  <a:pt x="1578864" y="838200"/>
                  <a:pt x="1566672" y="810768"/>
                  <a:pt x="1566672" y="774192"/>
                </a:cubicBezTo>
                <a:cubicBezTo>
                  <a:pt x="1566672" y="731520"/>
                  <a:pt x="1584960" y="691896"/>
                  <a:pt x="1615440" y="658368"/>
                </a:cubicBezTo>
                <a:cubicBezTo>
                  <a:pt x="1645919" y="621792"/>
                  <a:pt x="1679448" y="603504"/>
                  <a:pt x="1716024" y="603504"/>
                </a:cubicBezTo>
                <a:cubicBezTo>
                  <a:pt x="1725168" y="603504"/>
                  <a:pt x="1734312" y="606552"/>
                  <a:pt x="1746504" y="609600"/>
                </a:cubicBezTo>
                <a:cubicBezTo>
                  <a:pt x="1758695" y="612648"/>
                  <a:pt x="1764792" y="612648"/>
                  <a:pt x="1767840" y="612648"/>
                </a:cubicBezTo>
                <a:cubicBezTo>
                  <a:pt x="1770888" y="612648"/>
                  <a:pt x="1776983" y="609600"/>
                  <a:pt x="1783080" y="600456"/>
                </a:cubicBezTo>
                <a:close/>
                <a:moveTo>
                  <a:pt x="1517904" y="597408"/>
                </a:moveTo>
                <a:cubicBezTo>
                  <a:pt x="1520952" y="597408"/>
                  <a:pt x="1524000" y="597408"/>
                  <a:pt x="1527048" y="597408"/>
                </a:cubicBezTo>
                <a:cubicBezTo>
                  <a:pt x="1524000" y="615696"/>
                  <a:pt x="1517904" y="633984"/>
                  <a:pt x="1514856" y="652272"/>
                </a:cubicBezTo>
                <a:cubicBezTo>
                  <a:pt x="1511807" y="652272"/>
                  <a:pt x="1508760" y="652272"/>
                  <a:pt x="1505712" y="652272"/>
                </a:cubicBezTo>
                <a:cubicBezTo>
                  <a:pt x="1508760" y="640080"/>
                  <a:pt x="1502664" y="633984"/>
                  <a:pt x="1490472" y="624840"/>
                </a:cubicBezTo>
                <a:cubicBezTo>
                  <a:pt x="1478280" y="618744"/>
                  <a:pt x="1466088" y="615696"/>
                  <a:pt x="1450848" y="615696"/>
                </a:cubicBezTo>
                <a:cubicBezTo>
                  <a:pt x="1417319" y="615696"/>
                  <a:pt x="1386840" y="630936"/>
                  <a:pt x="1362456" y="658368"/>
                </a:cubicBezTo>
                <a:cubicBezTo>
                  <a:pt x="1338072" y="688848"/>
                  <a:pt x="1325880" y="725424"/>
                  <a:pt x="1325880" y="774192"/>
                </a:cubicBezTo>
                <a:cubicBezTo>
                  <a:pt x="1325880" y="807720"/>
                  <a:pt x="1331976" y="835152"/>
                  <a:pt x="1347216" y="853440"/>
                </a:cubicBezTo>
                <a:cubicBezTo>
                  <a:pt x="1362456" y="871728"/>
                  <a:pt x="1383792" y="880872"/>
                  <a:pt x="1411224" y="880872"/>
                </a:cubicBezTo>
                <a:cubicBezTo>
                  <a:pt x="1420368" y="880872"/>
                  <a:pt x="1432560" y="880872"/>
                  <a:pt x="1444752" y="874776"/>
                </a:cubicBezTo>
                <a:cubicBezTo>
                  <a:pt x="1450848" y="850392"/>
                  <a:pt x="1456944" y="826008"/>
                  <a:pt x="1459992" y="804672"/>
                </a:cubicBezTo>
                <a:cubicBezTo>
                  <a:pt x="1459992" y="801624"/>
                  <a:pt x="1463040" y="798576"/>
                  <a:pt x="1463040" y="795528"/>
                </a:cubicBezTo>
                <a:cubicBezTo>
                  <a:pt x="1463040" y="783336"/>
                  <a:pt x="1453895" y="780288"/>
                  <a:pt x="1438656" y="780288"/>
                </a:cubicBezTo>
                <a:cubicBezTo>
                  <a:pt x="1435607" y="780288"/>
                  <a:pt x="1432560" y="780288"/>
                  <a:pt x="1432560" y="780288"/>
                </a:cubicBezTo>
                <a:cubicBezTo>
                  <a:pt x="1432560" y="777240"/>
                  <a:pt x="1432560" y="774192"/>
                  <a:pt x="1432560" y="771144"/>
                </a:cubicBezTo>
                <a:cubicBezTo>
                  <a:pt x="1466088" y="771144"/>
                  <a:pt x="1496568" y="771144"/>
                  <a:pt x="1530095" y="771144"/>
                </a:cubicBezTo>
                <a:cubicBezTo>
                  <a:pt x="1527048" y="774192"/>
                  <a:pt x="1527048" y="777240"/>
                  <a:pt x="1527048" y="780288"/>
                </a:cubicBezTo>
                <a:cubicBezTo>
                  <a:pt x="1508760" y="780288"/>
                  <a:pt x="1499616" y="789432"/>
                  <a:pt x="1493519" y="810768"/>
                </a:cubicBezTo>
                <a:cubicBezTo>
                  <a:pt x="1490472" y="835152"/>
                  <a:pt x="1484376" y="856488"/>
                  <a:pt x="1478280" y="880872"/>
                </a:cubicBezTo>
                <a:cubicBezTo>
                  <a:pt x="1450848" y="890016"/>
                  <a:pt x="1426464" y="893064"/>
                  <a:pt x="1405128" y="893064"/>
                </a:cubicBezTo>
                <a:cubicBezTo>
                  <a:pt x="1368552" y="893064"/>
                  <a:pt x="1341119" y="883920"/>
                  <a:pt x="1319783" y="862584"/>
                </a:cubicBezTo>
                <a:cubicBezTo>
                  <a:pt x="1298448" y="841248"/>
                  <a:pt x="1286256" y="810768"/>
                  <a:pt x="1286256" y="777240"/>
                </a:cubicBezTo>
                <a:cubicBezTo>
                  <a:pt x="1286256" y="728472"/>
                  <a:pt x="1304544" y="688848"/>
                  <a:pt x="1338072" y="655320"/>
                </a:cubicBezTo>
                <a:cubicBezTo>
                  <a:pt x="1371600" y="621792"/>
                  <a:pt x="1411224" y="603504"/>
                  <a:pt x="1453895" y="603504"/>
                </a:cubicBezTo>
                <a:cubicBezTo>
                  <a:pt x="1463040" y="603504"/>
                  <a:pt x="1472183" y="606552"/>
                  <a:pt x="1484376" y="606552"/>
                </a:cubicBezTo>
                <a:cubicBezTo>
                  <a:pt x="1496568" y="609600"/>
                  <a:pt x="1502664" y="609600"/>
                  <a:pt x="1502664" y="609600"/>
                </a:cubicBezTo>
                <a:cubicBezTo>
                  <a:pt x="1508760" y="609600"/>
                  <a:pt x="1514856" y="606552"/>
                  <a:pt x="1517904" y="597408"/>
                </a:cubicBezTo>
                <a:close/>
                <a:moveTo>
                  <a:pt x="987552" y="597408"/>
                </a:moveTo>
                <a:cubicBezTo>
                  <a:pt x="990600" y="597408"/>
                  <a:pt x="993648" y="597408"/>
                  <a:pt x="996695" y="597408"/>
                </a:cubicBezTo>
                <a:cubicBezTo>
                  <a:pt x="993648" y="615696"/>
                  <a:pt x="990600" y="633984"/>
                  <a:pt x="984504" y="652272"/>
                </a:cubicBezTo>
                <a:cubicBezTo>
                  <a:pt x="981456" y="652272"/>
                  <a:pt x="978407" y="652272"/>
                  <a:pt x="975360" y="652272"/>
                </a:cubicBezTo>
                <a:cubicBezTo>
                  <a:pt x="978407" y="640080"/>
                  <a:pt x="972312" y="633984"/>
                  <a:pt x="960119" y="624840"/>
                </a:cubicBezTo>
                <a:cubicBezTo>
                  <a:pt x="950976" y="618744"/>
                  <a:pt x="935736" y="615696"/>
                  <a:pt x="920495" y="615696"/>
                </a:cubicBezTo>
                <a:cubicBezTo>
                  <a:pt x="886968" y="615696"/>
                  <a:pt x="856488" y="630936"/>
                  <a:pt x="832104" y="658368"/>
                </a:cubicBezTo>
                <a:cubicBezTo>
                  <a:pt x="807719" y="688848"/>
                  <a:pt x="795528" y="725424"/>
                  <a:pt x="795528" y="774192"/>
                </a:cubicBezTo>
                <a:cubicBezTo>
                  <a:pt x="795528" y="807720"/>
                  <a:pt x="804672" y="835152"/>
                  <a:pt x="819912" y="853440"/>
                </a:cubicBezTo>
                <a:cubicBezTo>
                  <a:pt x="835152" y="871728"/>
                  <a:pt x="853440" y="880872"/>
                  <a:pt x="880872" y="880872"/>
                </a:cubicBezTo>
                <a:cubicBezTo>
                  <a:pt x="893064" y="880872"/>
                  <a:pt x="902207" y="880872"/>
                  <a:pt x="914400" y="874776"/>
                </a:cubicBezTo>
                <a:cubicBezTo>
                  <a:pt x="920495" y="850392"/>
                  <a:pt x="926592" y="826008"/>
                  <a:pt x="929640" y="804672"/>
                </a:cubicBezTo>
                <a:cubicBezTo>
                  <a:pt x="932688" y="801624"/>
                  <a:pt x="932688" y="798576"/>
                  <a:pt x="932688" y="795528"/>
                </a:cubicBezTo>
                <a:cubicBezTo>
                  <a:pt x="932688" y="783336"/>
                  <a:pt x="923544" y="780288"/>
                  <a:pt x="911352" y="780288"/>
                </a:cubicBezTo>
                <a:cubicBezTo>
                  <a:pt x="908304" y="780288"/>
                  <a:pt x="905256" y="780288"/>
                  <a:pt x="902207" y="780288"/>
                </a:cubicBezTo>
                <a:cubicBezTo>
                  <a:pt x="902207" y="777240"/>
                  <a:pt x="902207" y="774192"/>
                  <a:pt x="902207" y="771144"/>
                </a:cubicBezTo>
                <a:cubicBezTo>
                  <a:pt x="935736" y="771144"/>
                  <a:pt x="966216" y="771144"/>
                  <a:pt x="999744" y="771144"/>
                </a:cubicBezTo>
                <a:cubicBezTo>
                  <a:pt x="999744" y="774192"/>
                  <a:pt x="999744" y="777240"/>
                  <a:pt x="996695" y="780288"/>
                </a:cubicBezTo>
                <a:cubicBezTo>
                  <a:pt x="981456" y="780288"/>
                  <a:pt x="969264" y="789432"/>
                  <a:pt x="966216" y="810768"/>
                </a:cubicBezTo>
                <a:cubicBezTo>
                  <a:pt x="960119" y="835152"/>
                  <a:pt x="954024" y="856488"/>
                  <a:pt x="950976" y="880872"/>
                </a:cubicBezTo>
                <a:cubicBezTo>
                  <a:pt x="923544" y="890016"/>
                  <a:pt x="899160" y="893064"/>
                  <a:pt x="874776" y="893064"/>
                </a:cubicBezTo>
                <a:cubicBezTo>
                  <a:pt x="841248" y="893064"/>
                  <a:pt x="810768" y="883920"/>
                  <a:pt x="789432" y="862584"/>
                </a:cubicBezTo>
                <a:cubicBezTo>
                  <a:pt x="768095" y="841248"/>
                  <a:pt x="758952" y="810768"/>
                  <a:pt x="758952" y="777240"/>
                </a:cubicBezTo>
                <a:cubicBezTo>
                  <a:pt x="758952" y="728472"/>
                  <a:pt x="774192" y="688848"/>
                  <a:pt x="807719" y="655320"/>
                </a:cubicBezTo>
                <a:cubicBezTo>
                  <a:pt x="844295" y="621792"/>
                  <a:pt x="880872" y="603504"/>
                  <a:pt x="923544" y="603504"/>
                </a:cubicBezTo>
                <a:cubicBezTo>
                  <a:pt x="932688" y="603504"/>
                  <a:pt x="941832" y="606552"/>
                  <a:pt x="954024" y="606552"/>
                </a:cubicBezTo>
                <a:cubicBezTo>
                  <a:pt x="966216" y="609600"/>
                  <a:pt x="972312" y="609600"/>
                  <a:pt x="975360" y="609600"/>
                </a:cubicBezTo>
                <a:cubicBezTo>
                  <a:pt x="981456" y="609600"/>
                  <a:pt x="984504" y="606552"/>
                  <a:pt x="987552" y="597408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8" name="object 1598"/>
          <p:cNvSpPr/>
          <p:nvPr/>
        </p:nvSpPr>
        <p:spPr>
          <a:xfrm>
            <a:off x="6284976" y="3700271"/>
            <a:ext cx="1798320" cy="957072"/>
          </a:xfrm>
          <a:custGeom>
            <a:avLst/>
            <a:gdLst/>
            <a:ahLst/>
            <a:cxnLst/>
            <a:rect l="l" t="t" r="r" b="b"/>
            <a:pathLst>
              <a:path w="1798320" h="957072">
                <a:moveTo>
                  <a:pt x="950976" y="329185"/>
                </a:moveTo>
                <a:lnTo>
                  <a:pt x="957072" y="326137"/>
                </a:lnTo>
                <a:lnTo>
                  <a:pt x="1222248" y="326137"/>
                </a:lnTo>
                <a:lnTo>
                  <a:pt x="1225296" y="329185"/>
                </a:lnTo>
                <a:lnTo>
                  <a:pt x="1225296" y="353569"/>
                </a:lnTo>
                <a:lnTo>
                  <a:pt x="1222248" y="359665"/>
                </a:lnTo>
                <a:lnTo>
                  <a:pt x="957072" y="359665"/>
                </a:lnTo>
                <a:lnTo>
                  <a:pt x="950976" y="353569"/>
                </a:lnTo>
                <a:lnTo>
                  <a:pt x="950976" y="329185"/>
                </a:lnTo>
                <a:close/>
                <a:moveTo>
                  <a:pt x="960120" y="353569"/>
                </a:moveTo>
                <a:lnTo>
                  <a:pt x="957072" y="350521"/>
                </a:lnTo>
                <a:lnTo>
                  <a:pt x="1222248" y="350521"/>
                </a:lnTo>
                <a:lnTo>
                  <a:pt x="1216152" y="353569"/>
                </a:lnTo>
                <a:lnTo>
                  <a:pt x="1216152" y="329185"/>
                </a:lnTo>
                <a:lnTo>
                  <a:pt x="1222248" y="335281"/>
                </a:lnTo>
                <a:lnTo>
                  <a:pt x="957072" y="335281"/>
                </a:lnTo>
                <a:lnTo>
                  <a:pt x="960120" y="329185"/>
                </a:lnTo>
                <a:lnTo>
                  <a:pt x="960120" y="353569"/>
                </a:lnTo>
                <a:close/>
                <a:moveTo>
                  <a:pt x="621792" y="76200"/>
                </a:moveTo>
                <a:lnTo>
                  <a:pt x="624840" y="73153"/>
                </a:lnTo>
                <a:lnTo>
                  <a:pt x="566928" y="170688"/>
                </a:lnTo>
                <a:lnTo>
                  <a:pt x="563880" y="161544"/>
                </a:lnTo>
                <a:lnTo>
                  <a:pt x="621792" y="161544"/>
                </a:lnTo>
                <a:lnTo>
                  <a:pt x="615696" y="167641"/>
                </a:lnTo>
                <a:lnTo>
                  <a:pt x="615696" y="70105"/>
                </a:lnTo>
                <a:lnTo>
                  <a:pt x="621792" y="76200"/>
                </a:lnTo>
                <a:lnTo>
                  <a:pt x="621792" y="76200"/>
                </a:lnTo>
                <a:close/>
                <a:moveTo>
                  <a:pt x="621792" y="67057"/>
                </a:moveTo>
                <a:lnTo>
                  <a:pt x="624840" y="70105"/>
                </a:lnTo>
                <a:lnTo>
                  <a:pt x="624840" y="167641"/>
                </a:lnTo>
                <a:lnTo>
                  <a:pt x="621792" y="170688"/>
                </a:lnTo>
                <a:lnTo>
                  <a:pt x="563880" y="170688"/>
                </a:lnTo>
                <a:lnTo>
                  <a:pt x="560831" y="167641"/>
                </a:lnTo>
                <a:lnTo>
                  <a:pt x="560831" y="164593"/>
                </a:lnTo>
                <a:lnTo>
                  <a:pt x="615696" y="67057"/>
                </a:lnTo>
                <a:lnTo>
                  <a:pt x="621792" y="67057"/>
                </a:lnTo>
                <a:lnTo>
                  <a:pt x="621792" y="67057"/>
                </a:lnTo>
                <a:close/>
                <a:moveTo>
                  <a:pt x="213360" y="76200"/>
                </a:moveTo>
                <a:lnTo>
                  <a:pt x="219455" y="73153"/>
                </a:lnTo>
                <a:lnTo>
                  <a:pt x="161544" y="170688"/>
                </a:lnTo>
                <a:lnTo>
                  <a:pt x="158496" y="161544"/>
                </a:lnTo>
                <a:lnTo>
                  <a:pt x="216408" y="161544"/>
                </a:lnTo>
                <a:lnTo>
                  <a:pt x="210312" y="167641"/>
                </a:lnTo>
                <a:lnTo>
                  <a:pt x="210312" y="70105"/>
                </a:lnTo>
                <a:lnTo>
                  <a:pt x="216408" y="76200"/>
                </a:lnTo>
                <a:lnTo>
                  <a:pt x="213360" y="76200"/>
                </a:lnTo>
                <a:close/>
                <a:moveTo>
                  <a:pt x="216408" y="67057"/>
                </a:moveTo>
                <a:lnTo>
                  <a:pt x="219455" y="70105"/>
                </a:lnTo>
                <a:lnTo>
                  <a:pt x="219455" y="167641"/>
                </a:lnTo>
                <a:lnTo>
                  <a:pt x="216408" y="170688"/>
                </a:lnTo>
                <a:lnTo>
                  <a:pt x="158496" y="170688"/>
                </a:lnTo>
                <a:lnTo>
                  <a:pt x="152400" y="167641"/>
                </a:lnTo>
                <a:lnTo>
                  <a:pt x="152400" y="164593"/>
                </a:lnTo>
                <a:lnTo>
                  <a:pt x="210312" y="67057"/>
                </a:lnTo>
                <a:lnTo>
                  <a:pt x="213360" y="67057"/>
                </a:lnTo>
                <a:lnTo>
                  <a:pt x="216408" y="67057"/>
                </a:lnTo>
                <a:close/>
                <a:moveTo>
                  <a:pt x="643128" y="9144"/>
                </a:moveTo>
                <a:lnTo>
                  <a:pt x="649224" y="6097"/>
                </a:lnTo>
                <a:lnTo>
                  <a:pt x="658367" y="6097"/>
                </a:lnTo>
                <a:lnTo>
                  <a:pt x="661416" y="9144"/>
                </a:lnTo>
                <a:lnTo>
                  <a:pt x="661416" y="256032"/>
                </a:lnTo>
                <a:lnTo>
                  <a:pt x="661416" y="262129"/>
                </a:lnTo>
                <a:lnTo>
                  <a:pt x="661416" y="268225"/>
                </a:lnTo>
                <a:lnTo>
                  <a:pt x="664464" y="274321"/>
                </a:lnTo>
                <a:lnTo>
                  <a:pt x="664464" y="271273"/>
                </a:lnTo>
                <a:lnTo>
                  <a:pt x="664464" y="277369"/>
                </a:lnTo>
                <a:lnTo>
                  <a:pt x="664464" y="274321"/>
                </a:lnTo>
                <a:lnTo>
                  <a:pt x="667512" y="277369"/>
                </a:lnTo>
                <a:lnTo>
                  <a:pt x="667512" y="277369"/>
                </a:lnTo>
                <a:lnTo>
                  <a:pt x="670560" y="277369"/>
                </a:lnTo>
                <a:lnTo>
                  <a:pt x="670560" y="277369"/>
                </a:lnTo>
                <a:lnTo>
                  <a:pt x="676655" y="280417"/>
                </a:lnTo>
                <a:lnTo>
                  <a:pt x="685800" y="280417"/>
                </a:lnTo>
                <a:lnTo>
                  <a:pt x="688848" y="280417"/>
                </a:lnTo>
                <a:lnTo>
                  <a:pt x="691896" y="286513"/>
                </a:lnTo>
                <a:lnTo>
                  <a:pt x="688848" y="292609"/>
                </a:lnTo>
                <a:lnTo>
                  <a:pt x="682752" y="298705"/>
                </a:lnTo>
                <a:lnTo>
                  <a:pt x="594360" y="298705"/>
                </a:lnTo>
                <a:lnTo>
                  <a:pt x="591312" y="292609"/>
                </a:lnTo>
                <a:lnTo>
                  <a:pt x="588264" y="286513"/>
                </a:lnTo>
                <a:lnTo>
                  <a:pt x="588264" y="280417"/>
                </a:lnTo>
                <a:lnTo>
                  <a:pt x="591312" y="280417"/>
                </a:lnTo>
                <a:lnTo>
                  <a:pt x="600455" y="280417"/>
                </a:lnTo>
                <a:lnTo>
                  <a:pt x="606552" y="277369"/>
                </a:lnTo>
                <a:lnTo>
                  <a:pt x="606552" y="277369"/>
                </a:lnTo>
                <a:lnTo>
                  <a:pt x="609600" y="277369"/>
                </a:lnTo>
                <a:lnTo>
                  <a:pt x="609600" y="277369"/>
                </a:lnTo>
                <a:lnTo>
                  <a:pt x="612648" y="274321"/>
                </a:lnTo>
                <a:lnTo>
                  <a:pt x="612648" y="277369"/>
                </a:lnTo>
                <a:lnTo>
                  <a:pt x="615696" y="274321"/>
                </a:lnTo>
                <a:lnTo>
                  <a:pt x="615696" y="274321"/>
                </a:lnTo>
                <a:lnTo>
                  <a:pt x="615696" y="271273"/>
                </a:lnTo>
                <a:lnTo>
                  <a:pt x="615696" y="271273"/>
                </a:lnTo>
                <a:lnTo>
                  <a:pt x="615696" y="265177"/>
                </a:lnTo>
                <a:lnTo>
                  <a:pt x="615696" y="259081"/>
                </a:lnTo>
                <a:lnTo>
                  <a:pt x="615696" y="176785"/>
                </a:lnTo>
                <a:lnTo>
                  <a:pt x="621792" y="182881"/>
                </a:lnTo>
                <a:lnTo>
                  <a:pt x="557784" y="182881"/>
                </a:lnTo>
                <a:lnTo>
                  <a:pt x="560831" y="179832"/>
                </a:lnTo>
                <a:lnTo>
                  <a:pt x="530352" y="228600"/>
                </a:lnTo>
                <a:lnTo>
                  <a:pt x="521208" y="246888"/>
                </a:lnTo>
                <a:lnTo>
                  <a:pt x="515112" y="259081"/>
                </a:lnTo>
                <a:lnTo>
                  <a:pt x="509016" y="268225"/>
                </a:lnTo>
                <a:lnTo>
                  <a:pt x="509016" y="268225"/>
                </a:lnTo>
                <a:lnTo>
                  <a:pt x="509016" y="274321"/>
                </a:lnTo>
                <a:lnTo>
                  <a:pt x="509016" y="274321"/>
                </a:lnTo>
                <a:lnTo>
                  <a:pt x="509016" y="277369"/>
                </a:lnTo>
                <a:lnTo>
                  <a:pt x="509016" y="274321"/>
                </a:lnTo>
                <a:lnTo>
                  <a:pt x="512064" y="277369"/>
                </a:lnTo>
                <a:lnTo>
                  <a:pt x="512064" y="277369"/>
                </a:lnTo>
                <a:lnTo>
                  <a:pt x="518160" y="280417"/>
                </a:lnTo>
                <a:lnTo>
                  <a:pt x="518160" y="280417"/>
                </a:lnTo>
                <a:lnTo>
                  <a:pt x="527304" y="280417"/>
                </a:lnTo>
                <a:lnTo>
                  <a:pt x="530352" y="280417"/>
                </a:lnTo>
                <a:lnTo>
                  <a:pt x="530352" y="286513"/>
                </a:lnTo>
                <a:lnTo>
                  <a:pt x="530352" y="292609"/>
                </a:lnTo>
                <a:lnTo>
                  <a:pt x="524255" y="298705"/>
                </a:lnTo>
                <a:lnTo>
                  <a:pt x="451104" y="298705"/>
                </a:lnTo>
                <a:lnTo>
                  <a:pt x="448055" y="295657"/>
                </a:lnTo>
                <a:lnTo>
                  <a:pt x="445008" y="292609"/>
                </a:lnTo>
                <a:lnTo>
                  <a:pt x="448055" y="283465"/>
                </a:lnTo>
                <a:lnTo>
                  <a:pt x="451104" y="280417"/>
                </a:lnTo>
                <a:lnTo>
                  <a:pt x="466343" y="277369"/>
                </a:lnTo>
                <a:lnTo>
                  <a:pt x="463296" y="277369"/>
                </a:lnTo>
                <a:lnTo>
                  <a:pt x="475488" y="271273"/>
                </a:lnTo>
                <a:lnTo>
                  <a:pt x="475488" y="274321"/>
                </a:lnTo>
                <a:lnTo>
                  <a:pt x="478536" y="268225"/>
                </a:lnTo>
                <a:lnTo>
                  <a:pt x="478536" y="268225"/>
                </a:lnTo>
                <a:lnTo>
                  <a:pt x="484631" y="262129"/>
                </a:lnTo>
                <a:lnTo>
                  <a:pt x="490728" y="256032"/>
                </a:lnTo>
                <a:lnTo>
                  <a:pt x="496824" y="243841"/>
                </a:lnTo>
                <a:lnTo>
                  <a:pt x="643128" y="9144"/>
                </a:lnTo>
                <a:close/>
                <a:moveTo>
                  <a:pt x="505967" y="249937"/>
                </a:moveTo>
                <a:lnTo>
                  <a:pt x="499872" y="259081"/>
                </a:lnTo>
                <a:lnTo>
                  <a:pt x="490728" y="268225"/>
                </a:lnTo>
                <a:lnTo>
                  <a:pt x="484631" y="274321"/>
                </a:lnTo>
                <a:lnTo>
                  <a:pt x="484631" y="277369"/>
                </a:lnTo>
                <a:lnTo>
                  <a:pt x="481584" y="280417"/>
                </a:lnTo>
                <a:lnTo>
                  <a:pt x="478536" y="280417"/>
                </a:lnTo>
                <a:lnTo>
                  <a:pt x="469392" y="286513"/>
                </a:lnTo>
                <a:lnTo>
                  <a:pt x="466343" y="286513"/>
                </a:lnTo>
                <a:lnTo>
                  <a:pt x="454152" y="289561"/>
                </a:lnTo>
                <a:lnTo>
                  <a:pt x="457200" y="286513"/>
                </a:lnTo>
                <a:lnTo>
                  <a:pt x="454152" y="292609"/>
                </a:lnTo>
                <a:lnTo>
                  <a:pt x="451104" y="289561"/>
                </a:lnTo>
                <a:lnTo>
                  <a:pt x="524255" y="289561"/>
                </a:lnTo>
                <a:lnTo>
                  <a:pt x="521208" y="292609"/>
                </a:lnTo>
                <a:lnTo>
                  <a:pt x="521208" y="283465"/>
                </a:lnTo>
                <a:lnTo>
                  <a:pt x="527304" y="289561"/>
                </a:lnTo>
                <a:lnTo>
                  <a:pt x="518160" y="289561"/>
                </a:lnTo>
                <a:lnTo>
                  <a:pt x="515112" y="289561"/>
                </a:lnTo>
                <a:lnTo>
                  <a:pt x="509016" y="286513"/>
                </a:lnTo>
                <a:lnTo>
                  <a:pt x="505967" y="286513"/>
                </a:lnTo>
                <a:lnTo>
                  <a:pt x="502920" y="283465"/>
                </a:lnTo>
                <a:lnTo>
                  <a:pt x="499872" y="280417"/>
                </a:lnTo>
                <a:lnTo>
                  <a:pt x="499872" y="274321"/>
                </a:lnTo>
                <a:lnTo>
                  <a:pt x="499872" y="274321"/>
                </a:lnTo>
                <a:lnTo>
                  <a:pt x="502920" y="265177"/>
                </a:lnTo>
                <a:lnTo>
                  <a:pt x="502920" y="265177"/>
                </a:lnTo>
                <a:lnTo>
                  <a:pt x="505967" y="256032"/>
                </a:lnTo>
                <a:lnTo>
                  <a:pt x="512064" y="240793"/>
                </a:lnTo>
                <a:lnTo>
                  <a:pt x="524255" y="222505"/>
                </a:lnTo>
                <a:lnTo>
                  <a:pt x="551688" y="176785"/>
                </a:lnTo>
                <a:lnTo>
                  <a:pt x="557784" y="173737"/>
                </a:lnTo>
                <a:lnTo>
                  <a:pt x="621792" y="173737"/>
                </a:lnTo>
                <a:lnTo>
                  <a:pt x="624840" y="176785"/>
                </a:lnTo>
                <a:lnTo>
                  <a:pt x="624840" y="259081"/>
                </a:lnTo>
                <a:lnTo>
                  <a:pt x="624840" y="265177"/>
                </a:lnTo>
                <a:lnTo>
                  <a:pt x="624840" y="271273"/>
                </a:lnTo>
                <a:lnTo>
                  <a:pt x="624840" y="274321"/>
                </a:lnTo>
                <a:lnTo>
                  <a:pt x="621792" y="277369"/>
                </a:lnTo>
                <a:lnTo>
                  <a:pt x="621792" y="280417"/>
                </a:lnTo>
                <a:lnTo>
                  <a:pt x="618743" y="283465"/>
                </a:lnTo>
                <a:lnTo>
                  <a:pt x="618743" y="283465"/>
                </a:lnTo>
                <a:lnTo>
                  <a:pt x="615696" y="286513"/>
                </a:lnTo>
                <a:lnTo>
                  <a:pt x="612648" y="286513"/>
                </a:lnTo>
                <a:lnTo>
                  <a:pt x="609600" y="286513"/>
                </a:lnTo>
                <a:lnTo>
                  <a:pt x="606552" y="286513"/>
                </a:lnTo>
                <a:lnTo>
                  <a:pt x="600455" y="289561"/>
                </a:lnTo>
                <a:lnTo>
                  <a:pt x="594360" y="289561"/>
                </a:lnTo>
                <a:lnTo>
                  <a:pt x="597408" y="283465"/>
                </a:lnTo>
                <a:lnTo>
                  <a:pt x="600455" y="292609"/>
                </a:lnTo>
                <a:lnTo>
                  <a:pt x="594360" y="289561"/>
                </a:lnTo>
                <a:lnTo>
                  <a:pt x="682752" y="289561"/>
                </a:lnTo>
                <a:lnTo>
                  <a:pt x="679704" y="292609"/>
                </a:lnTo>
                <a:lnTo>
                  <a:pt x="682752" y="283465"/>
                </a:lnTo>
                <a:lnTo>
                  <a:pt x="685800" y="289561"/>
                </a:lnTo>
                <a:lnTo>
                  <a:pt x="676655" y="289561"/>
                </a:lnTo>
                <a:lnTo>
                  <a:pt x="670560" y="286513"/>
                </a:lnTo>
                <a:lnTo>
                  <a:pt x="667512" y="286513"/>
                </a:lnTo>
                <a:lnTo>
                  <a:pt x="664464" y="286513"/>
                </a:lnTo>
                <a:lnTo>
                  <a:pt x="661416" y="283465"/>
                </a:lnTo>
                <a:lnTo>
                  <a:pt x="658367" y="283465"/>
                </a:lnTo>
                <a:lnTo>
                  <a:pt x="658367" y="280417"/>
                </a:lnTo>
                <a:lnTo>
                  <a:pt x="655320" y="277369"/>
                </a:lnTo>
                <a:lnTo>
                  <a:pt x="655320" y="277369"/>
                </a:lnTo>
                <a:lnTo>
                  <a:pt x="655320" y="271273"/>
                </a:lnTo>
                <a:lnTo>
                  <a:pt x="652272" y="265177"/>
                </a:lnTo>
                <a:lnTo>
                  <a:pt x="652272" y="256032"/>
                </a:lnTo>
                <a:lnTo>
                  <a:pt x="652272" y="9144"/>
                </a:lnTo>
                <a:lnTo>
                  <a:pt x="658367" y="15241"/>
                </a:lnTo>
                <a:lnTo>
                  <a:pt x="649224" y="15241"/>
                </a:lnTo>
                <a:lnTo>
                  <a:pt x="652272" y="12193"/>
                </a:lnTo>
                <a:lnTo>
                  <a:pt x="505967" y="249937"/>
                </a:lnTo>
                <a:close/>
                <a:moveTo>
                  <a:pt x="237743" y="9144"/>
                </a:moveTo>
                <a:lnTo>
                  <a:pt x="240792" y="6097"/>
                </a:lnTo>
                <a:lnTo>
                  <a:pt x="249936" y="6097"/>
                </a:lnTo>
                <a:lnTo>
                  <a:pt x="256031" y="9144"/>
                </a:lnTo>
                <a:lnTo>
                  <a:pt x="256031" y="256032"/>
                </a:lnTo>
                <a:lnTo>
                  <a:pt x="256031" y="262129"/>
                </a:lnTo>
                <a:lnTo>
                  <a:pt x="256031" y="268225"/>
                </a:lnTo>
                <a:lnTo>
                  <a:pt x="259080" y="274321"/>
                </a:lnTo>
                <a:lnTo>
                  <a:pt x="256031" y="271273"/>
                </a:lnTo>
                <a:lnTo>
                  <a:pt x="259080" y="277369"/>
                </a:lnTo>
                <a:lnTo>
                  <a:pt x="259080" y="274321"/>
                </a:lnTo>
                <a:lnTo>
                  <a:pt x="262128" y="277369"/>
                </a:lnTo>
                <a:lnTo>
                  <a:pt x="259080" y="277369"/>
                </a:lnTo>
                <a:lnTo>
                  <a:pt x="265176" y="277369"/>
                </a:lnTo>
                <a:lnTo>
                  <a:pt x="265176" y="277369"/>
                </a:lnTo>
                <a:lnTo>
                  <a:pt x="271272" y="280417"/>
                </a:lnTo>
                <a:lnTo>
                  <a:pt x="280416" y="280417"/>
                </a:lnTo>
                <a:lnTo>
                  <a:pt x="283464" y="280417"/>
                </a:lnTo>
                <a:lnTo>
                  <a:pt x="283464" y="286513"/>
                </a:lnTo>
                <a:lnTo>
                  <a:pt x="283464" y="292609"/>
                </a:lnTo>
                <a:lnTo>
                  <a:pt x="277367" y="298705"/>
                </a:lnTo>
                <a:lnTo>
                  <a:pt x="188976" y="298705"/>
                </a:lnTo>
                <a:lnTo>
                  <a:pt x="182880" y="292609"/>
                </a:lnTo>
                <a:lnTo>
                  <a:pt x="182880" y="286513"/>
                </a:lnTo>
                <a:lnTo>
                  <a:pt x="182880" y="280417"/>
                </a:lnTo>
                <a:lnTo>
                  <a:pt x="185928" y="280417"/>
                </a:lnTo>
                <a:lnTo>
                  <a:pt x="195072" y="280417"/>
                </a:lnTo>
                <a:lnTo>
                  <a:pt x="201168" y="277369"/>
                </a:lnTo>
                <a:lnTo>
                  <a:pt x="198120" y="277369"/>
                </a:lnTo>
                <a:lnTo>
                  <a:pt x="204216" y="277369"/>
                </a:lnTo>
                <a:lnTo>
                  <a:pt x="204216" y="277369"/>
                </a:lnTo>
                <a:lnTo>
                  <a:pt x="207264" y="274321"/>
                </a:lnTo>
                <a:lnTo>
                  <a:pt x="207264" y="277369"/>
                </a:lnTo>
                <a:lnTo>
                  <a:pt x="207264" y="274321"/>
                </a:lnTo>
                <a:lnTo>
                  <a:pt x="207264" y="274321"/>
                </a:lnTo>
                <a:lnTo>
                  <a:pt x="210312" y="271273"/>
                </a:lnTo>
                <a:lnTo>
                  <a:pt x="210312" y="271273"/>
                </a:lnTo>
                <a:lnTo>
                  <a:pt x="210312" y="265177"/>
                </a:lnTo>
                <a:lnTo>
                  <a:pt x="210312" y="259081"/>
                </a:lnTo>
                <a:lnTo>
                  <a:pt x="210312" y="176785"/>
                </a:lnTo>
                <a:lnTo>
                  <a:pt x="216408" y="182881"/>
                </a:lnTo>
                <a:lnTo>
                  <a:pt x="149352" y="182881"/>
                </a:lnTo>
                <a:lnTo>
                  <a:pt x="152400" y="179832"/>
                </a:lnTo>
                <a:lnTo>
                  <a:pt x="124968" y="228600"/>
                </a:lnTo>
                <a:lnTo>
                  <a:pt x="115824" y="246888"/>
                </a:lnTo>
                <a:lnTo>
                  <a:pt x="106680" y="259081"/>
                </a:lnTo>
                <a:lnTo>
                  <a:pt x="103632" y="268225"/>
                </a:lnTo>
                <a:lnTo>
                  <a:pt x="103632" y="268225"/>
                </a:lnTo>
                <a:lnTo>
                  <a:pt x="103632" y="274321"/>
                </a:lnTo>
                <a:lnTo>
                  <a:pt x="103632" y="274321"/>
                </a:lnTo>
                <a:lnTo>
                  <a:pt x="103632" y="277369"/>
                </a:lnTo>
                <a:lnTo>
                  <a:pt x="100584" y="274321"/>
                </a:lnTo>
                <a:lnTo>
                  <a:pt x="106680" y="277369"/>
                </a:lnTo>
                <a:lnTo>
                  <a:pt x="103632" y="277369"/>
                </a:lnTo>
                <a:lnTo>
                  <a:pt x="112776" y="280417"/>
                </a:lnTo>
                <a:lnTo>
                  <a:pt x="109728" y="280417"/>
                </a:lnTo>
                <a:lnTo>
                  <a:pt x="121920" y="280417"/>
                </a:lnTo>
                <a:lnTo>
                  <a:pt x="124968" y="280417"/>
                </a:lnTo>
                <a:lnTo>
                  <a:pt x="124968" y="286513"/>
                </a:lnTo>
                <a:lnTo>
                  <a:pt x="121920" y="292609"/>
                </a:lnTo>
                <a:lnTo>
                  <a:pt x="118872" y="298705"/>
                </a:lnTo>
                <a:lnTo>
                  <a:pt x="42672" y="298705"/>
                </a:lnTo>
                <a:lnTo>
                  <a:pt x="39624" y="295657"/>
                </a:lnTo>
                <a:lnTo>
                  <a:pt x="39624" y="292609"/>
                </a:lnTo>
                <a:lnTo>
                  <a:pt x="42672" y="283465"/>
                </a:lnTo>
                <a:lnTo>
                  <a:pt x="45720" y="280417"/>
                </a:lnTo>
                <a:lnTo>
                  <a:pt x="57912" y="277369"/>
                </a:lnTo>
                <a:lnTo>
                  <a:pt x="57912" y="277369"/>
                </a:lnTo>
                <a:lnTo>
                  <a:pt x="70104" y="271273"/>
                </a:lnTo>
                <a:lnTo>
                  <a:pt x="67056" y="274321"/>
                </a:lnTo>
                <a:lnTo>
                  <a:pt x="73152" y="268225"/>
                </a:lnTo>
                <a:lnTo>
                  <a:pt x="73152" y="268225"/>
                </a:lnTo>
                <a:lnTo>
                  <a:pt x="79248" y="262129"/>
                </a:lnTo>
                <a:lnTo>
                  <a:pt x="85344" y="256032"/>
                </a:lnTo>
                <a:lnTo>
                  <a:pt x="91440" y="243841"/>
                </a:lnTo>
                <a:lnTo>
                  <a:pt x="237743" y="9144"/>
                </a:lnTo>
                <a:close/>
                <a:moveTo>
                  <a:pt x="97536" y="249937"/>
                </a:moveTo>
                <a:lnTo>
                  <a:pt x="91440" y="259081"/>
                </a:lnTo>
                <a:lnTo>
                  <a:pt x="85344" y="268225"/>
                </a:lnTo>
                <a:lnTo>
                  <a:pt x="79248" y="274321"/>
                </a:lnTo>
                <a:lnTo>
                  <a:pt x="79248" y="277369"/>
                </a:lnTo>
                <a:lnTo>
                  <a:pt x="73152" y="280417"/>
                </a:lnTo>
                <a:lnTo>
                  <a:pt x="73152" y="280417"/>
                </a:lnTo>
                <a:lnTo>
                  <a:pt x="60960" y="286513"/>
                </a:lnTo>
                <a:lnTo>
                  <a:pt x="60960" y="286513"/>
                </a:lnTo>
                <a:lnTo>
                  <a:pt x="45720" y="289561"/>
                </a:lnTo>
                <a:lnTo>
                  <a:pt x="51816" y="286513"/>
                </a:lnTo>
                <a:lnTo>
                  <a:pt x="48768" y="292609"/>
                </a:lnTo>
                <a:lnTo>
                  <a:pt x="42672" y="289561"/>
                </a:lnTo>
                <a:lnTo>
                  <a:pt x="118872" y="289561"/>
                </a:lnTo>
                <a:lnTo>
                  <a:pt x="112776" y="292609"/>
                </a:lnTo>
                <a:lnTo>
                  <a:pt x="115824" y="283465"/>
                </a:lnTo>
                <a:lnTo>
                  <a:pt x="118872" y="289561"/>
                </a:lnTo>
                <a:lnTo>
                  <a:pt x="109728" y="289561"/>
                </a:lnTo>
                <a:lnTo>
                  <a:pt x="109728" y="289561"/>
                </a:lnTo>
                <a:lnTo>
                  <a:pt x="103632" y="286513"/>
                </a:lnTo>
                <a:lnTo>
                  <a:pt x="100584" y="286513"/>
                </a:lnTo>
                <a:lnTo>
                  <a:pt x="97536" y="283465"/>
                </a:lnTo>
                <a:lnTo>
                  <a:pt x="94488" y="280417"/>
                </a:lnTo>
                <a:lnTo>
                  <a:pt x="94488" y="274321"/>
                </a:lnTo>
                <a:lnTo>
                  <a:pt x="94488" y="274321"/>
                </a:lnTo>
                <a:lnTo>
                  <a:pt x="94488" y="265177"/>
                </a:lnTo>
                <a:lnTo>
                  <a:pt x="94488" y="265177"/>
                </a:lnTo>
                <a:lnTo>
                  <a:pt x="100584" y="256032"/>
                </a:lnTo>
                <a:lnTo>
                  <a:pt x="106680" y="240793"/>
                </a:lnTo>
                <a:lnTo>
                  <a:pt x="115824" y="222505"/>
                </a:lnTo>
                <a:lnTo>
                  <a:pt x="146304" y="176785"/>
                </a:lnTo>
                <a:lnTo>
                  <a:pt x="149352" y="173737"/>
                </a:lnTo>
                <a:lnTo>
                  <a:pt x="216408" y="173737"/>
                </a:lnTo>
                <a:lnTo>
                  <a:pt x="219455" y="176785"/>
                </a:lnTo>
                <a:lnTo>
                  <a:pt x="219455" y="259081"/>
                </a:lnTo>
                <a:lnTo>
                  <a:pt x="219455" y="265177"/>
                </a:lnTo>
                <a:lnTo>
                  <a:pt x="219455" y="271273"/>
                </a:lnTo>
                <a:lnTo>
                  <a:pt x="219455" y="274321"/>
                </a:lnTo>
                <a:lnTo>
                  <a:pt x="216408" y="277369"/>
                </a:lnTo>
                <a:lnTo>
                  <a:pt x="216408" y="280417"/>
                </a:lnTo>
                <a:lnTo>
                  <a:pt x="213360" y="283465"/>
                </a:lnTo>
                <a:lnTo>
                  <a:pt x="210312" y="283465"/>
                </a:lnTo>
                <a:lnTo>
                  <a:pt x="207264" y="286513"/>
                </a:lnTo>
                <a:lnTo>
                  <a:pt x="207264" y="286513"/>
                </a:lnTo>
                <a:lnTo>
                  <a:pt x="201168" y="286513"/>
                </a:lnTo>
                <a:lnTo>
                  <a:pt x="201168" y="286513"/>
                </a:lnTo>
                <a:lnTo>
                  <a:pt x="195072" y="289561"/>
                </a:lnTo>
                <a:lnTo>
                  <a:pt x="185928" y="289561"/>
                </a:lnTo>
                <a:lnTo>
                  <a:pt x="192024" y="283465"/>
                </a:lnTo>
                <a:lnTo>
                  <a:pt x="192024" y="292609"/>
                </a:lnTo>
                <a:lnTo>
                  <a:pt x="188976" y="289561"/>
                </a:lnTo>
                <a:lnTo>
                  <a:pt x="277367" y="289561"/>
                </a:lnTo>
                <a:lnTo>
                  <a:pt x="274320" y="292609"/>
                </a:lnTo>
                <a:lnTo>
                  <a:pt x="274320" y="283465"/>
                </a:lnTo>
                <a:lnTo>
                  <a:pt x="280416" y="289561"/>
                </a:lnTo>
                <a:lnTo>
                  <a:pt x="271272" y="289561"/>
                </a:lnTo>
                <a:lnTo>
                  <a:pt x="262128" y="286513"/>
                </a:lnTo>
                <a:lnTo>
                  <a:pt x="262128" y="286513"/>
                </a:lnTo>
                <a:lnTo>
                  <a:pt x="256031" y="286513"/>
                </a:lnTo>
                <a:lnTo>
                  <a:pt x="256031" y="283465"/>
                </a:lnTo>
                <a:lnTo>
                  <a:pt x="252984" y="283465"/>
                </a:lnTo>
                <a:lnTo>
                  <a:pt x="249936" y="280417"/>
                </a:lnTo>
                <a:lnTo>
                  <a:pt x="249936" y="277369"/>
                </a:lnTo>
                <a:lnTo>
                  <a:pt x="249936" y="277369"/>
                </a:lnTo>
                <a:lnTo>
                  <a:pt x="246888" y="271273"/>
                </a:lnTo>
                <a:lnTo>
                  <a:pt x="246888" y="265177"/>
                </a:lnTo>
                <a:lnTo>
                  <a:pt x="246888" y="256032"/>
                </a:lnTo>
                <a:lnTo>
                  <a:pt x="246888" y="9144"/>
                </a:lnTo>
                <a:lnTo>
                  <a:pt x="249936" y="15241"/>
                </a:lnTo>
                <a:lnTo>
                  <a:pt x="240792" y="15241"/>
                </a:lnTo>
                <a:lnTo>
                  <a:pt x="243840" y="12193"/>
                </a:lnTo>
                <a:lnTo>
                  <a:pt x="97536" y="249937"/>
                </a:lnTo>
                <a:close/>
                <a:moveTo>
                  <a:pt x="320040" y="6097"/>
                </a:moveTo>
                <a:lnTo>
                  <a:pt x="323088" y="3049"/>
                </a:lnTo>
                <a:lnTo>
                  <a:pt x="332231" y="3049"/>
                </a:lnTo>
                <a:lnTo>
                  <a:pt x="335280" y="3049"/>
                </a:lnTo>
                <a:lnTo>
                  <a:pt x="338328" y="9144"/>
                </a:lnTo>
                <a:lnTo>
                  <a:pt x="338328" y="6097"/>
                </a:lnTo>
                <a:lnTo>
                  <a:pt x="344424" y="9144"/>
                </a:lnTo>
                <a:lnTo>
                  <a:pt x="341376" y="9144"/>
                </a:lnTo>
                <a:lnTo>
                  <a:pt x="344424" y="12193"/>
                </a:lnTo>
                <a:lnTo>
                  <a:pt x="344424" y="9144"/>
                </a:lnTo>
                <a:lnTo>
                  <a:pt x="350520" y="12193"/>
                </a:lnTo>
                <a:lnTo>
                  <a:pt x="359664" y="12193"/>
                </a:lnTo>
                <a:lnTo>
                  <a:pt x="371855" y="12193"/>
                </a:lnTo>
                <a:lnTo>
                  <a:pt x="493776" y="12193"/>
                </a:lnTo>
                <a:lnTo>
                  <a:pt x="509016" y="12193"/>
                </a:lnTo>
                <a:lnTo>
                  <a:pt x="521208" y="9144"/>
                </a:lnTo>
                <a:lnTo>
                  <a:pt x="518160" y="9144"/>
                </a:lnTo>
                <a:lnTo>
                  <a:pt x="527304" y="6097"/>
                </a:lnTo>
                <a:lnTo>
                  <a:pt x="527304" y="6097"/>
                </a:lnTo>
                <a:lnTo>
                  <a:pt x="533400" y="3049"/>
                </a:lnTo>
                <a:lnTo>
                  <a:pt x="533400" y="3049"/>
                </a:lnTo>
                <a:lnTo>
                  <a:pt x="542543" y="3049"/>
                </a:lnTo>
                <a:lnTo>
                  <a:pt x="548640" y="3049"/>
                </a:lnTo>
                <a:lnTo>
                  <a:pt x="548640" y="6097"/>
                </a:lnTo>
                <a:lnTo>
                  <a:pt x="536448" y="54865"/>
                </a:lnTo>
                <a:lnTo>
                  <a:pt x="533400" y="57913"/>
                </a:lnTo>
                <a:lnTo>
                  <a:pt x="524255" y="57913"/>
                </a:lnTo>
                <a:lnTo>
                  <a:pt x="521208" y="54865"/>
                </a:lnTo>
                <a:lnTo>
                  <a:pt x="518160" y="45721"/>
                </a:lnTo>
                <a:lnTo>
                  <a:pt x="518160" y="45721"/>
                </a:lnTo>
                <a:lnTo>
                  <a:pt x="515112" y="36577"/>
                </a:lnTo>
                <a:lnTo>
                  <a:pt x="515112" y="39625"/>
                </a:lnTo>
                <a:lnTo>
                  <a:pt x="512064" y="36577"/>
                </a:lnTo>
                <a:lnTo>
                  <a:pt x="512064" y="36577"/>
                </a:lnTo>
                <a:lnTo>
                  <a:pt x="509016" y="36577"/>
                </a:lnTo>
                <a:lnTo>
                  <a:pt x="509016" y="36577"/>
                </a:lnTo>
                <a:lnTo>
                  <a:pt x="502920" y="33529"/>
                </a:lnTo>
                <a:lnTo>
                  <a:pt x="493776" y="33529"/>
                </a:lnTo>
                <a:lnTo>
                  <a:pt x="451104" y="33529"/>
                </a:lnTo>
                <a:lnTo>
                  <a:pt x="454152" y="30481"/>
                </a:lnTo>
                <a:lnTo>
                  <a:pt x="405384" y="252985"/>
                </a:lnTo>
                <a:lnTo>
                  <a:pt x="405384" y="262129"/>
                </a:lnTo>
                <a:lnTo>
                  <a:pt x="402336" y="265177"/>
                </a:lnTo>
                <a:lnTo>
                  <a:pt x="402336" y="268225"/>
                </a:lnTo>
                <a:lnTo>
                  <a:pt x="402336" y="268225"/>
                </a:lnTo>
                <a:lnTo>
                  <a:pt x="405384" y="274321"/>
                </a:lnTo>
                <a:lnTo>
                  <a:pt x="402336" y="271273"/>
                </a:lnTo>
                <a:lnTo>
                  <a:pt x="408431" y="277369"/>
                </a:lnTo>
                <a:lnTo>
                  <a:pt x="405384" y="274321"/>
                </a:lnTo>
                <a:lnTo>
                  <a:pt x="414528" y="277369"/>
                </a:lnTo>
                <a:lnTo>
                  <a:pt x="411480" y="277369"/>
                </a:lnTo>
                <a:lnTo>
                  <a:pt x="423672" y="280417"/>
                </a:lnTo>
                <a:lnTo>
                  <a:pt x="426720" y="280417"/>
                </a:lnTo>
                <a:lnTo>
                  <a:pt x="426720" y="286513"/>
                </a:lnTo>
                <a:lnTo>
                  <a:pt x="426720" y="292609"/>
                </a:lnTo>
                <a:lnTo>
                  <a:pt x="420624" y="298705"/>
                </a:lnTo>
                <a:lnTo>
                  <a:pt x="329184" y="298705"/>
                </a:lnTo>
                <a:lnTo>
                  <a:pt x="326136" y="295657"/>
                </a:lnTo>
                <a:lnTo>
                  <a:pt x="326136" y="292609"/>
                </a:lnTo>
                <a:lnTo>
                  <a:pt x="326136" y="283465"/>
                </a:lnTo>
                <a:lnTo>
                  <a:pt x="332231" y="280417"/>
                </a:lnTo>
                <a:lnTo>
                  <a:pt x="338328" y="277369"/>
                </a:lnTo>
                <a:lnTo>
                  <a:pt x="344424" y="277369"/>
                </a:lnTo>
                <a:lnTo>
                  <a:pt x="344424" y="277369"/>
                </a:lnTo>
                <a:lnTo>
                  <a:pt x="350520" y="274321"/>
                </a:lnTo>
                <a:lnTo>
                  <a:pt x="347472" y="274321"/>
                </a:lnTo>
                <a:lnTo>
                  <a:pt x="353567" y="271273"/>
                </a:lnTo>
                <a:lnTo>
                  <a:pt x="350520" y="274321"/>
                </a:lnTo>
                <a:lnTo>
                  <a:pt x="356616" y="262129"/>
                </a:lnTo>
                <a:lnTo>
                  <a:pt x="356616" y="265177"/>
                </a:lnTo>
                <a:lnTo>
                  <a:pt x="362712" y="249937"/>
                </a:lnTo>
                <a:lnTo>
                  <a:pt x="411480" y="27432"/>
                </a:lnTo>
                <a:lnTo>
                  <a:pt x="414528" y="33529"/>
                </a:lnTo>
                <a:lnTo>
                  <a:pt x="365760" y="33529"/>
                </a:lnTo>
                <a:lnTo>
                  <a:pt x="350520" y="36577"/>
                </a:lnTo>
                <a:lnTo>
                  <a:pt x="353567" y="36577"/>
                </a:lnTo>
                <a:lnTo>
                  <a:pt x="338328" y="39625"/>
                </a:lnTo>
                <a:lnTo>
                  <a:pt x="341376" y="39625"/>
                </a:lnTo>
                <a:lnTo>
                  <a:pt x="332231" y="48769"/>
                </a:lnTo>
                <a:lnTo>
                  <a:pt x="332231" y="45721"/>
                </a:lnTo>
                <a:lnTo>
                  <a:pt x="326136" y="57913"/>
                </a:lnTo>
                <a:lnTo>
                  <a:pt x="320040" y="57913"/>
                </a:lnTo>
                <a:lnTo>
                  <a:pt x="313943" y="57913"/>
                </a:lnTo>
                <a:lnTo>
                  <a:pt x="307848" y="57913"/>
                </a:lnTo>
                <a:lnTo>
                  <a:pt x="307848" y="54865"/>
                </a:lnTo>
                <a:lnTo>
                  <a:pt x="320040" y="6097"/>
                </a:lnTo>
                <a:close/>
                <a:moveTo>
                  <a:pt x="316992" y="54865"/>
                </a:moveTo>
                <a:lnTo>
                  <a:pt x="313943" y="48769"/>
                </a:lnTo>
                <a:lnTo>
                  <a:pt x="320040" y="48769"/>
                </a:lnTo>
                <a:lnTo>
                  <a:pt x="316992" y="51817"/>
                </a:lnTo>
                <a:lnTo>
                  <a:pt x="323088" y="42673"/>
                </a:lnTo>
                <a:lnTo>
                  <a:pt x="326136" y="39625"/>
                </a:lnTo>
                <a:lnTo>
                  <a:pt x="335280" y="33529"/>
                </a:lnTo>
                <a:lnTo>
                  <a:pt x="335280" y="30481"/>
                </a:lnTo>
                <a:lnTo>
                  <a:pt x="350520" y="27432"/>
                </a:lnTo>
                <a:lnTo>
                  <a:pt x="350520" y="27432"/>
                </a:lnTo>
                <a:lnTo>
                  <a:pt x="365760" y="24385"/>
                </a:lnTo>
                <a:lnTo>
                  <a:pt x="414528" y="24385"/>
                </a:lnTo>
                <a:lnTo>
                  <a:pt x="417576" y="27432"/>
                </a:lnTo>
                <a:lnTo>
                  <a:pt x="417576" y="30481"/>
                </a:lnTo>
                <a:lnTo>
                  <a:pt x="371855" y="252985"/>
                </a:lnTo>
                <a:lnTo>
                  <a:pt x="365760" y="268225"/>
                </a:lnTo>
                <a:lnTo>
                  <a:pt x="365760" y="268225"/>
                </a:lnTo>
                <a:lnTo>
                  <a:pt x="359664" y="277369"/>
                </a:lnTo>
                <a:lnTo>
                  <a:pt x="359664" y="280417"/>
                </a:lnTo>
                <a:lnTo>
                  <a:pt x="353567" y="283465"/>
                </a:lnTo>
                <a:lnTo>
                  <a:pt x="353567" y="283465"/>
                </a:lnTo>
                <a:lnTo>
                  <a:pt x="347472" y="286513"/>
                </a:lnTo>
                <a:lnTo>
                  <a:pt x="347472" y="286513"/>
                </a:lnTo>
                <a:lnTo>
                  <a:pt x="341376" y="286513"/>
                </a:lnTo>
                <a:lnTo>
                  <a:pt x="332231" y="289561"/>
                </a:lnTo>
                <a:lnTo>
                  <a:pt x="335280" y="283465"/>
                </a:lnTo>
                <a:lnTo>
                  <a:pt x="335280" y="292609"/>
                </a:lnTo>
                <a:lnTo>
                  <a:pt x="329184" y="289561"/>
                </a:lnTo>
                <a:lnTo>
                  <a:pt x="420624" y="289561"/>
                </a:lnTo>
                <a:lnTo>
                  <a:pt x="417576" y="292609"/>
                </a:lnTo>
                <a:lnTo>
                  <a:pt x="417576" y="283465"/>
                </a:lnTo>
                <a:lnTo>
                  <a:pt x="420624" y="289561"/>
                </a:lnTo>
                <a:lnTo>
                  <a:pt x="411480" y="286513"/>
                </a:lnTo>
                <a:lnTo>
                  <a:pt x="411480" y="286513"/>
                </a:lnTo>
                <a:lnTo>
                  <a:pt x="402336" y="283465"/>
                </a:lnTo>
                <a:lnTo>
                  <a:pt x="402336" y="283465"/>
                </a:lnTo>
                <a:lnTo>
                  <a:pt x="396240" y="277369"/>
                </a:lnTo>
                <a:lnTo>
                  <a:pt x="396240" y="277369"/>
                </a:lnTo>
                <a:lnTo>
                  <a:pt x="393192" y="268225"/>
                </a:lnTo>
                <a:lnTo>
                  <a:pt x="393192" y="268225"/>
                </a:lnTo>
                <a:lnTo>
                  <a:pt x="393192" y="265177"/>
                </a:lnTo>
                <a:lnTo>
                  <a:pt x="396240" y="262129"/>
                </a:lnTo>
                <a:lnTo>
                  <a:pt x="396240" y="249937"/>
                </a:lnTo>
                <a:lnTo>
                  <a:pt x="445008" y="27432"/>
                </a:lnTo>
                <a:lnTo>
                  <a:pt x="451104" y="24385"/>
                </a:lnTo>
                <a:lnTo>
                  <a:pt x="493776" y="24385"/>
                </a:lnTo>
                <a:lnTo>
                  <a:pt x="502920" y="24385"/>
                </a:lnTo>
                <a:lnTo>
                  <a:pt x="512064" y="27432"/>
                </a:lnTo>
                <a:lnTo>
                  <a:pt x="512064" y="27432"/>
                </a:lnTo>
                <a:lnTo>
                  <a:pt x="515112" y="27432"/>
                </a:lnTo>
                <a:lnTo>
                  <a:pt x="518160" y="30481"/>
                </a:lnTo>
                <a:lnTo>
                  <a:pt x="521208" y="33529"/>
                </a:lnTo>
                <a:lnTo>
                  <a:pt x="521208" y="33529"/>
                </a:lnTo>
                <a:lnTo>
                  <a:pt x="527304" y="42673"/>
                </a:lnTo>
                <a:lnTo>
                  <a:pt x="527304" y="42673"/>
                </a:lnTo>
                <a:lnTo>
                  <a:pt x="530352" y="54865"/>
                </a:lnTo>
                <a:lnTo>
                  <a:pt x="524255" y="48769"/>
                </a:lnTo>
                <a:lnTo>
                  <a:pt x="533400" y="48769"/>
                </a:lnTo>
                <a:lnTo>
                  <a:pt x="530352" y="54865"/>
                </a:lnTo>
                <a:lnTo>
                  <a:pt x="539496" y="6097"/>
                </a:lnTo>
                <a:lnTo>
                  <a:pt x="542543" y="12193"/>
                </a:lnTo>
                <a:lnTo>
                  <a:pt x="533400" y="12193"/>
                </a:lnTo>
                <a:lnTo>
                  <a:pt x="536448" y="9144"/>
                </a:lnTo>
                <a:lnTo>
                  <a:pt x="533400" y="15241"/>
                </a:lnTo>
                <a:lnTo>
                  <a:pt x="530352" y="15241"/>
                </a:lnTo>
                <a:lnTo>
                  <a:pt x="524255" y="18288"/>
                </a:lnTo>
                <a:lnTo>
                  <a:pt x="521208" y="18288"/>
                </a:lnTo>
                <a:lnTo>
                  <a:pt x="509016" y="21337"/>
                </a:lnTo>
                <a:lnTo>
                  <a:pt x="493776" y="21337"/>
                </a:lnTo>
                <a:lnTo>
                  <a:pt x="368808" y="21337"/>
                </a:lnTo>
                <a:lnTo>
                  <a:pt x="359664" y="21337"/>
                </a:lnTo>
                <a:lnTo>
                  <a:pt x="350520" y="21337"/>
                </a:lnTo>
                <a:lnTo>
                  <a:pt x="344424" y="18288"/>
                </a:lnTo>
                <a:lnTo>
                  <a:pt x="344424" y="18288"/>
                </a:lnTo>
                <a:lnTo>
                  <a:pt x="338328" y="18288"/>
                </a:lnTo>
                <a:lnTo>
                  <a:pt x="338328" y="18288"/>
                </a:lnTo>
                <a:lnTo>
                  <a:pt x="332231" y="15241"/>
                </a:lnTo>
                <a:lnTo>
                  <a:pt x="332231" y="15241"/>
                </a:lnTo>
                <a:lnTo>
                  <a:pt x="329184" y="9144"/>
                </a:lnTo>
                <a:lnTo>
                  <a:pt x="332231" y="12193"/>
                </a:lnTo>
                <a:lnTo>
                  <a:pt x="323088" y="12193"/>
                </a:lnTo>
                <a:lnTo>
                  <a:pt x="329184" y="6097"/>
                </a:lnTo>
                <a:lnTo>
                  <a:pt x="316992" y="54865"/>
                </a:lnTo>
                <a:close/>
                <a:moveTo>
                  <a:pt x="1737360" y="3049"/>
                </a:moveTo>
                <a:lnTo>
                  <a:pt x="1740408" y="0"/>
                </a:lnTo>
                <a:lnTo>
                  <a:pt x="1749552" y="0"/>
                </a:lnTo>
                <a:lnTo>
                  <a:pt x="1752600" y="3049"/>
                </a:lnTo>
                <a:lnTo>
                  <a:pt x="1752600" y="6097"/>
                </a:lnTo>
                <a:lnTo>
                  <a:pt x="1743455" y="54865"/>
                </a:lnTo>
                <a:lnTo>
                  <a:pt x="1737360" y="60961"/>
                </a:lnTo>
                <a:lnTo>
                  <a:pt x="1731264" y="60961"/>
                </a:lnTo>
                <a:lnTo>
                  <a:pt x="1725167" y="57913"/>
                </a:lnTo>
                <a:lnTo>
                  <a:pt x="1716024" y="42673"/>
                </a:lnTo>
                <a:lnTo>
                  <a:pt x="1719072" y="45721"/>
                </a:lnTo>
                <a:lnTo>
                  <a:pt x="1703831" y="33529"/>
                </a:lnTo>
                <a:lnTo>
                  <a:pt x="1706880" y="33529"/>
                </a:lnTo>
                <a:lnTo>
                  <a:pt x="1688592" y="27432"/>
                </a:lnTo>
                <a:lnTo>
                  <a:pt x="1691640" y="27432"/>
                </a:lnTo>
                <a:lnTo>
                  <a:pt x="1676400" y="24385"/>
                </a:lnTo>
                <a:lnTo>
                  <a:pt x="1676400" y="24385"/>
                </a:lnTo>
                <a:lnTo>
                  <a:pt x="1664208" y="27432"/>
                </a:lnTo>
                <a:lnTo>
                  <a:pt x="1655064" y="27432"/>
                </a:lnTo>
                <a:lnTo>
                  <a:pt x="1645920" y="30481"/>
                </a:lnTo>
                <a:lnTo>
                  <a:pt x="1645920" y="30481"/>
                </a:lnTo>
                <a:lnTo>
                  <a:pt x="1636776" y="36577"/>
                </a:lnTo>
                <a:lnTo>
                  <a:pt x="1627631" y="42673"/>
                </a:lnTo>
                <a:lnTo>
                  <a:pt x="1618488" y="48769"/>
                </a:lnTo>
                <a:lnTo>
                  <a:pt x="1612392" y="57913"/>
                </a:lnTo>
                <a:lnTo>
                  <a:pt x="1603248" y="70105"/>
                </a:lnTo>
                <a:lnTo>
                  <a:pt x="1588008" y="91441"/>
                </a:lnTo>
                <a:lnTo>
                  <a:pt x="1588008" y="91441"/>
                </a:lnTo>
                <a:lnTo>
                  <a:pt x="1578864" y="118873"/>
                </a:lnTo>
                <a:lnTo>
                  <a:pt x="1578864" y="118873"/>
                </a:lnTo>
                <a:lnTo>
                  <a:pt x="1572767" y="146305"/>
                </a:lnTo>
                <a:lnTo>
                  <a:pt x="1572767" y="146305"/>
                </a:lnTo>
                <a:lnTo>
                  <a:pt x="1569720" y="179832"/>
                </a:lnTo>
                <a:lnTo>
                  <a:pt x="1569720" y="201169"/>
                </a:lnTo>
                <a:lnTo>
                  <a:pt x="1569720" y="201169"/>
                </a:lnTo>
                <a:lnTo>
                  <a:pt x="1575816" y="219457"/>
                </a:lnTo>
                <a:lnTo>
                  <a:pt x="1575816" y="219457"/>
                </a:lnTo>
                <a:lnTo>
                  <a:pt x="1581912" y="237744"/>
                </a:lnTo>
                <a:lnTo>
                  <a:pt x="1581912" y="237744"/>
                </a:lnTo>
                <a:lnTo>
                  <a:pt x="1591055" y="249937"/>
                </a:lnTo>
                <a:lnTo>
                  <a:pt x="1591055" y="249937"/>
                </a:lnTo>
                <a:lnTo>
                  <a:pt x="1603248" y="262129"/>
                </a:lnTo>
                <a:lnTo>
                  <a:pt x="1600200" y="262129"/>
                </a:lnTo>
                <a:lnTo>
                  <a:pt x="1615440" y="271273"/>
                </a:lnTo>
                <a:lnTo>
                  <a:pt x="1612392" y="271273"/>
                </a:lnTo>
                <a:lnTo>
                  <a:pt x="1627631" y="274321"/>
                </a:lnTo>
                <a:lnTo>
                  <a:pt x="1627631" y="274321"/>
                </a:lnTo>
                <a:lnTo>
                  <a:pt x="1642872" y="277369"/>
                </a:lnTo>
                <a:lnTo>
                  <a:pt x="1642872" y="277369"/>
                </a:lnTo>
                <a:lnTo>
                  <a:pt x="1655064" y="277369"/>
                </a:lnTo>
                <a:lnTo>
                  <a:pt x="1655064" y="277369"/>
                </a:lnTo>
                <a:lnTo>
                  <a:pt x="1664208" y="274321"/>
                </a:lnTo>
                <a:lnTo>
                  <a:pt x="1664208" y="274321"/>
                </a:lnTo>
                <a:lnTo>
                  <a:pt x="1676400" y="268225"/>
                </a:lnTo>
                <a:lnTo>
                  <a:pt x="1685543" y="265177"/>
                </a:lnTo>
                <a:lnTo>
                  <a:pt x="1694688" y="256032"/>
                </a:lnTo>
                <a:lnTo>
                  <a:pt x="1703831" y="249937"/>
                </a:lnTo>
                <a:lnTo>
                  <a:pt x="1712976" y="237744"/>
                </a:lnTo>
                <a:lnTo>
                  <a:pt x="1719072" y="225553"/>
                </a:lnTo>
                <a:lnTo>
                  <a:pt x="1722120" y="225553"/>
                </a:lnTo>
                <a:lnTo>
                  <a:pt x="1728216" y="225553"/>
                </a:lnTo>
                <a:lnTo>
                  <a:pt x="1734312" y="234697"/>
                </a:lnTo>
                <a:lnTo>
                  <a:pt x="1734312" y="240793"/>
                </a:lnTo>
                <a:lnTo>
                  <a:pt x="1725167" y="252985"/>
                </a:lnTo>
                <a:lnTo>
                  <a:pt x="1712976" y="268225"/>
                </a:lnTo>
                <a:lnTo>
                  <a:pt x="1700784" y="277369"/>
                </a:lnTo>
                <a:lnTo>
                  <a:pt x="1688592" y="286513"/>
                </a:lnTo>
                <a:lnTo>
                  <a:pt x="1673352" y="295657"/>
                </a:lnTo>
                <a:lnTo>
                  <a:pt x="1661160" y="298705"/>
                </a:lnTo>
                <a:lnTo>
                  <a:pt x="1661160" y="298705"/>
                </a:lnTo>
                <a:lnTo>
                  <a:pt x="1645920" y="301753"/>
                </a:lnTo>
                <a:lnTo>
                  <a:pt x="1630680" y="304800"/>
                </a:lnTo>
                <a:lnTo>
                  <a:pt x="1630680" y="304800"/>
                </a:lnTo>
                <a:lnTo>
                  <a:pt x="1609343" y="301753"/>
                </a:lnTo>
                <a:lnTo>
                  <a:pt x="1606296" y="301753"/>
                </a:lnTo>
                <a:lnTo>
                  <a:pt x="1588008" y="295657"/>
                </a:lnTo>
                <a:lnTo>
                  <a:pt x="1588008" y="295657"/>
                </a:lnTo>
                <a:lnTo>
                  <a:pt x="1569720" y="283465"/>
                </a:lnTo>
                <a:lnTo>
                  <a:pt x="1569720" y="283465"/>
                </a:lnTo>
                <a:lnTo>
                  <a:pt x="1554480" y="268225"/>
                </a:lnTo>
                <a:lnTo>
                  <a:pt x="1551431" y="268225"/>
                </a:lnTo>
                <a:lnTo>
                  <a:pt x="1539240" y="249937"/>
                </a:lnTo>
                <a:lnTo>
                  <a:pt x="1539240" y="249937"/>
                </a:lnTo>
                <a:lnTo>
                  <a:pt x="1530096" y="228600"/>
                </a:lnTo>
                <a:lnTo>
                  <a:pt x="1530096" y="228600"/>
                </a:lnTo>
                <a:lnTo>
                  <a:pt x="1524000" y="207265"/>
                </a:lnTo>
                <a:lnTo>
                  <a:pt x="1524000" y="204217"/>
                </a:lnTo>
                <a:lnTo>
                  <a:pt x="1520952" y="179832"/>
                </a:lnTo>
                <a:lnTo>
                  <a:pt x="1524000" y="164593"/>
                </a:lnTo>
                <a:lnTo>
                  <a:pt x="1524000" y="149353"/>
                </a:lnTo>
                <a:lnTo>
                  <a:pt x="1530096" y="131065"/>
                </a:lnTo>
                <a:lnTo>
                  <a:pt x="1533143" y="115825"/>
                </a:lnTo>
                <a:lnTo>
                  <a:pt x="1539240" y="100585"/>
                </a:lnTo>
                <a:lnTo>
                  <a:pt x="1548384" y="88393"/>
                </a:lnTo>
                <a:lnTo>
                  <a:pt x="1557528" y="73153"/>
                </a:lnTo>
                <a:lnTo>
                  <a:pt x="1569720" y="60961"/>
                </a:lnTo>
                <a:lnTo>
                  <a:pt x="1581912" y="48769"/>
                </a:lnTo>
                <a:lnTo>
                  <a:pt x="1594104" y="36577"/>
                </a:lnTo>
                <a:lnTo>
                  <a:pt x="1606296" y="27432"/>
                </a:lnTo>
                <a:lnTo>
                  <a:pt x="1618488" y="18288"/>
                </a:lnTo>
                <a:lnTo>
                  <a:pt x="1633728" y="12193"/>
                </a:lnTo>
                <a:lnTo>
                  <a:pt x="1645920" y="9144"/>
                </a:lnTo>
                <a:lnTo>
                  <a:pt x="1661160" y="6097"/>
                </a:lnTo>
                <a:lnTo>
                  <a:pt x="1673352" y="6097"/>
                </a:lnTo>
                <a:lnTo>
                  <a:pt x="1688592" y="6097"/>
                </a:lnTo>
                <a:lnTo>
                  <a:pt x="1706880" y="9144"/>
                </a:lnTo>
                <a:lnTo>
                  <a:pt x="1712976" y="12193"/>
                </a:lnTo>
                <a:lnTo>
                  <a:pt x="1719072" y="12193"/>
                </a:lnTo>
                <a:lnTo>
                  <a:pt x="1725167" y="15241"/>
                </a:lnTo>
                <a:lnTo>
                  <a:pt x="1725167" y="15241"/>
                </a:lnTo>
                <a:lnTo>
                  <a:pt x="1725167" y="15241"/>
                </a:lnTo>
                <a:lnTo>
                  <a:pt x="1728216" y="12193"/>
                </a:lnTo>
                <a:lnTo>
                  <a:pt x="1725167" y="15241"/>
                </a:lnTo>
                <a:lnTo>
                  <a:pt x="1731264" y="12193"/>
                </a:lnTo>
                <a:lnTo>
                  <a:pt x="1728216" y="12193"/>
                </a:lnTo>
                <a:lnTo>
                  <a:pt x="1734312" y="9144"/>
                </a:lnTo>
                <a:lnTo>
                  <a:pt x="1737360" y="3049"/>
                </a:lnTo>
                <a:close/>
                <a:moveTo>
                  <a:pt x="1740408" y="15241"/>
                </a:moveTo>
                <a:lnTo>
                  <a:pt x="1737360" y="18288"/>
                </a:lnTo>
                <a:lnTo>
                  <a:pt x="1734312" y="18288"/>
                </a:lnTo>
                <a:lnTo>
                  <a:pt x="1731264" y="21337"/>
                </a:lnTo>
                <a:lnTo>
                  <a:pt x="1731264" y="21337"/>
                </a:lnTo>
                <a:lnTo>
                  <a:pt x="1725167" y="24385"/>
                </a:lnTo>
                <a:lnTo>
                  <a:pt x="1725167" y="24385"/>
                </a:lnTo>
                <a:lnTo>
                  <a:pt x="1722120" y="21337"/>
                </a:lnTo>
                <a:lnTo>
                  <a:pt x="1719072" y="21337"/>
                </a:lnTo>
                <a:lnTo>
                  <a:pt x="1712976" y="21337"/>
                </a:lnTo>
                <a:lnTo>
                  <a:pt x="1703831" y="18288"/>
                </a:lnTo>
                <a:lnTo>
                  <a:pt x="1688592" y="15241"/>
                </a:lnTo>
                <a:lnTo>
                  <a:pt x="1676400" y="15241"/>
                </a:lnTo>
                <a:lnTo>
                  <a:pt x="1661160" y="15241"/>
                </a:lnTo>
                <a:lnTo>
                  <a:pt x="1648967" y="18288"/>
                </a:lnTo>
                <a:lnTo>
                  <a:pt x="1636776" y="21337"/>
                </a:lnTo>
                <a:lnTo>
                  <a:pt x="1624584" y="27432"/>
                </a:lnTo>
                <a:lnTo>
                  <a:pt x="1612392" y="33529"/>
                </a:lnTo>
                <a:lnTo>
                  <a:pt x="1600200" y="42673"/>
                </a:lnTo>
                <a:lnTo>
                  <a:pt x="1588008" y="54865"/>
                </a:lnTo>
                <a:lnTo>
                  <a:pt x="1575816" y="67057"/>
                </a:lnTo>
                <a:lnTo>
                  <a:pt x="1566672" y="79249"/>
                </a:lnTo>
                <a:lnTo>
                  <a:pt x="1557528" y="91441"/>
                </a:lnTo>
                <a:lnTo>
                  <a:pt x="1548384" y="106681"/>
                </a:lnTo>
                <a:lnTo>
                  <a:pt x="1542288" y="118873"/>
                </a:lnTo>
                <a:lnTo>
                  <a:pt x="1539240" y="134113"/>
                </a:lnTo>
                <a:lnTo>
                  <a:pt x="1533143" y="149353"/>
                </a:lnTo>
                <a:lnTo>
                  <a:pt x="1533143" y="164593"/>
                </a:lnTo>
                <a:lnTo>
                  <a:pt x="1530096" y="179832"/>
                </a:lnTo>
                <a:lnTo>
                  <a:pt x="1533143" y="204217"/>
                </a:lnTo>
                <a:lnTo>
                  <a:pt x="1533143" y="204217"/>
                </a:lnTo>
                <a:lnTo>
                  <a:pt x="1539240" y="225553"/>
                </a:lnTo>
                <a:lnTo>
                  <a:pt x="1539240" y="225553"/>
                </a:lnTo>
                <a:lnTo>
                  <a:pt x="1548384" y="246888"/>
                </a:lnTo>
                <a:lnTo>
                  <a:pt x="1548384" y="243841"/>
                </a:lnTo>
                <a:lnTo>
                  <a:pt x="1560576" y="262129"/>
                </a:lnTo>
                <a:lnTo>
                  <a:pt x="1560576" y="262129"/>
                </a:lnTo>
                <a:lnTo>
                  <a:pt x="1575816" y="277369"/>
                </a:lnTo>
                <a:lnTo>
                  <a:pt x="1572767" y="277369"/>
                </a:lnTo>
                <a:lnTo>
                  <a:pt x="1591055" y="286513"/>
                </a:lnTo>
                <a:lnTo>
                  <a:pt x="1591055" y="286513"/>
                </a:lnTo>
                <a:lnTo>
                  <a:pt x="1609343" y="292609"/>
                </a:lnTo>
                <a:lnTo>
                  <a:pt x="1609343" y="292609"/>
                </a:lnTo>
                <a:lnTo>
                  <a:pt x="1630680" y="295657"/>
                </a:lnTo>
                <a:lnTo>
                  <a:pt x="1630680" y="295657"/>
                </a:lnTo>
                <a:lnTo>
                  <a:pt x="1642872" y="292609"/>
                </a:lnTo>
                <a:lnTo>
                  <a:pt x="1658112" y="289561"/>
                </a:lnTo>
                <a:lnTo>
                  <a:pt x="1658112" y="289561"/>
                </a:lnTo>
                <a:lnTo>
                  <a:pt x="1670304" y="286513"/>
                </a:lnTo>
                <a:lnTo>
                  <a:pt x="1682496" y="280417"/>
                </a:lnTo>
                <a:lnTo>
                  <a:pt x="1694688" y="271273"/>
                </a:lnTo>
                <a:lnTo>
                  <a:pt x="1706880" y="262129"/>
                </a:lnTo>
                <a:lnTo>
                  <a:pt x="1716024" y="249937"/>
                </a:lnTo>
                <a:lnTo>
                  <a:pt x="1728216" y="234697"/>
                </a:lnTo>
                <a:lnTo>
                  <a:pt x="1728216" y="240793"/>
                </a:lnTo>
                <a:lnTo>
                  <a:pt x="1719072" y="231649"/>
                </a:lnTo>
                <a:lnTo>
                  <a:pt x="1728216" y="231649"/>
                </a:lnTo>
                <a:lnTo>
                  <a:pt x="1719072" y="243841"/>
                </a:lnTo>
                <a:lnTo>
                  <a:pt x="1709928" y="256032"/>
                </a:lnTo>
                <a:lnTo>
                  <a:pt x="1700784" y="265177"/>
                </a:lnTo>
                <a:lnTo>
                  <a:pt x="1688592" y="271273"/>
                </a:lnTo>
                <a:lnTo>
                  <a:pt x="1679448" y="277369"/>
                </a:lnTo>
                <a:lnTo>
                  <a:pt x="1667255" y="283465"/>
                </a:lnTo>
                <a:lnTo>
                  <a:pt x="1667255" y="283465"/>
                </a:lnTo>
                <a:lnTo>
                  <a:pt x="1655064" y="286513"/>
                </a:lnTo>
                <a:lnTo>
                  <a:pt x="1655064" y="286513"/>
                </a:lnTo>
                <a:lnTo>
                  <a:pt x="1642872" y="286513"/>
                </a:lnTo>
                <a:lnTo>
                  <a:pt x="1642872" y="286513"/>
                </a:lnTo>
                <a:lnTo>
                  <a:pt x="1627631" y="283465"/>
                </a:lnTo>
                <a:lnTo>
                  <a:pt x="1624584" y="283465"/>
                </a:lnTo>
                <a:lnTo>
                  <a:pt x="1609343" y="277369"/>
                </a:lnTo>
                <a:lnTo>
                  <a:pt x="1609343" y="277369"/>
                </a:lnTo>
                <a:lnTo>
                  <a:pt x="1597152" y="271273"/>
                </a:lnTo>
                <a:lnTo>
                  <a:pt x="1594104" y="268225"/>
                </a:lnTo>
                <a:lnTo>
                  <a:pt x="1584960" y="256032"/>
                </a:lnTo>
                <a:lnTo>
                  <a:pt x="1581912" y="256032"/>
                </a:lnTo>
                <a:lnTo>
                  <a:pt x="1572767" y="240793"/>
                </a:lnTo>
                <a:lnTo>
                  <a:pt x="1572767" y="240793"/>
                </a:lnTo>
                <a:lnTo>
                  <a:pt x="1566672" y="222505"/>
                </a:lnTo>
                <a:lnTo>
                  <a:pt x="1566672" y="222505"/>
                </a:lnTo>
                <a:lnTo>
                  <a:pt x="1560576" y="201169"/>
                </a:lnTo>
                <a:lnTo>
                  <a:pt x="1560576" y="201169"/>
                </a:lnTo>
                <a:lnTo>
                  <a:pt x="1560576" y="179832"/>
                </a:lnTo>
                <a:lnTo>
                  <a:pt x="1563624" y="146305"/>
                </a:lnTo>
                <a:lnTo>
                  <a:pt x="1563624" y="146305"/>
                </a:lnTo>
                <a:lnTo>
                  <a:pt x="1569720" y="115825"/>
                </a:lnTo>
                <a:lnTo>
                  <a:pt x="1569720" y="115825"/>
                </a:lnTo>
                <a:lnTo>
                  <a:pt x="1578864" y="88393"/>
                </a:lnTo>
                <a:lnTo>
                  <a:pt x="1578864" y="88393"/>
                </a:lnTo>
                <a:lnTo>
                  <a:pt x="1597152" y="64009"/>
                </a:lnTo>
                <a:lnTo>
                  <a:pt x="1603248" y="51817"/>
                </a:lnTo>
                <a:lnTo>
                  <a:pt x="1612392" y="42673"/>
                </a:lnTo>
                <a:lnTo>
                  <a:pt x="1624584" y="33529"/>
                </a:lnTo>
                <a:lnTo>
                  <a:pt x="1633728" y="27432"/>
                </a:lnTo>
                <a:lnTo>
                  <a:pt x="1642872" y="24385"/>
                </a:lnTo>
                <a:lnTo>
                  <a:pt x="1642872" y="24385"/>
                </a:lnTo>
                <a:lnTo>
                  <a:pt x="1655064" y="18288"/>
                </a:lnTo>
                <a:lnTo>
                  <a:pt x="1664208" y="18288"/>
                </a:lnTo>
                <a:lnTo>
                  <a:pt x="1676400" y="15241"/>
                </a:lnTo>
                <a:lnTo>
                  <a:pt x="1676400" y="18288"/>
                </a:lnTo>
                <a:lnTo>
                  <a:pt x="1691640" y="18288"/>
                </a:lnTo>
                <a:lnTo>
                  <a:pt x="1694688" y="18288"/>
                </a:lnTo>
                <a:lnTo>
                  <a:pt x="1709928" y="27432"/>
                </a:lnTo>
                <a:lnTo>
                  <a:pt x="1709928" y="27432"/>
                </a:lnTo>
                <a:lnTo>
                  <a:pt x="1722120" y="36577"/>
                </a:lnTo>
                <a:lnTo>
                  <a:pt x="1725167" y="39625"/>
                </a:lnTo>
                <a:lnTo>
                  <a:pt x="1734312" y="51817"/>
                </a:lnTo>
                <a:lnTo>
                  <a:pt x="1731264" y="51817"/>
                </a:lnTo>
                <a:lnTo>
                  <a:pt x="1737360" y="51817"/>
                </a:lnTo>
                <a:lnTo>
                  <a:pt x="1734312" y="54865"/>
                </a:lnTo>
                <a:lnTo>
                  <a:pt x="1743455" y="6097"/>
                </a:lnTo>
                <a:lnTo>
                  <a:pt x="1749552" y="9144"/>
                </a:lnTo>
                <a:lnTo>
                  <a:pt x="1740408" y="9144"/>
                </a:lnTo>
                <a:lnTo>
                  <a:pt x="1743455" y="9144"/>
                </a:lnTo>
                <a:lnTo>
                  <a:pt x="1740408" y="15241"/>
                </a:lnTo>
                <a:close/>
                <a:moveTo>
                  <a:pt x="1472184" y="0"/>
                </a:moveTo>
                <a:lnTo>
                  <a:pt x="1475231" y="0"/>
                </a:lnTo>
                <a:lnTo>
                  <a:pt x="1484376" y="0"/>
                </a:lnTo>
                <a:lnTo>
                  <a:pt x="1490472" y="0"/>
                </a:lnTo>
                <a:lnTo>
                  <a:pt x="1490472" y="3049"/>
                </a:lnTo>
                <a:lnTo>
                  <a:pt x="1478280" y="57913"/>
                </a:lnTo>
                <a:lnTo>
                  <a:pt x="1472184" y="60961"/>
                </a:lnTo>
                <a:lnTo>
                  <a:pt x="1466088" y="60961"/>
                </a:lnTo>
                <a:lnTo>
                  <a:pt x="1459992" y="57913"/>
                </a:lnTo>
                <a:lnTo>
                  <a:pt x="1459992" y="48769"/>
                </a:lnTo>
                <a:lnTo>
                  <a:pt x="1459992" y="51817"/>
                </a:lnTo>
                <a:lnTo>
                  <a:pt x="1456943" y="45721"/>
                </a:lnTo>
                <a:lnTo>
                  <a:pt x="1459992" y="45721"/>
                </a:lnTo>
                <a:lnTo>
                  <a:pt x="1453896" y="39625"/>
                </a:lnTo>
                <a:lnTo>
                  <a:pt x="1453896" y="39625"/>
                </a:lnTo>
                <a:lnTo>
                  <a:pt x="1447800" y="36577"/>
                </a:lnTo>
                <a:lnTo>
                  <a:pt x="1447800" y="36577"/>
                </a:lnTo>
                <a:lnTo>
                  <a:pt x="1438655" y="30481"/>
                </a:lnTo>
                <a:lnTo>
                  <a:pt x="1438655" y="30481"/>
                </a:lnTo>
                <a:lnTo>
                  <a:pt x="1429512" y="27432"/>
                </a:lnTo>
                <a:lnTo>
                  <a:pt x="1417320" y="27432"/>
                </a:lnTo>
                <a:lnTo>
                  <a:pt x="1408176" y="24385"/>
                </a:lnTo>
                <a:lnTo>
                  <a:pt x="1395984" y="27432"/>
                </a:lnTo>
                <a:lnTo>
                  <a:pt x="1383792" y="27432"/>
                </a:lnTo>
                <a:lnTo>
                  <a:pt x="1374648" y="30481"/>
                </a:lnTo>
                <a:lnTo>
                  <a:pt x="1362455" y="36577"/>
                </a:lnTo>
                <a:lnTo>
                  <a:pt x="1353312" y="42673"/>
                </a:lnTo>
                <a:lnTo>
                  <a:pt x="1344167" y="48769"/>
                </a:lnTo>
                <a:lnTo>
                  <a:pt x="1335024" y="57913"/>
                </a:lnTo>
                <a:lnTo>
                  <a:pt x="1325880" y="67057"/>
                </a:lnTo>
                <a:lnTo>
                  <a:pt x="1316736" y="79249"/>
                </a:lnTo>
                <a:lnTo>
                  <a:pt x="1307592" y="91441"/>
                </a:lnTo>
                <a:lnTo>
                  <a:pt x="1301496" y="103632"/>
                </a:lnTo>
                <a:lnTo>
                  <a:pt x="1298448" y="115825"/>
                </a:lnTo>
                <a:lnTo>
                  <a:pt x="1292352" y="131065"/>
                </a:lnTo>
                <a:lnTo>
                  <a:pt x="1289304" y="146305"/>
                </a:lnTo>
                <a:lnTo>
                  <a:pt x="1289304" y="161544"/>
                </a:lnTo>
                <a:lnTo>
                  <a:pt x="1289304" y="179832"/>
                </a:lnTo>
                <a:lnTo>
                  <a:pt x="1289304" y="201169"/>
                </a:lnTo>
                <a:lnTo>
                  <a:pt x="1295400" y="222505"/>
                </a:lnTo>
                <a:lnTo>
                  <a:pt x="1295400" y="222505"/>
                </a:lnTo>
                <a:lnTo>
                  <a:pt x="1301496" y="240793"/>
                </a:lnTo>
                <a:lnTo>
                  <a:pt x="1301496" y="240793"/>
                </a:lnTo>
                <a:lnTo>
                  <a:pt x="1310640" y="256032"/>
                </a:lnTo>
                <a:lnTo>
                  <a:pt x="1310640" y="256032"/>
                </a:lnTo>
                <a:lnTo>
                  <a:pt x="1322831" y="268225"/>
                </a:lnTo>
                <a:lnTo>
                  <a:pt x="1322831" y="268225"/>
                </a:lnTo>
                <a:lnTo>
                  <a:pt x="1335024" y="277369"/>
                </a:lnTo>
                <a:lnTo>
                  <a:pt x="1335024" y="277369"/>
                </a:lnTo>
                <a:lnTo>
                  <a:pt x="1353312" y="280417"/>
                </a:lnTo>
                <a:lnTo>
                  <a:pt x="1350264" y="280417"/>
                </a:lnTo>
                <a:lnTo>
                  <a:pt x="1368552" y="283465"/>
                </a:lnTo>
                <a:lnTo>
                  <a:pt x="1368552" y="283465"/>
                </a:lnTo>
                <a:lnTo>
                  <a:pt x="1386840" y="280417"/>
                </a:lnTo>
                <a:lnTo>
                  <a:pt x="1383792" y="280417"/>
                </a:lnTo>
                <a:lnTo>
                  <a:pt x="1402080" y="274321"/>
                </a:lnTo>
                <a:lnTo>
                  <a:pt x="1399031" y="277369"/>
                </a:lnTo>
                <a:lnTo>
                  <a:pt x="1414272" y="207265"/>
                </a:lnTo>
                <a:lnTo>
                  <a:pt x="1417320" y="201169"/>
                </a:lnTo>
                <a:lnTo>
                  <a:pt x="1417320" y="201169"/>
                </a:lnTo>
                <a:lnTo>
                  <a:pt x="1414272" y="195073"/>
                </a:lnTo>
                <a:lnTo>
                  <a:pt x="1414272" y="198121"/>
                </a:lnTo>
                <a:lnTo>
                  <a:pt x="1411224" y="192025"/>
                </a:lnTo>
                <a:lnTo>
                  <a:pt x="1414272" y="192025"/>
                </a:lnTo>
                <a:lnTo>
                  <a:pt x="1405128" y="188977"/>
                </a:lnTo>
                <a:lnTo>
                  <a:pt x="1408176" y="188977"/>
                </a:lnTo>
                <a:lnTo>
                  <a:pt x="1399031" y="188977"/>
                </a:lnTo>
                <a:lnTo>
                  <a:pt x="1389888" y="188977"/>
                </a:lnTo>
                <a:lnTo>
                  <a:pt x="1386840" y="188977"/>
                </a:lnTo>
                <a:lnTo>
                  <a:pt x="1386840" y="182881"/>
                </a:lnTo>
                <a:lnTo>
                  <a:pt x="1386840" y="176785"/>
                </a:lnTo>
                <a:lnTo>
                  <a:pt x="1392936" y="170688"/>
                </a:lnTo>
                <a:lnTo>
                  <a:pt x="1487424" y="170688"/>
                </a:lnTo>
                <a:lnTo>
                  <a:pt x="1490472" y="173737"/>
                </a:lnTo>
                <a:lnTo>
                  <a:pt x="1493520" y="176785"/>
                </a:lnTo>
                <a:lnTo>
                  <a:pt x="1490472" y="185929"/>
                </a:lnTo>
                <a:lnTo>
                  <a:pt x="1487424" y="188977"/>
                </a:lnTo>
                <a:lnTo>
                  <a:pt x="1475231" y="192025"/>
                </a:lnTo>
                <a:lnTo>
                  <a:pt x="1478280" y="192025"/>
                </a:lnTo>
                <a:lnTo>
                  <a:pt x="1466088" y="195073"/>
                </a:lnTo>
                <a:lnTo>
                  <a:pt x="1469136" y="195073"/>
                </a:lnTo>
                <a:lnTo>
                  <a:pt x="1463040" y="204217"/>
                </a:lnTo>
                <a:lnTo>
                  <a:pt x="1463040" y="204217"/>
                </a:lnTo>
                <a:lnTo>
                  <a:pt x="1456943" y="216409"/>
                </a:lnTo>
                <a:lnTo>
                  <a:pt x="1441704" y="289561"/>
                </a:lnTo>
                <a:lnTo>
                  <a:pt x="1438655" y="292609"/>
                </a:lnTo>
                <a:lnTo>
                  <a:pt x="1420367" y="295657"/>
                </a:lnTo>
                <a:lnTo>
                  <a:pt x="1399031" y="301753"/>
                </a:lnTo>
                <a:lnTo>
                  <a:pt x="1380743" y="301753"/>
                </a:lnTo>
                <a:lnTo>
                  <a:pt x="1362455" y="304800"/>
                </a:lnTo>
                <a:lnTo>
                  <a:pt x="1338072" y="301753"/>
                </a:lnTo>
                <a:lnTo>
                  <a:pt x="1338072" y="301753"/>
                </a:lnTo>
                <a:lnTo>
                  <a:pt x="1313688" y="295657"/>
                </a:lnTo>
                <a:lnTo>
                  <a:pt x="1313688" y="295657"/>
                </a:lnTo>
                <a:lnTo>
                  <a:pt x="1295400" y="283465"/>
                </a:lnTo>
                <a:lnTo>
                  <a:pt x="1292352" y="283465"/>
                </a:lnTo>
                <a:lnTo>
                  <a:pt x="1277112" y="271273"/>
                </a:lnTo>
                <a:lnTo>
                  <a:pt x="1274064" y="268225"/>
                </a:lnTo>
                <a:lnTo>
                  <a:pt x="1261872" y="252985"/>
                </a:lnTo>
                <a:lnTo>
                  <a:pt x="1261872" y="249937"/>
                </a:lnTo>
                <a:lnTo>
                  <a:pt x="1249680" y="231649"/>
                </a:lnTo>
                <a:lnTo>
                  <a:pt x="1249680" y="231649"/>
                </a:lnTo>
                <a:lnTo>
                  <a:pt x="1243584" y="207265"/>
                </a:lnTo>
                <a:lnTo>
                  <a:pt x="1243584" y="207265"/>
                </a:lnTo>
                <a:lnTo>
                  <a:pt x="1240536" y="182881"/>
                </a:lnTo>
                <a:lnTo>
                  <a:pt x="1243584" y="164593"/>
                </a:lnTo>
                <a:lnTo>
                  <a:pt x="1243584" y="146305"/>
                </a:lnTo>
                <a:lnTo>
                  <a:pt x="1249680" y="131065"/>
                </a:lnTo>
                <a:lnTo>
                  <a:pt x="1255776" y="112777"/>
                </a:lnTo>
                <a:lnTo>
                  <a:pt x="1261872" y="97537"/>
                </a:lnTo>
                <a:lnTo>
                  <a:pt x="1271016" y="85344"/>
                </a:lnTo>
                <a:lnTo>
                  <a:pt x="1280160" y="70105"/>
                </a:lnTo>
                <a:lnTo>
                  <a:pt x="1295400" y="57913"/>
                </a:lnTo>
                <a:lnTo>
                  <a:pt x="1307592" y="45721"/>
                </a:lnTo>
                <a:lnTo>
                  <a:pt x="1319784" y="33529"/>
                </a:lnTo>
                <a:lnTo>
                  <a:pt x="1335024" y="27432"/>
                </a:lnTo>
                <a:lnTo>
                  <a:pt x="1350264" y="18288"/>
                </a:lnTo>
                <a:lnTo>
                  <a:pt x="1365504" y="12193"/>
                </a:lnTo>
                <a:lnTo>
                  <a:pt x="1380743" y="9144"/>
                </a:lnTo>
                <a:lnTo>
                  <a:pt x="1395984" y="6097"/>
                </a:lnTo>
                <a:lnTo>
                  <a:pt x="1411224" y="6097"/>
                </a:lnTo>
                <a:lnTo>
                  <a:pt x="1426464" y="6097"/>
                </a:lnTo>
                <a:lnTo>
                  <a:pt x="1444752" y="9144"/>
                </a:lnTo>
                <a:lnTo>
                  <a:pt x="1450848" y="9144"/>
                </a:lnTo>
                <a:lnTo>
                  <a:pt x="1456943" y="9144"/>
                </a:lnTo>
                <a:lnTo>
                  <a:pt x="1459992" y="9144"/>
                </a:lnTo>
                <a:lnTo>
                  <a:pt x="1463040" y="12193"/>
                </a:lnTo>
                <a:lnTo>
                  <a:pt x="1463040" y="12193"/>
                </a:lnTo>
                <a:lnTo>
                  <a:pt x="1466088" y="9144"/>
                </a:lnTo>
                <a:lnTo>
                  <a:pt x="1463040" y="9144"/>
                </a:lnTo>
                <a:lnTo>
                  <a:pt x="1469136" y="9144"/>
                </a:lnTo>
                <a:lnTo>
                  <a:pt x="1466088" y="9144"/>
                </a:lnTo>
                <a:lnTo>
                  <a:pt x="1469136" y="6097"/>
                </a:lnTo>
                <a:lnTo>
                  <a:pt x="1469136" y="6097"/>
                </a:lnTo>
                <a:lnTo>
                  <a:pt x="1472184" y="0"/>
                </a:lnTo>
                <a:close/>
                <a:moveTo>
                  <a:pt x="1478280" y="12193"/>
                </a:moveTo>
                <a:lnTo>
                  <a:pt x="1478280" y="12193"/>
                </a:lnTo>
                <a:lnTo>
                  <a:pt x="1475231" y="15241"/>
                </a:lnTo>
                <a:lnTo>
                  <a:pt x="1472184" y="15241"/>
                </a:lnTo>
                <a:lnTo>
                  <a:pt x="1469136" y="18288"/>
                </a:lnTo>
                <a:lnTo>
                  <a:pt x="1466088" y="18288"/>
                </a:lnTo>
                <a:lnTo>
                  <a:pt x="1463040" y="18288"/>
                </a:lnTo>
                <a:lnTo>
                  <a:pt x="1463040" y="18288"/>
                </a:lnTo>
                <a:lnTo>
                  <a:pt x="1459992" y="18288"/>
                </a:lnTo>
                <a:lnTo>
                  <a:pt x="1456943" y="18288"/>
                </a:lnTo>
                <a:lnTo>
                  <a:pt x="1450848" y="18288"/>
                </a:lnTo>
                <a:lnTo>
                  <a:pt x="1441704" y="18288"/>
                </a:lnTo>
                <a:lnTo>
                  <a:pt x="1426464" y="15241"/>
                </a:lnTo>
                <a:lnTo>
                  <a:pt x="1411224" y="15241"/>
                </a:lnTo>
                <a:lnTo>
                  <a:pt x="1395984" y="15241"/>
                </a:lnTo>
                <a:lnTo>
                  <a:pt x="1380743" y="18288"/>
                </a:lnTo>
                <a:lnTo>
                  <a:pt x="1368552" y="21337"/>
                </a:lnTo>
                <a:lnTo>
                  <a:pt x="1353312" y="27432"/>
                </a:lnTo>
                <a:lnTo>
                  <a:pt x="1341120" y="33529"/>
                </a:lnTo>
                <a:lnTo>
                  <a:pt x="1325880" y="42673"/>
                </a:lnTo>
                <a:lnTo>
                  <a:pt x="1313688" y="51817"/>
                </a:lnTo>
                <a:lnTo>
                  <a:pt x="1301496" y="64009"/>
                </a:lnTo>
                <a:lnTo>
                  <a:pt x="1289304" y="76200"/>
                </a:lnTo>
                <a:lnTo>
                  <a:pt x="1280160" y="88393"/>
                </a:lnTo>
                <a:lnTo>
                  <a:pt x="1271016" y="103632"/>
                </a:lnTo>
                <a:lnTo>
                  <a:pt x="1261872" y="115825"/>
                </a:lnTo>
                <a:lnTo>
                  <a:pt x="1258824" y="131065"/>
                </a:lnTo>
                <a:lnTo>
                  <a:pt x="1252728" y="149353"/>
                </a:lnTo>
                <a:lnTo>
                  <a:pt x="1252728" y="164593"/>
                </a:lnTo>
                <a:lnTo>
                  <a:pt x="1249680" y="182881"/>
                </a:lnTo>
                <a:lnTo>
                  <a:pt x="1252728" y="207265"/>
                </a:lnTo>
                <a:lnTo>
                  <a:pt x="1252728" y="207265"/>
                </a:lnTo>
                <a:lnTo>
                  <a:pt x="1258824" y="228600"/>
                </a:lnTo>
                <a:lnTo>
                  <a:pt x="1258824" y="228600"/>
                </a:lnTo>
                <a:lnTo>
                  <a:pt x="1267967" y="246888"/>
                </a:lnTo>
                <a:lnTo>
                  <a:pt x="1267967" y="246888"/>
                </a:lnTo>
                <a:lnTo>
                  <a:pt x="1283208" y="265177"/>
                </a:lnTo>
                <a:lnTo>
                  <a:pt x="1280160" y="262129"/>
                </a:lnTo>
                <a:lnTo>
                  <a:pt x="1298448" y="277369"/>
                </a:lnTo>
                <a:lnTo>
                  <a:pt x="1298448" y="277369"/>
                </a:lnTo>
                <a:lnTo>
                  <a:pt x="1316736" y="286513"/>
                </a:lnTo>
                <a:lnTo>
                  <a:pt x="1316736" y="286513"/>
                </a:lnTo>
                <a:lnTo>
                  <a:pt x="1341120" y="292609"/>
                </a:lnTo>
                <a:lnTo>
                  <a:pt x="1338072" y="292609"/>
                </a:lnTo>
                <a:lnTo>
                  <a:pt x="1362455" y="295657"/>
                </a:lnTo>
                <a:lnTo>
                  <a:pt x="1380743" y="292609"/>
                </a:lnTo>
                <a:lnTo>
                  <a:pt x="1399031" y="292609"/>
                </a:lnTo>
                <a:lnTo>
                  <a:pt x="1417320" y="286513"/>
                </a:lnTo>
                <a:lnTo>
                  <a:pt x="1435608" y="283465"/>
                </a:lnTo>
                <a:lnTo>
                  <a:pt x="1432560" y="286513"/>
                </a:lnTo>
                <a:lnTo>
                  <a:pt x="1447800" y="213361"/>
                </a:lnTo>
                <a:lnTo>
                  <a:pt x="1453896" y="201169"/>
                </a:lnTo>
                <a:lnTo>
                  <a:pt x="1453896" y="198121"/>
                </a:lnTo>
                <a:lnTo>
                  <a:pt x="1459992" y="188977"/>
                </a:lnTo>
                <a:lnTo>
                  <a:pt x="1463040" y="188977"/>
                </a:lnTo>
                <a:lnTo>
                  <a:pt x="1472184" y="182881"/>
                </a:lnTo>
                <a:lnTo>
                  <a:pt x="1475231" y="182881"/>
                </a:lnTo>
                <a:lnTo>
                  <a:pt x="1484376" y="179832"/>
                </a:lnTo>
                <a:lnTo>
                  <a:pt x="1481328" y="182881"/>
                </a:lnTo>
                <a:lnTo>
                  <a:pt x="1484376" y="176785"/>
                </a:lnTo>
                <a:lnTo>
                  <a:pt x="1487424" y="179832"/>
                </a:lnTo>
                <a:lnTo>
                  <a:pt x="1392936" y="179832"/>
                </a:lnTo>
                <a:lnTo>
                  <a:pt x="1395984" y="176785"/>
                </a:lnTo>
                <a:lnTo>
                  <a:pt x="1395984" y="185929"/>
                </a:lnTo>
                <a:lnTo>
                  <a:pt x="1389888" y="179832"/>
                </a:lnTo>
                <a:lnTo>
                  <a:pt x="1399031" y="179832"/>
                </a:lnTo>
                <a:lnTo>
                  <a:pt x="1408176" y="179832"/>
                </a:lnTo>
                <a:lnTo>
                  <a:pt x="1411224" y="182881"/>
                </a:lnTo>
                <a:lnTo>
                  <a:pt x="1417320" y="185929"/>
                </a:lnTo>
                <a:lnTo>
                  <a:pt x="1417320" y="185929"/>
                </a:lnTo>
                <a:lnTo>
                  <a:pt x="1423416" y="192025"/>
                </a:lnTo>
                <a:lnTo>
                  <a:pt x="1423416" y="192025"/>
                </a:lnTo>
                <a:lnTo>
                  <a:pt x="1423416" y="201169"/>
                </a:lnTo>
                <a:lnTo>
                  <a:pt x="1423416" y="201169"/>
                </a:lnTo>
                <a:lnTo>
                  <a:pt x="1423416" y="210313"/>
                </a:lnTo>
                <a:lnTo>
                  <a:pt x="1408176" y="280417"/>
                </a:lnTo>
                <a:lnTo>
                  <a:pt x="1405128" y="283465"/>
                </a:lnTo>
                <a:lnTo>
                  <a:pt x="1386840" y="289561"/>
                </a:lnTo>
                <a:lnTo>
                  <a:pt x="1386840" y="289561"/>
                </a:lnTo>
                <a:lnTo>
                  <a:pt x="1368552" y="292609"/>
                </a:lnTo>
                <a:lnTo>
                  <a:pt x="1368552" y="292609"/>
                </a:lnTo>
                <a:lnTo>
                  <a:pt x="1350264" y="289561"/>
                </a:lnTo>
                <a:lnTo>
                  <a:pt x="1350264" y="289561"/>
                </a:lnTo>
                <a:lnTo>
                  <a:pt x="1331976" y="283465"/>
                </a:lnTo>
                <a:lnTo>
                  <a:pt x="1331976" y="283465"/>
                </a:lnTo>
                <a:lnTo>
                  <a:pt x="1316736" y="274321"/>
                </a:lnTo>
                <a:lnTo>
                  <a:pt x="1316736" y="274321"/>
                </a:lnTo>
                <a:lnTo>
                  <a:pt x="1304543" y="262129"/>
                </a:lnTo>
                <a:lnTo>
                  <a:pt x="1304543" y="262129"/>
                </a:lnTo>
                <a:lnTo>
                  <a:pt x="1292352" y="243841"/>
                </a:lnTo>
                <a:lnTo>
                  <a:pt x="1292352" y="243841"/>
                </a:lnTo>
                <a:lnTo>
                  <a:pt x="1286255" y="225553"/>
                </a:lnTo>
                <a:lnTo>
                  <a:pt x="1286255" y="225553"/>
                </a:lnTo>
                <a:lnTo>
                  <a:pt x="1280160" y="204217"/>
                </a:lnTo>
                <a:lnTo>
                  <a:pt x="1280160" y="176785"/>
                </a:lnTo>
                <a:lnTo>
                  <a:pt x="1280160" y="161544"/>
                </a:lnTo>
                <a:lnTo>
                  <a:pt x="1283208" y="143257"/>
                </a:lnTo>
                <a:lnTo>
                  <a:pt x="1283208" y="128017"/>
                </a:lnTo>
                <a:lnTo>
                  <a:pt x="1289304" y="112777"/>
                </a:lnTo>
                <a:lnTo>
                  <a:pt x="1295400" y="97537"/>
                </a:lnTo>
                <a:lnTo>
                  <a:pt x="1301496" y="85344"/>
                </a:lnTo>
                <a:lnTo>
                  <a:pt x="1307592" y="73153"/>
                </a:lnTo>
                <a:lnTo>
                  <a:pt x="1316736" y="60961"/>
                </a:lnTo>
                <a:lnTo>
                  <a:pt x="1328928" y="51817"/>
                </a:lnTo>
                <a:lnTo>
                  <a:pt x="1338072" y="42673"/>
                </a:lnTo>
                <a:lnTo>
                  <a:pt x="1347216" y="33529"/>
                </a:lnTo>
                <a:lnTo>
                  <a:pt x="1359408" y="27432"/>
                </a:lnTo>
                <a:lnTo>
                  <a:pt x="1371600" y="24385"/>
                </a:lnTo>
                <a:lnTo>
                  <a:pt x="1383792" y="18288"/>
                </a:lnTo>
                <a:lnTo>
                  <a:pt x="1395984" y="18288"/>
                </a:lnTo>
                <a:lnTo>
                  <a:pt x="1408176" y="15241"/>
                </a:lnTo>
                <a:lnTo>
                  <a:pt x="1420367" y="18288"/>
                </a:lnTo>
                <a:lnTo>
                  <a:pt x="1432560" y="18288"/>
                </a:lnTo>
                <a:lnTo>
                  <a:pt x="1441704" y="21337"/>
                </a:lnTo>
                <a:lnTo>
                  <a:pt x="1441704" y="24385"/>
                </a:lnTo>
                <a:lnTo>
                  <a:pt x="1450848" y="27432"/>
                </a:lnTo>
                <a:lnTo>
                  <a:pt x="1450848" y="27432"/>
                </a:lnTo>
                <a:lnTo>
                  <a:pt x="1459992" y="33529"/>
                </a:lnTo>
                <a:lnTo>
                  <a:pt x="1459992" y="33529"/>
                </a:lnTo>
                <a:lnTo>
                  <a:pt x="1466088" y="39625"/>
                </a:lnTo>
                <a:lnTo>
                  <a:pt x="1466088" y="42673"/>
                </a:lnTo>
                <a:lnTo>
                  <a:pt x="1469136" y="48769"/>
                </a:lnTo>
                <a:lnTo>
                  <a:pt x="1469136" y="48769"/>
                </a:lnTo>
                <a:lnTo>
                  <a:pt x="1469136" y="57913"/>
                </a:lnTo>
                <a:lnTo>
                  <a:pt x="1466088" y="51817"/>
                </a:lnTo>
                <a:lnTo>
                  <a:pt x="1472184" y="51817"/>
                </a:lnTo>
                <a:lnTo>
                  <a:pt x="1469136" y="57913"/>
                </a:lnTo>
                <a:lnTo>
                  <a:pt x="1481328" y="3049"/>
                </a:lnTo>
                <a:lnTo>
                  <a:pt x="1484376" y="9144"/>
                </a:lnTo>
                <a:lnTo>
                  <a:pt x="1475231" y="9144"/>
                </a:lnTo>
                <a:lnTo>
                  <a:pt x="1481328" y="6097"/>
                </a:lnTo>
                <a:lnTo>
                  <a:pt x="1478280" y="12193"/>
                </a:lnTo>
                <a:close/>
                <a:moveTo>
                  <a:pt x="938784" y="0"/>
                </a:moveTo>
                <a:lnTo>
                  <a:pt x="944880" y="0"/>
                </a:lnTo>
                <a:lnTo>
                  <a:pt x="950976" y="0"/>
                </a:lnTo>
                <a:lnTo>
                  <a:pt x="957072" y="0"/>
                </a:lnTo>
                <a:lnTo>
                  <a:pt x="957072" y="3049"/>
                </a:lnTo>
                <a:lnTo>
                  <a:pt x="944880" y="57913"/>
                </a:lnTo>
                <a:lnTo>
                  <a:pt x="941831" y="60961"/>
                </a:lnTo>
                <a:lnTo>
                  <a:pt x="932688" y="60961"/>
                </a:lnTo>
                <a:lnTo>
                  <a:pt x="926592" y="57913"/>
                </a:lnTo>
                <a:lnTo>
                  <a:pt x="926592" y="48769"/>
                </a:lnTo>
                <a:lnTo>
                  <a:pt x="926592" y="51817"/>
                </a:lnTo>
                <a:lnTo>
                  <a:pt x="926592" y="45721"/>
                </a:lnTo>
                <a:lnTo>
                  <a:pt x="926592" y="45721"/>
                </a:lnTo>
                <a:lnTo>
                  <a:pt x="920496" y="39625"/>
                </a:lnTo>
                <a:lnTo>
                  <a:pt x="920496" y="39625"/>
                </a:lnTo>
                <a:lnTo>
                  <a:pt x="914400" y="36577"/>
                </a:lnTo>
                <a:lnTo>
                  <a:pt x="914400" y="36577"/>
                </a:lnTo>
                <a:lnTo>
                  <a:pt x="905255" y="30481"/>
                </a:lnTo>
                <a:lnTo>
                  <a:pt x="905255" y="30481"/>
                </a:lnTo>
                <a:lnTo>
                  <a:pt x="896112" y="27432"/>
                </a:lnTo>
                <a:lnTo>
                  <a:pt x="886967" y="27432"/>
                </a:lnTo>
                <a:lnTo>
                  <a:pt x="886967" y="27432"/>
                </a:lnTo>
                <a:lnTo>
                  <a:pt x="874776" y="24385"/>
                </a:lnTo>
                <a:lnTo>
                  <a:pt x="862584" y="27432"/>
                </a:lnTo>
                <a:lnTo>
                  <a:pt x="850392" y="27432"/>
                </a:lnTo>
                <a:lnTo>
                  <a:pt x="841248" y="30481"/>
                </a:lnTo>
                <a:lnTo>
                  <a:pt x="829055" y="36577"/>
                </a:lnTo>
                <a:lnTo>
                  <a:pt x="819912" y="42673"/>
                </a:lnTo>
                <a:lnTo>
                  <a:pt x="810767" y="48769"/>
                </a:lnTo>
                <a:lnTo>
                  <a:pt x="801624" y="57913"/>
                </a:lnTo>
                <a:lnTo>
                  <a:pt x="792480" y="67057"/>
                </a:lnTo>
                <a:lnTo>
                  <a:pt x="783336" y="79249"/>
                </a:lnTo>
                <a:lnTo>
                  <a:pt x="777240" y="91441"/>
                </a:lnTo>
                <a:lnTo>
                  <a:pt x="771143" y="103632"/>
                </a:lnTo>
                <a:lnTo>
                  <a:pt x="765048" y="115825"/>
                </a:lnTo>
                <a:lnTo>
                  <a:pt x="762000" y="131065"/>
                </a:lnTo>
                <a:lnTo>
                  <a:pt x="758952" y="146305"/>
                </a:lnTo>
                <a:lnTo>
                  <a:pt x="755904" y="161544"/>
                </a:lnTo>
                <a:lnTo>
                  <a:pt x="755904" y="179832"/>
                </a:lnTo>
                <a:lnTo>
                  <a:pt x="755904" y="201169"/>
                </a:lnTo>
                <a:lnTo>
                  <a:pt x="762000" y="222505"/>
                </a:lnTo>
                <a:lnTo>
                  <a:pt x="762000" y="222505"/>
                </a:lnTo>
                <a:lnTo>
                  <a:pt x="768096" y="240793"/>
                </a:lnTo>
                <a:lnTo>
                  <a:pt x="768096" y="240793"/>
                </a:lnTo>
                <a:lnTo>
                  <a:pt x="777240" y="256032"/>
                </a:lnTo>
                <a:lnTo>
                  <a:pt x="777240" y="256032"/>
                </a:lnTo>
                <a:lnTo>
                  <a:pt x="789431" y="268225"/>
                </a:lnTo>
                <a:lnTo>
                  <a:pt x="789431" y="268225"/>
                </a:lnTo>
                <a:lnTo>
                  <a:pt x="804672" y="277369"/>
                </a:lnTo>
                <a:lnTo>
                  <a:pt x="801624" y="277369"/>
                </a:lnTo>
                <a:lnTo>
                  <a:pt x="819912" y="280417"/>
                </a:lnTo>
                <a:lnTo>
                  <a:pt x="816864" y="280417"/>
                </a:lnTo>
                <a:lnTo>
                  <a:pt x="835152" y="283465"/>
                </a:lnTo>
                <a:lnTo>
                  <a:pt x="835152" y="283465"/>
                </a:lnTo>
                <a:lnTo>
                  <a:pt x="853440" y="280417"/>
                </a:lnTo>
                <a:lnTo>
                  <a:pt x="850392" y="280417"/>
                </a:lnTo>
                <a:lnTo>
                  <a:pt x="868680" y="274321"/>
                </a:lnTo>
                <a:lnTo>
                  <a:pt x="865631" y="277369"/>
                </a:lnTo>
                <a:lnTo>
                  <a:pt x="880872" y="207265"/>
                </a:lnTo>
                <a:lnTo>
                  <a:pt x="883920" y="201169"/>
                </a:lnTo>
                <a:lnTo>
                  <a:pt x="883920" y="201169"/>
                </a:lnTo>
                <a:lnTo>
                  <a:pt x="880872" y="195073"/>
                </a:lnTo>
                <a:lnTo>
                  <a:pt x="883920" y="198121"/>
                </a:lnTo>
                <a:lnTo>
                  <a:pt x="877824" y="192025"/>
                </a:lnTo>
                <a:lnTo>
                  <a:pt x="880872" y="192025"/>
                </a:lnTo>
                <a:lnTo>
                  <a:pt x="874776" y="188977"/>
                </a:lnTo>
                <a:lnTo>
                  <a:pt x="874776" y="188977"/>
                </a:lnTo>
                <a:lnTo>
                  <a:pt x="865631" y="188977"/>
                </a:lnTo>
                <a:lnTo>
                  <a:pt x="856488" y="188977"/>
                </a:lnTo>
                <a:lnTo>
                  <a:pt x="853440" y="188977"/>
                </a:lnTo>
                <a:lnTo>
                  <a:pt x="853440" y="182881"/>
                </a:lnTo>
                <a:lnTo>
                  <a:pt x="853440" y="176785"/>
                </a:lnTo>
                <a:lnTo>
                  <a:pt x="859536" y="170688"/>
                </a:lnTo>
                <a:lnTo>
                  <a:pt x="954024" y="170688"/>
                </a:lnTo>
                <a:lnTo>
                  <a:pt x="957072" y="173737"/>
                </a:lnTo>
                <a:lnTo>
                  <a:pt x="960120" y="176785"/>
                </a:lnTo>
                <a:lnTo>
                  <a:pt x="957072" y="185929"/>
                </a:lnTo>
                <a:lnTo>
                  <a:pt x="954024" y="188977"/>
                </a:lnTo>
                <a:lnTo>
                  <a:pt x="941831" y="192025"/>
                </a:lnTo>
                <a:lnTo>
                  <a:pt x="944880" y="192025"/>
                </a:lnTo>
                <a:lnTo>
                  <a:pt x="935736" y="195073"/>
                </a:lnTo>
                <a:lnTo>
                  <a:pt x="935736" y="195073"/>
                </a:lnTo>
                <a:lnTo>
                  <a:pt x="929640" y="204217"/>
                </a:lnTo>
                <a:lnTo>
                  <a:pt x="929640" y="204217"/>
                </a:lnTo>
                <a:lnTo>
                  <a:pt x="923543" y="216409"/>
                </a:lnTo>
                <a:lnTo>
                  <a:pt x="908304" y="289561"/>
                </a:lnTo>
                <a:lnTo>
                  <a:pt x="905255" y="292609"/>
                </a:lnTo>
                <a:lnTo>
                  <a:pt x="886967" y="295657"/>
                </a:lnTo>
                <a:lnTo>
                  <a:pt x="865631" y="301753"/>
                </a:lnTo>
                <a:lnTo>
                  <a:pt x="847343" y="301753"/>
                </a:lnTo>
                <a:lnTo>
                  <a:pt x="832104" y="304800"/>
                </a:lnTo>
                <a:lnTo>
                  <a:pt x="804672" y="301753"/>
                </a:lnTo>
                <a:lnTo>
                  <a:pt x="804672" y="301753"/>
                </a:lnTo>
                <a:lnTo>
                  <a:pt x="783336" y="295657"/>
                </a:lnTo>
                <a:lnTo>
                  <a:pt x="780288" y="295657"/>
                </a:lnTo>
                <a:lnTo>
                  <a:pt x="762000" y="283465"/>
                </a:lnTo>
                <a:lnTo>
                  <a:pt x="758952" y="283465"/>
                </a:lnTo>
                <a:lnTo>
                  <a:pt x="743712" y="271273"/>
                </a:lnTo>
                <a:lnTo>
                  <a:pt x="740664" y="268225"/>
                </a:lnTo>
                <a:lnTo>
                  <a:pt x="728472" y="252985"/>
                </a:lnTo>
                <a:lnTo>
                  <a:pt x="728472" y="249937"/>
                </a:lnTo>
                <a:lnTo>
                  <a:pt x="716280" y="231649"/>
                </a:lnTo>
                <a:lnTo>
                  <a:pt x="716280" y="231649"/>
                </a:lnTo>
                <a:lnTo>
                  <a:pt x="710184" y="207265"/>
                </a:lnTo>
                <a:lnTo>
                  <a:pt x="710184" y="207265"/>
                </a:lnTo>
                <a:lnTo>
                  <a:pt x="710184" y="182881"/>
                </a:lnTo>
                <a:lnTo>
                  <a:pt x="710184" y="164593"/>
                </a:lnTo>
                <a:lnTo>
                  <a:pt x="713231" y="146305"/>
                </a:lnTo>
                <a:lnTo>
                  <a:pt x="716280" y="131065"/>
                </a:lnTo>
                <a:lnTo>
                  <a:pt x="722376" y="112777"/>
                </a:lnTo>
                <a:lnTo>
                  <a:pt x="728472" y="97537"/>
                </a:lnTo>
                <a:lnTo>
                  <a:pt x="737616" y="85344"/>
                </a:lnTo>
                <a:lnTo>
                  <a:pt x="749808" y="70105"/>
                </a:lnTo>
                <a:lnTo>
                  <a:pt x="762000" y="57913"/>
                </a:lnTo>
                <a:lnTo>
                  <a:pt x="774192" y="45721"/>
                </a:lnTo>
                <a:lnTo>
                  <a:pt x="789431" y="33529"/>
                </a:lnTo>
                <a:lnTo>
                  <a:pt x="801624" y="27432"/>
                </a:lnTo>
                <a:lnTo>
                  <a:pt x="816864" y="18288"/>
                </a:lnTo>
                <a:lnTo>
                  <a:pt x="832104" y="12193"/>
                </a:lnTo>
                <a:lnTo>
                  <a:pt x="847343" y="9144"/>
                </a:lnTo>
                <a:lnTo>
                  <a:pt x="862584" y="6097"/>
                </a:lnTo>
                <a:lnTo>
                  <a:pt x="877824" y="6097"/>
                </a:lnTo>
                <a:lnTo>
                  <a:pt x="893064" y="6097"/>
                </a:lnTo>
                <a:lnTo>
                  <a:pt x="911352" y="9144"/>
                </a:lnTo>
                <a:lnTo>
                  <a:pt x="917448" y="9144"/>
                </a:lnTo>
                <a:lnTo>
                  <a:pt x="923543" y="9144"/>
                </a:lnTo>
                <a:lnTo>
                  <a:pt x="929640" y="9144"/>
                </a:lnTo>
                <a:lnTo>
                  <a:pt x="929640" y="12193"/>
                </a:lnTo>
                <a:lnTo>
                  <a:pt x="929640" y="12193"/>
                </a:lnTo>
                <a:lnTo>
                  <a:pt x="932688" y="9144"/>
                </a:lnTo>
                <a:lnTo>
                  <a:pt x="932688" y="9144"/>
                </a:lnTo>
                <a:lnTo>
                  <a:pt x="935736" y="9144"/>
                </a:lnTo>
                <a:lnTo>
                  <a:pt x="932688" y="9144"/>
                </a:lnTo>
                <a:lnTo>
                  <a:pt x="938784" y="6097"/>
                </a:lnTo>
                <a:lnTo>
                  <a:pt x="935736" y="6097"/>
                </a:lnTo>
                <a:lnTo>
                  <a:pt x="938784" y="0"/>
                </a:lnTo>
                <a:close/>
                <a:moveTo>
                  <a:pt x="944880" y="12193"/>
                </a:moveTo>
                <a:lnTo>
                  <a:pt x="944880" y="12193"/>
                </a:lnTo>
                <a:lnTo>
                  <a:pt x="941831" y="15241"/>
                </a:lnTo>
                <a:lnTo>
                  <a:pt x="938784" y="15241"/>
                </a:lnTo>
                <a:lnTo>
                  <a:pt x="935736" y="18288"/>
                </a:lnTo>
                <a:lnTo>
                  <a:pt x="935736" y="18288"/>
                </a:lnTo>
                <a:lnTo>
                  <a:pt x="929640" y="18288"/>
                </a:lnTo>
                <a:lnTo>
                  <a:pt x="929640" y="18288"/>
                </a:lnTo>
                <a:lnTo>
                  <a:pt x="926592" y="18288"/>
                </a:lnTo>
                <a:lnTo>
                  <a:pt x="923543" y="18288"/>
                </a:lnTo>
                <a:lnTo>
                  <a:pt x="917448" y="18288"/>
                </a:lnTo>
                <a:lnTo>
                  <a:pt x="911352" y="18288"/>
                </a:lnTo>
                <a:lnTo>
                  <a:pt x="893064" y="15241"/>
                </a:lnTo>
                <a:lnTo>
                  <a:pt x="877824" y="15241"/>
                </a:lnTo>
                <a:lnTo>
                  <a:pt x="862584" y="15241"/>
                </a:lnTo>
                <a:lnTo>
                  <a:pt x="850392" y="18288"/>
                </a:lnTo>
                <a:lnTo>
                  <a:pt x="835152" y="21337"/>
                </a:lnTo>
                <a:lnTo>
                  <a:pt x="819912" y="27432"/>
                </a:lnTo>
                <a:lnTo>
                  <a:pt x="807720" y="33529"/>
                </a:lnTo>
                <a:lnTo>
                  <a:pt x="792480" y="42673"/>
                </a:lnTo>
                <a:lnTo>
                  <a:pt x="780288" y="51817"/>
                </a:lnTo>
                <a:lnTo>
                  <a:pt x="768096" y="64009"/>
                </a:lnTo>
                <a:lnTo>
                  <a:pt x="755904" y="76200"/>
                </a:lnTo>
                <a:lnTo>
                  <a:pt x="746760" y="88393"/>
                </a:lnTo>
                <a:lnTo>
                  <a:pt x="737616" y="103632"/>
                </a:lnTo>
                <a:lnTo>
                  <a:pt x="731520" y="115825"/>
                </a:lnTo>
                <a:lnTo>
                  <a:pt x="725424" y="131065"/>
                </a:lnTo>
                <a:lnTo>
                  <a:pt x="722376" y="149353"/>
                </a:lnTo>
                <a:lnTo>
                  <a:pt x="719328" y="164593"/>
                </a:lnTo>
                <a:lnTo>
                  <a:pt x="719328" y="182881"/>
                </a:lnTo>
                <a:lnTo>
                  <a:pt x="719328" y="207265"/>
                </a:lnTo>
                <a:lnTo>
                  <a:pt x="719328" y="207265"/>
                </a:lnTo>
                <a:lnTo>
                  <a:pt x="725424" y="228600"/>
                </a:lnTo>
                <a:lnTo>
                  <a:pt x="725424" y="228600"/>
                </a:lnTo>
                <a:lnTo>
                  <a:pt x="734567" y="246888"/>
                </a:lnTo>
                <a:lnTo>
                  <a:pt x="734567" y="246888"/>
                </a:lnTo>
                <a:lnTo>
                  <a:pt x="749808" y="265177"/>
                </a:lnTo>
                <a:lnTo>
                  <a:pt x="749808" y="262129"/>
                </a:lnTo>
                <a:lnTo>
                  <a:pt x="765048" y="277369"/>
                </a:lnTo>
                <a:lnTo>
                  <a:pt x="765048" y="277369"/>
                </a:lnTo>
                <a:lnTo>
                  <a:pt x="786384" y="286513"/>
                </a:lnTo>
                <a:lnTo>
                  <a:pt x="783336" y="286513"/>
                </a:lnTo>
                <a:lnTo>
                  <a:pt x="807720" y="292609"/>
                </a:lnTo>
                <a:lnTo>
                  <a:pt x="804672" y="292609"/>
                </a:lnTo>
                <a:lnTo>
                  <a:pt x="829055" y="295657"/>
                </a:lnTo>
                <a:lnTo>
                  <a:pt x="847343" y="292609"/>
                </a:lnTo>
                <a:lnTo>
                  <a:pt x="865631" y="292609"/>
                </a:lnTo>
                <a:lnTo>
                  <a:pt x="883920" y="286513"/>
                </a:lnTo>
                <a:lnTo>
                  <a:pt x="905255" y="283465"/>
                </a:lnTo>
                <a:lnTo>
                  <a:pt x="899160" y="286513"/>
                </a:lnTo>
                <a:lnTo>
                  <a:pt x="917448" y="213361"/>
                </a:lnTo>
                <a:lnTo>
                  <a:pt x="920496" y="201169"/>
                </a:lnTo>
                <a:lnTo>
                  <a:pt x="920496" y="198121"/>
                </a:lnTo>
                <a:lnTo>
                  <a:pt x="929640" y="188977"/>
                </a:lnTo>
                <a:lnTo>
                  <a:pt x="929640" y="188977"/>
                </a:lnTo>
                <a:lnTo>
                  <a:pt x="938784" y="182881"/>
                </a:lnTo>
                <a:lnTo>
                  <a:pt x="941831" y="182881"/>
                </a:lnTo>
                <a:lnTo>
                  <a:pt x="954024" y="179832"/>
                </a:lnTo>
                <a:lnTo>
                  <a:pt x="947928" y="182881"/>
                </a:lnTo>
                <a:lnTo>
                  <a:pt x="950976" y="176785"/>
                </a:lnTo>
                <a:lnTo>
                  <a:pt x="954024" y="179832"/>
                </a:lnTo>
                <a:lnTo>
                  <a:pt x="859536" y="179832"/>
                </a:lnTo>
                <a:lnTo>
                  <a:pt x="862584" y="176785"/>
                </a:lnTo>
                <a:lnTo>
                  <a:pt x="862584" y="185929"/>
                </a:lnTo>
                <a:lnTo>
                  <a:pt x="856488" y="179832"/>
                </a:lnTo>
                <a:lnTo>
                  <a:pt x="865631" y="179832"/>
                </a:lnTo>
                <a:lnTo>
                  <a:pt x="874776" y="179832"/>
                </a:lnTo>
                <a:lnTo>
                  <a:pt x="877824" y="182881"/>
                </a:lnTo>
                <a:lnTo>
                  <a:pt x="883920" y="185929"/>
                </a:lnTo>
                <a:lnTo>
                  <a:pt x="886967" y="185929"/>
                </a:lnTo>
                <a:lnTo>
                  <a:pt x="890016" y="192025"/>
                </a:lnTo>
                <a:lnTo>
                  <a:pt x="890016" y="192025"/>
                </a:lnTo>
                <a:lnTo>
                  <a:pt x="893064" y="201169"/>
                </a:lnTo>
                <a:lnTo>
                  <a:pt x="893064" y="201169"/>
                </a:lnTo>
                <a:lnTo>
                  <a:pt x="890016" y="210313"/>
                </a:lnTo>
                <a:lnTo>
                  <a:pt x="874776" y="280417"/>
                </a:lnTo>
                <a:lnTo>
                  <a:pt x="871728" y="283465"/>
                </a:lnTo>
                <a:lnTo>
                  <a:pt x="853440" y="289561"/>
                </a:lnTo>
                <a:lnTo>
                  <a:pt x="853440" y="289561"/>
                </a:lnTo>
                <a:lnTo>
                  <a:pt x="835152" y="292609"/>
                </a:lnTo>
                <a:lnTo>
                  <a:pt x="835152" y="292609"/>
                </a:lnTo>
                <a:lnTo>
                  <a:pt x="816864" y="289561"/>
                </a:lnTo>
                <a:lnTo>
                  <a:pt x="816864" y="289561"/>
                </a:lnTo>
                <a:lnTo>
                  <a:pt x="798576" y="283465"/>
                </a:lnTo>
                <a:lnTo>
                  <a:pt x="798576" y="283465"/>
                </a:lnTo>
                <a:lnTo>
                  <a:pt x="783336" y="274321"/>
                </a:lnTo>
                <a:lnTo>
                  <a:pt x="783336" y="274321"/>
                </a:lnTo>
                <a:lnTo>
                  <a:pt x="771143" y="262129"/>
                </a:lnTo>
                <a:lnTo>
                  <a:pt x="771143" y="262129"/>
                </a:lnTo>
                <a:lnTo>
                  <a:pt x="758952" y="243841"/>
                </a:lnTo>
                <a:lnTo>
                  <a:pt x="758952" y="243841"/>
                </a:lnTo>
                <a:lnTo>
                  <a:pt x="752855" y="225553"/>
                </a:lnTo>
                <a:lnTo>
                  <a:pt x="752855" y="225553"/>
                </a:lnTo>
                <a:lnTo>
                  <a:pt x="746760" y="204217"/>
                </a:lnTo>
                <a:lnTo>
                  <a:pt x="746760" y="176785"/>
                </a:lnTo>
                <a:lnTo>
                  <a:pt x="746760" y="161544"/>
                </a:lnTo>
                <a:lnTo>
                  <a:pt x="749808" y="143257"/>
                </a:lnTo>
                <a:lnTo>
                  <a:pt x="752855" y="128017"/>
                </a:lnTo>
                <a:lnTo>
                  <a:pt x="755904" y="112777"/>
                </a:lnTo>
                <a:lnTo>
                  <a:pt x="762000" y="97537"/>
                </a:lnTo>
                <a:lnTo>
                  <a:pt x="768096" y="85344"/>
                </a:lnTo>
                <a:lnTo>
                  <a:pt x="777240" y="73153"/>
                </a:lnTo>
                <a:lnTo>
                  <a:pt x="786384" y="60961"/>
                </a:lnTo>
                <a:lnTo>
                  <a:pt x="795528" y="51817"/>
                </a:lnTo>
                <a:lnTo>
                  <a:pt x="804672" y="42673"/>
                </a:lnTo>
                <a:lnTo>
                  <a:pt x="816864" y="33529"/>
                </a:lnTo>
                <a:lnTo>
                  <a:pt x="826008" y="27432"/>
                </a:lnTo>
                <a:lnTo>
                  <a:pt x="838200" y="24385"/>
                </a:lnTo>
                <a:lnTo>
                  <a:pt x="850392" y="18288"/>
                </a:lnTo>
                <a:lnTo>
                  <a:pt x="862584" y="18288"/>
                </a:lnTo>
                <a:lnTo>
                  <a:pt x="874776" y="15241"/>
                </a:lnTo>
                <a:lnTo>
                  <a:pt x="886967" y="18288"/>
                </a:lnTo>
                <a:lnTo>
                  <a:pt x="886967" y="18288"/>
                </a:lnTo>
                <a:lnTo>
                  <a:pt x="899160" y="18288"/>
                </a:lnTo>
                <a:lnTo>
                  <a:pt x="908304" y="21337"/>
                </a:lnTo>
                <a:lnTo>
                  <a:pt x="908304" y="24385"/>
                </a:lnTo>
                <a:lnTo>
                  <a:pt x="917448" y="27432"/>
                </a:lnTo>
                <a:lnTo>
                  <a:pt x="920496" y="27432"/>
                </a:lnTo>
                <a:lnTo>
                  <a:pt x="926592" y="33529"/>
                </a:lnTo>
                <a:lnTo>
                  <a:pt x="926592" y="33529"/>
                </a:lnTo>
                <a:lnTo>
                  <a:pt x="932688" y="39625"/>
                </a:lnTo>
                <a:lnTo>
                  <a:pt x="932688" y="42673"/>
                </a:lnTo>
                <a:lnTo>
                  <a:pt x="935736" y="48769"/>
                </a:lnTo>
                <a:lnTo>
                  <a:pt x="935736" y="48769"/>
                </a:lnTo>
                <a:lnTo>
                  <a:pt x="935736" y="57913"/>
                </a:lnTo>
                <a:lnTo>
                  <a:pt x="932688" y="51817"/>
                </a:lnTo>
                <a:lnTo>
                  <a:pt x="941831" y="51817"/>
                </a:lnTo>
                <a:lnTo>
                  <a:pt x="935736" y="57913"/>
                </a:lnTo>
                <a:lnTo>
                  <a:pt x="947928" y="3049"/>
                </a:lnTo>
                <a:lnTo>
                  <a:pt x="950976" y="9144"/>
                </a:lnTo>
                <a:lnTo>
                  <a:pt x="944880" y="9144"/>
                </a:lnTo>
                <a:lnTo>
                  <a:pt x="947928" y="6097"/>
                </a:lnTo>
                <a:lnTo>
                  <a:pt x="944880" y="12193"/>
                </a:lnTo>
                <a:close/>
                <a:moveTo>
                  <a:pt x="466343" y="926593"/>
                </a:moveTo>
                <a:lnTo>
                  <a:pt x="469392" y="923545"/>
                </a:lnTo>
                <a:lnTo>
                  <a:pt x="734567" y="923545"/>
                </a:lnTo>
                <a:lnTo>
                  <a:pt x="740664" y="926593"/>
                </a:lnTo>
                <a:lnTo>
                  <a:pt x="740664" y="954025"/>
                </a:lnTo>
                <a:lnTo>
                  <a:pt x="734567" y="957073"/>
                </a:lnTo>
                <a:lnTo>
                  <a:pt x="469392" y="957073"/>
                </a:lnTo>
                <a:lnTo>
                  <a:pt x="466343" y="954025"/>
                </a:lnTo>
                <a:lnTo>
                  <a:pt x="466343" y="926593"/>
                </a:lnTo>
                <a:close/>
                <a:moveTo>
                  <a:pt x="475488" y="954025"/>
                </a:moveTo>
                <a:lnTo>
                  <a:pt x="469392" y="947929"/>
                </a:lnTo>
                <a:lnTo>
                  <a:pt x="734567" y="947929"/>
                </a:lnTo>
                <a:lnTo>
                  <a:pt x="731520" y="954025"/>
                </a:lnTo>
                <a:lnTo>
                  <a:pt x="731520" y="926593"/>
                </a:lnTo>
                <a:lnTo>
                  <a:pt x="734567" y="932689"/>
                </a:lnTo>
                <a:lnTo>
                  <a:pt x="469392" y="932689"/>
                </a:lnTo>
                <a:lnTo>
                  <a:pt x="475488" y="926593"/>
                </a:lnTo>
                <a:lnTo>
                  <a:pt x="475488" y="954025"/>
                </a:lnTo>
                <a:close/>
                <a:moveTo>
                  <a:pt x="173736" y="673609"/>
                </a:moveTo>
                <a:lnTo>
                  <a:pt x="176784" y="670561"/>
                </a:lnTo>
                <a:lnTo>
                  <a:pt x="118872" y="768097"/>
                </a:lnTo>
                <a:lnTo>
                  <a:pt x="115824" y="758953"/>
                </a:lnTo>
                <a:lnTo>
                  <a:pt x="173736" y="758953"/>
                </a:lnTo>
                <a:lnTo>
                  <a:pt x="170688" y="765049"/>
                </a:lnTo>
                <a:lnTo>
                  <a:pt x="170688" y="667513"/>
                </a:lnTo>
                <a:lnTo>
                  <a:pt x="173736" y="673609"/>
                </a:lnTo>
                <a:lnTo>
                  <a:pt x="173736" y="673609"/>
                </a:lnTo>
                <a:close/>
                <a:moveTo>
                  <a:pt x="173736" y="664465"/>
                </a:moveTo>
                <a:lnTo>
                  <a:pt x="179832" y="667513"/>
                </a:lnTo>
                <a:lnTo>
                  <a:pt x="179832" y="765049"/>
                </a:lnTo>
                <a:lnTo>
                  <a:pt x="173736" y="768097"/>
                </a:lnTo>
                <a:lnTo>
                  <a:pt x="115824" y="768097"/>
                </a:lnTo>
                <a:lnTo>
                  <a:pt x="112776" y="768097"/>
                </a:lnTo>
                <a:lnTo>
                  <a:pt x="112776" y="762001"/>
                </a:lnTo>
                <a:lnTo>
                  <a:pt x="170688" y="667513"/>
                </a:lnTo>
                <a:lnTo>
                  <a:pt x="173736" y="664465"/>
                </a:lnTo>
                <a:lnTo>
                  <a:pt x="173736" y="664465"/>
                </a:lnTo>
                <a:close/>
                <a:moveTo>
                  <a:pt x="195072" y="606553"/>
                </a:moveTo>
                <a:lnTo>
                  <a:pt x="201168" y="603505"/>
                </a:lnTo>
                <a:lnTo>
                  <a:pt x="210312" y="603505"/>
                </a:lnTo>
                <a:lnTo>
                  <a:pt x="213360" y="606553"/>
                </a:lnTo>
                <a:lnTo>
                  <a:pt x="213360" y="853441"/>
                </a:lnTo>
                <a:lnTo>
                  <a:pt x="213360" y="859537"/>
                </a:lnTo>
                <a:lnTo>
                  <a:pt x="216408" y="865633"/>
                </a:lnTo>
                <a:lnTo>
                  <a:pt x="216408" y="865633"/>
                </a:lnTo>
                <a:lnTo>
                  <a:pt x="216408" y="871729"/>
                </a:lnTo>
                <a:lnTo>
                  <a:pt x="216408" y="868681"/>
                </a:lnTo>
                <a:lnTo>
                  <a:pt x="219455" y="874777"/>
                </a:lnTo>
                <a:lnTo>
                  <a:pt x="216408" y="871729"/>
                </a:lnTo>
                <a:lnTo>
                  <a:pt x="219455" y="874777"/>
                </a:lnTo>
                <a:lnTo>
                  <a:pt x="219455" y="874777"/>
                </a:lnTo>
                <a:lnTo>
                  <a:pt x="225552" y="874777"/>
                </a:lnTo>
                <a:lnTo>
                  <a:pt x="222504" y="874777"/>
                </a:lnTo>
                <a:lnTo>
                  <a:pt x="231648" y="877825"/>
                </a:lnTo>
                <a:lnTo>
                  <a:pt x="237743" y="877825"/>
                </a:lnTo>
                <a:lnTo>
                  <a:pt x="243840" y="877825"/>
                </a:lnTo>
                <a:lnTo>
                  <a:pt x="243840" y="883921"/>
                </a:lnTo>
                <a:lnTo>
                  <a:pt x="240792" y="890017"/>
                </a:lnTo>
                <a:lnTo>
                  <a:pt x="237743" y="896113"/>
                </a:lnTo>
                <a:lnTo>
                  <a:pt x="146304" y="896113"/>
                </a:lnTo>
                <a:lnTo>
                  <a:pt x="143256" y="890017"/>
                </a:lnTo>
                <a:lnTo>
                  <a:pt x="140208" y="883921"/>
                </a:lnTo>
                <a:lnTo>
                  <a:pt x="143256" y="877825"/>
                </a:lnTo>
                <a:lnTo>
                  <a:pt x="146304" y="877825"/>
                </a:lnTo>
                <a:lnTo>
                  <a:pt x="152400" y="877825"/>
                </a:lnTo>
                <a:lnTo>
                  <a:pt x="158496" y="877825"/>
                </a:lnTo>
                <a:lnTo>
                  <a:pt x="158496" y="877825"/>
                </a:lnTo>
                <a:lnTo>
                  <a:pt x="164592" y="874777"/>
                </a:lnTo>
                <a:lnTo>
                  <a:pt x="161544" y="874777"/>
                </a:lnTo>
                <a:lnTo>
                  <a:pt x="167640" y="874777"/>
                </a:lnTo>
                <a:lnTo>
                  <a:pt x="164592" y="874777"/>
                </a:lnTo>
                <a:lnTo>
                  <a:pt x="167640" y="871729"/>
                </a:lnTo>
                <a:lnTo>
                  <a:pt x="167640" y="871729"/>
                </a:lnTo>
                <a:lnTo>
                  <a:pt x="167640" y="868681"/>
                </a:lnTo>
                <a:lnTo>
                  <a:pt x="167640" y="868681"/>
                </a:lnTo>
                <a:lnTo>
                  <a:pt x="170688" y="862585"/>
                </a:lnTo>
                <a:lnTo>
                  <a:pt x="170688" y="856489"/>
                </a:lnTo>
                <a:lnTo>
                  <a:pt x="170688" y="774193"/>
                </a:lnTo>
                <a:lnTo>
                  <a:pt x="173736" y="780289"/>
                </a:lnTo>
                <a:lnTo>
                  <a:pt x="109728" y="780289"/>
                </a:lnTo>
                <a:lnTo>
                  <a:pt x="112776" y="777241"/>
                </a:lnTo>
                <a:lnTo>
                  <a:pt x="85344" y="826009"/>
                </a:lnTo>
                <a:lnTo>
                  <a:pt x="73152" y="844297"/>
                </a:lnTo>
                <a:lnTo>
                  <a:pt x="67056" y="856489"/>
                </a:lnTo>
                <a:lnTo>
                  <a:pt x="64008" y="865633"/>
                </a:lnTo>
                <a:lnTo>
                  <a:pt x="64008" y="865633"/>
                </a:lnTo>
                <a:lnTo>
                  <a:pt x="60960" y="871729"/>
                </a:lnTo>
                <a:lnTo>
                  <a:pt x="60960" y="871729"/>
                </a:lnTo>
                <a:lnTo>
                  <a:pt x="64008" y="874777"/>
                </a:lnTo>
                <a:lnTo>
                  <a:pt x="60960" y="871729"/>
                </a:lnTo>
                <a:lnTo>
                  <a:pt x="64008" y="874777"/>
                </a:lnTo>
                <a:lnTo>
                  <a:pt x="64008" y="874777"/>
                </a:lnTo>
                <a:lnTo>
                  <a:pt x="70104" y="877825"/>
                </a:lnTo>
                <a:lnTo>
                  <a:pt x="70104" y="877825"/>
                </a:lnTo>
                <a:lnTo>
                  <a:pt x="79248" y="877825"/>
                </a:lnTo>
                <a:lnTo>
                  <a:pt x="82296" y="877825"/>
                </a:lnTo>
                <a:lnTo>
                  <a:pt x="85344" y="883921"/>
                </a:lnTo>
                <a:lnTo>
                  <a:pt x="82296" y="890017"/>
                </a:lnTo>
                <a:lnTo>
                  <a:pt x="76200" y="896113"/>
                </a:lnTo>
                <a:lnTo>
                  <a:pt x="3048" y="896113"/>
                </a:lnTo>
                <a:lnTo>
                  <a:pt x="0" y="893065"/>
                </a:lnTo>
                <a:lnTo>
                  <a:pt x="0" y="890017"/>
                </a:lnTo>
                <a:lnTo>
                  <a:pt x="0" y="880873"/>
                </a:lnTo>
                <a:lnTo>
                  <a:pt x="3048" y="877825"/>
                </a:lnTo>
                <a:lnTo>
                  <a:pt x="18288" y="874777"/>
                </a:lnTo>
                <a:lnTo>
                  <a:pt x="15240" y="874777"/>
                </a:lnTo>
                <a:lnTo>
                  <a:pt x="27432" y="871729"/>
                </a:lnTo>
                <a:lnTo>
                  <a:pt x="27432" y="871729"/>
                </a:lnTo>
                <a:lnTo>
                  <a:pt x="33528" y="865633"/>
                </a:lnTo>
                <a:lnTo>
                  <a:pt x="30480" y="865633"/>
                </a:lnTo>
                <a:lnTo>
                  <a:pt x="36576" y="859537"/>
                </a:lnTo>
                <a:lnTo>
                  <a:pt x="42672" y="853441"/>
                </a:lnTo>
                <a:lnTo>
                  <a:pt x="48768" y="841249"/>
                </a:lnTo>
                <a:lnTo>
                  <a:pt x="195072" y="606553"/>
                </a:lnTo>
                <a:close/>
                <a:moveTo>
                  <a:pt x="57912" y="847345"/>
                </a:moveTo>
                <a:lnTo>
                  <a:pt x="51816" y="856489"/>
                </a:lnTo>
                <a:lnTo>
                  <a:pt x="45720" y="865633"/>
                </a:lnTo>
                <a:lnTo>
                  <a:pt x="39624" y="871729"/>
                </a:lnTo>
                <a:lnTo>
                  <a:pt x="39624" y="874777"/>
                </a:lnTo>
                <a:lnTo>
                  <a:pt x="33528" y="877825"/>
                </a:lnTo>
                <a:lnTo>
                  <a:pt x="30480" y="877825"/>
                </a:lnTo>
                <a:lnTo>
                  <a:pt x="21336" y="883921"/>
                </a:lnTo>
                <a:lnTo>
                  <a:pt x="18288" y="883921"/>
                </a:lnTo>
                <a:lnTo>
                  <a:pt x="6096" y="886969"/>
                </a:lnTo>
                <a:lnTo>
                  <a:pt x="9144" y="883921"/>
                </a:lnTo>
                <a:lnTo>
                  <a:pt x="6096" y="890017"/>
                </a:lnTo>
                <a:lnTo>
                  <a:pt x="3048" y="886969"/>
                </a:lnTo>
                <a:lnTo>
                  <a:pt x="76200" y="886969"/>
                </a:lnTo>
                <a:lnTo>
                  <a:pt x="73152" y="890017"/>
                </a:lnTo>
                <a:lnTo>
                  <a:pt x="76200" y="880873"/>
                </a:lnTo>
                <a:lnTo>
                  <a:pt x="79248" y="886969"/>
                </a:lnTo>
                <a:lnTo>
                  <a:pt x="70104" y="886969"/>
                </a:lnTo>
                <a:lnTo>
                  <a:pt x="67056" y="886969"/>
                </a:lnTo>
                <a:lnTo>
                  <a:pt x="60960" y="883921"/>
                </a:lnTo>
                <a:lnTo>
                  <a:pt x="60960" y="883921"/>
                </a:lnTo>
                <a:lnTo>
                  <a:pt x="54864" y="880873"/>
                </a:lnTo>
                <a:lnTo>
                  <a:pt x="54864" y="877825"/>
                </a:lnTo>
                <a:lnTo>
                  <a:pt x="51816" y="871729"/>
                </a:lnTo>
                <a:lnTo>
                  <a:pt x="51816" y="871729"/>
                </a:lnTo>
                <a:lnTo>
                  <a:pt x="54864" y="865633"/>
                </a:lnTo>
                <a:lnTo>
                  <a:pt x="54864" y="862585"/>
                </a:lnTo>
                <a:lnTo>
                  <a:pt x="57912" y="853441"/>
                </a:lnTo>
                <a:lnTo>
                  <a:pt x="67056" y="838201"/>
                </a:lnTo>
                <a:lnTo>
                  <a:pt x="76200" y="819913"/>
                </a:lnTo>
                <a:lnTo>
                  <a:pt x="103632" y="774193"/>
                </a:lnTo>
                <a:lnTo>
                  <a:pt x="109728" y="771145"/>
                </a:lnTo>
                <a:lnTo>
                  <a:pt x="173736" y="771145"/>
                </a:lnTo>
                <a:lnTo>
                  <a:pt x="179832" y="774193"/>
                </a:lnTo>
                <a:lnTo>
                  <a:pt x="179832" y="856489"/>
                </a:lnTo>
                <a:lnTo>
                  <a:pt x="179832" y="865633"/>
                </a:lnTo>
                <a:lnTo>
                  <a:pt x="176784" y="871729"/>
                </a:lnTo>
                <a:lnTo>
                  <a:pt x="176784" y="871729"/>
                </a:lnTo>
                <a:lnTo>
                  <a:pt x="176784" y="874777"/>
                </a:lnTo>
                <a:lnTo>
                  <a:pt x="173736" y="877825"/>
                </a:lnTo>
                <a:lnTo>
                  <a:pt x="170688" y="880873"/>
                </a:lnTo>
                <a:lnTo>
                  <a:pt x="170688" y="880873"/>
                </a:lnTo>
                <a:lnTo>
                  <a:pt x="167640" y="883921"/>
                </a:lnTo>
                <a:lnTo>
                  <a:pt x="167640" y="883921"/>
                </a:lnTo>
                <a:lnTo>
                  <a:pt x="161544" y="883921"/>
                </a:lnTo>
                <a:lnTo>
                  <a:pt x="161544" y="883921"/>
                </a:lnTo>
                <a:lnTo>
                  <a:pt x="152400" y="886969"/>
                </a:lnTo>
                <a:lnTo>
                  <a:pt x="146304" y="886969"/>
                </a:lnTo>
                <a:lnTo>
                  <a:pt x="149352" y="880873"/>
                </a:lnTo>
                <a:lnTo>
                  <a:pt x="152400" y="890017"/>
                </a:lnTo>
                <a:lnTo>
                  <a:pt x="146304" y="886969"/>
                </a:lnTo>
                <a:lnTo>
                  <a:pt x="237743" y="886969"/>
                </a:lnTo>
                <a:lnTo>
                  <a:pt x="231648" y="890017"/>
                </a:lnTo>
                <a:lnTo>
                  <a:pt x="234696" y="880873"/>
                </a:lnTo>
                <a:lnTo>
                  <a:pt x="237743" y="886969"/>
                </a:lnTo>
                <a:lnTo>
                  <a:pt x="228600" y="886969"/>
                </a:lnTo>
                <a:lnTo>
                  <a:pt x="222504" y="883921"/>
                </a:lnTo>
                <a:lnTo>
                  <a:pt x="222504" y="883921"/>
                </a:lnTo>
                <a:lnTo>
                  <a:pt x="216408" y="883921"/>
                </a:lnTo>
                <a:lnTo>
                  <a:pt x="216408" y="880873"/>
                </a:lnTo>
                <a:lnTo>
                  <a:pt x="210312" y="880873"/>
                </a:lnTo>
                <a:lnTo>
                  <a:pt x="210312" y="877825"/>
                </a:lnTo>
                <a:lnTo>
                  <a:pt x="207264" y="874777"/>
                </a:lnTo>
                <a:lnTo>
                  <a:pt x="207264" y="874777"/>
                </a:lnTo>
                <a:lnTo>
                  <a:pt x="207264" y="868681"/>
                </a:lnTo>
                <a:lnTo>
                  <a:pt x="207264" y="868681"/>
                </a:lnTo>
                <a:lnTo>
                  <a:pt x="204216" y="862585"/>
                </a:lnTo>
                <a:lnTo>
                  <a:pt x="204216" y="853441"/>
                </a:lnTo>
                <a:lnTo>
                  <a:pt x="204216" y="606553"/>
                </a:lnTo>
                <a:lnTo>
                  <a:pt x="210312" y="612649"/>
                </a:lnTo>
                <a:lnTo>
                  <a:pt x="201168" y="612649"/>
                </a:lnTo>
                <a:lnTo>
                  <a:pt x="204216" y="609601"/>
                </a:lnTo>
                <a:lnTo>
                  <a:pt x="57912" y="847345"/>
                </a:lnTo>
                <a:close/>
                <a:moveTo>
                  <a:pt x="1063752" y="603505"/>
                </a:moveTo>
                <a:lnTo>
                  <a:pt x="1066800" y="600457"/>
                </a:lnTo>
                <a:lnTo>
                  <a:pt x="1075943" y="600457"/>
                </a:lnTo>
                <a:lnTo>
                  <a:pt x="1082040" y="600457"/>
                </a:lnTo>
                <a:lnTo>
                  <a:pt x="1085088" y="606553"/>
                </a:lnTo>
                <a:lnTo>
                  <a:pt x="1082040" y="606553"/>
                </a:lnTo>
                <a:lnTo>
                  <a:pt x="1088136" y="609601"/>
                </a:lnTo>
                <a:lnTo>
                  <a:pt x="1085088" y="606553"/>
                </a:lnTo>
                <a:lnTo>
                  <a:pt x="1091184" y="609601"/>
                </a:lnTo>
                <a:lnTo>
                  <a:pt x="1097280" y="609601"/>
                </a:lnTo>
                <a:lnTo>
                  <a:pt x="1103376" y="609601"/>
                </a:lnTo>
                <a:lnTo>
                  <a:pt x="1115567" y="609601"/>
                </a:lnTo>
                <a:lnTo>
                  <a:pt x="1240536" y="609601"/>
                </a:lnTo>
                <a:lnTo>
                  <a:pt x="1252728" y="609601"/>
                </a:lnTo>
                <a:lnTo>
                  <a:pt x="1264920" y="606553"/>
                </a:lnTo>
                <a:lnTo>
                  <a:pt x="1264920" y="606553"/>
                </a:lnTo>
                <a:lnTo>
                  <a:pt x="1274064" y="603505"/>
                </a:lnTo>
                <a:lnTo>
                  <a:pt x="1271016" y="603505"/>
                </a:lnTo>
                <a:lnTo>
                  <a:pt x="1277112" y="600457"/>
                </a:lnTo>
                <a:lnTo>
                  <a:pt x="1280160" y="600457"/>
                </a:lnTo>
                <a:lnTo>
                  <a:pt x="1289304" y="600457"/>
                </a:lnTo>
                <a:lnTo>
                  <a:pt x="1292352" y="600457"/>
                </a:lnTo>
                <a:lnTo>
                  <a:pt x="1292352" y="603505"/>
                </a:lnTo>
                <a:lnTo>
                  <a:pt x="1283208" y="652273"/>
                </a:lnTo>
                <a:lnTo>
                  <a:pt x="1277112" y="658369"/>
                </a:lnTo>
                <a:lnTo>
                  <a:pt x="1267967" y="658369"/>
                </a:lnTo>
                <a:lnTo>
                  <a:pt x="1264920" y="652273"/>
                </a:lnTo>
                <a:lnTo>
                  <a:pt x="1261872" y="643129"/>
                </a:lnTo>
                <a:lnTo>
                  <a:pt x="1261872" y="643129"/>
                </a:lnTo>
                <a:lnTo>
                  <a:pt x="1258824" y="637033"/>
                </a:lnTo>
                <a:lnTo>
                  <a:pt x="1258824" y="637033"/>
                </a:lnTo>
                <a:lnTo>
                  <a:pt x="1255776" y="633985"/>
                </a:lnTo>
                <a:lnTo>
                  <a:pt x="1258824" y="633985"/>
                </a:lnTo>
                <a:lnTo>
                  <a:pt x="1252728" y="633985"/>
                </a:lnTo>
                <a:lnTo>
                  <a:pt x="1252728" y="633985"/>
                </a:lnTo>
                <a:lnTo>
                  <a:pt x="1246631" y="630937"/>
                </a:lnTo>
                <a:lnTo>
                  <a:pt x="1240536" y="630937"/>
                </a:lnTo>
                <a:lnTo>
                  <a:pt x="1194816" y="630937"/>
                </a:lnTo>
                <a:lnTo>
                  <a:pt x="1197864" y="627889"/>
                </a:lnTo>
                <a:lnTo>
                  <a:pt x="1152143" y="850393"/>
                </a:lnTo>
                <a:lnTo>
                  <a:pt x="1149096" y="859537"/>
                </a:lnTo>
                <a:lnTo>
                  <a:pt x="1149096" y="865633"/>
                </a:lnTo>
                <a:lnTo>
                  <a:pt x="1149096" y="865633"/>
                </a:lnTo>
                <a:lnTo>
                  <a:pt x="1149096" y="871729"/>
                </a:lnTo>
                <a:lnTo>
                  <a:pt x="1149096" y="868681"/>
                </a:lnTo>
                <a:lnTo>
                  <a:pt x="1152143" y="874777"/>
                </a:lnTo>
                <a:lnTo>
                  <a:pt x="1152143" y="871729"/>
                </a:lnTo>
                <a:lnTo>
                  <a:pt x="1158240" y="874777"/>
                </a:lnTo>
                <a:lnTo>
                  <a:pt x="1158240" y="874777"/>
                </a:lnTo>
                <a:lnTo>
                  <a:pt x="1167384" y="877825"/>
                </a:lnTo>
                <a:lnTo>
                  <a:pt x="1170431" y="877825"/>
                </a:lnTo>
                <a:lnTo>
                  <a:pt x="1170431" y="883921"/>
                </a:lnTo>
                <a:lnTo>
                  <a:pt x="1170431" y="890017"/>
                </a:lnTo>
                <a:lnTo>
                  <a:pt x="1164336" y="896113"/>
                </a:lnTo>
                <a:lnTo>
                  <a:pt x="1075943" y="896113"/>
                </a:lnTo>
                <a:lnTo>
                  <a:pt x="1072896" y="893065"/>
                </a:lnTo>
                <a:lnTo>
                  <a:pt x="1069848" y="890017"/>
                </a:lnTo>
                <a:lnTo>
                  <a:pt x="1072896" y="880873"/>
                </a:lnTo>
                <a:lnTo>
                  <a:pt x="1075943" y="877825"/>
                </a:lnTo>
                <a:lnTo>
                  <a:pt x="1085088" y="877825"/>
                </a:lnTo>
                <a:lnTo>
                  <a:pt x="1091184" y="874777"/>
                </a:lnTo>
                <a:lnTo>
                  <a:pt x="1088136" y="874777"/>
                </a:lnTo>
                <a:lnTo>
                  <a:pt x="1094231" y="871729"/>
                </a:lnTo>
                <a:lnTo>
                  <a:pt x="1094231" y="871729"/>
                </a:lnTo>
                <a:lnTo>
                  <a:pt x="1097280" y="868681"/>
                </a:lnTo>
                <a:lnTo>
                  <a:pt x="1097280" y="871729"/>
                </a:lnTo>
                <a:lnTo>
                  <a:pt x="1103376" y="859537"/>
                </a:lnTo>
                <a:lnTo>
                  <a:pt x="1103376" y="862585"/>
                </a:lnTo>
                <a:lnTo>
                  <a:pt x="1106424" y="847345"/>
                </a:lnTo>
                <a:lnTo>
                  <a:pt x="1155192" y="627889"/>
                </a:lnTo>
                <a:lnTo>
                  <a:pt x="1158240" y="630937"/>
                </a:lnTo>
                <a:lnTo>
                  <a:pt x="1112520" y="630937"/>
                </a:lnTo>
                <a:lnTo>
                  <a:pt x="1097280" y="633985"/>
                </a:lnTo>
                <a:lnTo>
                  <a:pt x="1097280" y="633985"/>
                </a:lnTo>
                <a:lnTo>
                  <a:pt x="1085088" y="637033"/>
                </a:lnTo>
                <a:lnTo>
                  <a:pt x="1085088" y="637033"/>
                </a:lnTo>
                <a:lnTo>
                  <a:pt x="1075943" y="646177"/>
                </a:lnTo>
                <a:lnTo>
                  <a:pt x="1075943" y="643129"/>
                </a:lnTo>
                <a:lnTo>
                  <a:pt x="1069848" y="655321"/>
                </a:lnTo>
                <a:lnTo>
                  <a:pt x="1066800" y="658369"/>
                </a:lnTo>
                <a:lnTo>
                  <a:pt x="1057655" y="658369"/>
                </a:lnTo>
                <a:lnTo>
                  <a:pt x="1054608" y="655321"/>
                </a:lnTo>
                <a:lnTo>
                  <a:pt x="1051560" y="652273"/>
                </a:lnTo>
                <a:lnTo>
                  <a:pt x="1063752" y="603505"/>
                </a:lnTo>
                <a:close/>
                <a:moveTo>
                  <a:pt x="1060704" y="652273"/>
                </a:moveTo>
                <a:lnTo>
                  <a:pt x="1057655" y="649225"/>
                </a:lnTo>
                <a:lnTo>
                  <a:pt x="1066800" y="649225"/>
                </a:lnTo>
                <a:lnTo>
                  <a:pt x="1063752" y="649225"/>
                </a:lnTo>
                <a:lnTo>
                  <a:pt x="1069848" y="640081"/>
                </a:lnTo>
                <a:lnTo>
                  <a:pt x="1069848" y="637033"/>
                </a:lnTo>
                <a:lnTo>
                  <a:pt x="1078992" y="630937"/>
                </a:lnTo>
                <a:lnTo>
                  <a:pt x="1082040" y="630937"/>
                </a:lnTo>
                <a:lnTo>
                  <a:pt x="1094231" y="624841"/>
                </a:lnTo>
                <a:lnTo>
                  <a:pt x="1094231" y="624841"/>
                </a:lnTo>
                <a:lnTo>
                  <a:pt x="1112520" y="621793"/>
                </a:lnTo>
                <a:lnTo>
                  <a:pt x="1158240" y="621793"/>
                </a:lnTo>
                <a:lnTo>
                  <a:pt x="1161288" y="624841"/>
                </a:lnTo>
                <a:lnTo>
                  <a:pt x="1164336" y="627889"/>
                </a:lnTo>
                <a:lnTo>
                  <a:pt x="1115567" y="850393"/>
                </a:lnTo>
                <a:lnTo>
                  <a:pt x="1109472" y="865633"/>
                </a:lnTo>
                <a:lnTo>
                  <a:pt x="1109472" y="865633"/>
                </a:lnTo>
                <a:lnTo>
                  <a:pt x="1103376" y="874777"/>
                </a:lnTo>
                <a:lnTo>
                  <a:pt x="1103376" y="877825"/>
                </a:lnTo>
                <a:lnTo>
                  <a:pt x="1100328" y="880873"/>
                </a:lnTo>
                <a:lnTo>
                  <a:pt x="1097280" y="880873"/>
                </a:lnTo>
                <a:lnTo>
                  <a:pt x="1094231" y="883921"/>
                </a:lnTo>
                <a:lnTo>
                  <a:pt x="1091184" y="883921"/>
                </a:lnTo>
                <a:lnTo>
                  <a:pt x="1085088" y="886969"/>
                </a:lnTo>
                <a:lnTo>
                  <a:pt x="1075943" y="886969"/>
                </a:lnTo>
                <a:lnTo>
                  <a:pt x="1082040" y="883921"/>
                </a:lnTo>
                <a:lnTo>
                  <a:pt x="1078992" y="890017"/>
                </a:lnTo>
                <a:lnTo>
                  <a:pt x="1075943" y="886969"/>
                </a:lnTo>
                <a:lnTo>
                  <a:pt x="1164336" y="886969"/>
                </a:lnTo>
                <a:lnTo>
                  <a:pt x="1161288" y="890017"/>
                </a:lnTo>
                <a:lnTo>
                  <a:pt x="1161288" y="880873"/>
                </a:lnTo>
                <a:lnTo>
                  <a:pt x="1167384" y="886969"/>
                </a:lnTo>
                <a:lnTo>
                  <a:pt x="1155192" y="883921"/>
                </a:lnTo>
                <a:lnTo>
                  <a:pt x="1155192" y="883921"/>
                </a:lnTo>
                <a:lnTo>
                  <a:pt x="1149096" y="880873"/>
                </a:lnTo>
                <a:lnTo>
                  <a:pt x="1146048" y="880873"/>
                </a:lnTo>
                <a:lnTo>
                  <a:pt x="1143000" y="874777"/>
                </a:lnTo>
                <a:lnTo>
                  <a:pt x="1139952" y="874777"/>
                </a:lnTo>
                <a:lnTo>
                  <a:pt x="1139952" y="865633"/>
                </a:lnTo>
                <a:lnTo>
                  <a:pt x="1139952" y="865633"/>
                </a:lnTo>
                <a:lnTo>
                  <a:pt x="1139952" y="859537"/>
                </a:lnTo>
                <a:lnTo>
                  <a:pt x="1143000" y="847345"/>
                </a:lnTo>
                <a:lnTo>
                  <a:pt x="1188720" y="627889"/>
                </a:lnTo>
                <a:lnTo>
                  <a:pt x="1194816" y="621793"/>
                </a:lnTo>
                <a:lnTo>
                  <a:pt x="1240536" y="621793"/>
                </a:lnTo>
                <a:lnTo>
                  <a:pt x="1249680" y="624841"/>
                </a:lnTo>
                <a:lnTo>
                  <a:pt x="1255776" y="624841"/>
                </a:lnTo>
                <a:lnTo>
                  <a:pt x="1255776" y="624841"/>
                </a:lnTo>
                <a:lnTo>
                  <a:pt x="1261872" y="627889"/>
                </a:lnTo>
                <a:lnTo>
                  <a:pt x="1261872" y="627889"/>
                </a:lnTo>
                <a:lnTo>
                  <a:pt x="1264920" y="630937"/>
                </a:lnTo>
                <a:lnTo>
                  <a:pt x="1267967" y="630937"/>
                </a:lnTo>
                <a:lnTo>
                  <a:pt x="1271016" y="640081"/>
                </a:lnTo>
                <a:lnTo>
                  <a:pt x="1271016" y="640081"/>
                </a:lnTo>
                <a:lnTo>
                  <a:pt x="1274064" y="652273"/>
                </a:lnTo>
                <a:lnTo>
                  <a:pt x="1267967" y="649225"/>
                </a:lnTo>
                <a:lnTo>
                  <a:pt x="1277112" y="649225"/>
                </a:lnTo>
                <a:lnTo>
                  <a:pt x="1274064" y="652273"/>
                </a:lnTo>
                <a:lnTo>
                  <a:pt x="1283208" y="603505"/>
                </a:lnTo>
                <a:lnTo>
                  <a:pt x="1289304" y="609601"/>
                </a:lnTo>
                <a:lnTo>
                  <a:pt x="1280160" y="609601"/>
                </a:lnTo>
                <a:lnTo>
                  <a:pt x="1283208" y="606553"/>
                </a:lnTo>
                <a:lnTo>
                  <a:pt x="1277112" y="612649"/>
                </a:lnTo>
                <a:lnTo>
                  <a:pt x="1277112" y="612649"/>
                </a:lnTo>
                <a:lnTo>
                  <a:pt x="1267967" y="615697"/>
                </a:lnTo>
                <a:lnTo>
                  <a:pt x="1267967" y="615697"/>
                </a:lnTo>
                <a:lnTo>
                  <a:pt x="1255776" y="618745"/>
                </a:lnTo>
                <a:lnTo>
                  <a:pt x="1240536" y="618745"/>
                </a:lnTo>
                <a:lnTo>
                  <a:pt x="1115567" y="618745"/>
                </a:lnTo>
                <a:lnTo>
                  <a:pt x="1103376" y="618745"/>
                </a:lnTo>
                <a:lnTo>
                  <a:pt x="1094231" y="618745"/>
                </a:lnTo>
                <a:lnTo>
                  <a:pt x="1088136" y="618745"/>
                </a:lnTo>
                <a:lnTo>
                  <a:pt x="1085088" y="615697"/>
                </a:lnTo>
                <a:lnTo>
                  <a:pt x="1082040" y="615697"/>
                </a:lnTo>
                <a:lnTo>
                  <a:pt x="1078992" y="612649"/>
                </a:lnTo>
                <a:lnTo>
                  <a:pt x="1075943" y="612649"/>
                </a:lnTo>
                <a:lnTo>
                  <a:pt x="1072896" y="606553"/>
                </a:lnTo>
                <a:lnTo>
                  <a:pt x="1075943" y="609601"/>
                </a:lnTo>
                <a:lnTo>
                  <a:pt x="1066800" y="609601"/>
                </a:lnTo>
                <a:lnTo>
                  <a:pt x="1072896" y="603505"/>
                </a:lnTo>
                <a:lnTo>
                  <a:pt x="1060704" y="652273"/>
                </a:lnTo>
                <a:close/>
                <a:moveTo>
                  <a:pt x="277367" y="603505"/>
                </a:moveTo>
                <a:lnTo>
                  <a:pt x="283464" y="600457"/>
                </a:lnTo>
                <a:lnTo>
                  <a:pt x="292608" y="600457"/>
                </a:lnTo>
                <a:lnTo>
                  <a:pt x="295655" y="600457"/>
                </a:lnTo>
                <a:lnTo>
                  <a:pt x="298704" y="606553"/>
                </a:lnTo>
                <a:lnTo>
                  <a:pt x="298704" y="606553"/>
                </a:lnTo>
                <a:lnTo>
                  <a:pt x="301752" y="609601"/>
                </a:lnTo>
                <a:lnTo>
                  <a:pt x="301752" y="606553"/>
                </a:lnTo>
                <a:lnTo>
                  <a:pt x="304800" y="609601"/>
                </a:lnTo>
                <a:lnTo>
                  <a:pt x="310896" y="609601"/>
                </a:lnTo>
                <a:lnTo>
                  <a:pt x="316992" y="609601"/>
                </a:lnTo>
                <a:lnTo>
                  <a:pt x="329184" y="609601"/>
                </a:lnTo>
                <a:lnTo>
                  <a:pt x="454152" y="609601"/>
                </a:lnTo>
                <a:lnTo>
                  <a:pt x="469392" y="609601"/>
                </a:lnTo>
                <a:lnTo>
                  <a:pt x="478536" y="606553"/>
                </a:lnTo>
                <a:lnTo>
                  <a:pt x="478536" y="606553"/>
                </a:lnTo>
                <a:lnTo>
                  <a:pt x="487680" y="603505"/>
                </a:lnTo>
                <a:lnTo>
                  <a:pt x="484631" y="603505"/>
                </a:lnTo>
                <a:lnTo>
                  <a:pt x="490728" y="600457"/>
                </a:lnTo>
                <a:lnTo>
                  <a:pt x="493776" y="600457"/>
                </a:lnTo>
                <a:lnTo>
                  <a:pt x="502920" y="600457"/>
                </a:lnTo>
                <a:lnTo>
                  <a:pt x="505967" y="600457"/>
                </a:lnTo>
                <a:lnTo>
                  <a:pt x="509016" y="603505"/>
                </a:lnTo>
                <a:lnTo>
                  <a:pt x="496824" y="652273"/>
                </a:lnTo>
                <a:lnTo>
                  <a:pt x="493776" y="658369"/>
                </a:lnTo>
                <a:lnTo>
                  <a:pt x="484631" y="658369"/>
                </a:lnTo>
                <a:lnTo>
                  <a:pt x="478536" y="652273"/>
                </a:lnTo>
                <a:lnTo>
                  <a:pt x="475488" y="643129"/>
                </a:lnTo>
                <a:lnTo>
                  <a:pt x="478536" y="643129"/>
                </a:lnTo>
                <a:lnTo>
                  <a:pt x="472440" y="637033"/>
                </a:lnTo>
                <a:lnTo>
                  <a:pt x="475488" y="637033"/>
                </a:lnTo>
                <a:lnTo>
                  <a:pt x="472440" y="633985"/>
                </a:lnTo>
                <a:lnTo>
                  <a:pt x="472440" y="633985"/>
                </a:lnTo>
                <a:lnTo>
                  <a:pt x="466343" y="633985"/>
                </a:lnTo>
                <a:lnTo>
                  <a:pt x="469392" y="633985"/>
                </a:lnTo>
                <a:lnTo>
                  <a:pt x="460248" y="630937"/>
                </a:lnTo>
                <a:lnTo>
                  <a:pt x="454152" y="630937"/>
                </a:lnTo>
                <a:lnTo>
                  <a:pt x="408431" y="630937"/>
                </a:lnTo>
                <a:lnTo>
                  <a:pt x="414528" y="627889"/>
                </a:lnTo>
                <a:lnTo>
                  <a:pt x="365760" y="850393"/>
                </a:lnTo>
                <a:lnTo>
                  <a:pt x="362712" y="859537"/>
                </a:lnTo>
                <a:lnTo>
                  <a:pt x="362712" y="865633"/>
                </a:lnTo>
                <a:lnTo>
                  <a:pt x="362712" y="865633"/>
                </a:lnTo>
                <a:lnTo>
                  <a:pt x="362712" y="871729"/>
                </a:lnTo>
                <a:lnTo>
                  <a:pt x="362712" y="868681"/>
                </a:lnTo>
                <a:lnTo>
                  <a:pt x="365760" y="874777"/>
                </a:lnTo>
                <a:lnTo>
                  <a:pt x="365760" y="871729"/>
                </a:lnTo>
                <a:lnTo>
                  <a:pt x="371855" y="874777"/>
                </a:lnTo>
                <a:lnTo>
                  <a:pt x="371855" y="874777"/>
                </a:lnTo>
                <a:lnTo>
                  <a:pt x="381000" y="877825"/>
                </a:lnTo>
                <a:lnTo>
                  <a:pt x="384048" y="877825"/>
                </a:lnTo>
                <a:lnTo>
                  <a:pt x="387096" y="883921"/>
                </a:lnTo>
                <a:lnTo>
                  <a:pt x="384048" y="890017"/>
                </a:lnTo>
                <a:lnTo>
                  <a:pt x="381000" y="896113"/>
                </a:lnTo>
                <a:lnTo>
                  <a:pt x="289560" y="896113"/>
                </a:lnTo>
                <a:lnTo>
                  <a:pt x="286512" y="893065"/>
                </a:lnTo>
                <a:lnTo>
                  <a:pt x="283464" y="890017"/>
                </a:lnTo>
                <a:lnTo>
                  <a:pt x="286512" y="880873"/>
                </a:lnTo>
                <a:lnTo>
                  <a:pt x="289560" y="877825"/>
                </a:lnTo>
                <a:lnTo>
                  <a:pt x="298704" y="877825"/>
                </a:lnTo>
                <a:lnTo>
                  <a:pt x="304800" y="874777"/>
                </a:lnTo>
                <a:lnTo>
                  <a:pt x="301752" y="874777"/>
                </a:lnTo>
                <a:lnTo>
                  <a:pt x="307848" y="871729"/>
                </a:lnTo>
                <a:lnTo>
                  <a:pt x="307848" y="871729"/>
                </a:lnTo>
                <a:lnTo>
                  <a:pt x="310896" y="868681"/>
                </a:lnTo>
                <a:lnTo>
                  <a:pt x="310896" y="871729"/>
                </a:lnTo>
                <a:lnTo>
                  <a:pt x="316992" y="859537"/>
                </a:lnTo>
                <a:lnTo>
                  <a:pt x="316992" y="862585"/>
                </a:lnTo>
                <a:lnTo>
                  <a:pt x="320040" y="847345"/>
                </a:lnTo>
                <a:lnTo>
                  <a:pt x="368808" y="627889"/>
                </a:lnTo>
                <a:lnTo>
                  <a:pt x="374904" y="630937"/>
                </a:lnTo>
                <a:lnTo>
                  <a:pt x="326136" y="630937"/>
                </a:lnTo>
                <a:lnTo>
                  <a:pt x="310896" y="633985"/>
                </a:lnTo>
                <a:lnTo>
                  <a:pt x="310896" y="633985"/>
                </a:lnTo>
                <a:lnTo>
                  <a:pt x="298704" y="637033"/>
                </a:lnTo>
                <a:lnTo>
                  <a:pt x="298704" y="637033"/>
                </a:lnTo>
                <a:lnTo>
                  <a:pt x="289560" y="646177"/>
                </a:lnTo>
                <a:lnTo>
                  <a:pt x="292608" y="643129"/>
                </a:lnTo>
                <a:lnTo>
                  <a:pt x="283464" y="655321"/>
                </a:lnTo>
                <a:lnTo>
                  <a:pt x="280416" y="658369"/>
                </a:lnTo>
                <a:lnTo>
                  <a:pt x="271272" y="658369"/>
                </a:lnTo>
                <a:lnTo>
                  <a:pt x="268224" y="655321"/>
                </a:lnTo>
                <a:lnTo>
                  <a:pt x="268224" y="652273"/>
                </a:lnTo>
                <a:lnTo>
                  <a:pt x="277367" y="603505"/>
                </a:lnTo>
                <a:close/>
                <a:moveTo>
                  <a:pt x="277367" y="652273"/>
                </a:moveTo>
                <a:lnTo>
                  <a:pt x="271272" y="649225"/>
                </a:lnTo>
                <a:lnTo>
                  <a:pt x="280416" y="649225"/>
                </a:lnTo>
                <a:lnTo>
                  <a:pt x="277367" y="649225"/>
                </a:lnTo>
                <a:lnTo>
                  <a:pt x="283464" y="640081"/>
                </a:lnTo>
                <a:lnTo>
                  <a:pt x="283464" y="637033"/>
                </a:lnTo>
                <a:lnTo>
                  <a:pt x="295655" y="630937"/>
                </a:lnTo>
                <a:lnTo>
                  <a:pt x="295655" y="630937"/>
                </a:lnTo>
                <a:lnTo>
                  <a:pt x="307848" y="624841"/>
                </a:lnTo>
                <a:lnTo>
                  <a:pt x="310896" y="624841"/>
                </a:lnTo>
                <a:lnTo>
                  <a:pt x="326136" y="621793"/>
                </a:lnTo>
                <a:lnTo>
                  <a:pt x="374904" y="621793"/>
                </a:lnTo>
                <a:lnTo>
                  <a:pt x="377952" y="624841"/>
                </a:lnTo>
                <a:lnTo>
                  <a:pt x="377952" y="627889"/>
                </a:lnTo>
                <a:lnTo>
                  <a:pt x="329184" y="850393"/>
                </a:lnTo>
                <a:lnTo>
                  <a:pt x="326136" y="865633"/>
                </a:lnTo>
                <a:lnTo>
                  <a:pt x="326136" y="865633"/>
                </a:lnTo>
                <a:lnTo>
                  <a:pt x="320040" y="874777"/>
                </a:lnTo>
                <a:lnTo>
                  <a:pt x="316992" y="877825"/>
                </a:lnTo>
                <a:lnTo>
                  <a:pt x="313943" y="880873"/>
                </a:lnTo>
                <a:lnTo>
                  <a:pt x="313943" y="880873"/>
                </a:lnTo>
                <a:lnTo>
                  <a:pt x="307848" y="883921"/>
                </a:lnTo>
                <a:lnTo>
                  <a:pt x="307848" y="883921"/>
                </a:lnTo>
                <a:lnTo>
                  <a:pt x="298704" y="886969"/>
                </a:lnTo>
                <a:lnTo>
                  <a:pt x="292608" y="886969"/>
                </a:lnTo>
                <a:lnTo>
                  <a:pt x="295655" y="883921"/>
                </a:lnTo>
                <a:lnTo>
                  <a:pt x="292608" y="890017"/>
                </a:lnTo>
                <a:lnTo>
                  <a:pt x="289560" y="886969"/>
                </a:lnTo>
                <a:lnTo>
                  <a:pt x="381000" y="886969"/>
                </a:lnTo>
                <a:lnTo>
                  <a:pt x="374904" y="890017"/>
                </a:lnTo>
                <a:lnTo>
                  <a:pt x="377952" y="880873"/>
                </a:lnTo>
                <a:lnTo>
                  <a:pt x="381000" y="886969"/>
                </a:lnTo>
                <a:lnTo>
                  <a:pt x="368808" y="883921"/>
                </a:lnTo>
                <a:lnTo>
                  <a:pt x="368808" y="883921"/>
                </a:lnTo>
                <a:lnTo>
                  <a:pt x="362712" y="880873"/>
                </a:lnTo>
                <a:lnTo>
                  <a:pt x="359664" y="880873"/>
                </a:lnTo>
                <a:lnTo>
                  <a:pt x="356616" y="874777"/>
                </a:lnTo>
                <a:lnTo>
                  <a:pt x="353567" y="874777"/>
                </a:lnTo>
                <a:lnTo>
                  <a:pt x="353567" y="865633"/>
                </a:lnTo>
                <a:lnTo>
                  <a:pt x="353567" y="865633"/>
                </a:lnTo>
                <a:lnTo>
                  <a:pt x="353567" y="859537"/>
                </a:lnTo>
                <a:lnTo>
                  <a:pt x="356616" y="847345"/>
                </a:lnTo>
                <a:lnTo>
                  <a:pt x="405384" y="627889"/>
                </a:lnTo>
                <a:lnTo>
                  <a:pt x="408431" y="621793"/>
                </a:lnTo>
                <a:lnTo>
                  <a:pt x="454152" y="621793"/>
                </a:lnTo>
                <a:lnTo>
                  <a:pt x="463296" y="624841"/>
                </a:lnTo>
                <a:lnTo>
                  <a:pt x="469392" y="624841"/>
                </a:lnTo>
                <a:lnTo>
                  <a:pt x="469392" y="624841"/>
                </a:lnTo>
                <a:lnTo>
                  <a:pt x="475488" y="627889"/>
                </a:lnTo>
                <a:lnTo>
                  <a:pt x="475488" y="627889"/>
                </a:lnTo>
                <a:lnTo>
                  <a:pt x="478536" y="630937"/>
                </a:lnTo>
                <a:lnTo>
                  <a:pt x="481584" y="630937"/>
                </a:lnTo>
                <a:lnTo>
                  <a:pt x="484631" y="640081"/>
                </a:lnTo>
                <a:lnTo>
                  <a:pt x="484631" y="640081"/>
                </a:lnTo>
                <a:lnTo>
                  <a:pt x="487680" y="652273"/>
                </a:lnTo>
                <a:lnTo>
                  <a:pt x="484631" y="649225"/>
                </a:lnTo>
                <a:lnTo>
                  <a:pt x="493776" y="649225"/>
                </a:lnTo>
                <a:lnTo>
                  <a:pt x="487680" y="652273"/>
                </a:lnTo>
                <a:lnTo>
                  <a:pt x="499872" y="603505"/>
                </a:lnTo>
                <a:lnTo>
                  <a:pt x="502920" y="609601"/>
                </a:lnTo>
                <a:lnTo>
                  <a:pt x="493776" y="609601"/>
                </a:lnTo>
                <a:lnTo>
                  <a:pt x="496824" y="606553"/>
                </a:lnTo>
                <a:lnTo>
                  <a:pt x="490728" y="612649"/>
                </a:lnTo>
                <a:lnTo>
                  <a:pt x="490728" y="612649"/>
                </a:lnTo>
                <a:lnTo>
                  <a:pt x="481584" y="615697"/>
                </a:lnTo>
                <a:lnTo>
                  <a:pt x="481584" y="615697"/>
                </a:lnTo>
                <a:lnTo>
                  <a:pt x="469392" y="618745"/>
                </a:lnTo>
                <a:lnTo>
                  <a:pt x="454152" y="618745"/>
                </a:lnTo>
                <a:lnTo>
                  <a:pt x="329184" y="618745"/>
                </a:lnTo>
                <a:lnTo>
                  <a:pt x="316992" y="618745"/>
                </a:lnTo>
                <a:lnTo>
                  <a:pt x="310896" y="618745"/>
                </a:lnTo>
                <a:lnTo>
                  <a:pt x="301752" y="618745"/>
                </a:lnTo>
                <a:lnTo>
                  <a:pt x="298704" y="615697"/>
                </a:lnTo>
                <a:lnTo>
                  <a:pt x="298704" y="615697"/>
                </a:lnTo>
                <a:lnTo>
                  <a:pt x="292608" y="612649"/>
                </a:lnTo>
                <a:lnTo>
                  <a:pt x="292608" y="612649"/>
                </a:lnTo>
                <a:lnTo>
                  <a:pt x="286512" y="606553"/>
                </a:lnTo>
                <a:lnTo>
                  <a:pt x="292608" y="609601"/>
                </a:lnTo>
                <a:lnTo>
                  <a:pt x="283464" y="609601"/>
                </a:lnTo>
                <a:lnTo>
                  <a:pt x="286512" y="603505"/>
                </a:lnTo>
                <a:lnTo>
                  <a:pt x="277367" y="652273"/>
                </a:lnTo>
                <a:close/>
                <a:moveTo>
                  <a:pt x="1780031" y="600457"/>
                </a:moveTo>
                <a:lnTo>
                  <a:pt x="1786128" y="597409"/>
                </a:lnTo>
                <a:lnTo>
                  <a:pt x="1792224" y="597409"/>
                </a:lnTo>
                <a:lnTo>
                  <a:pt x="1798320" y="600457"/>
                </a:lnTo>
                <a:lnTo>
                  <a:pt x="1798320" y="603505"/>
                </a:lnTo>
                <a:lnTo>
                  <a:pt x="1786128" y="652273"/>
                </a:lnTo>
                <a:lnTo>
                  <a:pt x="1783080" y="658369"/>
                </a:lnTo>
                <a:lnTo>
                  <a:pt x="1773936" y="658369"/>
                </a:lnTo>
                <a:lnTo>
                  <a:pt x="1770888" y="655321"/>
                </a:lnTo>
                <a:lnTo>
                  <a:pt x="1761743" y="640081"/>
                </a:lnTo>
                <a:lnTo>
                  <a:pt x="1761743" y="643129"/>
                </a:lnTo>
                <a:lnTo>
                  <a:pt x="1749552" y="630937"/>
                </a:lnTo>
                <a:lnTo>
                  <a:pt x="1749552" y="630937"/>
                </a:lnTo>
                <a:lnTo>
                  <a:pt x="1734312" y="624841"/>
                </a:lnTo>
                <a:lnTo>
                  <a:pt x="1734312" y="624841"/>
                </a:lnTo>
                <a:lnTo>
                  <a:pt x="1719072" y="624841"/>
                </a:lnTo>
                <a:lnTo>
                  <a:pt x="1719072" y="624841"/>
                </a:lnTo>
                <a:lnTo>
                  <a:pt x="1709928" y="624841"/>
                </a:lnTo>
                <a:lnTo>
                  <a:pt x="1700784" y="627889"/>
                </a:lnTo>
                <a:lnTo>
                  <a:pt x="1691640" y="630937"/>
                </a:lnTo>
                <a:lnTo>
                  <a:pt x="1691640" y="630937"/>
                </a:lnTo>
                <a:lnTo>
                  <a:pt x="1682496" y="633985"/>
                </a:lnTo>
                <a:lnTo>
                  <a:pt x="1673352" y="640081"/>
                </a:lnTo>
                <a:lnTo>
                  <a:pt x="1664208" y="649225"/>
                </a:lnTo>
                <a:lnTo>
                  <a:pt x="1655064" y="655321"/>
                </a:lnTo>
                <a:lnTo>
                  <a:pt x="1645920" y="667513"/>
                </a:lnTo>
                <a:lnTo>
                  <a:pt x="1633728" y="688849"/>
                </a:lnTo>
                <a:lnTo>
                  <a:pt x="1633728" y="688849"/>
                </a:lnTo>
                <a:lnTo>
                  <a:pt x="1621536" y="716281"/>
                </a:lnTo>
                <a:lnTo>
                  <a:pt x="1621536" y="716281"/>
                </a:lnTo>
                <a:lnTo>
                  <a:pt x="1615440" y="743713"/>
                </a:lnTo>
                <a:lnTo>
                  <a:pt x="1615440" y="743713"/>
                </a:lnTo>
                <a:lnTo>
                  <a:pt x="1612392" y="777241"/>
                </a:lnTo>
                <a:lnTo>
                  <a:pt x="1615440" y="798577"/>
                </a:lnTo>
                <a:lnTo>
                  <a:pt x="1615440" y="798577"/>
                </a:lnTo>
                <a:lnTo>
                  <a:pt x="1618488" y="816865"/>
                </a:lnTo>
                <a:lnTo>
                  <a:pt x="1618488" y="816865"/>
                </a:lnTo>
                <a:lnTo>
                  <a:pt x="1627631" y="835153"/>
                </a:lnTo>
                <a:lnTo>
                  <a:pt x="1624584" y="835153"/>
                </a:lnTo>
                <a:lnTo>
                  <a:pt x="1636776" y="850393"/>
                </a:lnTo>
                <a:lnTo>
                  <a:pt x="1633728" y="847345"/>
                </a:lnTo>
                <a:lnTo>
                  <a:pt x="1645920" y="859537"/>
                </a:lnTo>
                <a:lnTo>
                  <a:pt x="1645920" y="859537"/>
                </a:lnTo>
                <a:lnTo>
                  <a:pt x="1658112" y="868681"/>
                </a:lnTo>
                <a:lnTo>
                  <a:pt x="1658112" y="868681"/>
                </a:lnTo>
                <a:lnTo>
                  <a:pt x="1673352" y="871729"/>
                </a:lnTo>
                <a:lnTo>
                  <a:pt x="1673352" y="871729"/>
                </a:lnTo>
                <a:lnTo>
                  <a:pt x="1688592" y="874777"/>
                </a:lnTo>
                <a:lnTo>
                  <a:pt x="1688592" y="874777"/>
                </a:lnTo>
                <a:lnTo>
                  <a:pt x="1697736" y="874777"/>
                </a:lnTo>
                <a:lnTo>
                  <a:pt x="1697736" y="874777"/>
                </a:lnTo>
                <a:lnTo>
                  <a:pt x="1709928" y="871729"/>
                </a:lnTo>
                <a:lnTo>
                  <a:pt x="1709928" y="871729"/>
                </a:lnTo>
                <a:lnTo>
                  <a:pt x="1719072" y="868681"/>
                </a:lnTo>
                <a:lnTo>
                  <a:pt x="1719072" y="868681"/>
                </a:lnTo>
                <a:lnTo>
                  <a:pt x="1728216" y="862585"/>
                </a:lnTo>
                <a:lnTo>
                  <a:pt x="1737360" y="853441"/>
                </a:lnTo>
                <a:lnTo>
                  <a:pt x="1746504" y="847345"/>
                </a:lnTo>
                <a:lnTo>
                  <a:pt x="1755648" y="835153"/>
                </a:lnTo>
                <a:lnTo>
                  <a:pt x="1764792" y="822961"/>
                </a:lnTo>
                <a:lnTo>
                  <a:pt x="1767840" y="822961"/>
                </a:lnTo>
                <a:lnTo>
                  <a:pt x="1770888" y="822961"/>
                </a:lnTo>
                <a:lnTo>
                  <a:pt x="1780031" y="832105"/>
                </a:lnTo>
                <a:lnTo>
                  <a:pt x="1780031" y="838201"/>
                </a:lnTo>
                <a:lnTo>
                  <a:pt x="1767840" y="853441"/>
                </a:lnTo>
                <a:lnTo>
                  <a:pt x="1755648" y="865633"/>
                </a:lnTo>
                <a:lnTo>
                  <a:pt x="1746504" y="874777"/>
                </a:lnTo>
                <a:lnTo>
                  <a:pt x="1731264" y="883921"/>
                </a:lnTo>
                <a:lnTo>
                  <a:pt x="1719072" y="893065"/>
                </a:lnTo>
                <a:lnTo>
                  <a:pt x="1703831" y="896113"/>
                </a:lnTo>
                <a:lnTo>
                  <a:pt x="1703831" y="896113"/>
                </a:lnTo>
                <a:lnTo>
                  <a:pt x="1688592" y="899161"/>
                </a:lnTo>
                <a:lnTo>
                  <a:pt x="1673352" y="902209"/>
                </a:lnTo>
                <a:lnTo>
                  <a:pt x="1673352" y="902209"/>
                </a:lnTo>
                <a:lnTo>
                  <a:pt x="1652016" y="899161"/>
                </a:lnTo>
                <a:lnTo>
                  <a:pt x="1652016" y="899161"/>
                </a:lnTo>
                <a:lnTo>
                  <a:pt x="1630680" y="893065"/>
                </a:lnTo>
                <a:lnTo>
                  <a:pt x="1630680" y="893065"/>
                </a:lnTo>
                <a:lnTo>
                  <a:pt x="1612392" y="880873"/>
                </a:lnTo>
                <a:lnTo>
                  <a:pt x="1612392" y="880873"/>
                </a:lnTo>
                <a:lnTo>
                  <a:pt x="1597152" y="865633"/>
                </a:lnTo>
                <a:lnTo>
                  <a:pt x="1597152" y="865633"/>
                </a:lnTo>
                <a:lnTo>
                  <a:pt x="1584960" y="847345"/>
                </a:lnTo>
                <a:lnTo>
                  <a:pt x="1584960" y="847345"/>
                </a:lnTo>
                <a:lnTo>
                  <a:pt x="1575816" y="826009"/>
                </a:lnTo>
                <a:lnTo>
                  <a:pt x="1572767" y="826009"/>
                </a:lnTo>
                <a:lnTo>
                  <a:pt x="1569720" y="804673"/>
                </a:lnTo>
                <a:lnTo>
                  <a:pt x="1569720" y="801625"/>
                </a:lnTo>
                <a:lnTo>
                  <a:pt x="1566672" y="777241"/>
                </a:lnTo>
                <a:lnTo>
                  <a:pt x="1566672" y="762001"/>
                </a:lnTo>
                <a:lnTo>
                  <a:pt x="1569720" y="746761"/>
                </a:lnTo>
                <a:lnTo>
                  <a:pt x="1572767" y="728473"/>
                </a:lnTo>
                <a:lnTo>
                  <a:pt x="1578864" y="713233"/>
                </a:lnTo>
                <a:lnTo>
                  <a:pt x="1584960" y="701041"/>
                </a:lnTo>
                <a:lnTo>
                  <a:pt x="1594104" y="685801"/>
                </a:lnTo>
                <a:lnTo>
                  <a:pt x="1603248" y="670561"/>
                </a:lnTo>
                <a:lnTo>
                  <a:pt x="1612392" y="658369"/>
                </a:lnTo>
                <a:lnTo>
                  <a:pt x="1624584" y="646177"/>
                </a:lnTo>
                <a:lnTo>
                  <a:pt x="1636776" y="633985"/>
                </a:lnTo>
                <a:lnTo>
                  <a:pt x="1648967" y="624841"/>
                </a:lnTo>
                <a:lnTo>
                  <a:pt x="1664208" y="618745"/>
                </a:lnTo>
                <a:lnTo>
                  <a:pt x="1676400" y="612649"/>
                </a:lnTo>
                <a:lnTo>
                  <a:pt x="1691640" y="606553"/>
                </a:lnTo>
                <a:lnTo>
                  <a:pt x="1703831" y="603505"/>
                </a:lnTo>
                <a:lnTo>
                  <a:pt x="1719072" y="603505"/>
                </a:lnTo>
                <a:lnTo>
                  <a:pt x="1734312" y="603505"/>
                </a:lnTo>
                <a:lnTo>
                  <a:pt x="1749552" y="606553"/>
                </a:lnTo>
                <a:lnTo>
                  <a:pt x="1758696" y="609601"/>
                </a:lnTo>
                <a:lnTo>
                  <a:pt x="1764792" y="609601"/>
                </a:lnTo>
                <a:lnTo>
                  <a:pt x="1767840" y="612649"/>
                </a:lnTo>
                <a:lnTo>
                  <a:pt x="1770888" y="612649"/>
                </a:lnTo>
                <a:lnTo>
                  <a:pt x="1767840" y="612649"/>
                </a:lnTo>
                <a:lnTo>
                  <a:pt x="1770888" y="609601"/>
                </a:lnTo>
                <a:lnTo>
                  <a:pt x="1770888" y="612649"/>
                </a:lnTo>
                <a:lnTo>
                  <a:pt x="1773936" y="609601"/>
                </a:lnTo>
                <a:lnTo>
                  <a:pt x="1773936" y="609601"/>
                </a:lnTo>
                <a:lnTo>
                  <a:pt x="1776984" y="606553"/>
                </a:lnTo>
                <a:lnTo>
                  <a:pt x="1780031" y="600457"/>
                </a:lnTo>
                <a:close/>
                <a:moveTo>
                  <a:pt x="1783080" y="612649"/>
                </a:moveTo>
                <a:lnTo>
                  <a:pt x="1780031" y="615697"/>
                </a:lnTo>
                <a:lnTo>
                  <a:pt x="1780031" y="615697"/>
                </a:lnTo>
                <a:lnTo>
                  <a:pt x="1776984" y="618745"/>
                </a:lnTo>
                <a:lnTo>
                  <a:pt x="1773936" y="618745"/>
                </a:lnTo>
                <a:lnTo>
                  <a:pt x="1770888" y="621793"/>
                </a:lnTo>
                <a:lnTo>
                  <a:pt x="1767840" y="621793"/>
                </a:lnTo>
                <a:lnTo>
                  <a:pt x="1767840" y="621793"/>
                </a:lnTo>
                <a:lnTo>
                  <a:pt x="1761743" y="618745"/>
                </a:lnTo>
                <a:lnTo>
                  <a:pt x="1755648" y="618745"/>
                </a:lnTo>
                <a:lnTo>
                  <a:pt x="1749552" y="615697"/>
                </a:lnTo>
                <a:lnTo>
                  <a:pt x="1734312" y="612649"/>
                </a:lnTo>
                <a:lnTo>
                  <a:pt x="1719072" y="612649"/>
                </a:lnTo>
                <a:lnTo>
                  <a:pt x="1706880" y="612649"/>
                </a:lnTo>
                <a:lnTo>
                  <a:pt x="1694688" y="615697"/>
                </a:lnTo>
                <a:lnTo>
                  <a:pt x="1679448" y="618745"/>
                </a:lnTo>
                <a:lnTo>
                  <a:pt x="1667255" y="624841"/>
                </a:lnTo>
                <a:lnTo>
                  <a:pt x="1655064" y="630937"/>
                </a:lnTo>
                <a:lnTo>
                  <a:pt x="1642872" y="640081"/>
                </a:lnTo>
                <a:lnTo>
                  <a:pt x="1633728" y="652273"/>
                </a:lnTo>
                <a:lnTo>
                  <a:pt x="1621536" y="664465"/>
                </a:lnTo>
                <a:lnTo>
                  <a:pt x="1609343" y="676657"/>
                </a:lnTo>
                <a:lnTo>
                  <a:pt x="1600200" y="688849"/>
                </a:lnTo>
                <a:lnTo>
                  <a:pt x="1594104" y="704089"/>
                </a:lnTo>
                <a:lnTo>
                  <a:pt x="1588008" y="716281"/>
                </a:lnTo>
                <a:lnTo>
                  <a:pt x="1581912" y="731521"/>
                </a:lnTo>
                <a:lnTo>
                  <a:pt x="1578864" y="746761"/>
                </a:lnTo>
                <a:lnTo>
                  <a:pt x="1575816" y="762001"/>
                </a:lnTo>
                <a:lnTo>
                  <a:pt x="1575816" y="777241"/>
                </a:lnTo>
                <a:lnTo>
                  <a:pt x="1578864" y="801625"/>
                </a:lnTo>
                <a:lnTo>
                  <a:pt x="1578864" y="801625"/>
                </a:lnTo>
                <a:lnTo>
                  <a:pt x="1581912" y="822961"/>
                </a:lnTo>
                <a:lnTo>
                  <a:pt x="1581912" y="822961"/>
                </a:lnTo>
                <a:lnTo>
                  <a:pt x="1591055" y="844297"/>
                </a:lnTo>
                <a:lnTo>
                  <a:pt x="1591055" y="841249"/>
                </a:lnTo>
                <a:lnTo>
                  <a:pt x="1603248" y="859537"/>
                </a:lnTo>
                <a:lnTo>
                  <a:pt x="1603248" y="859537"/>
                </a:lnTo>
                <a:lnTo>
                  <a:pt x="1618488" y="874777"/>
                </a:lnTo>
                <a:lnTo>
                  <a:pt x="1618488" y="874777"/>
                </a:lnTo>
                <a:lnTo>
                  <a:pt x="1636776" y="883921"/>
                </a:lnTo>
                <a:lnTo>
                  <a:pt x="1633728" y="883921"/>
                </a:lnTo>
                <a:lnTo>
                  <a:pt x="1655064" y="890017"/>
                </a:lnTo>
                <a:lnTo>
                  <a:pt x="1652016" y="890017"/>
                </a:lnTo>
                <a:lnTo>
                  <a:pt x="1676400" y="893065"/>
                </a:lnTo>
                <a:lnTo>
                  <a:pt x="1673352" y="893065"/>
                </a:lnTo>
                <a:lnTo>
                  <a:pt x="1688592" y="890017"/>
                </a:lnTo>
                <a:lnTo>
                  <a:pt x="1703831" y="886969"/>
                </a:lnTo>
                <a:lnTo>
                  <a:pt x="1700784" y="886969"/>
                </a:lnTo>
                <a:lnTo>
                  <a:pt x="1716024" y="883921"/>
                </a:lnTo>
                <a:lnTo>
                  <a:pt x="1728216" y="877825"/>
                </a:lnTo>
                <a:lnTo>
                  <a:pt x="1740408" y="868681"/>
                </a:lnTo>
                <a:lnTo>
                  <a:pt x="1749552" y="859537"/>
                </a:lnTo>
                <a:lnTo>
                  <a:pt x="1761743" y="847345"/>
                </a:lnTo>
                <a:lnTo>
                  <a:pt x="1770888" y="832105"/>
                </a:lnTo>
                <a:lnTo>
                  <a:pt x="1770888" y="838201"/>
                </a:lnTo>
                <a:lnTo>
                  <a:pt x="1764792" y="829057"/>
                </a:lnTo>
                <a:lnTo>
                  <a:pt x="1770888" y="829057"/>
                </a:lnTo>
                <a:lnTo>
                  <a:pt x="1761743" y="841249"/>
                </a:lnTo>
                <a:lnTo>
                  <a:pt x="1752600" y="853441"/>
                </a:lnTo>
                <a:lnTo>
                  <a:pt x="1743455" y="862585"/>
                </a:lnTo>
                <a:lnTo>
                  <a:pt x="1734312" y="868681"/>
                </a:lnTo>
                <a:lnTo>
                  <a:pt x="1722120" y="874777"/>
                </a:lnTo>
                <a:lnTo>
                  <a:pt x="1722120" y="874777"/>
                </a:lnTo>
                <a:lnTo>
                  <a:pt x="1712976" y="880873"/>
                </a:lnTo>
                <a:lnTo>
                  <a:pt x="1712976" y="880873"/>
                </a:lnTo>
                <a:lnTo>
                  <a:pt x="1700784" y="883921"/>
                </a:lnTo>
                <a:lnTo>
                  <a:pt x="1700784" y="883921"/>
                </a:lnTo>
                <a:lnTo>
                  <a:pt x="1688592" y="883921"/>
                </a:lnTo>
                <a:lnTo>
                  <a:pt x="1688592" y="883921"/>
                </a:lnTo>
                <a:lnTo>
                  <a:pt x="1670304" y="880873"/>
                </a:lnTo>
                <a:lnTo>
                  <a:pt x="1670304" y="880873"/>
                </a:lnTo>
                <a:lnTo>
                  <a:pt x="1655064" y="877825"/>
                </a:lnTo>
                <a:lnTo>
                  <a:pt x="1655064" y="874777"/>
                </a:lnTo>
                <a:lnTo>
                  <a:pt x="1639824" y="868681"/>
                </a:lnTo>
                <a:lnTo>
                  <a:pt x="1639824" y="865633"/>
                </a:lnTo>
                <a:lnTo>
                  <a:pt x="1627631" y="853441"/>
                </a:lnTo>
                <a:lnTo>
                  <a:pt x="1627631" y="853441"/>
                </a:lnTo>
                <a:lnTo>
                  <a:pt x="1618488" y="838201"/>
                </a:lnTo>
                <a:lnTo>
                  <a:pt x="1618488" y="838201"/>
                </a:lnTo>
                <a:lnTo>
                  <a:pt x="1609343" y="819913"/>
                </a:lnTo>
                <a:lnTo>
                  <a:pt x="1609343" y="819913"/>
                </a:lnTo>
                <a:lnTo>
                  <a:pt x="1606296" y="798577"/>
                </a:lnTo>
                <a:lnTo>
                  <a:pt x="1606296" y="798577"/>
                </a:lnTo>
                <a:lnTo>
                  <a:pt x="1603248" y="777241"/>
                </a:lnTo>
                <a:lnTo>
                  <a:pt x="1606296" y="743713"/>
                </a:lnTo>
                <a:lnTo>
                  <a:pt x="1606296" y="743713"/>
                </a:lnTo>
                <a:lnTo>
                  <a:pt x="1612392" y="713233"/>
                </a:lnTo>
                <a:lnTo>
                  <a:pt x="1612392" y="713233"/>
                </a:lnTo>
                <a:lnTo>
                  <a:pt x="1624584" y="685801"/>
                </a:lnTo>
                <a:lnTo>
                  <a:pt x="1624584" y="685801"/>
                </a:lnTo>
                <a:lnTo>
                  <a:pt x="1639824" y="661417"/>
                </a:lnTo>
                <a:lnTo>
                  <a:pt x="1648967" y="649225"/>
                </a:lnTo>
                <a:lnTo>
                  <a:pt x="1658112" y="640081"/>
                </a:lnTo>
                <a:lnTo>
                  <a:pt x="1667255" y="633985"/>
                </a:lnTo>
                <a:lnTo>
                  <a:pt x="1676400" y="624841"/>
                </a:lnTo>
                <a:lnTo>
                  <a:pt x="1688592" y="621793"/>
                </a:lnTo>
                <a:lnTo>
                  <a:pt x="1688592" y="621793"/>
                </a:lnTo>
                <a:lnTo>
                  <a:pt x="1697736" y="618745"/>
                </a:lnTo>
                <a:lnTo>
                  <a:pt x="1709928" y="615697"/>
                </a:lnTo>
                <a:lnTo>
                  <a:pt x="1719072" y="615697"/>
                </a:lnTo>
                <a:lnTo>
                  <a:pt x="1722120" y="615697"/>
                </a:lnTo>
                <a:lnTo>
                  <a:pt x="1737360" y="615697"/>
                </a:lnTo>
                <a:lnTo>
                  <a:pt x="1737360" y="615697"/>
                </a:lnTo>
                <a:lnTo>
                  <a:pt x="1752600" y="624841"/>
                </a:lnTo>
                <a:lnTo>
                  <a:pt x="1755648" y="624841"/>
                </a:lnTo>
                <a:lnTo>
                  <a:pt x="1767840" y="633985"/>
                </a:lnTo>
                <a:lnTo>
                  <a:pt x="1767840" y="637033"/>
                </a:lnTo>
                <a:lnTo>
                  <a:pt x="1776984" y="649225"/>
                </a:lnTo>
                <a:lnTo>
                  <a:pt x="1773936" y="649225"/>
                </a:lnTo>
                <a:lnTo>
                  <a:pt x="1783080" y="649225"/>
                </a:lnTo>
                <a:lnTo>
                  <a:pt x="1780031" y="652273"/>
                </a:lnTo>
                <a:lnTo>
                  <a:pt x="1789176" y="603505"/>
                </a:lnTo>
                <a:lnTo>
                  <a:pt x="1792224" y="606553"/>
                </a:lnTo>
                <a:lnTo>
                  <a:pt x="1786128" y="606553"/>
                </a:lnTo>
                <a:lnTo>
                  <a:pt x="1789176" y="606553"/>
                </a:lnTo>
                <a:lnTo>
                  <a:pt x="1783080" y="612649"/>
                </a:lnTo>
                <a:close/>
                <a:moveTo>
                  <a:pt x="1517904" y="597409"/>
                </a:moveTo>
                <a:lnTo>
                  <a:pt x="1520952" y="597409"/>
                </a:lnTo>
                <a:lnTo>
                  <a:pt x="1530096" y="597409"/>
                </a:lnTo>
                <a:lnTo>
                  <a:pt x="1533143" y="597409"/>
                </a:lnTo>
                <a:lnTo>
                  <a:pt x="1533143" y="600457"/>
                </a:lnTo>
                <a:lnTo>
                  <a:pt x="1524000" y="655321"/>
                </a:lnTo>
                <a:lnTo>
                  <a:pt x="1517904" y="658369"/>
                </a:lnTo>
                <a:lnTo>
                  <a:pt x="1508760" y="658369"/>
                </a:lnTo>
                <a:lnTo>
                  <a:pt x="1505712" y="655321"/>
                </a:lnTo>
                <a:lnTo>
                  <a:pt x="1505712" y="646177"/>
                </a:lnTo>
                <a:lnTo>
                  <a:pt x="1505712" y="649225"/>
                </a:lnTo>
                <a:lnTo>
                  <a:pt x="1502664" y="643129"/>
                </a:lnTo>
                <a:lnTo>
                  <a:pt x="1502664" y="643129"/>
                </a:lnTo>
                <a:lnTo>
                  <a:pt x="1499616" y="637033"/>
                </a:lnTo>
                <a:lnTo>
                  <a:pt x="1499616" y="637033"/>
                </a:lnTo>
                <a:lnTo>
                  <a:pt x="1490472" y="633985"/>
                </a:lnTo>
                <a:lnTo>
                  <a:pt x="1493520" y="633985"/>
                </a:lnTo>
                <a:lnTo>
                  <a:pt x="1481328" y="627889"/>
                </a:lnTo>
                <a:lnTo>
                  <a:pt x="1472184" y="624841"/>
                </a:lnTo>
                <a:lnTo>
                  <a:pt x="1475231" y="624841"/>
                </a:lnTo>
                <a:lnTo>
                  <a:pt x="1463040" y="624841"/>
                </a:lnTo>
                <a:lnTo>
                  <a:pt x="1450848" y="624841"/>
                </a:lnTo>
                <a:lnTo>
                  <a:pt x="1441704" y="624841"/>
                </a:lnTo>
                <a:lnTo>
                  <a:pt x="1429512" y="624841"/>
                </a:lnTo>
                <a:lnTo>
                  <a:pt x="1417320" y="630937"/>
                </a:lnTo>
                <a:lnTo>
                  <a:pt x="1408176" y="633985"/>
                </a:lnTo>
                <a:lnTo>
                  <a:pt x="1399031" y="640081"/>
                </a:lnTo>
                <a:lnTo>
                  <a:pt x="1386840" y="646177"/>
                </a:lnTo>
                <a:lnTo>
                  <a:pt x="1377696" y="655321"/>
                </a:lnTo>
                <a:lnTo>
                  <a:pt x="1368552" y="664465"/>
                </a:lnTo>
                <a:lnTo>
                  <a:pt x="1359408" y="676657"/>
                </a:lnTo>
                <a:lnTo>
                  <a:pt x="1353312" y="688849"/>
                </a:lnTo>
                <a:lnTo>
                  <a:pt x="1347216" y="701041"/>
                </a:lnTo>
                <a:lnTo>
                  <a:pt x="1341120" y="713233"/>
                </a:lnTo>
                <a:lnTo>
                  <a:pt x="1338072" y="728473"/>
                </a:lnTo>
                <a:lnTo>
                  <a:pt x="1335024" y="743713"/>
                </a:lnTo>
                <a:lnTo>
                  <a:pt x="1335024" y="758953"/>
                </a:lnTo>
                <a:lnTo>
                  <a:pt x="1331976" y="777241"/>
                </a:lnTo>
                <a:lnTo>
                  <a:pt x="1335024" y="798577"/>
                </a:lnTo>
                <a:lnTo>
                  <a:pt x="1338072" y="819913"/>
                </a:lnTo>
                <a:lnTo>
                  <a:pt x="1338072" y="819913"/>
                </a:lnTo>
                <a:lnTo>
                  <a:pt x="1347216" y="838201"/>
                </a:lnTo>
                <a:lnTo>
                  <a:pt x="1344167" y="838201"/>
                </a:lnTo>
                <a:lnTo>
                  <a:pt x="1356360" y="853441"/>
                </a:lnTo>
                <a:lnTo>
                  <a:pt x="1353312" y="853441"/>
                </a:lnTo>
                <a:lnTo>
                  <a:pt x="1368552" y="865633"/>
                </a:lnTo>
                <a:lnTo>
                  <a:pt x="1365504" y="865633"/>
                </a:lnTo>
                <a:lnTo>
                  <a:pt x="1380743" y="874777"/>
                </a:lnTo>
                <a:lnTo>
                  <a:pt x="1380743" y="874777"/>
                </a:lnTo>
                <a:lnTo>
                  <a:pt x="1395984" y="880873"/>
                </a:lnTo>
                <a:lnTo>
                  <a:pt x="1395984" y="877825"/>
                </a:lnTo>
                <a:lnTo>
                  <a:pt x="1414272" y="880873"/>
                </a:lnTo>
                <a:lnTo>
                  <a:pt x="1411224" y="880873"/>
                </a:lnTo>
                <a:lnTo>
                  <a:pt x="1429512" y="877825"/>
                </a:lnTo>
                <a:lnTo>
                  <a:pt x="1429512" y="877825"/>
                </a:lnTo>
                <a:lnTo>
                  <a:pt x="1447800" y="871729"/>
                </a:lnTo>
                <a:lnTo>
                  <a:pt x="1444752" y="874777"/>
                </a:lnTo>
                <a:lnTo>
                  <a:pt x="1459992" y="804673"/>
                </a:lnTo>
                <a:lnTo>
                  <a:pt x="1459992" y="798577"/>
                </a:lnTo>
                <a:lnTo>
                  <a:pt x="1459992" y="798577"/>
                </a:lnTo>
                <a:lnTo>
                  <a:pt x="1459992" y="792481"/>
                </a:lnTo>
                <a:lnTo>
                  <a:pt x="1459992" y="795529"/>
                </a:lnTo>
                <a:lnTo>
                  <a:pt x="1456943" y="789433"/>
                </a:lnTo>
                <a:lnTo>
                  <a:pt x="1456943" y="789433"/>
                </a:lnTo>
                <a:lnTo>
                  <a:pt x="1450848" y="786385"/>
                </a:lnTo>
                <a:lnTo>
                  <a:pt x="1450848" y="789433"/>
                </a:lnTo>
                <a:lnTo>
                  <a:pt x="1441704" y="786385"/>
                </a:lnTo>
                <a:lnTo>
                  <a:pt x="1435608" y="786385"/>
                </a:lnTo>
                <a:lnTo>
                  <a:pt x="1429512" y="786385"/>
                </a:lnTo>
                <a:lnTo>
                  <a:pt x="1429512" y="780289"/>
                </a:lnTo>
                <a:lnTo>
                  <a:pt x="1432560" y="774193"/>
                </a:lnTo>
                <a:lnTo>
                  <a:pt x="1435608" y="768097"/>
                </a:lnTo>
                <a:lnTo>
                  <a:pt x="1533143" y="768097"/>
                </a:lnTo>
                <a:lnTo>
                  <a:pt x="1536192" y="771145"/>
                </a:lnTo>
                <a:lnTo>
                  <a:pt x="1536192" y="774193"/>
                </a:lnTo>
                <a:lnTo>
                  <a:pt x="1536192" y="783337"/>
                </a:lnTo>
                <a:lnTo>
                  <a:pt x="1530096" y="786385"/>
                </a:lnTo>
                <a:lnTo>
                  <a:pt x="1520952" y="789433"/>
                </a:lnTo>
                <a:lnTo>
                  <a:pt x="1520952" y="789433"/>
                </a:lnTo>
                <a:lnTo>
                  <a:pt x="1511808" y="795529"/>
                </a:lnTo>
                <a:lnTo>
                  <a:pt x="1511808" y="792481"/>
                </a:lnTo>
                <a:lnTo>
                  <a:pt x="1505712" y="801625"/>
                </a:lnTo>
                <a:lnTo>
                  <a:pt x="1505712" y="801625"/>
                </a:lnTo>
                <a:lnTo>
                  <a:pt x="1502664" y="813817"/>
                </a:lnTo>
                <a:lnTo>
                  <a:pt x="1487424" y="886969"/>
                </a:lnTo>
                <a:lnTo>
                  <a:pt x="1484376" y="890017"/>
                </a:lnTo>
                <a:lnTo>
                  <a:pt x="1463040" y="893065"/>
                </a:lnTo>
                <a:lnTo>
                  <a:pt x="1444752" y="899161"/>
                </a:lnTo>
                <a:lnTo>
                  <a:pt x="1426464" y="899161"/>
                </a:lnTo>
                <a:lnTo>
                  <a:pt x="1408176" y="902209"/>
                </a:lnTo>
                <a:lnTo>
                  <a:pt x="1383792" y="899161"/>
                </a:lnTo>
                <a:lnTo>
                  <a:pt x="1380743" y="899161"/>
                </a:lnTo>
                <a:lnTo>
                  <a:pt x="1359408" y="893065"/>
                </a:lnTo>
                <a:lnTo>
                  <a:pt x="1359408" y="893065"/>
                </a:lnTo>
                <a:lnTo>
                  <a:pt x="1338072" y="883921"/>
                </a:lnTo>
                <a:lnTo>
                  <a:pt x="1338072" y="880873"/>
                </a:lnTo>
                <a:lnTo>
                  <a:pt x="1319784" y="868681"/>
                </a:lnTo>
                <a:lnTo>
                  <a:pt x="1319784" y="868681"/>
                </a:lnTo>
                <a:lnTo>
                  <a:pt x="1304543" y="850393"/>
                </a:lnTo>
                <a:lnTo>
                  <a:pt x="1304543" y="850393"/>
                </a:lnTo>
                <a:lnTo>
                  <a:pt x="1295400" y="829057"/>
                </a:lnTo>
                <a:lnTo>
                  <a:pt x="1295400" y="829057"/>
                </a:lnTo>
                <a:lnTo>
                  <a:pt x="1289304" y="804673"/>
                </a:lnTo>
                <a:lnTo>
                  <a:pt x="1289304" y="804673"/>
                </a:lnTo>
                <a:lnTo>
                  <a:pt x="1286255" y="780289"/>
                </a:lnTo>
                <a:lnTo>
                  <a:pt x="1286255" y="762001"/>
                </a:lnTo>
                <a:lnTo>
                  <a:pt x="1289304" y="743713"/>
                </a:lnTo>
                <a:lnTo>
                  <a:pt x="1292352" y="728473"/>
                </a:lnTo>
                <a:lnTo>
                  <a:pt x="1298448" y="710185"/>
                </a:lnTo>
                <a:lnTo>
                  <a:pt x="1307592" y="694945"/>
                </a:lnTo>
                <a:lnTo>
                  <a:pt x="1316736" y="682753"/>
                </a:lnTo>
                <a:lnTo>
                  <a:pt x="1325880" y="667513"/>
                </a:lnTo>
                <a:lnTo>
                  <a:pt x="1338072" y="655321"/>
                </a:lnTo>
                <a:lnTo>
                  <a:pt x="1350264" y="643129"/>
                </a:lnTo>
                <a:lnTo>
                  <a:pt x="1365504" y="630937"/>
                </a:lnTo>
                <a:lnTo>
                  <a:pt x="1380743" y="624841"/>
                </a:lnTo>
                <a:lnTo>
                  <a:pt x="1392936" y="615697"/>
                </a:lnTo>
                <a:lnTo>
                  <a:pt x="1408176" y="609601"/>
                </a:lnTo>
                <a:lnTo>
                  <a:pt x="1423416" y="606553"/>
                </a:lnTo>
                <a:lnTo>
                  <a:pt x="1438655" y="603505"/>
                </a:lnTo>
                <a:lnTo>
                  <a:pt x="1456943" y="603505"/>
                </a:lnTo>
                <a:lnTo>
                  <a:pt x="1472184" y="603505"/>
                </a:lnTo>
                <a:lnTo>
                  <a:pt x="1487424" y="606553"/>
                </a:lnTo>
                <a:lnTo>
                  <a:pt x="1496567" y="606553"/>
                </a:lnTo>
                <a:lnTo>
                  <a:pt x="1502664" y="606553"/>
                </a:lnTo>
                <a:lnTo>
                  <a:pt x="1505712" y="609601"/>
                </a:lnTo>
                <a:lnTo>
                  <a:pt x="1508760" y="609601"/>
                </a:lnTo>
                <a:lnTo>
                  <a:pt x="1505712" y="609601"/>
                </a:lnTo>
                <a:lnTo>
                  <a:pt x="1508760" y="606553"/>
                </a:lnTo>
                <a:lnTo>
                  <a:pt x="1508760" y="609601"/>
                </a:lnTo>
                <a:lnTo>
                  <a:pt x="1511808" y="606553"/>
                </a:lnTo>
                <a:lnTo>
                  <a:pt x="1511808" y="606553"/>
                </a:lnTo>
                <a:lnTo>
                  <a:pt x="1514855" y="603505"/>
                </a:lnTo>
                <a:lnTo>
                  <a:pt x="1514855" y="603505"/>
                </a:lnTo>
                <a:lnTo>
                  <a:pt x="1517904" y="597409"/>
                </a:lnTo>
                <a:close/>
                <a:moveTo>
                  <a:pt x="1520952" y="609601"/>
                </a:moveTo>
                <a:lnTo>
                  <a:pt x="1520952" y="609601"/>
                </a:lnTo>
                <a:lnTo>
                  <a:pt x="1517904" y="612649"/>
                </a:lnTo>
                <a:lnTo>
                  <a:pt x="1517904" y="612649"/>
                </a:lnTo>
                <a:lnTo>
                  <a:pt x="1514855" y="615697"/>
                </a:lnTo>
                <a:lnTo>
                  <a:pt x="1511808" y="615697"/>
                </a:lnTo>
                <a:lnTo>
                  <a:pt x="1508760" y="618745"/>
                </a:lnTo>
                <a:lnTo>
                  <a:pt x="1505712" y="618745"/>
                </a:lnTo>
                <a:lnTo>
                  <a:pt x="1505712" y="618745"/>
                </a:lnTo>
                <a:lnTo>
                  <a:pt x="1499616" y="615697"/>
                </a:lnTo>
                <a:lnTo>
                  <a:pt x="1493520" y="615697"/>
                </a:lnTo>
                <a:lnTo>
                  <a:pt x="1487424" y="615697"/>
                </a:lnTo>
                <a:lnTo>
                  <a:pt x="1472184" y="612649"/>
                </a:lnTo>
                <a:lnTo>
                  <a:pt x="1456943" y="612649"/>
                </a:lnTo>
                <a:lnTo>
                  <a:pt x="1441704" y="612649"/>
                </a:lnTo>
                <a:lnTo>
                  <a:pt x="1426464" y="615697"/>
                </a:lnTo>
                <a:lnTo>
                  <a:pt x="1411224" y="618745"/>
                </a:lnTo>
                <a:lnTo>
                  <a:pt x="1399031" y="624841"/>
                </a:lnTo>
                <a:lnTo>
                  <a:pt x="1383792" y="630937"/>
                </a:lnTo>
                <a:lnTo>
                  <a:pt x="1371600" y="640081"/>
                </a:lnTo>
                <a:lnTo>
                  <a:pt x="1356360" y="649225"/>
                </a:lnTo>
                <a:lnTo>
                  <a:pt x="1344167" y="661417"/>
                </a:lnTo>
                <a:lnTo>
                  <a:pt x="1331976" y="673609"/>
                </a:lnTo>
                <a:lnTo>
                  <a:pt x="1322831" y="685801"/>
                </a:lnTo>
                <a:lnTo>
                  <a:pt x="1313688" y="701041"/>
                </a:lnTo>
                <a:lnTo>
                  <a:pt x="1307592" y="713233"/>
                </a:lnTo>
                <a:lnTo>
                  <a:pt x="1301496" y="728473"/>
                </a:lnTo>
                <a:lnTo>
                  <a:pt x="1298448" y="746761"/>
                </a:lnTo>
                <a:lnTo>
                  <a:pt x="1295400" y="762001"/>
                </a:lnTo>
                <a:lnTo>
                  <a:pt x="1295400" y="780289"/>
                </a:lnTo>
                <a:lnTo>
                  <a:pt x="1298448" y="804673"/>
                </a:lnTo>
                <a:lnTo>
                  <a:pt x="1298448" y="804673"/>
                </a:lnTo>
                <a:lnTo>
                  <a:pt x="1304543" y="826009"/>
                </a:lnTo>
                <a:lnTo>
                  <a:pt x="1301496" y="826009"/>
                </a:lnTo>
                <a:lnTo>
                  <a:pt x="1313688" y="844297"/>
                </a:lnTo>
                <a:lnTo>
                  <a:pt x="1313688" y="844297"/>
                </a:lnTo>
                <a:lnTo>
                  <a:pt x="1325880" y="862585"/>
                </a:lnTo>
                <a:lnTo>
                  <a:pt x="1325880" y="859537"/>
                </a:lnTo>
                <a:lnTo>
                  <a:pt x="1344167" y="874777"/>
                </a:lnTo>
                <a:lnTo>
                  <a:pt x="1341120" y="874777"/>
                </a:lnTo>
                <a:lnTo>
                  <a:pt x="1362455" y="883921"/>
                </a:lnTo>
                <a:lnTo>
                  <a:pt x="1362455" y="883921"/>
                </a:lnTo>
                <a:lnTo>
                  <a:pt x="1383792" y="890017"/>
                </a:lnTo>
                <a:lnTo>
                  <a:pt x="1383792" y="890017"/>
                </a:lnTo>
                <a:lnTo>
                  <a:pt x="1408176" y="893065"/>
                </a:lnTo>
                <a:lnTo>
                  <a:pt x="1423416" y="890017"/>
                </a:lnTo>
                <a:lnTo>
                  <a:pt x="1441704" y="890017"/>
                </a:lnTo>
                <a:lnTo>
                  <a:pt x="1459992" y="886969"/>
                </a:lnTo>
                <a:lnTo>
                  <a:pt x="1481328" y="880873"/>
                </a:lnTo>
                <a:lnTo>
                  <a:pt x="1478280" y="883921"/>
                </a:lnTo>
                <a:lnTo>
                  <a:pt x="1493520" y="813817"/>
                </a:lnTo>
                <a:lnTo>
                  <a:pt x="1499616" y="798577"/>
                </a:lnTo>
                <a:lnTo>
                  <a:pt x="1499616" y="798577"/>
                </a:lnTo>
                <a:lnTo>
                  <a:pt x="1505712" y="786385"/>
                </a:lnTo>
                <a:lnTo>
                  <a:pt x="1505712" y="786385"/>
                </a:lnTo>
                <a:lnTo>
                  <a:pt x="1517904" y="780289"/>
                </a:lnTo>
                <a:lnTo>
                  <a:pt x="1517904" y="780289"/>
                </a:lnTo>
                <a:lnTo>
                  <a:pt x="1530096" y="777241"/>
                </a:lnTo>
                <a:lnTo>
                  <a:pt x="1527048" y="780289"/>
                </a:lnTo>
                <a:lnTo>
                  <a:pt x="1527048" y="774193"/>
                </a:lnTo>
                <a:lnTo>
                  <a:pt x="1533143" y="777241"/>
                </a:lnTo>
                <a:lnTo>
                  <a:pt x="1435608" y="777241"/>
                </a:lnTo>
                <a:lnTo>
                  <a:pt x="1441704" y="774193"/>
                </a:lnTo>
                <a:lnTo>
                  <a:pt x="1438655" y="783337"/>
                </a:lnTo>
                <a:lnTo>
                  <a:pt x="1435608" y="777241"/>
                </a:lnTo>
                <a:lnTo>
                  <a:pt x="1444752" y="777241"/>
                </a:lnTo>
                <a:lnTo>
                  <a:pt x="1453896" y="780289"/>
                </a:lnTo>
                <a:lnTo>
                  <a:pt x="1453896" y="780289"/>
                </a:lnTo>
                <a:lnTo>
                  <a:pt x="1459992" y="783337"/>
                </a:lnTo>
                <a:lnTo>
                  <a:pt x="1463040" y="783337"/>
                </a:lnTo>
                <a:lnTo>
                  <a:pt x="1466088" y="789433"/>
                </a:lnTo>
                <a:lnTo>
                  <a:pt x="1469136" y="789433"/>
                </a:lnTo>
                <a:lnTo>
                  <a:pt x="1469136" y="798577"/>
                </a:lnTo>
                <a:lnTo>
                  <a:pt x="1469136" y="798577"/>
                </a:lnTo>
                <a:lnTo>
                  <a:pt x="1469136" y="807721"/>
                </a:lnTo>
                <a:lnTo>
                  <a:pt x="1453896" y="877825"/>
                </a:lnTo>
                <a:lnTo>
                  <a:pt x="1450848" y="880873"/>
                </a:lnTo>
                <a:lnTo>
                  <a:pt x="1432560" y="886969"/>
                </a:lnTo>
                <a:lnTo>
                  <a:pt x="1432560" y="886969"/>
                </a:lnTo>
                <a:lnTo>
                  <a:pt x="1414272" y="890017"/>
                </a:lnTo>
                <a:lnTo>
                  <a:pt x="1411224" y="890017"/>
                </a:lnTo>
                <a:lnTo>
                  <a:pt x="1392936" y="886969"/>
                </a:lnTo>
                <a:lnTo>
                  <a:pt x="1392936" y="886969"/>
                </a:lnTo>
                <a:lnTo>
                  <a:pt x="1377696" y="883921"/>
                </a:lnTo>
                <a:lnTo>
                  <a:pt x="1377696" y="880873"/>
                </a:lnTo>
                <a:lnTo>
                  <a:pt x="1362455" y="871729"/>
                </a:lnTo>
                <a:lnTo>
                  <a:pt x="1359408" y="871729"/>
                </a:lnTo>
                <a:lnTo>
                  <a:pt x="1347216" y="859537"/>
                </a:lnTo>
                <a:lnTo>
                  <a:pt x="1347216" y="859537"/>
                </a:lnTo>
                <a:lnTo>
                  <a:pt x="1338072" y="844297"/>
                </a:lnTo>
                <a:lnTo>
                  <a:pt x="1338072" y="841249"/>
                </a:lnTo>
                <a:lnTo>
                  <a:pt x="1328928" y="822961"/>
                </a:lnTo>
                <a:lnTo>
                  <a:pt x="1328928" y="822961"/>
                </a:lnTo>
                <a:lnTo>
                  <a:pt x="1325880" y="801625"/>
                </a:lnTo>
                <a:lnTo>
                  <a:pt x="1322831" y="777241"/>
                </a:lnTo>
                <a:lnTo>
                  <a:pt x="1325880" y="758953"/>
                </a:lnTo>
                <a:lnTo>
                  <a:pt x="1325880" y="740665"/>
                </a:lnTo>
                <a:lnTo>
                  <a:pt x="1328928" y="725425"/>
                </a:lnTo>
                <a:lnTo>
                  <a:pt x="1335024" y="710185"/>
                </a:lnTo>
                <a:lnTo>
                  <a:pt x="1338072" y="694945"/>
                </a:lnTo>
                <a:lnTo>
                  <a:pt x="1344167" y="682753"/>
                </a:lnTo>
                <a:lnTo>
                  <a:pt x="1353312" y="670561"/>
                </a:lnTo>
                <a:lnTo>
                  <a:pt x="1362455" y="658369"/>
                </a:lnTo>
                <a:lnTo>
                  <a:pt x="1371600" y="649225"/>
                </a:lnTo>
                <a:lnTo>
                  <a:pt x="1383792" y="640081"/>
                </a:lnTo>
                <a:lnTo>
                  <a:pt x="1392936" y="630937"/>
                </a:lnTo>
                <a:lnTo>
                  <a:pt x="1405128" y="624841"/>
                </a:lnTo>
                <a:lnTo>
                  <a:pt x="1414272" y="621793"/>
                </a:lnTo>
                <a:lnTo>
                  <a:pt x="1426464" y="618745"/>
                </a:lnTo>
                <a:lnTo>
                  <a:pt x="1438655" y="615697"/>
                </a:lnTo>
                <a:lnTo>
                  <a:pt x="1453896" y="615697"/>
                </a:lnTo>
                <a:lnTo>
                  <a:pt x="1466088" y="615697"/>
                </a:lnTo>
                <a:lnTo>
                  <a:pt x="1475231" y="615697"/>
                </a:lnTo>
                <a:lnTo>
                  <a:pt x="1475231" y="618745"/>
                </a:lnTo>
                <a:lnTo>
                  <a:pt x="1487424" y="621793"/>
                </a:lnTo>
                <a:lnTo>
                  <a:pt x="1496567" y="624841"/>
                </a:lnTo>
                <a:lnTo>
                  <a:pt x="1496567" y="624841"/>
                </a:lnTo>
                <a:lnTo>
                  <a:pt x="1505712" y="630937"/>
                </a:lnTo>
                <a:lnTo>
                  <a:pt x="1505712" y="630937"/>
                </a:lnTo>
                <a:lnTo>
                  <a:pt x="1511808" y="637033"/>
                </a:lnTo>
                <a:lnTo>
                  <a:pt x="1511808" y="640081"/>
                </a:lnTo>
                <a:lnTo>
                  <a:pt x="1514855" y="646177"/>
                </a:lnTo>
                <a:lnTo>
                  <a:pt x="1514855" y="646177"/>
                </a:lnTo>
                <a:lnTo>
                  <a:pt x="1514855" y="655321"/>
                </a:lnTo>
                <a:lnTo>
                  <a:pt x="1508760" y="649225"/>
                </a:lnTo>
                <a:lnTo>
                  <a:pt x="1517904" y="649225"/>
                </a:lnTo>
                <a:lnTo>
                  <a:pt x="1514855" y="655321"/>
                </a:lnTo>
                <a:lnTo>
                  <a:pt x="1524000" y="600457"/>
                </a:lnTo>
                <a:lnTo>
                  <a:pt x="1530096" y="606553"/>
                </a:lnTo>
                <a:lnTo>
                  <a:pt x="1520952" y="606553"/>
                </a:lnTo>
                <a:lnTo>
                  <a:pt x="1524000" y="603505"/>
                </a:lnTo>
                <a:lnTo>
                  <a:pt x="1520952" y="609601"/>
                </a:lnTo>
                <a:close/>
                <a:moveTo>
                  <a:pt x="987552" y="597409"/>
                </a:moveTo>
                <a:lnTo>
                  <a:pt x="990600" y="597409"/>
                </a:lnTo>
                <a:lnTo>
                  <a:pt x="999743" y="597409"/>
                </a:lnTo>
                <a:lnTo>
                  <a:pt x="1002792" y="597409"/>
                </a:lnTo>
                <a:lnTo>
                  <a:pt x="1005840" y="600457"/>
                </a:lnTo>
                <a:lnTo>
                  <a:pt x="993648" y="655321"/>
                </a:lnTo>
                <a:lnTo>
                  <a:pt x="987552" y="658369"/>
                </a:lnTo>
                <a:lnTo>
                  <a:pt x="978408" y="658369"/>
                </a:lnTo>
                <a:lnTo>
                  <a:pt x="975360" y="655321"/>
                </a:lnTo>
                <a:lnTo>
                  <a:pt x="975360" y="646177"/>
                </a:lnTo>
                <a:lnTo>
                  <a:pt x="975360" y="649225"/>
                </a:lnTo>
                <a:lnTo>
                  <a:pt x="972312" y="643129"/>
                </a:lnTo>
                <a:lnTo>
                  <a:pt x="972312" y="643129"/>
                </a:lnTo>
                <a:lnTo>
                  <a:pt x="969264" y="637033"/>
                </a:lnTo>
                <a:lnTo>
                  <a:pt x="969264" y="637033"/>
                </a:lnTo>
                <a:lnTo>
                  <a:pt x="963167" y="633985"/>
                </a:lnTo>
                <a:lnTo>
                  <a:pt x="963167" y="633985"/>
                </a:lnTo>
                <a:lnTo>
                  <a:pt x="954024" y="627889"/>
                </a:lnTo>
                <a:lnTo>
                  <a:pt x="944880" y="624841"/>
                </a:lnTo>
                <a:lnTo>
                  <a:pt x="932688" y="624841"/>
                </a:lnTo>
                <a:lnTo>
                  <a:pt x="923543" y="624841"/>
                </a:lnTo>
                <a:lnTo>
                  <a:pt x="911352" y="624841"/>
                </a:lnTo>
                <a:lnTo>
                  <a:pt x="899160" y="624841"/>
                </a:lnTo>
                <a:lnTo>
                  <a:pt x="890016" y="630937"/>
                </a:lnTo>
                <a:lnTo>
                  <a:pt x="877824" y="633985"/>
                </a:lnTo>
                <a:lnTo>
                  <a:pt x="868680" y="640081"/>
                </a:lnTo>
                <a:lnTo>
                  <a:pt x="859536" y="646177"/>
                </a:lnTo>
                <a:lnTo>
                  <a:pt x="847343" y="655321"/>
                </a:lnTo>
                <a:lnTo>
                  <a:pt x="838200" y="664465"/>
                </a:lnTo>
                <a:lnTo>
                  <a:pt x="832104" y="676657"/>
                </a:lnTo>
                <a:lnTo>
                  <a:pt x="822960" y="688849"/>
                </a:lnTo>
                <a:lnTo>
                  <a:pt x="816864" y="701041"/>
                </a:lnTo>
                <a:lnTo>
                  <a:pt x="813816" y="713233"/>
                </a:lnTo>
                <a:lnTo>
                  <a:pt x="807720" y="728473"/>
                </a:lnTo>
                <a:lnTo>
                  <a:pt x="804672" y="743713"/>
                </a:lnTo>
                <a:lnTo>
                  <a:pt x="804672" y="758953"/>
                </a:lnTo>
                <a:lnTo>
                  <a:pt x="804672" y="777241"/>
                </a:lnTo>
                <a:lnTo>
                  <a:pt x="804672" y="798577"/>
                </a:lnTo>
                <a:lnTo>
                  <a:pt x="807720" y="819913"/>
                </a:lnTo>
                <a:lnTo>
                  <a:pt x="807720" y="819913"/>
                </a:lnTo>
                <a:lnTo>
                  <a:pt x="816864" y="838201"/>
                </a:lnTo>
                <a:lnTo>
                  <a:pt x="816864" y="838201"/>
                </a:lnTo>
                <a:lnTo>
                  <a:pt x="826008" y="853441"/>
                </a:lnTo>
                <a:lnTo>
                  <a:pt x="826008" y="853441"/>
                </a:lnTo>
                <a:lnTo>
                  <a:pt x="838200" y="865633"/>
                </a:lnTo>
                <a:lnTo>
                  <a:pt x="838200" y="865633"/>
                </a:lnTo>
                <a:lnTo>
                  <a:pt x="850392" y="874777"/>
                </a:lnTo>
                <a:lnTo>
                  <a:pt x="850392" y="874777"/>
                </a:lnTo>
                <a:lnTo>
                  <a:pt x="865631" y="880873"/>
                </a:lnTo>
                <a:lnTo>
                  <a:pt x="865631" y="877825"/>
                </a:lnTo>
                <a:lnTo>
                  <a:pt x="883920" y="880873"/>
                </a:lnTo>
                <a:lnTo>
                  <a:pt x="883920" y="880873"/>
                </a:lnTo>
                <a:lnTo>
                  <a:pt x="899160" y="877825"/>
                </a:lnTo>
                <a:lnTo>
                  <a:pt x="899160" y="877825"/>
                </a:lnTo>
                <a:lnTo>
                  <a:pt x="917448" y="871729"/>
                </a:lnTo>
                <a:lnTo>
                  <a:pt x="914400" y="874777"/>
                </a:lnTo>
                <a:lnTo>
                  <a:pt x="929640" y="804673"/>
                </a:lnTo>
                <a:lnTo>
                  <a:pt x="929640" y="798577"/>
                </a:lnTo>
                <a:lnTo>
                  <a:pt x="929640" y="798577"/>
                </a:lnTo>
                <a:lnTo>
                  <a:pt x="929640" y="792481"/>
                </a:lnTo>
                <a:lnTo>
                  <a:pt x="929640" y="795529"/>
                </a:lnTo>
                <a:lnTo>
                  <a:pt x="926592" y="789433"/>
                </a:lnTo>
                <a:lnTo>
                  <a:pt x="926592" y="789433"/>
                </a:lnTo>
                <a:lnTo>
                  <a:pt x="920496" y="786385"/>
                </a:lnTo>
                <a:lnTo>
                  <a:pt x="923543" y="789433"/>
                </a:lnTo>
                <a:lnTo>
                  <a:pt x="911352" y="786385"/>
                </a:lnTo>
                <a:lnTo>
                  <a:pt x="905255" y="786385"/>
                </a:lnTo>
                <a:lnTo>
                  <a:pt x="902208" y="786385"/>
                </a:lnTo>
                <a:lnTo>
                  <a:pt x="899160" y="780289"/>
                </a:lnTo>
                <a:lnTo>
                  <a:pt x="902208" y="774193"/>
                </a:lnTo>
                <a:lnTo>
                  <a:pt x="905255" y="768097"/>
                </a:lnTo>
                <a:lnTo>
                  <a:pt x="1002792" y="768097"/>
                </a:lnTo>
                <a:lnTo>
                  <a:pt x="1005840" y="771145"/>
                </a:lnTo>
                <a:lnTo>
                  <a:pt x="1005840" y="774193"/>
                </a:lnTo>
                <a:lnTo>
                  <a:pt x="1005840" y="783337"/>
                </a:lnTo>
                <a:lnTo>
                  <a:pt x="1002792" y="786385"/>
                </a:lnTo>
                <a:lnTo>
                  <a:pt x="990600" y="789433"/>
                </a:lnTo>
                <a:lnTo>
                  <a:pt x="990600" y="789433"/>
                </a:lnTo>
                <a:lnTo>
                  <a:pt x="981455" y="795529"/>
                </a:lnTo>
                <a:lnTo>
                  <a:pt x="984504" y="792481"/>
                </a:lnTo>
                <a:lnTo>
                  <a:pt x="975360" y="801625"/>
                </a:lnTo>
                <a:lnTo>
                  <a:pt x="978408" y="801625"/>
                </a:lnTo>
                <a:lnTo>
                  <a:pt x="972312" y="813817"/>
                </a:lnTo>
                <a:lnTo>
                  <a:pt x="957072" y="886969"/>
                </a:lnTo>
                <a:lnTo>
                  <a:pt x="954024" y="890017"/>
                </a:lnTo>
                <a:lnTo>
                  <a:pt x="932688" y="893065"/>
                </a:lnTo>
                <a:lnTo>
                  <a:pt x="914400" y="899161"/>
                </a:lnTo>
                <a:lnTo>
                  <a:pt x="896112" y="899161"/>
                </a:lnTo>
                <a:lnTo>
                  <a:pt x="877824" y="902209"/>
                </a:lnTo>
                <a:lnTo>
                  <a:pt x="853440" y="899161"/>
                </a:lnTo>
                <a:lnTo>
                  <a:pt x="853440" y="899161"/>
                </a:lnTo>
                <a:lnTo>
                  <a:pt x="829055" y="893065"/>
                </a:lnTo>
                <a:lnTo>
                  <a:pt x="829055" y="893065"/>
                </a:lnTo>
                <a:lnTo>
                  <a:pt x="807720" y="883921"/>
                </a:lnTo>
                <a:lnTo>
                  <a:pt x="807720" y="880873"/>
                </a:lnTo>
                <a:lnTo>
                  <a:pt x="789431" y="868681"/>
                </a:lnTo>
                <a:lnTo>
                  <a:pt x="789431" y="868681"/>
                </a:lnTo>
                <a:lnTo>
                  <a:pt x="777240" y="850393"/>
                </a:lnTo>
                <a:lnTo>
                  <a:pt x="774192" y="850393"/>
                </a:lnTo>
                <a:lnTo>
                  <a:pt x="765048" y="829057"/>
                </a:lnTo>
                <a:lnTo>
                  <a:pt x="765048" y="829057"/>
                </a:lnTo>
                <a:lnTo>
                  <a:pt x="758952" y="804673"/>
                </a:lnTo>
                <a:lnTo>
                  <a:pt x="758952" y="804673"/>
                </a:lnTo>
                <a:lnTo>
                  <a:pt x="755904" y="780289"/>
                </a:lnTo>
                <a:lnTo>
                  <a:pt x="755904" y="762001"/>
                </a:lnTo>
                <a:lnTo>
                  <a:pt x="758952" y="743713"/>
                </a:lnTo>
                <a:lnTo>
                  <a:pt x="765048" y="728473"/>
                </a:lnTo>
                <a:lnTo>
                  <a:pt x="771143" y="710185"/>
                </a:lnTo>
                <a:lnTo>
                  <a:pt x="777240" y="694945"/>
                </a:lnTo>
                <a:lnTo>
                  <a:pt x="786384" y="682753"/>
                </a:lnTo>
                <a:lnTo>
                  <a:pt x="795528" y="667513"/>
                </a:lnTo>
                <a:lnTo>
                  <a:pt x="807720" y="655321"/>
                </a:lnTo>
                <a:lnTo>
                  <a:pt x="822960" y="643129"/>
                </a:lnTo>
                <a:lnTo>
                  <a:pt x="835152" y="630937"/>
                </a:lnTo>
                <a:lnTo>
                  <a:pt x="850392" y="624841"/>
                </a:lnTo>
                <a:lnTo>
                  <a:pt x="865631" y="615697"/>
                </a:lnTo>
                <a:lnTo>
                  <a:pt x="877824" y="609601"/>
                </a:lnTo>
                <a:lnTo>
                  <a:pt x="893064" y="606553"/>
                </a:lnTo>
                <a:lnTo>
                  <a:pt x="911352" y="603505"/>
                </a:lnTo>
                <a:lnTo>
                  <a:pt x="926592" y="603505"/>
                </a:lnTo>
                <a:lnTo>
                  <a:pt x="941831" y="603505"/>
                </a:lnTo>
                <a:lnTo>
                  <a:pt x="960120" y="606553"/>
                </a:lnTo>
                <a:lnTo>
                  <a:pt x="966216" y="606553"/>
                </a:lnTo>
                <a:lnTo>
                  <a:pt x="972312" y="606553"/>
                </a:lnTo>
                <a:lnTo>
                  <a:pt x="975360" y="609601"/>
                </a:lnTo>
                <a:lnTo>
                  <a:pt x="978408" y="609601"/>
                </a:lnTo>
                <a:lnTo>
                  <a:pt x="975360" y="609601"/>
                </a:lnTo>
                <a:lnTo>
                  <a:pt x="981455" y="606553"/>
                </a:lnTo>
                <a:lnTo>
                  <a:pt x="978408" y="609601"/>
                </a:lnTo>
                <a:lnTo>
                  <a:pt x="981455" y="606553"/>
                </a:lnTo>
                <a:lnTo>
                  <a:pt x="981455" y="606553"/>
                </a:lnTo>
                <a:lnTo>
                  <a:pt x="984504" y="603505"/>
                </a:lnTo>
                <a:lnTo>
                  <a:pt x="984504" y="603505"/>
                </a:lnTo>
                <a:lnTo>
                  <a:pt x="987552" y="597409"/>
                </a:lnTo>
                <a:close/>
                <a:moveTo>
                  <a:pt x="993648" y="609601"/>
                </a:moveTo>
                <a:lnTo>
                  <a:pt x="990600" y="609601"/>
                </a:lnTo>
                <a:lnTo>
                  <a:pt x="987552" y="612649"/>
                </a:lnTo>
                <a:lnTo>
                  <a:pt x="987552" y="612649"/>
                </a:lnTo>
                <a:lnTo>
                  <a:pt x="984504" y="615697"/>
                </a:lnTo>
                <a:lnTo>
                  <a:pt x="981455" y="615697"/>
                </a:lnTo>
                <a:lnTo>
                  <a:pt x="978408" y="618745"/>
                </a:lnTo>
                <a:lnTo>
                  <a:pt x="975360" y="618745"/>
                </a:lnTo>
                <a:lnTo>
                  <a:pt x="975360" y="618745"/>
                </a:lnTo>
                <a:lnTo>
                  <a:pt x="972312" y="615697"/>
                </a:lnTo>
                <a:lnTo>
                  <a:pt x="966216" y="615697"/>
                </a:lnTo>
                <a:lnTo>
                  <a:pt x="957072" y="615697"/>
                </a:lnTo>
                <a:lnTo>
                  <a:pt x="941831" y="612649"/>
                </a:lnTo>
                <a:lnTo>
                  <a:pt x="926592" y="612649"/>
                </a:lnTo>
                <a:lnTo>
                  <a:pt x="911352" y="612649"/>
                </a:lnTo>
                <a:lnTo>
                  <a:pt x="896112" y="615697"/>
                </a:lnTo>
                <a:lnTo>
                  <a:pt x="883920" y="618745"/>
                </a:lnTo>
                <a:lnTo>
                  <a:pt x="868680" y="624841"/>
                </a:lnTo>
                <a:lnTo>
                  <a:pt x="853440" y="630937"/>
                </a:lnTo>
                <a:lnTo>
                  <a:pt x="841248" y="640081"/>
                </a:lnTo>
                <a:lnTo>
                  <a:pt x="829055" y="649225"/>
                </a:lnTo>
                <a:lnTo>
                  <a:pt x="816864" y="661417"/>
                </a:lnTo>
                <a:lnTo>
                  <a:pt x="804672" y="673609"/>
                </a:lnTo>
                <a:lnTo>
                  <a:pt x="792480" y="685801"/>
                </a:lnTo>
                <a:lnTo>
                  <a:pt x="786384" y="701041"/>
                </a:lnTo>
                <a:lnTo>
                  <a:pt x="777240" y="713233"/>
                </a:lnTo>
                <a:lnTo>
                  <a:pt x="774192" y="728473"/>
                </a:lnTo>
                <a:lnTo>
                  <a:pt x="768096" y="746761"/>
                </a:lnTo>
                <a:lnTo>
                  <a:pt x="765048" y="762001"/>
                </a:lnTo>
                <a:lnTo>
                  <a:pt x="765048" y="780289"/>
                </a:lnTo>
                <a:lnTo>
                  <a:pt x="768096" y="804673"/>
                </a:lnTo>
                <a:lnTo>
                  <a:pt x="768096" y="804673"/>
                </a:lnTo>
                <a:lnTo>
                  <a:pt x="774192" y="826009"/>
                </a:lnTo>
                <a:lnTo>
                  <a:pt x="774192" y="826009"/>
                </a:lnTo>
                <a:lnTo>
                  <a:pt x="783336" y="844297"/>
                </a:lnTo>
                <a:lnTo>
                  <a:pt x="783336" y="844297"/>
                </a:lnTo>
                <a:lnTo>
                  <a:pt x="795528" y="862585"/>
                </a:lnTo>
                <a:lnTo>
                  <a:pt x="795528" y="859537"/>
                </a:lnTo>
                <a:lnTo>
                  <a:pt x="813816" y="874777"/>
                </a:lnTo>
                <a:lnTo>
                  <a:pt x="813816" y="874777"/>
                </a:lnTo>
                <a:lnTo>
                  <a:pt x="832104" y="883921"/>
                </a:lnTo>
                <a:lnTo>
                  <a:pt x="832104" y="883921"/>
                </a:lnTo>
                <a:lnTo>
                  <a:pt x="853440" y="890017"/>
                </a:lnTo>
                <a:lnTo>
                  <a:pt x="853440" y="890017"/>
                </a:lnTo>
                <a:lnTo>
                  <a:pt x="877824" y="893065"/>
                </a:lnTo>
                <a:lnTo>
                  <a:pt x="896112" y="890017"/>
                </a:lnTo>
                <a:lnTo>
                  <a:pt x="914400" y="890017"/>
                </a:lnTo>
                <a:lnTo>
                  <a:pt x="932688" y="886969"/>
                </a:lnTo>
                <a:lnTo>
                  <a:pt x="950976" y="880873"/>
                </a:lnTo>
                <a:lnTo>
                  <a:pt x="947928" y="883921"/>
                </a:lnTo>
                <a:lnTo>
                  <a:pt x="963167" y="813817"/>
                </a:lnTo>
                <a:lnTo>
                  <a:pt x="969264" y="798577"/>
                </a:lnTo>
                <a:lnTo>
                  <a:pt x="969264" y="798577"/>
                </a:lnTo>
                <a:lnTo>
                  <a:pt x="975360" y="786385"/>
                </a:lnTo>
                <a:lnTo>
                  <a:pt x="978408" y="786385"/>
                </a:lnTo>
                <a:lnTo>
                  <a:pt x="987552" y="780289"/>
                </a:lnTo>
                <a:lnTo>
                  <a:pt x="987552" y="780289"/>
                </a:lnTo>
                <a:lnTo>
                  <a:pt x="999743" y="777241"/>
                </a:lnTo>
                <a:lnTo>
                  <a:pt x="996696" y="780289"/>
                </a:lnTo>
                <a:lnTo>
                  <a:pt x="996696" y="774193"/>
                </a:lnTo>
                <a:lnTo>
                  <a:pt x="1002792" y="777241"/>
                </a:lnTo>
                <a:lnTo>
                  <a:pt x="905255" y="777241"/>
                </a:lnTo>
                <a:lnTo>
                  <a:pt x="911352" y="774193"/>
                </a:lnTo>
                <a:lnTo>
                  <a:pt x="908304" y="783337"/>
                </a:lnTo>
                <a:lnTo>
                  <a:pt x="905255" y="777241"/>
                </a:lnTo>
                <a:lnTo>
                  <a:pt x="914400" y="777241"/>
                </a:lnTo>
                <a:lnTo>
                  <a:pt x="923543" y="780289"/>
                </a:lnTo>
                <a:lnTo>
                  <a:pt x="923543" y="780289"/>
                </a:lnTo>
                <a:lnTo>
                  <a:pt x="932688" y="783337"/>
                </a:lnTo>
                <a:lnTo>
                  <a:pt x="932688" y="783337"/>
                </a:lnTo>
                <a:lnTo>
                  <a:pt x="938784" y="789433"/>
                </a:lnTo>
                <a:lnTo>
                  <a:pt x="938784" y="789433"/>
                </a:lnTo>
                <a:lnTo>
                  <a:pt x="938784" y="798577"/>
                </a:lnTo>
                <a:lnTo>
                  <a:pt x="938784" y="798577"/>
                </a:lnTo>
                <a:lnTo>
                  <a:pt x="938784" y="807721"/>
                </a:lnTo>
                <a:lnTo>
                  <a:pt x="923543" y="877825"/>
                </a:lnTo>
                <a:lnTo>
                  <a:pt x="920496" y="880873"/>
                </a:lnTo>
                <a:lnTo>
                  <a:pt x="902208" y="886969"/>
                </a:lnTo>
                <a:lnTo>
                  <a:pt x="902208" y="886969"/>
                </a:lnTo>
                <a:lnTo>
                  <a:pt x="883920" y="890017"/>
                </a:lnTo>
                <a:lnTo>
                  <a:pt x="883920" y="890017"/>
                </a:lnTo>
                <a:lnTo>
                  <a:pt x="865631" y="886969"/>
                </a:lnTo>
                <a:lnTo>
                  <a:pt x="862584" y="886969"/>
                </a:lnTo>
                <a:lnTo>
                  <a:pt x="847343" y="883921"/>
                </a:lnTo>
                <a:lnTo>
                  <a:pt x="847343" y="880873"/>
                </a:lnTo>
                <a:lnTo>
                  <a:pt x="832104" y="871729"/>
                </a:lnTo>
                <a:lnTo>
                  <a:pt x="832104" y="871729"/>
                </a:lnTo>
                <a:lnTo>
                  <a:pt x="819912" y="859537"/>
                </a:lnTo>
                <a:lnTo>
                  <a:pt x="816864" y="859537"/>
                </a:lnTo>
                <a:lnTo>
                  <a:pt x="807720" y="844297"/>
                </a:lnTo>
                <a:lnTo>
                  <a:pt x="807720" y="841249"/>
                </a:lnTo>
                <a:lnTo>
                  <a:pt x="801624" y="822961"/>
                </a:lnTo>
                <a:lnTo>
                  <a:pt x="801624" y="822961"/>
                </a:lnTo>
                <a:lnTo>
                  <a:pt x="795528" y="801625"/>
                </a:lnTo>
                <a:lnTo>
                  <a:pt x="795528" y="777241"/>
                </a:lnTo>
                <a:lnTo>
                  <a:pt x="795528" y="758953"/>
                </a:lnTo>
                <a:lnTo>
                  <a:pt x="795528" y="740665"/>
                </a:lnTo>
                <a:lnTo>
                  <a:pt x="798576" y="725425"/>
                </a:lnTo>
                <a:lnTo>
                  <a:pt x="804672" y="710185"/>
                </a:lnTo>
                <a:lnTo>
                  <a:pt x="810767" y="694945"/>
                </a:lnTo>
                <a:lnTo>
                  <a:pt x="816864" y="682753"/>
                </a:lnTo>
                <a:lnTo>
                  <a:pt x="822960" y="670561"/>
                </a:lnTo>
                <a:lnTo>
                  <a:pt x="832104" y="658369"/>
                </a:lnTo>
                <a:lnTo>
                  <a:pt x="841248" y="649225"/>
                </a:lnTo>
                <a:lnTo>
                  <a:pt x="853440" y="640081"/>
                </a:lnTo>
                <a:lnTo>
                  <a:pt x="862584" y="630937"/>
                </a:lnTo>
                <a:lnTo>
                  <a:pt x="874776" y="624841"/>
                </a:lnTo>
                <a:lnTo>
                  <a:pt x="886967" y="621793"/>
                </a:lnTo>
                <a:lnTo>
                  <a:pt x="899160" y="618745"/>
                </a:lnTo>
                <a:lnTo>
                  <a:pt x="911352" y="615697"/>
                </a:lnTo>
                <a:lnTo>
                  <a:pt x="923543" y="615697"/>
                </a:lnTo>
                <a:lnTo>
                  <a:pt x="935736" y="615697"/>
                </a:lnTo>
                <a:lnTo>
                  <a:pt x="947928" y="618745"/>
                </a:lnTo>
                <a:lnTo>
                  <a:pt x="957072" y="621793"/>
                </a:lnTo>
                <a:lnTo>
                  <a:pt x="966216" y="624841"/>
                </a:lnTo>
                <a:lnTo>
                  <a:pt x="966216" y="624841"/>
                </a:lnTo>
                <a:lnTo>
                  <a:pt x="975360" y="630937"/>
                </a:lnTo>
                <a:lnTo>
                  <a:pt x="975360" y="630937"/>
                </a:lnTo>
                <a:lnTo>
                  <a:pt x="981455" y="637033"/>
                </a:lnTo>
                <a:lnTo>
                  <a:pt x="981455" y="640081"/>
                </a:lnTo>
                <a:lnTo>
                  <a:pt x="984504" y="646177"/>
                </a:lnTo>
                <a:lnTo>
                  <a:pt x="984504" y="646177"/>
                </a:lnTo>
                <a:lnTo>
                  <a:pt x="984504" y="655321"/>
                </a:lnTo>
                <a:lnTo>
                  <a:pt x="978408" y="649225"/>
                </a:lnTo>
                <a:lnTo>
                  <a:pt x="987552" y="649225"/>
                </a:lnTo>
                <a:lnTo>
                  <a:pt x="984504" y="655321"/>
                </a:lnTo>
                <a:lnTo>
                  <a:pt x="996696" y="600457"/>
                </a:lnTo>
                <a:lnTo>
                  <a:pt x="999743" y="606553"/>
                </a:lnTo>
                <a:lnTo>
                  <a:pt x="990600" y="606553"/>
                </a:lnTo>
                <a:lnTo>
                  <a:pt x="996696" y="603505"/>
                </a:lnTo>
                <a:lnTo>
                  <a:pt x="993648" y="609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825240" y="5244817"/>
            <a:ext cx="2767411" cy="9835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Normal scoring would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give the same score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for both alignments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99" name="object 1599"/>
          <p:cNvSpPr/>
          <p:nvPr/>
        </p:nvSpPr>
        <p:spPr>
          <a:xfrm>
            <a:off x="3925824" y="4693920"/>
            <a:ext cx="231647" cy="384048"/>
          </a:xfrm>
          <a:custGeom>
            <a:avLst/>
            <a:gdLst/>
            <a:ahLst/>
            <a:cxnLst/>
            <a:rect l="l" t="t" r="r" b="b"/>
            <a:pathLst>
              <a:path w="231647" h="384048">
                <a:moveTo>
                  <a:pt x="225552" y="384048"/>
                </a:moveTo>
                <a:lnTo>
                  <a:pt x="27432" y="57912"/>
                </a:lnTo>
                <a:lnTo>
                  <a:pt x="36576" y="51816"/>
                </a:lnTo>
                <a:lnTo>
                  <a:pt x="231647" y="377952"/>
                </a:lnTo>
                <a:lnTo>
                  <a:pt x="225552" y="384048"/>
                </a:lnTo>
                <a:close/>
                <a:moveTo>
                  <a:pt x="6096" y="85344"/>
                </a:moveTo>
                <a:lnTo>
                  <a:pt x="0" y="0"/>
                </a:lnTo>
                <a:lnTo>
                  <a:pt x="73152" y="45720"/>
                </a:lnTo>
                <a:lnTo>
                  <a:pt x="609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0" name="object 1600"/>
          <p:cNvSpPr/>
          <p:nvPr/>
        </p:nvSpPr>
        <p:spPr>
          <a:xfrm>
            <a:off x="5903976" y="4693920"/>
            <a:ext cx="307848" cy="384048"/>
          </a:xfrm>
          <a:custGeom>
            <a:avLst/>
            <a:gdLst/>
            <a:ahLst/>
            <a:cxnLst/>
            <a:rect l="l" t="t" r="r" b="b"/>
            <a:pathLst>
              <a:path w="307848" h="384048">
                <a:moveTo>
                  <a:pt x="0" y="377952"/>
                </a:moveTo>
                <a:lnTo>
                  <a:pt x="265176" y="45720"/>
                </a:lnTo>
                <a:lnTo>
                  <a:pt x="271272" y="51816"/>
                </a:lnTo>
                <a:lnTo>
                  <a:pt x="6096" y="384048"/>
                </a:lnTo>
                <a:lnTo>
                  <a:pt x="0" y="377952"/>
                </a:lnTo>
                <a:close/>
                <a:moveTo>
                  <a:pt x="231648" y="36576"/>
                </a:moveTo>
                <a:lnTo>
                  <a:pt x="307848" y="0"/>
                </a:lnTo>
                <a:lnTo>
                  <a:pt x="289560" y="82296"/>
                </a:lnTo>
                <a:lnTo>
                  <a:pt x="231648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386840" y="5628132"/>
            <a:ext cx="1739798" cy="7059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This is more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likely.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01" name="object 1601"/>
          <p:cNvSpPr/>
          <p:nvPr/>
        </p:nvSpPr>
        <p:spPr>
          <a:xfrm>
            <a:off x="2688336" y="49530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528" y="609600"/>
                </a:moveTo>
                <a:lnTo>
                  <a:pt x="33528" y="64008"/>
                </a:lnTo>
                <a:lnTo>
                  <a:pt x="42672" y="64008"/>
                </a:lnTo>
                <a:lnTo>
                  <a:pt x="42672" y="609600"/>
                </a:lnTo>
                <a:lnTo>
                  <a:pt x="33528" y="609600"/>
                </a:lnTo>
                <a:close/>
                <a:moveTo>
                  <a:pt x="0" y="76200"/>
                </a:moveTo>
                <a:lnTo>
                  <a:pt x="39624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6644640" y="5628132"/>
            <a:ext cx="1590447" cy="7059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This is less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ff0000"/>
                </a:solidFill>
                <a:latin typeface="Arial"/>
                <a:cs typeface="Arial"/>
              </a:rPr>
              <a:t>likely.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02" name="object 1602"/>
          <p:cNvSpPr/>
          <p:nvPr/>
        </p:nvSpPr>
        <p:spPr>
          <a:xfrm>
            <a:off x="7946136" y="49530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528" y="609600"/>
                </a:moveTo>
                <a:lnTo>
                  <a:pt x="33528" y="64008"/>
                </a:lnTo>
                <a:lnTo>
                  <a:pt x="42671" y="64008"/>
                </a:lnTo>
                <a:lnTo>
                  <a:pt x="42671" y="609600"/>
                </a:lnTo>
                <a:lnTo>
                  <a:pt x="33528" y="609600"/>
                </a:lnTo>
                <a:close/>
                <a:moveTo>
                  <a:pt x="0" y="76200"/>
                </a:moveTo>
                <a:lnTo>
                  <a:pt x="39624" y="0"/>
                </a:lnTo>
                <a:lnTo>
                  <a:pt x="76200" y="76200"/>
                </a:lnTo>
                <a:lnTo>
                  <a:pt x="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object 160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4" name="object 1604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4976622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Accounting for Gaps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046000"/>
            <a:ext cx="7973677" cy="6843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cc9900"/>
                </a:solidFill>
                <a:latin typeface="Arial"/>
                <a:cs typeface="Arial"/>
              </a:rPr>
              <a:t>•  </a:t>
            </a:r>
            <a:r>
              <a:rPr sz="2570" i="1" spc="10" dirty="0">
                <a:latin typeface="Arial"/>
                <a:cs typeface="Arial"/>
              </a:rPr>
              <a:t>Gaps</a:t>
            </a:r>
            <a:r>
              <a:rPr sz="2570" spc="10" dirty="0">
                <a:latin typeface="Arial"/>
                <a:cs typeface="Arial"/>
              </a:rPr>
              <a:t>- contiguous sequence of spaces in one of the</a:t>
            </a:r>
            <a:endParaRPr sz="25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rows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155472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155472"/>
            <a:ext cx="7000816" cy="30618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Score for a gap of length </a:t>
            </a:r>
            <a:r>
              <a:rPr sz="2600" i="1" spc="10" dirty="0">
                <a:latin typeface="Arial"/>
                <a:cs typeface="Arial"/>
              </a:rPr>
              <a:t>x </a:t>
            </a:r>
            <a:r>
              <a:rPr sz="2600" spc="10" dirty="0">
                <a:latin typeface="Arial"/>
                <a:cs typeface="Arial"/>
              </a:rPr>
              <a:t>is:</a:t>
            </a:r>
            <a:endParaRPr sz="2600">
              <a:latin typeface="Arial"/>
              <a:cs typeface="Arial"/>
            </a:endParaRPr>
          </a:p>
          <a:p>
            <a:pPr marL="1770888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-(</a:t>
            </a:r>
            <a:r>
              <a:rPr sz="2600" i="1" spc="10" dirty="0">
                <a:latin typeface="Arial"/>
                <a:cs typeface="Arial"/>
              </a:rPr>
              <a:t>ρ + σx</a:t>
            </a:r>
            <a:r>
              <a:rPr sz="2600" spc="1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60" spc="10" dirty="0">
                <a:latin typeface="Arial"/>
                <a:cs typeface="Arial"/>
              </a:rPr>
              <a:t>where </a:t>
            </a:r>
            <a:r>
              <a:rPr sz="2060" i="1" spc="10" dirty="0">
                <a:latin typeface="Arial"/>
                <a:cs typeface="Arial"/>
              </a:rPr>
              <a:t>ρ </a:t>
            </a:r>
            <a:r>
              <a:rPr sz="2060" spc="10" dirty="0">
                <a:latin typeface="Arial"/>
                <a:cs typeface="Arial"/>
              </a:rPr>
              <a:t>&gt;0 is the penalty for introducing a gap:</a:t>
            </a:r>
            <a:endParaRPr sz="2000">
              <a:latin typeface="Arial"/>
              <a:cs typeface="Arial"/>
            </a:endParaRPr>
          </a:p>
          <a:p>
            <a:pPr marL="1658112">
              <a:lnSpc>
                <a:spcPct val="100000"/>
              </a:lnSpc>
            </a:pP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gap opening penalty</a:t>
            </a:r>
            <a:endParaRPr sz="2600">
              <a:latin typeface="Arial"/>
              <a:cs typeface="Arial"/>
            </a:endParaRPr>
          </a:p>
          <a:p>
            <a:pPr marL="21336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ρ </a:t>
            </a:r>
            <a:r>
              <a:rPr sz="2600" spc="10" dirty="0">
                <a:latin typeface="Arial"/>
                <a:cs typeface="Arial"/>
              </a:rPr>
              <a:t>will be large relative to </a:t>
            </a:r>
            <a:r>
              <a:rPr sz="2600" i="1" spc="10" dirty="0">
                <a:latin typeface="Arial"/>
                <a:cs typeface="Arial"/>
              </a:rPr>
              <a:t>σ:</a:t>
            </a:r>
            <a:endParaRPr sz="2600">
              <a:latin typeface="Arial"/>
              <a:cs typeface="Arial"/>
            </a:endParaRPr>
          </a:p>
          <a:p>
            <a:pPr marL="1679447">
              <a:lnSpc>
                <a:spcPct val="100000"/>
              </a:lnSpc>
            </a:pPr>
            <a:r>
              <a:rPr sz="2600" spc="10" dirty="0">
                <a:solidFill>
                  <a:srgbClr val="ff0000"/>
                </a:solidFill>
                <a:latin typeface="Arial"/>
                <a:cs typeface="Arial"/>
              </a:rPr>
              <a:t>gap extension penalty</a:t>
            </a:r>
            <a:endParaRPr sz="2600">
              <a:latin typeface="Arial"/>
              <a:cs typeface="Arial"/>
            </a:endParaRPr>
          </a:p>
          <a:p>
            <a:pPr marL="21336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because you do not want to add too much of a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penalty for extending the gap.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object 1605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6" name="object 1606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0371"/>
            <a:ext cx="4771516" cy="68106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006633"/>
                </a:solidFill>
                <a:latin typeface="Arial Unicode MS"/>
                <a:cs typeface="Arial Unicode MS"/>
              </a:rPr>
              <a:t>Affine Gap Penalties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2910840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Gap penalties: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2678811"/>
            <a:ext cx="23926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93392" y="2678811"/>
            <a:ext cx="4514849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-</a:t>
            </a:r>
            <a:r>
              <a:rPr sz="3000" i="1" spc="10" dirty="0">
                <a:latin typeface="Arial"/>
                <a:cs typeface="Arial"/>
              </a:rPr>
              <a:t>ρ</a:t>
            </a:r>
            <a:r>
              <a:rPr sz="3000" spc="10" dirty="0">
                <a:latin typeface="Arial"/>
                <a:cs typeface="Arial"/>
              </a:rPr>
              <a:t>-</a:t>
            </a:r>
            <a:r>
              <a:rPr sz="30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when there is 1 indel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227451"/>
            <a:ext cx="562317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  </a:t>
            </a:r>
            <a:r>
              <a:rPr sz="3000" spc="10" dirty="0">
                <a:latin typeface="Arial"/>
                <a:cs typeface="Arial"/>
              </a:rPr>
              <a:t>-</a:t>
            </a:r>
            <a:r>
              <a:rPr sz="3000" i="1" spc="10" dirty="0">
                <a:latin typeface="Arial"/>
                <a:cs typeface="Arial"/>
              </a:rPr>
              <a:t>ρ</a:t>
            </a:r>
            <a:r>
              <a:rPr sz="3000" spc="10" dirty="0">
                <a:latin typeface="Arial"/>
                <a:cs typeface="Arial"/>
              </a:rPr>
              <a:t>-2</a:t>
            </a:r>
            <a:r>
              <a:rPr sz="30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when there are 2 indels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776091"/>
            <a:ext cx="6443472" cy="4251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  </a:t>
            </a:r>
            <a:r>
              <a:rPr sz="3000" spc="10" dirty="0">
                <a:latin typeface="Arial"/>
                <a:cs typeface="Arial"/>
              </a:rPr>
              <a:t>-</a:t>
            </a:r>
            <a:r>
              <a:rPr sz="3000" i="1" spc="10" dirty="0">
                <a:latin typeface="Arial"/>
                <a:cs typeface="Arial"/>
              </a:rPr>
              <a:t>ρ</a:t>
            </a:r>
            <a:r>
              <a:rPr sz="3000" spc="10" dirty="0">
                <a:latin typeface="Arial"/>
                <a:cs typeface="Arial"/>
              </a:rPr>
              <a:t>-3</a:t>
            </a:r>
            <a:r>
              <a:rPr sz="30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when there are 3 indels, etc.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4324731"/>
            <a:ext cx="7269101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3b812f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-</a:t>
            </a:r>
            <a:r>
              <a:rPr sz="3000" i="1" spc="10" dirty="0">
                <a:latin typeface="Arial"/>
                <a:cs typeface="Arial"/>
              </a:rPr>
              <a:t>ρ</a:t>
            </a:r>
            <a:r>
              <a:rPr sz="3000" spc="10" dirty="0">
                <a:latin typeface="Arial"/>
                <a:cs typeface="Arial"/>
              </a:rPr>
              <a:t>- </a:t>
            </a:r>
            <a:r>
              <a:rPr sz="2800" i="1" spc="10" dirty="0">
                <a:latin typeface="Arial"/>
                <a:cs typeface="Arial"/>
              </a:rPr>
              <a:t>x</a:t>
            </a:r>
            <a:r>
              <a:rPr sz="2000" spc="10" dirty="0">
                <a:latin typeface="Arial"/>
                <a:cs typeface="Arial"/>
              </a:rPr>
              <a:t>·</a:t>
            </a:r>
            <a:r>
              <a:rPr sz="3000" i="1" spc="10" dirty="0">
                <a:latin typeface="Arial"/>
                <a:cs typeface="Arial"/>
              </a:rPr>
              <a:t>σ </a:t>
            </a:r>
            <a:r>
              <a:rPr sz="3000" spc="10" dirty="0">
                <a:latin typeface="Arial"/>
                <a:cs typeface="Arial"/>
              </a:rPr>
              <a:t>(-gap opening - </a:t>
            </a:r>
            <a:r>
              <a:rPr sz="2800" i="1" spc="10" dirty="0">
                <a:latin typeface="Arial"/>
                <a:cs typeface="Arial"/>
              </a:rPr>
              <a:t>x </a:t>
            </a:r>
            <a:r>
              <a:rPr sz="3000" spc="10" dirty="0">
                <a:latin typeface="Arial"/>
                <a:cs typeface="Arial"/>
              </a:rPr>
              <a:t>gap extensions)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873371"/>
            <a:ext cx="8100822" cy="13395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Somehow reduced penalties (as compared to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naïve scoring) are given to runs of horizontal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and vertical edges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object 1607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8" name="object 1608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86942"/>
            <a:ext cx="7491679" cy="61173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6633"/>
                </a:solidFill>
                <a:latin typeface="Arial Unicode MS"/>
                <a:cs typeface="Arial Unicode MS"/>
              </a:rPr>
              <a:t>Affine Gap Penalties and Edit Graph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1609" name="object 1609"/>
          <p:cNvSpPr/>
          <p:nvPr/>
        </p:nvSpPr>
        <p:spPr>
          <a:xfrm>
            <a:off x="1673351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30224"/>
                </a:lnTo>
                <a:lnTo>
                  <a:pt x="819913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0" name="object 1610"/>
          <p:cNvSpPr/>
          <p:nvPr/>
        </p:nvSpPr>
        <p:spPr>
          <a:xfrm>
            <a:off x="2493264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1" name="object 1611"/>
          <p:cNvSpPr/>
          <p:nvPr/>
        </p:nvSpPr>
        <p:spPr>
          <a:xfrm>
            <a:off x="3313176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2" name="object 1612"/>
          <p:cNvSpPr/>
          <p:nvPr/>
        </p:nvSpPr>
        <p:spPr>
          <a:xfrm>
            <a:off x="4133088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6864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3" name="object 1613"/>
          <p:cNvSpPr/>
          <p:nvPr/>
        </p:nvSpPr>
        <p:spPr>
          <a:xfrm>
            <a:off x="1673351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27176"/>
                </a:lnTo>
                <a:lnTo>
                  <a:pt x="819913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4" name="object 1614"/>
          <p:cNvSpPr/>
          <p:nvPr/>
        </p:nvSpPr>
        <p:spPr>
          <a:xfrm>
            <a:off x="2493264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5" name="object 1615"/>
          <p:cNvSpPr/>
          <p:nvPr/>
        </p:nvSpPr>
        <p:spPr>
          <a:xfrm>
            <a:off x="3313176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6" name="object 1616"/>
          <p:cNvSpPr/>
          <p:nvPr/>
        </p:nvSpPr>
        <p:spPr>
          <a:xfrm>
            <a:off x="4133088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6864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7" name="object 1617"/>
          <p:cNvSpPr/>
          <p:nvPr/>
        </p:nvSpPr>
        <p:spPr>
          <a:xfrm>
            <a:off x="1673351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30224"/>
                </a:lnTo>
                <a:lnTo>
                  <a:pt x="819913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8" name="object 1618"/>
          <p:cNvSpPr/>
          <p:nvPr/>
        </p:nvSpPr>
        <p:spPr>
          <a:xfrm>
            <a:off x="2493264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9" name="object 1619"/>
          <p:cNvSpPr/>
          <p:nvPr/>
        </p:nvSpPr>
        <p:spPr>
          <a:xfrm>
            <a:off x="3313176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0" name="object 1620"/>
          <p:cNvSpPr/>
          <p:nvPr/>
        </p:nvSpPr>
        <p:spPr>
          <a:xfrm>
            <a:off x="4133088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6864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1" name="object 1621"/>
          <p:cNvSpPr/>
          <p:nvPr/>
        </p:nvSpPr>
        <p:spPr>
          <a:xfrm>
            <a:off x="1673351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27176"/>
                </a:lnTo>
                <a:lnTo>
                  <a:pt x="819913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2" name="object 1622"/>
          <p:cNvSpPr/>
          <p:nvPr/>
        </p:nvSpPr>
        <p:spPr>
          <a:xfrm>
            <a:off x="2493264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3" name="object 1623"/>
          <p:cNvSpPr/>
          <p:nvPr/>
        </p:nvSpPr>
        <p:spPr>
          <a:xfrm>
            <a:off x="3313176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4" name="object 1624"/>
          <p:cNvSpPr/>
          <p:nvPr/>
        </p:nvSpPr>
        <p:spPr>
          <a:xfrm>
            <a:off x="4133088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6864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5" name="object 1625"/>
          <p:cNvSpPr/>
          <p:nvPr/>
        </p:nvSpPr>
        <p:spPr>
          <a:xfrm>
            <a:off x="2493264" y="2426208"/>
            <a:ext cx="12192" cy="4142232"/>
          </a:xfrm>
          <a:custGeom>
            <a:avLst/>
            <a:gdLst/>
            <a:ahLst/>
            <a:cxnLst/>
            <a:rect l="l" t="t" r="r" b="b"/>
            <a:pathLst>
              <a:path w="12192" h="4142232">
                <a:moveTo>
                  <a:pt x="12192" y="0"/>
                </a:moveTo>
                <a:lnTo>
                  <a:pt x="12192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6" name="object 1626"/>
          <p:cNvSpPr/>
          <p:nvPr/>
        </p:nvSpPr>
        <p:spPr>
          <a:xfrm>
            <a:off x="3310128" y="2426208"/>
            <a:ext cx="15239" cy="4142232"/>
          </a:xfrm>
          <a:custGeom>
            <a:avLst/>
            <a:gdLst/>
            <a:ahLst/>
            <a:cxnLst/>
            <a:rect l="l" t="t" r="r" b="b"/>
            <a:pathLst>
              <a:path w="15239" h="4142232">
                <a:moveTo>
                  <a:pt x="15240" y="0"/>
                </a:moveTo>
                <a:lnTo>
                  <a:pt x="15240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7" name="object 1627"/>
          <p:cNvSpPr/>
          <p:nvPr/>
        </p:nvSpPr>
        <p:spPr>
          <a:xfrm>
            <a:off x="4130040" y="2426208"/>
            <a:ext cx="12191" cy="4142232"/>
          </a:xfrm>
          <a:custGeom>
            <a:avLst/>
            <a:gdLst/>
            <a:ahLst/>
            <a:cxnLst/>
            <a:rect l="l" t="t" r="r" b="b"/>
            <a:pathLst>
              <a:path w="12191" h="4142232">
                <a:moveTo>
                  <a:pt x="12192" y="0"/>
                </a:moveTo>
                <a:lnTo>
                  <a:pt x="12192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8" name="object 1628"/>
          <p:cNvSpPr/>
          <p:nvPr/>
        </p:nvSpPr>
        <p:spPr>
          <a:xfrm>
            <a:off x="4940808" y="2426208"/>
            <a:ext cx="30480" cy="4142232"/>
          </a:xfrm>
          <a:custGeom>
            <a:avLst/>
            <a:gdLst/>
            <a:ahLst/>
            <a:cxnLst/>
            <a:rect l="l" t="t" r="r" b="b"/>
            <a:pathLst>
              <a:path w="30480" h="4142232">
                <a:moveTo>
                  <a:pt x="30480" y="0"/>
                </a:moveTo>
                <a:lnTo>
                  <a:pt x="30480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9" name="object 1629"/>
          <p:cNvSpPr/>
          <p:nvPr/>
        </p:nvSpPr>
        <p:spPr>
          <a:xfrm>
            <a:off x="1664207" y="3462528"/>
            <a:ext cx="3307080" cy="12192"/>
          </a:xfrm>
          <a:custGeom>
            <a:avLst/>
            <a:gdLst/>
            <a:ahLst/>
            <a:cxnLst/>
            <a:rect l="l" t="t" r="r" b="b"/>
            <a:pathLst>
              <a:path w="3307080" h="12192">
                <a:moveTo>
                  <a:pt x="0" y="0"/>
                </a:moveTo>
                <a:lnTo>
                  <a:pt x="3307081" y="0"/>
                </a:lnTo>
                <a:lnTo>
                  <a:pt x="3307081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0" name="object 1630"/>
          <p:cNvSpPr/>
          <p:nvPr/>
        </p:nvSpPr>
        <p:spPr>
          <a:xfrm>
            <a:off x="1664207" y="4489704"/>
            <a:ext cx="3307080" cy="15240"/>
          </a:xfrm>
          <a:custGeom>
            <a:avLst/>
            <a:gdLst/>
            <a:ahLst/>
            <a:cxnLst/>
            <a:rect l="l" t="t" r="r" b="b"/>
            <a:pathLst>
              <a:path w="3307080" h="15240">
                <a:moveTo>
                  <a:pt x="0" y="0"/>
                </a:moveTo>
                <a:lnTo>
                  <a:pt x="3307081" y="0"/>
                </a:lnTo>
                <a:lnTo>
                  <a:pt x="3307081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1" name="object 1631"/>
          <p:cNvSpPr/>
          <p:nvPr/>
        </p:nvSpPr>
        <p:spPr>
          <a:xfrm>
            <a:off x="1664207" y="5519928"/>
            <a:ext cx="3307080" cy="12192"/>
          </a:xfrm>
          <a:custGeom>
            <a:avLst/>
            <a:gdLst/>
            <a:ahLst/>
            <a:cxnLst/>
            <a:rect l="l" t="t" r="r" b="b"/>
            <a:pathLst>
              <a:path w="3307080" h="12192">
                <a:moveTo>
                  <a:pt x="0" y="0"/>
                </a:moveTo>
                <a:lnTo>
                  <a:pt x="3307081" y="0"/>
                </a:lnTo>
                <a:lnTo>
                  <a:pt x="3307081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2" name="object 1632"/>
          <p:cNvSpPr/>
          <p:nvPr/>
        </p:nvSpPr>
        <p:spPr>
          <a:xfrm>
            <a:off x="1664207" y="2426208"/>
            <a:ext cx="30480" cy="4142232"/>
          </a:xfrm>
          <a:custGeom>
            <a:avLst/>
            <a:gdLst/>
            <a:ahLst/>
            <a:cxnLst/>
            <a:rect l="l" t="t" r="r" b="b"/>
            <a:pathLst>
              <a:path w="30480" h="4142232">
                <a:moveTo>
                  <a:pt x="30481" y="0"/>
                </a:moveTo>
                <a:lnTo>
                  <a:pt x="30481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3" name="object 1633"/>
          <p:cNvSpPr/>
          <p:nvPr/>
        </p:nvSpPr>
        <p:spPr>
          <a:xfrm>
            <a:off x="1664207" y="2426208"/>
            <a:ext cx="3307080" cy="27432"/>
          </a:xfrm>
          <a:custGeom>
            <a:avLst/>
            <a:gdLst/>
            <a:ahLst/>
            <a:cxnLst/>
            <a:rect l="l" t="t" r="r" b="b"/>
            <a:pathLst>
              <a:path w="3307080" h="27432">
                <a:moveTo>
                  <a:pt x="0" y="0"/>
                </a:moveTo>
                <a:lnTo>
                  <a:pt x="3307081" y="0"/>
                </a:lnTo>
                <a:lnTo>
                  <a:pt x="3307081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4" name="object 1634"/>
          <p:cNvSpPr/>
          <p:nvPr/>
        </p:nvSpPr>
        <p:spPr>
          <a:xfrm>
            <a:off x="1664207" y="6541009"/>
            <a:ext cx="3307080" cy="27431"/>
          </a:xfrm>
          <a:custGeom>
            <a:avLst/>
            <a:gdLst/>
            <a:ahLst/>
            <a:cxnLst/>
            <a:rect l="l" t="t" r="r" b="b"/>
            <a:pathLst>
              <a:path w="3307080" h="27431">
                <a:moveTo>
                  <a:pt x="0" y="0"/>
                </a:moveTo>
                <a:lnTo>
                  <a:pt x="3307081" y="0"/>
                </a:lnTo>
                <a:lnTo>
                  <a:pt x="3307081" y="27431"/>
                </a:lnTo>
                <a:lnTo>
                  <a:pt x="0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349240" y="2374011"/>
            <a:ext cx="3718562" cy="31683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To reflect affine gap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penalties we have to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add “long” horizontal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and vertical edges to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the edit graph.  Each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such edge of length x</a:t>
            </a:r>
            <a:endParaRPr sz="3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000" i="1" spc="10" dirty="0">
                <a:latin typeface="Arial"/>
                <a:cs typeface="Arial"/>
              </a:rPr>
              <a:t>should have weight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09944" y="5665851"/>
            <a:ext cx="1549527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10" i="1" spc="10" dirty="0">
                <a:latin typeface="Arial"/>
                <a:cs typeface="Arial"/>
              </a:rPr>
              <a:t>-</a:t>
            </a:r>
            <a:r>
              <a:rPr sz="2710" spc="10" dirty="0">
                <a:latin typeface="Arial"/>
                <a:cs typeface="Arial"/>
              </a:rPr>
              <a:t>  </a:t>
            </a:r>
            <a:r>
              <a:rPr sz="2610" i="1" spc="10" dirty="0">
                <a:latin typeface="Arial"/>
                <a:cs typeface="Arial"/>
              </a:rPr>
              <a:t>- </a:t>
            </a:r>
            <a:r>
              <a:rPr sz="2410" i="1" spc="10" dirty="0">
                <a:latin typeface="Arial"/>
                <a:cs typeface="Arial"/>
              </a:rPr>
              <a:t>x *</a:t>
            </a:r>
            <a:r>
              <a:rPr sz="2710" spc="10" dirty="0">
                <a:latin typeface="Arial"/>
                <a:cs typeface="Arial"/>
              </a:rPr>
              <a:t>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object 1635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6" name="object 1636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96830"/>
            <a:ext cx="7636934" cy="47715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Adding “Affine Penalty” Edges to the Edit Graph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637" name="object 1637"/>
          <p:cNvSpPr/>
          <p:nvPr/>
        </p:nvSpPr>
        <p:spPr>
          <a:xfrm>
            <a:off x="923544" y="3450336"/>
            <a:ext cx="755904" cy="3054096"/>
          </a:xfrm>
          <a:custGeom>
            <a:avLst/>
            <a:gdLst/>
            <a:ahLst/>
            <a:cxnLst/>
            <a:rect l="l" t="t" r="r" b="b"/>
            <a:pathLst>
              <a:path w="755904" h="3054096">
                <a:moveTo>
                  <a:pt x="755904" y="9144"/>
                </a:moveTo>
                <a:lnTo>
                  <a:pt x="685800" y="12192"/>
                </a:lnTo>
                <a:lnTo>
                  <a:pt x="615696" y="15240"/>
                </a:lnTo>
                <a:lnTo>
                  <a:pt x="548640" y="21336"/>
                </a:lnTo>
                <a:lnTo>
                  <a:pt x="484632" y="27432"/>
                </a:lnTo>
                <a:lnTo>
                  <a:pt x="420624" y="36576"/>
                </a:lnTo>
                <a:lnTo>
                  <a:pt x="359664" y="51816"/>
                </a:lnTo>
                <a:lnTo>
                  <a:pt x="329184" y="57912"/>
                </a:lnTo>
                <a:lnTo>
                  <a:pt x="301752" y="67056"/>
                </a:lnTo>
                <a:lnTo>
                  <a:pt x="274318" y="79248"/>
                </a:lnTo>
                <a:lnTo>
                  <a:pt x="246888" y="91440"/>
                </a:lnTo>
                <a:lnTo>
                  <a:pt x="222504" y="103632"/>
                </a:lnTo>
                <a:lnTo>
                  <a:pt x="198118" y="118872"/>
                </a:lnTo>
                <a:lnTo>
                  <a:pt x="173736" y="137160"/>
                </a:lnTo>
                <a:lnTo>
                  <a:pt x="152400" y="152400"/>
                </a:lnTo>
                <a:lnTo>
                  <a:pt x="131064" y="173735"/>
                </a:lnTo>
                <a:lnTo>
                  <a:pt x="112776" y="195072"/>
                </a:lnTo>
                <a:lnTo>
                  <a:pt x="94488" y="219456"/>
                </a:lnTo>
                <a:lnTo>
                  <a:pt x="79246" y="246888"/>
                </a:lnTo>
                <a:lnTo>
                  <a:pt x="64008" y="274320"/>
                </a:lnTo>
                <a:lnTo>
                  <a:pt x="48768" y="304800"/>
                </a:lnTo>
                <a:lnTo>
                  <a:pt x="39623" y="335279"/>
                </a:lnTo>
                <a:lnTo>
                  <a:pt x="27431" y="371856"/>
                </a:lnTo>
                <a:lnTo>
                  <a:pt x="21336" y="408432"/>
                </a:lnTo>
                <a:lnTo>
                  <a:pt x="15240" y="451104"/>
                </a:lnTo>
                <a:lnTo>
                  <a:pt x="9144" y="493776"/>
                </a:lnTo>
                <a:lnTo>
                  <a:pt x="9144" y="539496"/>
                </a:lnTo>
                <a:lnTo>
                  <a:pt x="9144" y="588264"/>
                </a:lnTo>
                <a:lnTo>
                  <a:pt x="9144" y="640079"/>
                </a:lnTo>
                <a:lnTo>
                  <a:pt x="15240" y="694944"/>
                </a:lnTo>
                <a:lnTo>
                  <a:pt x="21336" y="749808"/>
                </a:lnTo>
                <a:lnTo>
                  <a:pt x="27431" y="810768"/>
                </a:lnTo>
                <a:lnTo>
                  <a:pt x="36576" y="871728"/>
                </a:lnTo>
                <a:lnTo>
                  <a:pt x="48768" y="938784"/>
                </a:lnTo>
                <a:lnTo>
                  <a:pt x="60959" y="1002792"/>
                </a:lnTo>
                <a:lnTo>
                  <a:pt x="76200" y="1072896"/>
                </a:lnTo>
                <a:lnTo>
                  <a:pt x="91440" y="1143000"/>
                </a:lnTo>
                <a:lnTo>
                  <a:pt x="109728" y="1216152"/>
                </a:lnTo>
                <a:lnTo>
                  <a:pt x="128016" y="1292352"/>
                </a:lnTo>
                <a:lnTo>
                  <a:pt x="146304" y="1368552"/>
                </a:lnTo>
                <a:lnTo>
                  <a:pt x="167640" y="1447800"/>
                </a:lnTo>
                <a:lnTo>
                  <a:pt x="192024" y="1527048"/>
                </a:lnTo>
                <a:lnTo>
                  <a:pt x="216408" y="1609344"/>
                </a:lnTo>
                <a:lnTo>
                  <a:pt x="240792" y="1691640"/>
                </a:lnTo>
                <a:lnTo>
                  <a:pt x="265176" y="1776984"/>
                </a:lnTo>
                <a:lnTo>
                  <a:pt x="292608" y="1862328"/>
                </a:lnTo>
                <a:lnTo>
                  <a:pt x="320040" y="1950720"/>
                </a:lnTo>
                <a:lnTo>
                  <a:pt x="374904" y="2127504"/>
                </a:lnTo>
                <a:lnTo>
                  <a:pt x="435864" y="2307336"/>
                </a:lnTo>
                <a:lnTo>
                  <a:pt x="496824" y="2490216"/>
                </a:lnTo>
                <a:lnTo>
                  <a:pt x="560832" y="2676144"/>
                </a:lnTo>
                <a:lnTo>
                  <a:pt x="624840" y="2865120"/>
                </a:lnTo>
                <a:lnTo>
                  <a:pt x="670560" y="2993136"/>
                </a:lnTo>
                <a:lnTo>
                  <a:pt x="661416" y="2996184"/>
                </a:lnTo>
                <a:lnTo>
                  <a:pt x="615696" y="2868168"/>
                </a:lnTo>
                <a:lnTo>
                  <a:pt x="551688" y="2679192"/>
                </a:lnTo>
                <a:lnTo>
                  <a:pt x="487680" y="2493264"/>
                </a:lnTo>
                <a:lnTo>
                  <a:pt x="426720" y="2310384"/>
                </a:lnTo>
                <a:lnTo>
                  <a:pt x="365760" y="2130552"/>
                </a:lnTo>
                <a:lnTo>
                  <a:pt x="310896" y="1953768"/>
                </a:lnTo>
                <a:lnTo>
                  <a:pt x="283464" y="1865376"/>
                </a:lnTo>
                <a:lnTo>
                  <a:pt x="256032" y="1780032"/>
                </a:lnTo>
                <a:lnTo>
                  <a:pt x="231646" y="1694688"/>
                </a:lnTo>
                <a:lnTo>
                  <a:pt x="207264" y="1612392"/>
                </a:lnTo>
                <a:lnTo>
                  <a:pt x="182880" y="1530096"/>
                </a:lnTo>
                <a:lnTo>
                  <a:pt x="158496" y="1450848"/>
                </a:lnTo>
                <a:lnTo>
                  <a:pt x="137160" y="1371600"/>
                </a:lnTo>
                <a:lnTo>
                  <a:pt x="118872" y="1295400"/>
                </a:lnTo>
                <a:lnTo>
                  <a:pt x="100584" y="1219200"/>
                </a:lnTo>
                <a:lnTo>
                  <a:pt x="82295" y="1146048"/>
                </a:lnTo>
                <a:lnTo>
                  <a:pt x="67056" y="1075944"/>
                </a:lnTo>
                <a:lnTo>
                  <a:pt x="51816" y="1005840"/>
                </a:lnTo>
                <a:lnTo>
                  <a:pt x="39623" y="938784"/>
                </a:lnTo>
                <a:lnTo>
                  <a:pt x="27431" y="874776"/>
                </a:lnTo>
                <a:lnTo>
                  <a:pt x="18288" y="810768"/>
                </a:lnTo>
                <a:lnTo>
                  <a:pt x="12192" y="752856"/>
                </a:lnTo>
                <a:lnTo>
                  <a:pt x="6095" y="694944"/>
                </a:lnTo>
                <a:lnTo>
                  <a:pt x="0" y="640079"/>
                </a:lnTo>
                <a:lnTo>
                  <a:pt x="0" y="588264"/>
                </a:lnTo>
                <a:lnTo>
                  <a:pt x="0" y="539496"/>
                </a:lnTo>
                <a:lnTo>
                  <a:pt x="0" y="493776"/>
                </a:lnTo>
                <a:lnTo>
                  <a:pt x="6095" y="448056"/>
                </a:lnTo>
                <a:lnTo>
                  <a:pt x="12192" y="408432"/>
                </a:lnTo>
                <a:lnTo>
                  <a:pt x="18288" y="368808"/>
                </a:lnTo>
                <a:lnTo>
                  <a:pt x="30480" y="332232"/>
                </a:lnTo>
                <a:lnTo>
                  <a:pt x="42672" y="301752"/>
                </a:lnTo>
                <a:lnTo>
                  <a:pt x="54864" y="268223"/>
                </a:lnTo>
                <a:lnTo>
                  <a:pt x="70104" y="240792"/>
                </a:lnTo>
                <a:lnTo>
                  <a:pt x="85344" y="213360"/>
                </a:lnTo>
                <a:lnTo>
                  <a:pt x="103631" y="188976"/>
                </a:lnTo>
                <a:lnTo>
                  <a:pt x="124968" y="167640"/>
                </a:lnTo>
                <a:lnTo>
                  <a:pt x="146304" y="146304"/>
                </a:lnTo>
                <a:lnTo>
                  <a:pt x="167640" y="128016"/>
                </a:lnTo>
                <a:lnTo>
                  <a:pt x="192024" y="109728"/>
                </a:lnTo>
                <a:lnTo>
                  <a:pt x="216408" y="94488"/>
                </a:lnTo>
                <a:lnTo>
                  <a:pt x="243840" y="82296"/>
                </a:lnTo>
                <a:lnTo>
                  <a:pt x="271272" y="70104"/>
                </a:lnTo>
                <a:lnTo>
                  <a:pt x="298704" y="57912"/>
                </a:lnTo>
                <a:lnTo>
                  <a:pt x="326136" y="48768"/>
                </a:lnTo>
                <a:lnTo>
                  <a:pt x="356616" y="42672"/>
                </a:lnTo>
                <a:lnTo>
                  <a:pt x="417576" y="27432"/>
                </a:lnTo>
                <a:lnTo>
                  <a:pt x="481584" y="18288"/>
                </a:lnTo>
                <a:lnTo>
                  <a:pt x="548640" y="12192"/>
                </a:lnTo>
                <a:lnTo>
                  <a:pt x="615696" y="6096"/>
                </a:lnTo>
                <a:lnTo>
                  <a:pt x="685800" y="3048"/>
                </a:lnTo>
                <a:lnTo>
                  <a:pt x="752856" y="0"/>
                </a:lnTo>
                <a:lnTo>
                  <a:pt x="755904" y="9144"/>
                </a:lnTo>
                <a:close/>
                <a:moveTo>
                  <a:pt x="697992" y="2968752"/>
                </a:moveTo>
                <a:lnTo>
                  <a:pt x="685800" y="3054096"/>
                </a:lnTo>
                <a:lnTo>
                  <a:pt x="624840" y="2993136"/>
                </a:lnTo>
                <a:lnTo>
                  <a:pt x="6979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8" name="object 1638"/>
          <p:cNvSpPr/>
          <p:nvPr/>
        </p:nvSpPr>
        <p:spPr>
          <a:xfrm>
            <a:off x="1673351" y="1444752"/>
            <a:ext cx="3203448" cy="996696"/>
          </a:xfrm>
          <a:custGeom>
            <a:avLst/>
            <a:gdLst/>
            <a:ahLst/>
            <a:cxnLst/>
            <a:rect l="l" t="t" r="r" b="b"/>
            <a:pathLst>
              <a:path w="3203448" h="996696">
                <a:moveTo>
                  <a:pt x="0" y="993648"/>
                </a:moveTo>
                <a:lnTo>
                  <a:pt x="57913" y="899160"/>
                </a:lnTo>
                <a:lnTo>
                  <a:pt x="112777" y="807720"/>
                </a:lnTo>
                <a:lnTo>
                  <a:pt x="170689" y="716280"/>
                </a:lnTo>
                <a:lnTo>
                  <a:pt x="228600" y="627888"/>
                </a:lnTo>
                <a:lnTo>
                  <a:pt x="289561" y="542544"/>
                </a:lnTo>
                <a:lnTo>
                  <a:pt x="350521" y="460248"/>
                </a:lnTo>
                <a:lnTo>
                  <a:pt x="384049" y="420624"/>
                </a:lnTo>
                <a:lnTo>
                  <a:pt x="414528" y="384048"/>
                </a:lnTo>
                <a:lnTo>
                  <a:pt x="448057" y="347472"/>
                </a:lnTo>
                <a:lnTo>
                  <a:pt x="481585" y="310896"/>
                </a:lnTo>
                <a:lnTo>
                  <a:pt x="515113" y="277368"/>
                </a:lnTo>
                <a:lnTo>
                  <a:pt x="551689" y="243840"/>
                </a:lnTo>
                <a:lnTo>
                  <a:pt x="585217" y="213360"/>
                </a:lnTo>
                <a:lnTo>
                  <a:pt x="621793" y="182880"/>
                </a:lnTo>
                <a:lnTo>
                  <a:pt x="661417" y="155448"/>
                </a:lnTo>
                <a:lnTo>
                  <a:pt x="697993" y="131064"/>
                </a:lnTo>
                <a:lnTo>
                  <a:pt x="737617" y="106680"/>
                </a:lnTo>
                <a:lnTo>
                  <a:pt x="777241" y="85344"/>
                </a:lnTo>
                <a:lnTo>
                  <a:pt x="819913" y="67056"/>
                </a:lnTo>
                <a:lnTo>
                  <a:pt x="862585" y="48768"/>
                </a:lnTo>
                <a:lnTo>
                  <a:pt x="905257" y="33528"/>
                </a:lnTo>
                <a:lnTo>
                  <a:pt x="947929" y="21336"/>
                </a:lnTo>
                <a:lnTo>
                  <a:pt x="996697" y="12192"/>
                </a:lnTo>
                <a:lnTo>
                  <a:pt x="1042417" y="6096"/>
                </a:lnTo>
                <a:lnTo>
                  <a:pt x="1091185" y="0"/>
                </a:lnTo>
                <a:lnTo>
                  <a:pt x="1139953" y="0"/>
                </a:lnTo>
                <a:lnTo>
                  <a:pt x="1191769" y="0"/>
                </a:lnTo>
                <a:lnTo>
                  <a:pt x="1243585" y="6096"/>
                </a:lnTo>
                <a:lnTo>
                  <a:pt x="1295401" y="12192"/>
                </a:lnTo>
                <a:lnTo>
                  <a:pt x="1350265" y="21336"/>
                </a:lnTo>
                <a:lnTo>
                  <a:pt x="1408177" y="33528"/>
                </a:lnTo>
                <a:lnTo>
                  <a:pt x="1463041" y="48768"/>
                </a:lnTo>
                <a:lnTo>
                  <a:pt x="1524001" y="67056"/>
                </a:lnTo>
                <a:lnTo>
                  <a:pt x="1581913" y="85344"/>
                </a:lnTo>
                <a:lnTo>
                  <a:pt x="1642873" y="106680"/>
                </a:lnTo>
                <a:lnTo>
                  <a:pt x="1703833" y="131064"/>
                </a:lnTo>
                <a:lnTo>
                  <a:pt x="1764793" y="155448"/>
                </a:lnTo>
                <a:lnTo>
                  <a:pt x="1828801" y="182880"/>
                </a:lnTo>
                <a:lnTo>
                  <a:pt x="1892808" y="213360"/>
                </a:lnTo>
                <a:lnTo>
                  <a:pt x="1956817" y="243840"/>
                </a:lnTo>
                <a:lnTo>
                  <a:pt x="2020825" y="274320"/>
                </a:lnTo>
                <a:lnTo>
                  <a:pt x="2087881" y="310896"/>
                </a:lnTo>
                <a:lnTo>
                  <a:pt x="2154937" y="344424"/>
                </a:lnTo>
                <a:lnTo>
                  <a:pt x="2221993" y="381000"/>
                </a:lnTo>
                <a:lnTo>
                  <a:pt x="2289049" y="420624"/>
                </a:lnTo>
                <a:lnTo>
                  <a:pt x="2359152" y="460248"/>
                </a:lnTo>
                <a:lnTo>
                  <a:pt x="2496313" y="542544"/>
                </a:lnTo>
                <a:lnTo>
                  <a:pt x="2636521" y="627888"/>
                </a:lnTo>
                <a:lnTo>
                  <a:pt x="2776729" y="716280"/>
                </a:lnTo>
                <a:lnTo>
                  <a:pt x="2919985" y="807720"/>
                </a:lnTo>
                <a:lnTo>
                  <a:pt x="3063241" y="899160"/>
                </a:lnTo>
                <a:lnTo>
                  <a:pt x="3154681" y="957072"/>
                </a:lnTo>
                <a:lnTo>
                  <a:pt x="3148585" y="963168"/>
                </a:lnTo>
                <a:lnTo>
                  <a:pt x="3057145" y="905256"/>
                </a:lnTo>
                <a:lnTo>
                  <a:pt x="2916937" y="813816"/>
                </a:lnTo>
                <a:lnTo>
                  <a:pt x="2773681" y="722376"/>
                </a:lnTo>
                <a:lnTo>
                  <a:pt x="2630425" y="633984"/>
                </a:lnTo>
                <a:lnTo>
                  <a:pt x="2490217" y="548640"/>
                </a:lnTo>
                <a:lnTo>
                  <a:pt x="2353057" y="469392"/>
                </a:lnTo>
                <a:lnTo>
                  <a:pt x="2286001" y="429768"/>
                </a:lnTo>
                <a:lnTo>
                  <a:pt x="2215897" y="390144"/>
                </a:lnTo>
                <a:lnTo>
                  <a:pt x="2148841" y="353568"/>
                </a:lnTo>
                <a:lnTo>
                  <a:pt x="2084833" y="316992"/>
                </a:lnTo>
                <a:lnTo>
                  <a:pt x="2017777" y="283464"/>
                </a:lnTo>
                <a:lnTo>
                  <a:pt x="1950720" y="252984"/>
                </a:lnTo>
                <a:lnTo>
                  <a:pt x="1886713" y="219456"/>
                </a:lnTo>
                <a:lnTo>
                  <a:pt x="1822705" y="192024"/>
                </a:lnTo>
                <a:lnTo>
                  <a:pt x="1761745" y="164592"/>
                </a:lnTo>
                <a:lnTo>
                  <a:pt x="1700785" y="140208"/>
                </a:lnTo>
                <a:lnTo>
                  <a:pt x="1639825" y="115824"/>
                </a:lnTo>
                <a:lnTo>
                  <a:pt x="1578864" y="94488"/>
                </a:lnTo>
                <a:lnTo>
                  <a:pt x="1520953" y="76200"/>
                </a:lnTo>
                <a:lnTo>
                  <a:pt x="1463041" y="57912"/>
                </a:lnTo>
                <a:lnTo>
                  <a:pt x="1405129" y="42672"/>
                </a:lnTo>
                <a:lnTo>
                  <a:pt x="1350265" y="30480"/>
                </a:lnTo>
                <a:lnTo>
                  <a:pt x="1295401" y="21336"/>
                </a:lnTo>
                <a:lnTo>
                  <a:pt x="1243585" y="15240"/>
                </a:lnTo>
                <a:lnTo>
                  <a:pt x="1191769" y="12192"/>
                </a:lnTo>
                <a:lnTo>
                  <a:pt x="1139953" y="9144"/>
                </a:lnTo>
                <a:lnTo>
                  <a:pt x="1091185" y="12192"/>
                </a:lnTo>
                <a:lnTo>
                  <a:pt x="1042417" y="15240"/>
                </a:lnTo>
                <a:lnTo>
                  <a:pt x="996697" y="21336"/>
                </a:lnTo>
                <a:lnTo>
                  <a:pt x="950977" y="30480"/>
                </a:lnTo>
                <a:lnTo>
                  <a:pt x="908305" y="42672"/>
                </a:lnTo>
                <a:lnTo>
                  <a:pt x="865633" y="57912"/>
                </a:lnTo>
                <a:lnTo>
                  <a:pt x="822961" y="76200"/>
                </a:lnTo>
                <a:lnTo>
                  <a:pt x="783337" y="94488"/>
                </a:lnTo>
                <a:lnTo>
                  <a:pt x="743713" y="115824"/>
                </a:lnTo>
                <a:lnTo>
                  <a:pt x="704089" y="137160"/>
                </a:lnTo>
                <a:lnTo>
                  <a:pt x="664465" y="164592"/>
                </a:lnTo>
                <a:lnTo>
                  <a:pt x="627889" y="192024"/>
                </a:lnTo>
                <a:lnTo>
                  <a:pt x="591313" y="219456"/>
                </a:lnTo>
                <a:lnTo>
                  <a:pt x="557785" y="249936"/>
                </a:lnTo>
                <a:lnTo>
                  <a:pt x="521209" y="283464"/>
                </a:lnTo>
                <a:lnTo>
                  <a:pt x="487681" y="316992"/>
                </a:lnTo>
                <a:lnTo>
                  <a:pt x="454153" y="353568"/>
                </a:lnTo>
                <a:lnTo>
                  <a:pt x="423673" y="390144"/>
                </a:lnTo>
                <a:lnTo>
                  <a:pt x="390145" y="426720"/>
                </a:lnTo>
                <a:lnTo>
                  <a:pt x="359665" y="466344"/>
                </a:lnTo>
                <a:lnTo>
                  <a:pt x="298705" y="548640"/>
                </a:lnTo>
                <a:lnTo>
                  <a:pt x="237745" y="633984"/>
                </a:lnTo>
                <a:lnTo>
                  <a:pt x="179833" y="722376"/>
                </a:lnTo>
                <a:lnTo>
                  <a:pt x="121921" y="813816"/>
                </a:lnTo>
                <a:lnTo>
                  <a:pt x="64009" y="905256"/>
                </a:lnTo>
                <a:lnTo>
                  <a:pt x="9145" y="996696"/>
                </a:lnTo>
                <a:lnTo>
                  <a:pt x="0" y="993648"/>
                </a:lnTo>
                <a:close/>
                <a:moveTo>
                  <a:pt x="3160777" y="920496"/>
                </a:moveTo>
                <a:lnTo>
                  <a:pt x="3203449" y="993648"/>
                </a:lnTo>
                <a:lnTo>
                  <a:pt x="3121153" y="984504"/>
                </a:lnTo>
                <a:lnTo>
                  <a:pt x="3160777" y="9204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9" name="object 1639"/>
          <p:cNvSpPr/>
          <p:nvPr/>
        </p:nvSpPr>
        <p:spPr>
          <a:xfrm>
            <a:off x="1459992" y="2435352"/>
            <a:ext cx="298704" cy="1069848"/>
          </a:xfrm>
          <a:custGeom>
            <a:avLst/>
            <a:gdLst/>
            <a:ahLst/>
            <a:cxnLst/>
            <a:rect l="l" t="t" r="r" b="b"/>
            <a:pathLst>
              <a:path w="298704" h="1069848">
                <a:moveTo>
                  <a:pt x="298704" y="9144"/>
                </a:moveTo>
                <a:lnTo>
                  <a:pt x="246887" y="60960"/>
                </a:lnTo>
                <a:lnTo>
                  <a:pt x="198120" y="112776"/>
                </a:lnTo>
                <a:lnTo>
                  <a:pt x="149352" y="167640"/>
                </a:lnTo>
                <a:lnTo>
                  <a:pt x="128016" y="195072"/>
                </a:lnTo>
                <a:lnTo>
                  <a:pt x="109728" y="222504"/>
                </a:lnTo>
                <a:lnTo>
                  <a:pt x="88392" y="249936"/>
                </a:lnTo>
                <a:lnTo>
                  <a:pt x="73152" y="277368"/>
                </a:lnTo>
                <a:lnTo>
                  <a:pt x="54864" y="307848"/>
                </a:lnTo>
                <a:lnTo>
                  <a:pt x="42672" y="338328"/>
                </a:lnTo>
                <a:lnTo>
                  <a:pt x="30480" y="365760"/>
                </a:lnTo>
                <a:lnTo>
                  <a:pt x="21336" y="399288"/>
                </a:lnTo>
                <a:lnTo>
                  <a:pt x="15240" y="429768"/>
                </a:lnTo>
                <a:lnTo>
                  <a:pt x="9144" y="463296"/>
                </a:lnTo>
                <a:lnTo>
                  <a:pt x="9144" y="496824"/>
                </a:lnTo>
                <a:lnTo>
                  <a:pt x="9144" y="530352"/>
                </a:lnTo>
                <a:lnTo>
                  <a:pt x="12192" y="563880"/>
                </a:lnTo>
                <a:lnTo>
                  <a:pt x="18288" y="600456"/>
                </a:lnTo>
                <a:lnTo>
                  <a:pt x="27432" y="637032"/>
                </a:lnTo>
                <a:lnTo>
                  <a:pt x="36576" y="673608"/>
                </a:lnTo>
                <a:lnTo>
                  <a:pt x="48768" y="713232"/>
                </a:lnTo>
                <a:lnTo>
                  <a:pt x="60960" y="749808"/>
                </a:lnTo>
                <a:lnTo>
                  <a:pt x="76200" y="789432"/>
                </a:lnTo>
                <a:lnTo>
                  <a:pt x="91440" y="829056"/>
                </a:lnTo>
                <a:lnTo>
                  <a:pt x="124968" y="908304"/>
                </a:lnTo>
                <a:lnTo>
                  <a:pt x="164592" y="987552"/>
                </a:lnTo>
                <a:lnTo>
                  <a:pt x="173736" y="1011936"/>
                </a:lnTo>
                <a:lnTo>
                  <a:pt x="164592" y="1014984"/>
                </a:lnTo>
                <a:lnTo>
                  <a:pt x="155448" y="993648"/>
                </a:lnTo>
                <a:lnTo>
                  <a:pt x="115824" y="911352"/>
                </a:lnTo>
                <a:lnTo>
                  <a:pt x="82296" y="832104"/>
                </a:lnTo>
                <a:lnTo>
                  <a:pt x="67056" y="792480"/>
                </a:lnTo>
                <a:lnTo>
                  <a:pt x="51816" y="752856"/>
                </a:lnTo>
                <a:lnTo>
                  <a:pt x="39624" y="716280"/>
                </a:lnTo>
                <a:lnTo>
                  <a:pt x="27432" y="676656"/>
                </a:lnTo>
                <a:lnTo>
                  <a:pt x="18288" y="640080"/>
                </a:lnTo>
                <a:lnTo>
                  <a:pt x="9144" y="603504"/>
                </a:lnTo>
                <a:lnTo>
                  <a:pt x="3048" y="566928"/>
                </a:lnTo>
                <a:lnTo>
                  <a:pt x="0" y="530352"/>
                </a:lnTo>
                <a:lnTo>
                  <a:pt x="0" y="493776"/>
                </a:lnTo>
                <a:lnTo>
                  <a:pt x="0" y="460248"/>
                </a:lnTo>
                <a:lnTo>
                  <a:pt x="6096" y="426720"/>
                </a:lnTo>
                <a:lnTo>
                  <a:pt x="12192" y="396240"/>
                </a:lnTo>
                <a:lnTo>
                  <a:pt x="21336" y="362712"/>
                </a:lnTo>
                <a:lnTo>
                  <a:pt x="33528" y="332232"/>
                </a:lnTo>
                <a:lnTo>
                  <a:pt x="48768" y="301752"/>
                </a:lnTo>
                <a:lnTo>
                  <a:pt x="64008" y="274320"/>
                </a:lnTo>
                <a:lnTo>
                  <a:pt x="82296" y="243840"/>
                </a:lnTo>
                <a:lnTo>
                  <a:pt x="100584" y="216408"/>
                </a:lnTo>
                <a:lnTo>
                  <a:pt x="121920" y="188976"/>
                </a:lnTo>
                <a:lnTo>
                  <a:pt x="143256" y="161544"/>
                </a:lnTo>
                <a:lnTo>
                  <a:pt x="188976" y="106680"/>
                </a:lnTo>
                <a:lnTo>
                  <a:pt x="240792" y="54864"/>
                </a:lnTo>
                <a:lnTo>
                  <a:pt x="289559" y="0"/>
                </a:lnTo>
                <a:lnTo>
                  <a:pt x="298704" y="9144"/>
                </a:lnTo>
                <a:close/>
                <a:moveTo>
                  <a:pt x="198120" y="987552"/>
                </a:moveTo>
                <a:lnTo>
                  <a:pt x="198120" y="1069848"/>
                </a:lnTo>
                <a:lnTo>
                  <a:pt x="131064" y="1018032"/>
                </a:lnTo>
                <a:lnTo>
                  <a:pt x="198120" y="9875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0" name="object 1640"/>
          <p:cNvSpPr/>
          <p:nvPr/>
        </p:nvSpPr>
        <p:spPr>
          <a:xfrm>
            <a:off x="1152144" y="25115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60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2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4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20"/>
                </a:lnTo>
                <a:lnTo>
                  <a:pt x="18288" y="377952"/>
                </a:lnTo>
                <a:lnTo>
                  <a:pt x="15240" y="402336"/>
                </a:lnTo>
                <a:lnTo>
                  <a:pt x="12192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1336" y="633984"/>
                </a:lnTo>
                <a:lnTo>
                  <a:pt x="27432" y="673608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8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3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60" y="1926336"/>
                </a:lnTo>
                <a:lnTo>
                  <a:pt x="435864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7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4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8"/>
                </a:lnTo>
                <a:lnTo>
                  <a:pt x="12192" y="637032"/>
                </a:lnTo>
                <a:lnTo>
                  <a:pt x="6096" y="597408"/>
                </a:lnTo>
                <a:lnTo>
                  <a:pt x="3046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6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2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8" y="237744"/>
                </a:lnTo>
                <a:lnTo>
                  <a:pt x="79246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2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2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1" name="object 1641"/>
          <p:cNvSpPr/>
          <p:nvPr/>
        </p:nvSpPr>
        <p:spPr>
          <a:xfrm>
            <a:off x="847344" y="2511552"/>
            <a:ext cx="844296" cy="3051048"/>
          </a:xfrm>
          <a:custGeom>
            <a:avLst/>
            <a:gdLst/>
            <a:ahLst/>
            <a:cxnLst/>
            <a:rect l="l" t="t" r="r" b="b"/>
            <a:pathLst>
              <a:path w="844296" h="3051048">
                <a:moveTo>
                  <a:pt x="844296" y="9144"/>
                </a:moveTo>
                <a:lnTo>
                  <a:pt x="765048" y="12192"/>
                </a:lnTo>
                <a:lnTo>
                  <a:pt x="688848" y="15240"/>
                </a:lnTo>
                <a:lnTo>
                  <a:pt x="612648" y="18288"/>
                </a:lnTo>
                <a:lnTo>
                  <a:pt x="539496" y="27432"/>
                </a:lnTo>
                <a:lnTo>
                  <a:pt x="469392" y="36576"/>
                </a:lnTo>
                <a:lnTo>
                  <a:pt x="402336" y="48768"/>
                </a:lnTo>
                <a:lnTo>
                  <a:pt x="368808" y="57912"/>
                </a:lnTo>
                <a:lnTo>
                  <a:pt x="335280" y="67056"/>
                </a:lnTo>
                <a:lnTo>
                  <a:pt x="304800" y="79248"/>
                </a:lnTo>
                <a:lnTo>
                  <a:pt x="274318" y="88392"/>
                </a:lnTo>
                <a:lnTo>
                  <a:pt x="246888" y="103632"/>
                </a:lnTo>
                <a:lnTo>
                  <a:pt x="219456" y="118872"/>
                </a:lnTo>
                <a:lnTo>
                  <a:pt x="195072" y="134112"/>
                </a:lnTo>
                <a:lnTo>
                  <a:pt x="170688" y="152400"/>
                </a:lnTo>
                <a:lnTo>
                  <a:pt x="146304" y="173736"/>
                </a:lnTo>
                <a:lnTo>
                  <a:pt x="124968" y="195072"/>
                </a:lnTo>
                <a:lnTo>
                  <a:pt x="106680" y="219456"/>
                </a:lnTo>
                <a:lnTo>
                  <a:pt x="88392" y="243840"/>
                </a:lnTo>
                <a:lnTo>
                  <a:pt x="70104" y="274320"/>
                </a:lnTo>
                <a:lnTo>
                  <a:pt x="54864" y="301752"/>
                </a:lnTo>
                <a:lnTo>
                  <a:pt x="42672" y="335280"/>
                </a:lnTo>
                <a:lnTo>
                  <a:pt x="33528" y="371856"/>
                </a:lnTo>
                <a:lnTo>
                  <a:pt x="24384" y="408432"/>
                </a:lnTo>
                <a:lnTo>
                  <a:pt x="18288" y="448056"/>
                </a:lnTo>
                <a:lnTo>
                  <a:pt x="12192" y="493776"/>
                </a:lnTo>
                <a:lnTo>
                  <a:pt x="9144" y="539496"/>
                </a:lnTo>
                <a:lnTo>
                  <a:pt x="9144" y="588264"/>
                </a:lnTo>
                <a:lnTo>
                  <a:pt x="12192" y="640080"/>
                </a:lnTo>
                <a:lnTo>
                  <a:pt x="15240" y="691896"/>
                </a:lnTo>
                <a:lnTo>
                  <a:pt x="24384" y="749808"/>
                </a:lnTo>
                <a:lnTo>
                  <a:pt x="30480" y="810768"/>
                </a:lnTo>
                <a:lnTo>
                  <a:pt x="42672" y="871728"/>
                </a:lnTo>
                <a:lnTo>
                  <a:pt x="54864" y="935736"/>
                </a:lnTo>
                <a:lnTo>
                  <a:pt x="70104" y="1002792"/>
                </a:lnTo>
                <a:lnTo>
                  <a:pt x="85344" y="1072896"/>
                </a:lnTo>
                <a:lnTo>
                  <a:pt x="103631" y="1143000"/>
                </a:lnTo>
                <a:lnTo>
                  <a:pt x="121918" y="1216151"/>
                </a:lnTo>
                <a:lnTo>
                  <a:pt x="143256" y="1292351"/>
                </a:lnTo>
                <a:lnTo>
                  <a:pt x="164592" y="1368551"/>
                </a:lnTo>
                <a:lnTo>
                  <a:pt x="188976" y="1447800"/>
                </a:lnTo>
                <a:lnTo>
                  <a:pt x="213360" y="1527048"/>
                </a:lnTo>
                <a:lnTo>
                  <a:pt x="240792" y="1609344"/>
                </a:lnTo>
                <a:lnTo>
                  <a:pt x="268224" y="1691640"/>
                </a:lnTo>
                <a:lnTo>
                  <a:pt x="295656" y="1776984"/>
                </a:lnTo>
                <a:lnTo>
                  <a:pt x="326136" y="1862328"/>
                </a:lnTo>
                <a:lnTo>
                  <a:pt x="356616" y="1947672"/>
                </a:lnTo>
                <a:lnTo>
                  <a:pt x="420624" y="2124456"/>
                </a:lnTo>
                <a:lnTo>
                  <a:pt x="487680" y="2307336"/>
                </a:lnTo>
                <a:lnTo>
                  <a:pt x="554736" y="2490216"/>
                </a:lnTo>
                <a:lnTo>
                  <a:pt x="627888" y="2676144"/>
                </a:lnTo>
                <a:lnTo>
                  <a:pt x="697992" y="2862072"/>
                </a:lnTo>
                <a:lnTo>
                  <a:pt x="749808" y="2990088"/>
                </a:lnTo>
                <a:lnTo>
                  <a:pt x="740664" y="2996184"/>
                </a:lnTo>
                <a:lnTo>
                  <a:pt x="688848" y="2865120"/>
                </a:lnTo>
                <a:lnTo>
                  <a:pt x="618744" y="2679192"/>
                </a:lnTo>
                <a:lnTo>
                  <a:pt x="548640" y="2493264"/>
                </a:lnTo>
                <a:lnTo>
                  <a:pt x="478536" y="2310384"/>
                </a:lnTo>
                <a:lnTo>
                  <a:pt x="411480" y="2127504"/>
                </a:lnTo>
                <a:lnTo>
                  <a:pt x="347472" y="1950720"/>
                </a:lnTo>
                <a:lnTo>
                  <a:pt x="316992" y="1865376"/>
                </a:lnTo>
                <a:lnTo>
                  <a:pt x="286512" y="1780032"/>
                </a:lnTo>
                <a:lnTo>
                  <a:pt x="259080" y="1694688"/>
                </a:lnTo>
                <a:lnTo>
                  <a:pt x="231646" y="1612392"/>
                </a:lnTo>
                <a:lnTo>
                  <a:pt x="204216" y="1530096"/>
                </a:lnTo>
                <a:lnTo>
                  <a:pt x="179831" y="1447800"/>
                </a:lnTo>
                <a:lnTo>
                  <a:pt x="155446" y="1371600"/>
                </a:lnTo>
                <a:lnTo>
                  <a:pt x="134112" y="1292351"/>
                </a:lnTo>
                <a:lnTo>
                  <a:pt x="112776" y="1219200"/>
                </a:lnTo>
                <a:lnTo>
                  <a:pt x="94488" y="1146048"/>
                </a:lnTo>
                <a:lnTo>
                  <a:pt x="76200" y="1072896"/>
                </a:lnTo>
                <a:lnTo>
                  <a:pt x="60959" y="1005840"/>
                </a:lnTo>
                <a:lnTo>
                  <a:pt x="45718" y="938784"/>
                </a:lnTo>
                <a:lnTo>
                  <a:pt x="33528" y="874776"/>
                </a:lnTo>
                <a:lnTo>
                  <a:pt x="21336" y="810768"/>
                </a:lnTo>
                <a:lnTo>
                  <a:pt x="12192" y="749808"/>
                </a:lnTo>
                <a:lnTo>
                  <a:pt x="6095" y="694944"/>
                </a:lnTo>
                <a:lnTo>
                  <a:pt x="3046" y="640080"/>
                </a:lnTo>
                <a:lnTo>
                  <a:pt x="0" y="588264"/>
                </a:lnTo>
                <a:lnTo>
                  <a:pt x="0" y="536448"/>
                </a:lnTo>
                <a:lnTo>
                  <a:pt x="3046" y="490728"/>
                </a:lnTo>
                <a:lnTo>
                  <a:pt x="6095" y="448056"/>
                </a:lnTo>
                <a:lnTo>
                  <a:pt x="15240" y="405384"/>
                </a:lnTo>
                <a:lnTo>
                  <a:pt x="24384" y="368808"/>
                </a:lnTo>
                <a:lnTo>
                  <a:pt x="33528" y="332232"/>
                </a:lnTo>
                <a:lnTo>
                  <a:pt x="48768" y="298704"/>
                </a:lnTo>
                <a:lnTo>
                  <a:pt x="60959" y="268224"/>
                </a:lnTo>
                <a:lnTo>
                  <a:pt x="79246" y="240792"/>
                </a:lnTo>
                <a:lnTo>
                  <a:pt x="97536" y="213360"/>
                </a:lnTo>
                <a:lnTo>
                  <a:pt x="118872" y="188976"/>
                </a:lnTo>
                <a:lnTo>
                  <a:pt x="140208" y="164592"/>
                </a:lnTo>
                <a:lnTo>
                  <a:pt x="164592" y="146304"/>
                </a:lnTo>
                <a:lnTo>
                  <a:pt x="188976" y="128016"/>
                </a:lnTo>
                <a:lnTo>
                  <a:pt x="216408" y="109728"/>
                </a:lnTo>
                <a:lnTo>
                  <a:pt x="243840" y="94488"/>
                </a:lnTo>
                <a:lnTo>
                  <a:pt x="271272" y="82296"/>
                </a:lnTo>
                <a:lnTo>
                  <a:pt x="301752" y="70104"/>
                </a:lnTo>
                <a:lnTo>
                  <a:pt x="332232" y="57912"/>
                </a:lnTo>
                <a:lnTo>
                  <a:pt x="365760" y="48768"/>
                </a:lnTo>
                <a:lnTo>
                  <a:pt x="399288" y="39624"/>
                </a:lnTo>
                <a:lnTo>
                  <a:pt x="469392" y="27432"/>
                </a:lnTo>
                <a:lnTo>
                  <a:pt x="539496" y="18288"/>
                </a:lnTo>
                <a:lnTo>
                  <a:pt x="612648" y="9144"/>
                </a:lnTo>
                <a:lnTo>
                  <a:pt x="688848" y="6096"/>
                </a:lnTo>
                <a:lnTo>
                  <a:pt x="765048" y="3048"/>
                </a:lnTo>
                <a:lnTo>
                  <a:pt x="844296" y="0"/>
                </a:lnTo>
                <a:lnTo>
                  <a:pt x="844296" y="9144"/>
                </a:lnTo>
                <a:close/>
                <a:moveTo>
                  <a:pt x="774192" y="2968752"/>
                </a:moveTo>
                <a:lnTo>
                  <a:pt x="768096" y="3051048"/>
                </a:lnTo>
                <a:lnTo>
                  <a:pt x="704088" y="2996184"/>
                </a:lnTo>
                <a:lnTo>
                  <a:pt x="7741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2" name="object 1642"/>
          <p:cNvSpPr/>
          <p:nvPr/>
        </p:nvSpPr>
        <p:spPr>
          <a:xfrm>
            <a:off x="1688592" y="2282952"/>
            <a:ext cx="765047" cy="161544"/>
          </a:xfrm>
          <a:custGeom>
            <a:avLst/>
            <a:gdLst/>
            <a:ahLst/>
            <a:cxnLst/>
            <a:rect l="l" t="t" r="r" b="b"/>
            <a:pathLst>
              <a:path w="765047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59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3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5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5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3" name="object 1643"/>
          <p:cNvSpPr/>
          <p:nvPr/>
        </p:nvSpPr>
        <p:spPr>
          <a:xfrm>
            <a:off x="1688592" y="20543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5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4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8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80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3" y="216408"/>
                </a:lnTo>
                <a:lnTo>
                  <a:pt x="192024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4" name="object 1644"/>
          <p:cNvSpPr/>
          <p:nvPr/>
        </p:nvSpPr>
        <p:spPr>
          <a:xfrm>
            <a:off x="1685544" y="1749552"/>
            <a:ext cx="2368296" cy="691896"/>
          </a:xfrm>
          <a:custGeom>
            <a:avLst/>
            <a:gdLst/>
            <a:ahLst/>
            <a:cxnLst/>
            <a:rect l="l" t="t" r="r" b="b"/>
            <a:pathLst>
              <a:path w="2368296" h="691896">
                <a:moveTo>
                  <a:pt x="0" y="688848"/>
                </a:moveTo>
                <a:lnTo>
                  <a:pt x="85344" y="560832"/>
                </a:lnTo>
                <a:lnTo>
                  <a:pt x="128016" y="496824"/>
                </a:lnTo>
                <a:lnTo>
                  <a:pt x="170688" y="435864"/>
                </a:lnTo>
                <a:lnTo>
                  <a:pt x="213360" y="374904"/>
                </a:lnTo>
                <a:lnTo>
                  <a:pt x="259080" y="320040"/>
                </a:lnTo>
                <a:lnTo>
                  <a:pt x="307848" y="265176"/>
                </a:lnTo>
                <a:lnTo>
                  <a:pt x="356616" y="216408"/>
                </a:lnTo>
                <a:lnTo>
                  <a:pt x="408432" y="170688"/>
                </a:lnTo>
                <a:lnTo>
                  <a:pt x="432816" y="146304"/>
                </a:lnTo>
                <a:lnTo>
                  <a:pt x="460248" y="128016"/>
                </a:lnTo>
                <a:lnTo>
                  <a:pt x="487680" y="106680"/>
                </a:lnTo>
                <a:lnTo>
                  <a:pt x="518160" y="91440"/>
                </a:lnTo>
                <a:lnTo>
                  <a:pt x="545592" y="73152"/>
                </a:lnTo>
                <a:lnTo>
                  <a:pt x="576072" y="57912"/>
                </a:lnTo>
                <a:lnTo>
                  <a:pt x="606552" y="45720"/>
                </a:lnTo>
                <a:lnTo>
                  <a:pt x="637032" y="33528"/>
                </a:lnTo>
                <a:lnTo>
                  <a:pt x="670560" y="24384"/>
                </a:lnTo>
                <a:lnTo>
                  <a:pt x="701040" y="15240"/>
                </a:lnTo>
                <a:lnTo>
                  <a:pt x="734568" y="9144"/>
                </a:lnTo>
                <a:lnTo>
                  <a:pt x="771144" y="3048"/>
                </a:lnTo>
                <a:lnTo>
                  <a:pt x="807720" y="0"/>
                </a:lnTo>
                <a:lnTo>
                  <a:pt x="844296" y="0"/>
                </a:lnTo>
                <a:lnTo>
                  <a:pt x="880872" y="0"/>
                </a:lnTo>
                <a:lnTo>
                  <a:pt x="920496" y="3048"/>
                </a:lnTo>
                <a:lnTo>
                  <a:pt x="960120" y="9144"/>
                </a:lnTo>
                <a:lnTo>
                  <a:pt x="999744" y="15240"/>
                </a:lnTo>
                <a:lnTo>
                  <a:pt x="1039368" y="24384"/>
                </a:lnTo>
                <a:lnTo>
                  <a:pt x="1082040" y="33528"/>
                </a:lnTo>
                <a:lnTo>
                  <a:pt x="1124712" y="45720"/>
                </a:lnTo>
                <a:lnTo>
                  <a:pt x="1170432" y="57912"/>
                </a:lnTo>
                <a:lnTo>
                  <a:pt x="1213104" y="73152"/>
                </a:lnTo>
                <a:lnTo>
                  <a:pt x="1258824" y="88392"/>
                </a:lnTo>
                <a:lnTo>
                  <a:pt x="1304544" y="106680"/>
                </a:lnTo>
                <a:lnTo>
                  <a:pt x="1350264" y="128016"/>
                </a:lnTo>
                <a:lnTo>
                  <a:pt x="1399032" y="146304"/>
                </a:lnTo>
                <a:lnTo>
                  <a:pt x="1444752" y="167640"/>
                </a:lnTo>
                <a:lnTo>
                  <a:pt x="1542288" y="213360"/>
                </a:lnTo>
                <a:lnTo>
                  <a:pt x="1642871" y="265176"/>
                </a:lnTo>
                <a:lnTo>
                  <a:pt x="1743456" y="316992"/>
                </a:lnTo>
                <a:lnTo>
                  <a:pt x="1844040" y="374904"/>
                </a:lnTo>
                <a:lnTo>
                  <a:pt x="1947671" y="432816"/>
                </a:lnTo>
                <a:lnTo>
                  <a:pt x="2054352" y="496824"/>
                </a:lnTo>
                <a:lnTo>
                  <a:pt x="2157984" y="557784"/>
                </a:lnTo>
                <a:lnTo>
                  <a:pt x="2316480" y="652272"/>
                </a:lnTo>
                <a:lnTo>
                  <a:pt x="2310384" y="661416"/>
                </a:lnTo>
                <a:lnTo>
                  <a:pt x="2151888" y="566928"/>
                </a:lnTo>
                <a:lnTo>
                  <a:pt x="2048256" y="502920"/>
                </a:lnTo>
                <a:lnTo>
                  <a:pt x="1944624" y="441960"/>
                </a:lnTo>
                <a:lnTo>
                  <a:pt x="1840992" y="384048"/>
                </a:lnTo>
                <a:lnTo>
                  <a:pt x="1737359" y="326136"/>
                </a:lnTo>
                <a:lnTo>
                  <a:pt x="1636776" y="274320"/>
                </a:lnTo>
                <a:lnTo>
                  <a:pt x="1539240" y="222504"/>
                </a:lnTo>
                <a:lnTo>
                  <a:pt x="1441704" y="176784"/>
                </a:lnTo>
                <a:lnTo>
                  <a:pt x="1395984" y="155448"/>
                </a:lnTo>
                <a:lnTo>
                  <a:pt x="1347216" y="134112"/>
                </a:lnTo>
                <a:lnTo>
                  <a:pt x="1301496" y="115824"/>
                </a:lnTo>
                <a:lnTo>
                  <a:pt x="1255776" y="97536"/>
                </a:lnTo>
                <a:lnTo>
                  <a:pt x="1210056" y="82296"/>
                </a:lnTo>
                <a:lnTo>
                  <a:pt x="1167384" y="67056"/>
                </a:lnTo>
                <a:lnTo>
                  <a:pt x="1121664" y="54864"/>
                </a:lnTo>
                <a:lnTo>
                  <a:pt x="1082040" y="42672"/>
                </a:lnTo>
                <a:lnTo>
                  <a:pt x="1039368" y="33528"/>
                </a:lnTo>
                <a:lnTo>
                  <a:pt x="996696" y="24384"/>
                </a:lnTo>
                <a:lnTo>
                  <a:pt x="957072" y="18288"/>
                </a:lnTo>
                <a:lnTo>
                  <a:pt x="917448" y="12192"/>
                </a:lnTo>
                <a:lnTo>
                  <a:pt x="880872" y="9144"/>
                </a:lnTo>
                <a:lnTo>
                  <a:pt x="844296" y="9144"/>
                </a:lnTo>
                <a:lnTo>
                  <a:pt x="807720" y="9144"/>
                </a:lnTo>
                <a:lnTo>
                  <a:pt x="771144" y="12192"/>
                </a:lnTo>
                <a:lnTo>
                  <a:pt x="737616" y="18288"/>
                </a:lnTo>
                <a:lnTo>
                  <a:pt x="704088" y="24384"/>
                </a:lnTo>
                <a:lnTo>
                  <a:pt x="673608" y="33528"/>
                </a:lnTo>
                <a:lnTo>
                  <a:pt x="640080" y="42672"/>
                </a:lnTo>
                <a:lnTo>
                  <a:pt x="609600" y="54864"/>
                </a:lnTo>
                <a:lnTo>
                  <a:pt x="579120" y="67056"/>
                </a:lnTo>
                <a:lnTo>
                  <a:pt x="551688" y="82296"/>
                </a:lnTo>
                <a:lnTo>
                  <a:pt x="521208" y="97536"/>
                </a:lnTo>
                <a:lnTo>
                  <a:pt x="493776" y="115824"/>
                </a:lnTo>
                <a:lnTo>
                  <a:pt x="466344" y="134112"/>
                </a:lnTo>
                <a:lnTo>
                  <a:pt x="438912" y="155448"/>
                </a:lnTo>
                <a:lnTo>
                  <a:pt x="414528" y="176784"/>
                </a:lnTo>
                <a:lnTo>
                  <a:pt x="362712" y="222504"/>
                </a:lnTo>
                <a:lnTo>
                  <a:pt x="313944" y="271272"/>
                </a:lnTo>
                <a:lnTo>
                  <a:pt x="268224" y="326136"/>
                </a:lnTo>
                <a:lnTo>
                  <a:pt x="222504" y="381000"/>
                </a:lnTo>
                <a:lnTo>
                  <a:pt x="176784" y="441960"/>
                </a:lnTo>
                <a:lnTo>
                  <a:pt x="134112" y="502920"/>
                </a:lnTo>
                <a:lnTo>
                  <a:pt x="91440" y="563880"/>
                </a:lnTo>
                <a:lnTo>
                  <a:pt x="9144" y="691896"/>
                </a:lnTo>
                <a:lnTo>
                  <a:pt x="0" y="688848"/>
                </a:lnTo>
                <a:close/>
                <a:moveTo>
                  <a:pt x="2322576" y="618744"/>
                </a:moveTo>
                <a:lnTo>
                  <a:pt x="2368296" y="688848"/>
                </a:lnTo>
                <a:lnTo>
                  <a:pt x="2282952" y="682752"/>
                </a:lnTo>
                <a:lnTo>
                  <a:pt x="2322576" y="6187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5" name="object 1645"/>
          <p:cNvSpPr/>
          <p:nvPr/>
        </p:nvSpPr>
        <p:spPr>
          <a:xfrm>
            <a:off x="1228344" y="44927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60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2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4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20"/>
                </a:lnTo>
                <a:lnTo>
                  <a:pt x="18288" y="377952"/>
                </a:lnTo>
                <a:lnTo>
                  <a:pt x="15240" y="402336"/>
                </a:lnTo>
                <a:lnTo>
                  <a:pt x="12192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1336" y="633984"/>
                </a:lnTo>
                <a:lnTo>
                  <a:pt x="27432" y="673608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8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4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60" y="1926336"/>
                </a:lnTo>
                <a:lnTo>
                  <a:pt x="435863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8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4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8"/>
                </a:lnTo>
                <a:lnTo>
                  <a:pt x="12192" y="637032"/>
                </a:lnTo>
                <a:lnTo>
                  <a:pt x="6096" y="597408"/>
                </a:lnTo>
                <a:lnTo>
                  <a:pt x="3046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6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2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8" y="237744"/>
                </a:lnTo>
                <a:lnTo>
                  <a:pt x="79248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1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1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6" name="object 1646"/>
          <p:cNvSpPr/>
          <p:nvPr/>
        </p:nvSpPr>
        <p:spPr>
          <a:xfrm>
            <a:off x="621792" y="2459736"/>
            <a:ext cx="1057656" cy="4120896"/>
          </a:xfrm>
          <a:custGeom>
            <a:avLst/>
            <a:gdLst/>
            <a:ahLst/>
            <a:cxnLst/>
            <a:rect l="l" t="t" r="r" b="b"/>
            <a:pathLst>
              <a:path w="1057656" h="4120896">
                <a:moveTo>
                  <a:pt x="1057656" y="9144"/>
                </a:moveTo>
                <a:lnTo>
                  <a:pt x="960120" y="15240"/>
                </a:lnTo>
                <a:lnTo>
                  <a:pt x="862584" y="18288"/>
                </a:lnTo>
                <a:lnTo>
                  <a:pt x="768096" y="24384"/>
                </a:lnTo>
                <a:lnTo>
                  <a:pt x="676656" y="33528"/>
                </a:lnTo>
                <a:lnTo>
                  <a:pt x="630936" y="39624"/>
                </a:lnTo>
                <a:lnTo>
                  <a:pt x="588264" y="45720"/>
                </a:lnTo>
                <a:lnTo>
                  <a:pt x="542544" y="54864"/>
                </a:lnTo>
                <a:lnTo>
                  <a:pt x="502920" y="64008"/>
                </a:lnTo>
                <a:lnTo>
                  <a:pt x="460248" y="76200"/>
                </a:lnTo>
                <a:lnTo>
                  <a:pt x="420624" y="88392"/>
                </a:lnTo>
                <a:lnTo>
                  <a:pt x="380998" y="103632"/>
                </a:lnTo>
                <a:lnTo>
                  <a:pt x="344424" y="118872"/>
                </a:lnTo>
                <a:lnTo>
                  <a:pt x="307847" y="137160"/>
                </a:lnTo>
                <a:lnTo>
                  <a:pt x="274320" y="158496"/>
                </a:lnTo>
                <a:lnTo>
                  <a:pt x="240792" y="179832"/>
                </a:lnTo>
                <a:lnTo>
                  <a:pt x="210311" y="204216"/>
                </a:lnTo>
                <a:lnTo>
                  <a:pt x="182880" y="231648"/>
                </a:lnTo>
                <a:lnTo>
                  <a:pt x="155448" y="262128"/>
                </a:lnTo>
                <a:lnTo>
                  <a:pt x="131064" y="292608"/>
                </a:lnTo>
                <a:lnTo>
                  <a:pt x="106680" y="329184"/>
                </a:lnTo>
                <a:lnTo>
                  <a:pt x="85344" y="365760"/>
                </a:lnTo>
                <a:lnTo>
                  <a:pt x="67056" y="408432"/>
                </a:lnTo>
                <a:lnTo>
                  <a:pt x="51816" y="451104"/>
                </a:lnTo>
                <a:lnTo>
                  <a:pt x="39624" y="499872"/>
                </a:lnTo>
                <a:lnTo>
                  <a:pt x="27432" y="551688"/>
                </a:lnTo>
                <a:lnTo>
                  <a:pt x="18288" y="606552"/>
                </a:lnTo>
                <a:lnTo>
                  <a:pt x="12192" y="664464"/>
                </a:lnTo>
                <a:lnTo>
                  <a:pt x="9144" y="725424"/>
                </a:lnTo>
                <a:lnTo>
                  <a:pt x="9144" y="792480"/>
                </a:lnTo>
                <a:lnTo>
                  <a:pt x="12192" y="862584"/>
                </a:lnTo>
                <a:lnTo>
                  <a:pt x="18288" y="935736"/>
                </a:lnTo>
                <a:lnTo>
                  <a:pt x="27432" y="1011936"/>
                </a:lnTo>
                <a:lnTo>
                  <a:pt x="36576" y="1094232"/>
                </a:lnTo>
                <a:lnTo>
                  <a:pt x="51816" y="1176528"/>
                </a:lnTo>
                <a:lnTo>
                  <a:pt x="67056" y="1264920"/>
                </a:lnTo>
                <a:lnTo>
                  <a:pt x="85344" y="1353312"/>
                </a:lnTo>
                <a:lnTo>
                  <a:pt x="128016" y="1542288"/>
                </a:lnTo>
                <a:lnTo>
                  <a:pt x="176784" y="1743456"/>
                </a:lnTo>
                <a:lnTo>
                  <a:pt x="234696" y="1953768"/>
                </a:lnTo>
                <a:lnTo>
                  <a:pt x="298704" y="2170176"/>
                </a:lnTo>
                <a:lnTo>
                  <a:pt x="368808" y="2398776"/>
                </a:lnTo>
                <a:lnTo>
                  <a:pt x="445008" y="2630424"/>
                </a:lnTo>
                <a:lnTo>
                  <a:pt x="524256" y="2868168"/>
                </a:lnTo>
                <a:lnTo>
                  <a:pt x="609598" y="3112008"/>
                </a:lnTo>
                <a:lnTo>
                  <a:pt x="694944" y="3361944"/>
                </a:lnTo>
                <a:lnTo>
                  <a:pt x="783336" y="3611880"/>
                </a:lnTo>
                <a:lnTo>
                  <a:pt x="944880" y="4059936"/>
                </a:lnTo>
                <a:lnTo>
                  <a:pt x="935736" y="4062984"/>
                </a:lnTo>
                <a:lnTo>
                  <a:pt x="774192" y="3614928"/>
                </a:lnTo>
                <a:lnTo>
                  <a:pt x="685800" y="3364992"/>
                </a:lnTo>
                <a:lnTo>
                  <a:pt x="600456" y="3115056"/>
                </a:lnTo>
                <a:lnTo>
                  <a:pt x="515112" y="2871216"/>
                </a:lnTo>
                <a:lnTo>
                  <a:pt x="435864" y="2633472"/>
                </a:lnTo>
                <a:lnTo>
                  <a:pt x="359664" y="2398776"/>
                </a:lnTo>
                <a:lnTo>
                  <a:pt x="289560" y="2173224"/>
                </a:lnTo>
                <a:lnTo>
                  <a:pt x="225552" y="1953768"/>
                </a:lnTo>
                <a:lnTo>
                  <a:pt x="167640" y="1746504"/>
                </a:lnTo>
                <a:lnTo>
                  <a:pt x="118872" y="1545335"/>
                </a:lnTo>
                <a:lnTo>
                  <a:pt x="76200" y="1356360"/>
                </a:lnTo>
                <a:lnTo>
                  <a:pt x="57912" y="1264920"/>
                </a:lnTo>
                <a:lnTo>
                  <a:pt x="39624" y="1179576"/>
                </a:lnTo>
                <a:lnTo>
                  <a:pt x="27432" y="1094232"/>
                </a:lnTo>
                <a:lnTo>
                  <a:pt x="18288" y="1014984"/>
                </a:lnTo>
                <a:lnTo>
                  <a:pt x="9144" y="935736"/>
                </a:lnTo>
                <a:lnTo>
                  <a:pt x="3048" y="862584"/>
                </a:lnTo>
                <a:lnTo>
                  <a:pt x="0" y="792480"/>
                </a:lnTo>
                <a:lnTo>
                  <a:pt x="0" y="725424"/>
                </a:lnTo>
                <a:lnTo>
                  <a:pt x="3048" y="664464"/>
                </a:lnTo>
                <a:lnTo>
                  <a:pt x="9144" y="603504"/>
                </a:lnTo>
                <a:lnTo>
                  <a:pt x="18288" y="548640"/>
                </a:lnTo>
                <a:lnTo>
                  <a:pt x="30480" y="496824"/>
                </a:lnTo>
                <a:lnTo>
                  <a:pt x="42672" y="448056"/>
                </a:lnTo>
                <a:lnTo>
                  <a:pt x="57912" y="405384"/>
                </a:lnTo>
                <a:lnTo>
                  <a:pt x="79248" y="362712"/>
                </a:lnTo>
                <a:lnTo>
                  <a:pt x="100584" y="323088"/>
                </a:lnTo>
                <a:lnTo>
                  <a:pt x="121920" y="286512"/>
                </a:lnTo>
                <a:lnTo>
                  <a:pt x="149352" y="256032"/>
                </a:lnTo>
                <a:lnTo>
                  <a:pt x="176784" y="225552"/>
                </a:lnTo>
                <a:lnTo>
                  <a:pt x="204216" y="198120"/>
                </a:lnTo>
                <a:lnTo>
                  <a:pt x="237744" y="170688"/>
                </a:lnTo>
                <a:lnTo>
                  <a:pt x="268224" y="149352"/>
                </a:lnTo>
                <a:lnTo>
                  <a:pt x="304798" y="128016"/>
                </a:lnTo>
                <a:lnTo>
                  <a:pt x="341375" y="109728"/>
                </a:lnTo>
                <a:lnTo>
                  <a:pt x="377952" y="94488"/>
                </a:lnTo>
                <a:lnTo>
                  <a:pt x="417575" y="79248"/>
                </a:lnTo>
                <a:lnTo>
                  <a:pt x="457198" y="67056"/>
                </a:lnTo>
                <a:lnTo>
                  <a:pt x="499870" y="54864"/>
                </a:lnTo>
                <a:lnTo>
                  <a:pt x="542544" y="45720"/>
                </a:lnTo>
                <a:lnTo>
                  <a:pt x="585216" y="36576"/>
                </a:lnTo>
                <a:lnTo>
                  <a:pt x="630936" y="30480"/>
                </a:lnTo>
                <a:lnTo>
                  <a:pt x="676656" y="24384"/>
                </a:lnTo>
                <a:lnTo>
                  <a:pt x="768096" y="15240"/>
                </a:lnTo>
                <a:lnTo>
                  <a:pt x="862584" y="9144"/>
                </a:lnTo>
                <a:lnTo>
                  <a:pt x="960120" y="3048"/>
                </a:lnTo>
                <a:lnTo>
                  <a:pt x="1054608" y="0"/>
                </a:lnTo>
                <a:lnTo>
                  <a:pt x="1057656" y="9144"/>
                </a:lnTo>
                <a:close/>
                <a:moveTo>
                  <a:pt x="972312" y="4035552"/>
                </a:moveTo>
                <a:lnTo>
                  <a:pt x="960120" y="4120896"/>
                </a:lnTo>
                <a:lnTo>
                  <a:pt x="899160" y="4062984"/>
                </a:lnTo>
                <a:lnTo>
                  <a:pt x="972312" y="40355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7" name="object 1647"/>
          <p:cNvSpPr/>
          <p:nvPr/>
        </p:nvSpPr>
        <p:spPr>
          <a:xfrm>
            <a:off x="2526792" y="2282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8" name="object 1648"/>
          <p:cNvSpPr/>
          <p:nvPr/>
        </p:nvSpPr>
        <p:spPr>
          <a:xfrm>
            <a:off x="2526792" y="20543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4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79" y="48768"/>
                </a:lnTo>
                <a:lnTo>
                  <a:pt x="1072896" y="70104"/>
                </a:lnTo>
                <a:lnTo>
                  <a:pt x="1124711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7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79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80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4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9" name="object 1649"/>
          <p:cNvSpPr/>
          <p:nvPr/>
        </p:nvSpPr>
        <p:spPr>
          <a:xfrm>
            <a:off x="2523744" y="1749552"/>
            <a:ext cx="2368296" cy="691896"/>
          </a:xfrm>
          <a:custGeom>
            <a:avLst/>
            <a:gdLst/>
            <a:ahLst/>
            <a:cxnLst/>
            <a:rect l="l" t="t" r="r" b="b"/>
            <a:pathLst>
              <a:path w="2368296" h="691896">
                <a:moveTo>
                  <a:pt x="0" y="688848"/>
                </a:moveTo>
                <a:lnTo>
                  <a:pt x="85344" y="560832"/>
                </a:lnTo>
                <a:lnTo>
                  <a:pt x="128016" y="496824"/>
                </a:lnTo>
                <a:lnTo>
                  <a:pt x="170688" y="435864"/>
                </a:lnTo>
                <a:lnTo>
                  <a:pt x="213360" y="374904"/>
                </a:lnTo>
                <a:lnTo>
                  <a:pt x="259080" y="320040"/>
                </a:lnTo>
                <a:lnTo>
                  <a:pt x="307848" y="265176"/>
                </a:lnTo>
                <a:lnTo>
                  <a:pt x="356616" y="216408"/>
                </a:lnTo>
                <a:lnTo>
                  <a:pt x="408432" y="170688"/>
                </a:lnTo>
                <a:lnTo>
                  <a:pt x="432816" y="146304"/>
                </a:lnTo>
                <a:lnTo>
                  <a:pt x="460248" y="128016"/>
                </a:lnTo>
                <a:lnTo>
                  <a:pt x="487680" y="106680"/>
                </a:lnTo>
                <a:lnTo>
                  <a:pt x="518160" y="91440"/>
                </a:lnTo>
                <a:lnTo>
                  <a:pt x="545592" y="73152"/>
                </a:lnTo>
                <a:lnTo>
                  <a:pt x="576072" y="57912"/>
                </a:lnTo>
                <a:lnTo>
                  <a:pt x="606552" y="45720"/>
                </a:lnTo>
                <a:lnTo>
                  <a:pt x="637032" y="33528"/>
                </a:lnTo>
                <a:lnTo>
                  <a:pt x="670560" y="24384"/>
                </a:lnTo>
                <a:lnTo>
                  <a:pt x="701040" y="15240"/>
                </a:lnTo>
                <a:lnTo>
                  <a:pt x="734568" y="9144"/>
                </a:lnTo>
                <a:lnTo>
                  <a:pt x="771144" y="3048"/>
                </a:lnTo>
                <a:lnTo>
                  <a:pt x="807720" y="0"/>
                </a:lnTo>
                <a:lnTo>
                  <a:pt x="844296" y="0"/>
                </a:lnTo>
                <a:lnTo>
                  <a:pt x="880871" y="0"/>
                </a:lnTo>
                <a:lnTo>
                  <a:pt x="920496" y="3048"/>
                </a:lnTo>
                <a:lnTo>
                  <a:pt x="960120" y="9144"/>
                </a:lnTo>
                <a:lnTo>
                  <a:pt x="999744" y="15240"/>
                </a:lnTo>
                <a:lnTo>
                  <a:pt x="1039368" y="24384"/>
                </a:lnTo>
                <a:lnTo>
                  <a:pt x="1082040" y="33528"/>
                </a:lnTo>
                <a:lnTo>
                  <a:pt x="1124712" y="45720"/>
                </a:lnTo>
                <a:lnTo>
                  <a:pt x="1170432" y="57912"/>
                </a:lnTo>
                <a:lnTo>
                  <a:pt x="1213104" y="73152"/>
                </a:lnTo>
                <a:lnTo>
                  <a:pt x="1258824" y="88392"/>
                </a:lnTo>
                <a:lnTo>
                  <a:pt x="1304544" y="106680"/>
                </a:lnTo>
                <a:lnTo>
                  <a:pt x="1350264" y="128016"/>
                </a:lnTo>
                <a:lnTo>
                  <a:pt x="1399032" y="146304"/>
                </a:lnTo>
                <a:lnTo>
                  <a:pt x="1444752" y="167640"/>
                </a:lnTo>
                <a:lnTo>
                  <a:pt x="1542288" y="213360"/>
                </a:lnTo>
                <a:lnTo>
                  <a:pt x="1642871" y="265176"/>
                </a:lnTo>
                <a:lnTo>
                  <a:pt x="1743456" y="316992"/>
                </a:lnTo>
                <a:lnTo>
                  <a:pt x="1844040" y="374904"/>
                </a:lnTo>
                <a:lnTo>
                  <a:pt x="1947672" y="432816"/>
                </a:lnTo>
                <a:lnTo>
                  <a:pt x="2054352" y="496824"/>
                </a:lnTo>
                <a:lnTo>
                  <a:pt x="2157984" y="557784"/>
                </a:lnTo>
                <a:lnTo>
                  <a:pt x="2316480" y="652272"/>
                </a:lnTo>
                <a:lnTo>
                  <a:pt x="2310384" y="661416"/>
                </a:lnTo>
                <a:lnTo>
                  <a:pt x="2151888" y="566928"/>
                </a:lnTo>
                <a:lnTo>
                  <a:pt x="2048256" y="502920"/>
                </a:lnTo>
                <a:lnTo>
                  <a:pt x="1944624" y="441960"/>
                </a:lnTo>
                <a:lnTo>
                  <a:pt x="1840992" y="384048"/>
                </a:lnTo>
                <a:lnTo>
                  <a:pt x="1737360" y="326136"/>
                </a:lnTo>
                <a:lnTo>
                  <a:pt x="1636776" y="274320"/>
                </a:lnTo>
                <a:lnTo>
                  <a:pt x="1539240" y="222504"/>
                </a:lnTo>
                <a:lnTo>
                  <a:pt x="1441704" y="176784"/>
                </a:lnTo>
                <a:lnTo>
                  <a:pt x="1395984" y="155448"/>
                </a:lnTo>
                <a:lnTo>
                  <a:pt x="1347215" y="134112"/>
                </a:lnTo>
                <a:lnTo>
                  <a:pt x="1301496" y="115824"/>
                </a:lnTo>
                <a:lnTo>
                  <a:pt x="1255776" y="97536"/>
                </a:lnTo>
                <a:lnTo>
                  <a:pt x="1210056" y="82296"/>
                </a:lnTo>
                <a:lnTo>
                  <a:pt x="1167384" y="67056"/>
                </a:lnTo>
                <a:lnTo>
                  <a:pt x="1121664" y="54864"/>
                </a:lnTo>
                <a:lnTo>
                  <a:pt x="1082040" y="42672"/>
                </a:lnTo>
                <a:lnTo>
                  <a:pt x="1039368" y="33528"/>
                </a:lnTo>
                <a:lnTo>
                  <a:pt x="996696" y="24384"/>
                </a:lnTo>
                <a:lnTo>
                  <a:pt x="957071" y="18288"/>
                </a:lnTo>
                <a:lnTo>
                  <a:pt x="917448" y="12192"/>
                </a:lnTo>
                <a:lnTo>
                  <a:pt x="880871" y="9144"/>
                </a:lnTo>
                <a:lnTo>
                  <a:pt x="844296" y="9144"/>
                </a:lnTo>
                <a:lnTo>
                  <a:pt x="807720" y="9144"/>
                </a:lnTo>
                <a:lnTo>
                  <a:pt x="771144" y="12192"/>
                </a:lnTo>
                <a:lnTo>
                  <a:pt x="737615" y="18288"/>
                </a:lnTo>
                <a:lnTo>
                  <a:pt x="704088" y="24384"/>
                </a:lnTo>
                <a:lnTo>
                  <a:pt x="673608" y="33528"/>
                </a:lnTo>
                <a:lnTo>
                  <a:pt x="640080" y="42672"/>
                </a:lnTo>
                <a:lnTo>
                  <a:pt x="609600" y="54864"/>
                </a:lnTo>
                <a:lnTo>
                  <a:pt x="579120" y="67056"/>
                </a:lnTo>
                <a:lnTo>
                  <a:pt x="551688" y="82296"/>
                </a:lnTo>
                <a:lnTo>
                  <a:pt x="521208" y="97536"/>
                </a:lnTo>
                <a:lnTo>
                  <a:pt x="493776" y="115824"/>
                </a:lnTo>
                <a:lnTo>
                  <a:pt x="466344" y="134112"/>
                </a:lnTo>
                <a:lnTo>
                  <a:pt x="438912" y="155448"/>
                </a:lnTo>
                <a:lnTo>
                  <a:pt x="414528" y="176784"/>
                </a:lnTo>
                <a:lnTo>
                  <a:pt x="362712" y="222504"/>
                </a:lnTo>
                <a:lnTo>
                  <a:pt x="313944" y="271272"/>
                </a:lnTo>
                <a:lnTo>
                  <a:pt x="268224" y="326136"/>
                </a:lnTo>
                <a:lnTo>
                  <a:pt x="222504" y="381000"/>
                </a:lnTo>
                <a:lnTo>
                  <a:pt x="176784" y="441960"/>
                </a:lnTo>
                <a:lnTo>
                  <a:pt x="134112" y="502920"/>
                </a:lnTo>
                <a:lnTo>
                  <a:pt x="91440" y="563880"/>
                </a:lnTo>
                <a:lnTo>
                  <a:pt x="9144" y="691896"/>
                </a:lnTo>
                <a:lnTo>
                  <a:pt x="0" y="688848"/>
                </a:lnTo>
                <a:close/>
                <a:moveTo>
                  <a:pt x="2322576" y="618744"/>
                </a:moveTo>
                <a:lnTo>
                  <a:pt x="2368296" y="688848"/>
                </a:lnTo>
                <a:lnTo>
                  <a:pt x="2282952" y="682752"/>
                </a:lnTo>
                <a:lnTo>
                  <a:pt x="2322576" y="6187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0" name="object 1650"/>
          <p:cNvSpPr/>
          <p:nvPr/>
        </p:nvSpPr>
        <p:spPr>
          <a:xfrm>
            <a:off x="3364992" y="2282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79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7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79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79" y="79248"/>
                </a:lnTo>
                <a:lnTo>
                  <a:pt x="73152" y="103632"/>
                </a:lnTo>
                <a:lnTo>
                  <a:pt x="39623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1" name="object 1651"/>
          <p:cNvSpPr/>
          <p:nvPr/>
        </p:nvSpPr>
        <p:spPr>
          <a:xfrm>
            <a:off x="3364992" y="20543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3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8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79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3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2" name="object 1652"/>
          <p:cNvSpPr/>
          <p:nvPr/>
        </p:nvSpPr>
        <p:spPr>
          <a:xfrm>
            <a:off x="1301496" y="3462528"/>
            <a:ext cx="377952" cy="1987296"/>
          </a:xfrm>
          <a:custGeom>
            <a:avLst/>
            <a:gdLst/>
            <a:ahLst/>
            <a:cxnLst/>
            <a:rect l="l" t="t" r="r" b="b"/>
            <a:pathLst>
              <a:path w="377952" h="1987296">
                <a:moveTo>
                  <a:pt x="377952" y="9144"/>
                </a:moveTo>
                <a:lnTo>
                  <a:pt x="310896" y="33528"/>
                </a:lnTo>
                <a:lnTo>
                  <a:pt x="277368" y="48768"/>
                </a:lnTo>
                <a:lnTo>
                  <a:pt x="243840" y="60960"/>
                </a:lnTo>
                <a:lnTo>
                  <a:pt x="213360" y="79248"/>
                </a:lnTo>
                <a:lnTo>
                  <a:pt x="182880" y="94488"/>
                </a:lnTo>
                <a:lnTo>
                  <a:pt x="155448" y="115824"/>
                </a:lnTo>
                <a:lnTo>
                  <a:pt x="128016" y="137160"/>
                </a:lnTo>
                <a:lnTo>
                  <a:pt x="103632" y="164592"/>
                </a:lnTo>
                <a:lnTo>
                  <a:pt x="82296" y="192024"/>
                </a:lnTo>
                <a:lnTo>
                  <a:pt x="60960" y="225552"/>
                </a:lnTo>
                <a:lnTo>
                  <a:pt x="51816" y="243840"/>
                </a:lnTo>
                <a:lnTo>
                  <a:pt x="45720" y="262128"/>
                </a:lnTo>
                <a:lnTo>
                  <a:pt x="36576" y="283464"/>
                </a:lnTo>
                <a:lnTo>
                  <a:pt x="30480" y="304800"/>
                </a:lnTo>
                <a:lnTo>
                  <a:pt x="24384" y="329184"/>
                </a:lnTo>
                <a:lnTo>
                  <a:pt x="21336" y="353568"/>
                </a:lnTo>
                <a:lnTo>
                  <a:pt x="15240" y="377952"/>
                </a:lnTo>
                <a:lnTo>
                  <a:pt x="12192" y="405384"/>
                </a:lnTo>
                <a:lnTo>
                  <a:pt x="9144" y="432816"/>
                </a:lnTo>
                <a:lnTo>
                  <a:pt x="9144" y="463296"/>
                </a:lnTo>
                <a:lnTo>
                  <a:pt x="9144" y="493775"/>
                </a:lnTo>
                <a:lnTo>
                  <a:pt x="9144" y="527304"/>
                </a:lnTo>
                <a:lnTo>
                  <a:pt x="12192" y="563880"/>
                </a:lnTo>
                <a:lnTo>
                  <a:pt x="12192" y="597408"/>
                </a:lnTo>
                <a:lnTo>
                  <a:pt x="18288" y="637031"/>
                </a:lnTo>
                <a:lnTo>
                  <a:pt x="21336" y="673608"/>
                </a:lnTo>
                <a:lnTo>
                  <a:pt x="27432" y="716280"/>
                </a:lnTo>
                <a:lnTo>
                  <a:pt x="33528" y="755904"/>
                </a:lnTo>
                <a:lnTo>
                  <a:pt x="39624" y="798576"/>
                </a:lnTo>
                <a:lnTo>
                  <a:pt x="45720" y="841248"/>
                </a:lnTo>
                <a:lnTo>
                  <a:pt x="64008" y="932688"/>
                </a:lnTo>
                <a:lnTo>
                  <a:pt x="82296" y="1027176"/>
                </a:lnTo>
                <a:lnTo>
                  <a:pt x="103632" y="1124712"/>
                </a:lnTo>
                <a:lnTo>
                  <a:pt x="128016" y="1225296"/>
                </a:lnTo>
                <a:lnTo>
                  <a:pt x="152400" y="1328928"/>
                </a:lnTo>
                <a:lnTo>
                  <a:pt x="179832" y="1435608"/>
                </a:lnTo>
                <a:lnTo>
                  <a:pt x="207264" y="1542288"/>
                </a:lnTo>
                <a:lnTo>
                  <a:pt x="237744" y="1652016"/>
                </a:lnTo>
                <a:lnTo>
                  <a:pt x="265176" y="1761744"/>
                </a:lnTo>
                <a:lnTo>
                  <a:pt x="310896" y="1923288"/>
                </a:lnTo>
                <a:lnTo>
                  <a:pt x="301752" y="1926336"/>
                </a:lnTo>
                <a:lnTo>
                  <a:pt x="256032" y="1764792"/>
                </a:lnTo>
                <a:lnTo>
                  <a:pt x="228600" y="1655064"/>
                </a:lnTo>
                <a:lnTo>
                  <a:pt x="198120" y="1545336"/>
                </a:lnTo>
                <a:lnTo>
                  <a:pt x="170688" y="1435608"/>
                </a:lnTo>
                <a:lnTo>
                  <a:pt x="143256" y="1331976"/>
                </a:lnTo>
                <a:lnTo>
                  <a:pt x="118872" y="1228344"/>
                </a:lnTo>
                <a:lnTo>
                  <a:pt x="94488" y="1124712"/>
                </a:lnTo>
                <a:lnTo>
                  <a:pt x="73152" y="1027176"/>
                </a:lnTo>
                <a:lnTo>
                  <a:pt x="51816" y="932688"/>
                </a:lnTo>
                <a:lnTo>
                  <a:pt x="36576" y="844296"/>
                </a:lnTo>
                <a:lnTo>
                  <a:pt x="30480" y="798576"/>
                </a:lnTo>
                <a:lnTo>
                  <a:pt x="21336" y="758952"/>
                </a:lnTo>
                <a:lnTo>
                  <a:pt x="15240" y="716280"/>
                </a:lnTo>
                <a:lnTo>
                  <a:pt x="12192" y="676656"/>
                </a:lnTo>
                <a:lnTo>
                  <a:pt x="6096" y="637031"/>
                </a:lnTo>
                <a:lnTo>
                  <a:pt x="3048" y="600456"/>
                </a:lnTo>
                <a:lnTo>
                  <a:pt x="0" y="563880"/>
                </a:lnTo>
                <a:lnTo>
                  <a:pt x="0" y="527304"/>
                </a:lnTo>
                <a:lnTo>
                  <a:pt x="0" y="493775"/>
                </a:lnTo>
                <a:lnTo>
                  <a:pt x="0" y="463296"/>
                </a:lnTo>
                <a:lnTo>
                  <a:pt x="0" y="432816"/>
                </a:lnTo>
                <a:lnTo>
                  <a:pt x="3048" y="402336"/>
                </a:lnTo>
                <a:lnTo>
                  <a:pt x="6096" y="374904"/>
                </a:lnTo>
                <a:lnTo>
                  <a:pt x="12192" y="350520"/>
                </a:lnTo>
                <a:lnTo>
                  <a:pt x="15240" y="326136"/>
                </a:lnTo>
                <a:lnTo>
                  <a:pt x="21336" y="301752"/>
                </a:lnTo>
                <a:lnTo>
                  <a:pt x="27432" y="280416"/>
                </a:lnTo>
                <a:lnTo>
                  <a:pt x="36576" y="259080"/>
                </a:lnTo>
                <a:lnTo>
                  <a:pt x="45720" y="240792"/>
                </a:lnTo>
                <a:lnTo>
                  <a:pt x="54864" y="222504"/>
                </a:lnTo>
                <a:lnTo>
                  <a:pt x="73152" y="185928"/>
                </a:lnTo>
                <a:lnTo>
                  <a:pt x="97536" y="158496"/>
                </a:lnTo>
                <a:lnTo>
                  <a:pt x="121920" y="131064"/>
                </a:lnTo>
                <a:lnTo>
                  <a:pt x="149352" y="106680"/>
                </a:lnTo>
                <a:lnTo>
                  <a:pt x="179832" y="88392"/>
                </a:lnTo>
                <a:lnTo>
                  <a:pt x="210312" y="70104"/>
                </a:lnTo>
                <a:lnTo>
                  <a:pt x="240792" y="54864"/>
                </a:lnTo>
                <a:lnTo>
                  <a:pt x="274320" y="39624"/>
                </a:lnTo>
                <a:lnTo>
                  <a:pt x="307848" y="24384"/>
                </a:lnTo>
                <a:lnTo>
                  <a:pt x="374904" y="0"/>
                </a:lnTo>
                <a:lnTo>
                  <a:pt x="377952" y="9144"/>
                </a:lnTo>
                <a:close/>
                <a:moveTo>
                  <a:pt x="338328" y="1905000"/>
                </a:moveTo>
                <a:lnTo>
                  <a:pt x="323088" y="1987296"/>
                </a:lnTo>
                <a:lnTo>
                  <a:pt x="265176" y="1923288"/>
                </a:lnTo>
                <a:lnTo>
                  <a:pt x="338328" y="1905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3" name="object 1653"/>
          <p:cNvSpPr/>
          <p:nvPr/>
        </p:nvSpPr>
        <p:spPr>
          <a:xfrm>
            <a:off x="1527048" y="3465576"/>
            <a:ext cx="155448" cy="1030224"/>
          </a:xfrm>
          <a:custGeom>
            <a:avLst/>
            <a:gdLst/>
            <a:ahLst/>
            <a:cxnLst/>
            <a:rect l="l" t="t" r="r" b="b"/>
            <a:pathLst>
              <a:path w="155448" h="1030224">
                <a:moveTo>
                  <a:pt x="155448" y="6096"/>
                </a:moveTo>
                <a:lnTo>
                  <a:pt x="131064" y="54864"/>
                </a:lnTo>
                <a:lnTo>
                  <a:pt x="103631" y="106680"/>
                </a:lnTo>
                <a:lnTo>
                  <a:pt x="82296" y="158495"/>
                </a:lnTo>
                <a:lnTo>
                  <a:pt x="60960" y="210312"/>
                </a:lnTo>
                <a:lnTo>
                  <a:pt x="42672" y="265176"/>
                </a:lnTo>
                <a:lnTo>
                  <a:pt x="27432" y="323088"/>
                </a:lnTo>
                <a:lnTo>
                  <a:pt x="21336" y="353568"/>
                </a:lnTo>
                <a:lnTo>
                  <a:pt x="18288" y="381000"/>
                </a:lnTo>
                <a:lnTo>
                  <a:pt x="12192" y="411480"/>
                </a:lnTo>
                <a:lnTo>
                  <a:pt x="12192" y="445008"/>
                </a:lnTo>
                <a:lnTo>
                  <a:pt x="9144" y="475488"/>
                </a:lnTo>
                <a:lnTo>
                  <a:pt x="12192" y="509016"/>
                </a:lnTo>
                <a:lnTo>
                  <a:pt x="12192" y="542544"/>
                </a:lnTo>
                <a:lnTo>
                  <a:pt x="15240" y="579120"/>
                </a:lnTo>
                <a:lnTo>
                  <a:pt x="24384" y="649224"/>
                </a:lnTo>
                <a:lnTo>
                  <a:pt x="36576" y="722376"/>
                </a:lnTo>
                <a:lnTo>
                  <a:pt x="51816" y="798576"/>
                </a:lnTo>
                <a:lnTo>
                  <a:pt x="70104" y="874776"/>
                </a:lnTo>
                <a:lnTo>
                  <a:pt x="88392" y="954024"/>
                </a:lnTo>
                <a:lnTo>
                  <a:pt x="91440" y="969264"/>
                </a:lnTo>
                <a:lnTo>
                  <a:pt x="82296" y="972312"/>
                </a:lnTo>
                <a:lnTo>
                  <a:pt x="79248" y="954024"/>
                </a:lnTo>
                <a:lnTo>
                  <a:pt x="60960" y="877824"/>
                </a:lnTo>
                <a:lnTo>
                  <a:pt x="42672" y="801624"/>
                </a:lnTo>
                <a:lnTo>
                  <a:pt x="27432" y="725424"/>
                </a:lnTo>
                <a:lnTo>
                  <a:pt x="15240" y="652272"/>
                </a:lnTo>
                <a:lnTo>
                  <a:pt x="6096" y="579120"/>
                </a:lnTo>
                <a:lnTo>
                  <a:pt x="3048" y="545592"/>
                </a:lnTo>
                <a:lnTo>
                  <a:pt x="0" y="509016"/>
                </a:lnTo>
                <a:lnTo>
                  <a:pt x="0" y="475488"/>
                </a:lnTo>
                <a:lnTo>
                  <a:pt x="3048" y="445008"/>
                </a:lnTo>
                <a:lnTo>
                  <a:pt x="3048" y="411480"/>
                </a:lnTo>
                <a:lnTo>
                  <a:pt x="6096" y="381000"/>
                </a:lnTo>
                <a:lnTo>
                  <a:pt x="12192" y="350520"/>
                </a:lnTo>
                <a:lnTo>
                  <a:pt x="18288" y="320039"/>
                </a:lnTo>
                <a:lnTo>
                  <a:pt x="33528" y="262127"/>
                </a:lnTo>
                <a:lnTo>
                  <a:pt x="51816" y="207264"/>
                </a:lnTo>
                <a:lnTo>
                  <a:pt x="73152" y="155448"/>
                </a:lnTo>
                <a:lnTo>
                  <a:pt x="97536" y="103632"/>
                </a:lnTo>
                <a:lnTo>
                  <a:pt x="121920" y="51816"/>
                </a:lnTo>
                <a:lnTo>
                  <a:pt x="146303" y="0"/>
                </a:lnTo>
                <a:lnTo>
                  <a:pt x="155448" y="6096"/>
                </a:lnTo>
                <a:close/>
                <a:moveTo>
                  <a:pt x="121920" y="947928"/>
                </a:moveTo>
                <a:lnTo>
                  <a:pt x="103631" y="1030224"/>
                </a:lnTo>
                <a:lnTo>
                  <a:pt x="48768" y="966216"/>
                </a:lnTo>
                <a:lnTo>
                  <a:pt x="121920" y="9479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4" name="object 1654"/>
          <p:cNvSpPr/>
          <p:nvPr/>
        </p:nvSpPr>
        <p:spPr>
          <a:xfrm>
            <a:off x="4111752" y="2282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70104" y="97536"/>
                </a:lnTo>
                <a:lnTo>
                  <a:pt x="103632" y="70104"/>
                </a:lnTo>
                <a:lnTo>
                  <a:pt x="140208" y="48768"/>
                </a:lnTo>
                <a:lnTo>
                  <a:pt x="179832" y="27432"/>
                </a:lnTo>
                <a:lnTo>
                  <a:pt x="198120" y="21336"/>
                </a:lnTo>
                <a:lnTo>
                  <a:pt x="219456" y="12192"/>
                </a:lnTo>
                <a:lnTo>
                  <a:pt x="240792" y="6096"/>
                </a:lnTo>
                <a:lnTo>
                  <a:pt x="262128" y="3048"/>
                </a:lnTo>
                <a:lnTo>
                  <a:pt x="286512" y="0"/>
                </a:lnTo>
                <a:lnTo>
                  <a:pt x="307848" y="0"/>
                </a:lnTo>
                <a:lnTo>
                  <a:pt x="332232" y="0"/>
                </a:lnTo>
                <a:lnTo>
                  <a:pt x="359664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5216" y="70104"/>
                </a:lnTo>
                <a:lnTo>
                  <a:pt x="646176" y="97536"/>
                </a:lnTo>
                <a:lnTo>
                  <a:pt x="710184" y="124968"/>
                </a:lnTo>
                <a:lnTo>
                  <a:pt x="707136" y="134112"/>
                </a:lnTo>
                <a:lnTo>
                  <a:pt x="640080" y="106680"/>
                </a:lnTo>
                <a:lnTo>
                  <a:pt x="582168" y="79248"/>
                </a:lnTo>
                <a:lnTo>
                  <a:pt x="521208" y="57912"/>
                </a:lnTo>
                <a:lnTo>
                  <a:pt x="466344" y="36576"/>
                </a:lnTo>
                <a:lnTo>
                  <a:pt x="435864" y="30480"/>
                </a:lnTo>
                <a:lnTo>
                  <a:pt x="411480" y="21336"/>
                </a:lnTo>
                <a:lnTo>
                  <a:pt x="384048" y="18288"/>
                </a:lnTo>
                <a:lnTo>
                  <a:pt x="359664" y="12192"/>
                </a:lnTo>
                <a:lnTo>
                  <a:pt x="332232" y="9144"/>
                </a:lnTo>
                <a:lnTo>
                  <a:pt x="310896" y="9144"/>
                </a:lnTo>
                <a:lnTo>
                  <a:pt x="286512" y="9144"/>
                </a:lnTo>
                <a:lnTo>
                  <a:pt x="265176" y="12192"/>
                </a:lnTo>
                <a:lnTo>
                  <a:pt x="243840" y="15240"/>
                </a:lnTo>
                <a:lnTo>
                  <a:pt x="222504" y="21336"/>
                </a:lnTo>
                <a:lnTo>
                  <a:pt x="201168" y="27432"/>
                </a:lnTo>
                <a:lnTo>
                  <a:pt x="182880" y="36576"/>
                </a:lnTo>
                <a:lnTo>
                  <a:pt x="146304" y="54864"/>
                </a:lnTo>
                <a:lnTo>
                  <a:pt x="109728" y="79248"/>
                </a:lnTo>
                <a:lnTo>
                  <a:pt x="76200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3232" y="91440"/>
                </a:moveTo>
                <a:lnTo>
                  <a:pt x="765048" y="155448"/>
                </a:lnTo>
                <a:lnTo>
                  <a:pt x="682752" y="158496"/>
                </a:lnTo>
                <a:lnTo>
                  <a:pt x="713232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5" name="object 1655"/>
          <p:cNvSpPr/>
          <p:nvPr/>
        </p:nvSpPr>
        <p:spPr>
          <a:xfrm>
            <a:off x="1469136" y="5486400"/>
            <a:ext cx="237743" cy="1066800"/>
          </a:xfrm>
          <a:custGeom>
            <a:avLst/>
            <a:gdLst/>
            <a:ahLst/>
            <a:cxnLst/>
            <a:rect l="l" t="t" r="r" b="b"/>
            <a:pathLst>
              <a:path w="237743" h="1066800">
                <a:moveTo>
                  <a:pt x="237743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3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6" name="object 1656"/>
          <p:cNvSpPr/>
          <p:nvPr/>
        </p:nvSpPr>
        <p:spPr>
          <a:xfrm>
            <a:off x="1469136" y="4495800"/>
            <a:ext cx="237743" cy="1066800"/>
          </a:xfrm>
          <a:custGeom>
            <a:avLst/>
            <a:gdLst/>
            <a:ahLst/>
            <a:cxnLst/>
            <a:rect l="l" t="t" r="r" b="b"/>
            <a:pathLst>
              <a:path w="237743" h="1066800">
                <a:moveTo>
                  <a:pt x="237743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3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7" name="object 1657"/>
          <p:cNvSpPr/>
          <p:nvPr/>
        </p:nvSpPr>
        <p:spPr>
          <a:xfrm>
            <a:off x="1673351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30224"/>
                </a:lnTo>
                <a:lnTo>
                  <a:pt x="819913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8" name="object 1658"/>
          <p:cNvSpPr/>
          <p:nvPr/>
        </p:nvSpPr>
        <p:spPr>
          <a:xfrm>
            <a:off x="2493264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9" name="object 1659"/>
          <p:cNvSpPr/>
          <p:nvPr/>
        </p:nvSpPr>
        <p:spPr>
          <a:xfrm>
            <a:off x="3313176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0" name="object 1660"/>
          <p:cNvSpPr/>
          <p:nvPr/>
        </p:nvSpPr>
        <p:spPr>
          <a:xfrm>
            <a:off x="4133088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6864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1" name="object 1661"/>
          <p:cNvSpPr/>
          <p:nvPr/>
        </p:nvSpPr>
        <p:spPr>
          <a:xfrm>
            <a:off x="1673351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27176"/>
                </a:lnTo>
                <a:lnTo>
                  <a:pt x="819913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2" name="object 1662"/>
          <p:cNvSpPr/>
          <p:nvPr/>
        </p:nvSpPr>
        <p:spPr>
          <a:xfrm>
            <a:off x="2493264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3" name="object 1663"/>
          <p:cNvSpPr/>
          <p:nvPr/>
        </p:nvSpPr>
        <p:spPr>
          <a:xfrm>
            <a:off x="3313176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4" name="object 1664"/>
          <p:cNvSpPr/>
          <p:nvPr/>
        </p:nvSpPr>
        <p:spPr>
          <a:xfrm>
            <a:off x="4133088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6864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5" name="object 1665"/>
          <p:cNvSpPr/>
          <p:nvPr/>
        </p:nvSpPr>
        <p:spPr>
          <a:xfrm>
            <a:off x="1673351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30224"/>
                </a:lnTo>
                <a:lnTo>
                  <a:pt x="819913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6" name="object 1666"/>
          <p:cNvSpPr/>
          <p:nvPr/>
        </p:nvSpPr>
        <p:spPr>
          <a:xfrm>
            <a:off x="2493264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7" name="object 1667"/>
          <p:cNvSpPr/>
          <p:nvPr/>
        </p:nvSpPr>
        <p:spPr>
          <a:xfrm>
            <a:off x="3313176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8" name="object 1668"/>
          <p:cNvSpPr/>
          <p:nvPr/>
        </p:nvSpPr>
        <p:spPr>
          <a:xfrm>
            <a:off x="4133088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6864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9" name="object 1669"/>
          <p:cNvSpPr/>
          <p:nvPr/>
        </p:nvSpPr>
        <p:spPr>
          <a:xfrm>
            <a:off x="1673351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27176"/>
                </a:lnTo>
                <a:lnTo>
                  <a:pt x="819913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0" name="object 1670"/>
          <p:cNvSpPr/>
          <p:nvPr/>
        </p:nvSpPr>
        <p:spPr>
          <a:xfrm>
            <a:off x="2493264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1" name="object 1671"/>
          <p:cNvSpPr/>
          <p:nvPr/>
        </p:nvSpPr>
        <p:spPr>
          <a:xfrm>
            <a:off x="3313176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2" name="object 1672"/>
          <p:cNvSpPr/>
          <p:nvPr/>
        </p:nvSpPr>
        <p:spPr>
          <a:xfrm>
            <a:off x="4133088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6864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3" name="object 1673"/>
          <p:cNvSpPr/>
          <p:nvPr/>
        </p:nvSpPr>
        <p:spPr>
          <a:xfrm>
            <a:off x="2493264" y="2426208"/>
            <a:ext cx="12192" cy="4142232"/>
          </a:xfrm>
          <a:custGeom>
            <a:avLst/>
            <a:gdLst/>
            <a:ahLst/>
            <a:cxnLst/>
            <a:rect l="l" t="t" r="r" b="b"/>
            <a:pathLst>
              <a:path w="12192" h="4142232">
                <a:moveTo>
                  <a:pt x="12192" y="0"/>
                </a:moveTo>
                <a:lnTo>
                  <a:pt x="12192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4" name="object 1674"/>
          <p:cNvSpPr/>
          <p:nvPr/>
        </p:nvSpPr>
        <p:spPr>
          <a:xfrm>
            <a:off x="3310128" y="2426208"/>
            <a:ext cx="15239" cy="4142232"/>
          </a:xfrm>
          <a:custGeom>
            <a:avLst/>
            <a:gdLst/>
            <a:ahLst/>
            <a:cxnLst/>
            <a:rect l="l" t="t" r="r" b="b"/>
            <a:pathLst>
              <a:path w="15239" h="4142232">
                <a:moveTo>
                  <a:pt x="15240" y="0"/>
                </a:moveTo>
                <a:lnTo>
                  <a:pt x="15240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5" name="object 1675"/>
          <p:cNvSpPr/>
          <p:nvPr/>
        </p:nvSpPr>
        <p:spPr>
          <a:xfrm>
            <a:off x="4130040" y="2426208"/>
            <a:ext cx="12191" cy="4142232"/>
          </a:xfrm>
          <a:custGeom>
            <a:avLst/>
            <a:gdLst/>
            <a:ahLst/>
            <a:cxnLst/>
            <a:rect l="l" t="t" r="r" b="b"/>
            <a:pathLst>
              <a:path w="12191" h="4142232">
                <a:moveTo>
                  <a:pt x="12192" y="0"/>
                </a:moveTo>
                <a:lnTo>
                  <a:pt x="12192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6" name="object 1676"/>
          <p:cNvSpPr/>
          <p:nvPr/>
        </p:nvSpPr>
        <p:spPr>
          <a:xfrm>
            <a:off x="4940808" y="2426208"/>
            <a:ext cx="30480" cy="4142232"/>
          </a:xfrm>
          <a:custGeom>
            <a:avLst/>
            <a:gdLst/>
            <a:ahLst/>
            <a:cxnLst/>
            <a:rect l="l" t="t" r="r" b="b"/>
            <a:pathLst>
              <a:path w="30480" h="4142232">
                <a:moveTo>
                  <a:pt x="30480" y="0"/>
                </a:moveTo>
                <a:lnTo>
                  <a:pt x="30480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7" name="object 1677"/>
          <p:cNvSpPr/>
          <p:nvPr/>
        </p:nvSpPr>
        <p:spPr>
          <a:xfrm>
            <a:off x="1664207" y="3462528"/>
            <a:ext cx="3307080" cy="12192"/>
          </a:xfrm>
          <a:custGeom>
            <a:avLst/>
            <a:gdLst/>
            <a:ahLst/>
            <a:cxnLst/>
            <a:rect l="l" t="t" r="r" b="b"/>
            <a:pathLst>
              <a:path w="3307080" h="12192">
                <a:moveTo>
                  <a:pt x="0" y="0"/>
                </a:moveTo>
                <a:lnTo>
                  <a:pt x="3307081" y="0"/>
                </a:lnTo>
                <a:lnTo>
                  <a:pt x="3307081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8" name="object 1678"/>
          <p:cNvSpPr/>
          <p:nvPr/>
        </p:nvSpPr>
        <p:spPr>
          <a:xfrm>
            <a:off x="1664207" y="4489704"/>
            <a:ext cx="3307080" cy="15240"/>
          </a:xfrm>
          <a:custGeom>
            <a:avLst/>
            <a:gdLst/>
            <a:ahLst/>
            <a:cxnLst/>
            <a:rect l="l" t="t" r="r" b="b"/>
            <a:pathLst>
              <a:path w="3307080" h="15240">
                <a:moveTo>
                  <a:pt x="0" y="0"/>
                </a:moveTo>
                <a:lnTo>
                  <a:pt x="3307081" y="0"/>
                </a:lnTo>
                <a:lnTo>
                  <a:pt x="3307081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9" name="object 1679"/>
          <p:cNvSpPr/>
          <p:nvPr/>
        </p:nvSpPr>
        <p:spPr>
          <a:xfrm>
            <a:off x="1664207" y="5519928"/>
            <a:ext cx="3307080" cy="12192"/>
          </a:xfrm>
          <a:custGeom>
            <a:avLst/>
            <a:gdLst/>
            <a:ahLst/>
            <a:cxnLst/>
            <a:rect l="l" t="t" r="r" b="b"/>
            <a:pathLst>
              <a:path w="3307080" h="12192">
                <a:moveTo>
                  <a:pt x="0" y="0"/>
                </a:moveTo>
                <a:lnTo>
                  <a:pt x="3307081" y="0"/>
                </a:lnTo>
                <a:lnTo>
                  <a:pt x="3307081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0" name="object 1680"/>
          <p:cNvSpPr/>
          <p:nvPr/>
        </p:nvSpPr>
        <p:spPr>
          <a:xfrm>
            <a:off x="1664207" y="2426208"/>
            <a:ext cx="30480" cy="4142232"/>
          </a:xfrm>
          <a:custGeom>
            <a:avLst/>
            <a:gdLst/>
            <a:ahLst/>
            <a:cxnLst/>
            <a:rect l="l" t="t" r="r" b="b"/>
            <a:pathLst>
              <a:path w="30480" h="4142232">
                <a:moveTo>
                  <a:pt x="30481" y="0"/>
                </a:moveTo>
                <a:lnTo>
                  <a:pt x="30481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1" name="object 1681"/>
          <p:cNvSpPr/>
          <p:nvPr/>
        </p:nvSpPr>
        <p:spPr>
          <a:xfrm>
            <a:off x="1664207" y="2426208"/>
            <a:ext cx="3307080" cy="27432"/>
          </a:xfrm>
          <a:custGeom>
            <a:avLst/>
            <a:gdLst/>
            <a:ahLst/>
            <a:cxnLst/>
            <a:rect l="l" t="t" r="r" b="b"/>
            <a:pathLst>
              <a:path w="3307080" h="27432">
                <a:moveTo>
                  <a:pt x="0" y="0"/>
                </a:moveTo>
                <a:lnTo>
                  <a:pt x="3307081" y="0"/>
                </a:lnTo>
                <a:lnTo>
                  <a:pt x="3307081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2" name="object 1682"/>
          <p:cNvSpPr/>
          <p:nvPr/>
        </p:nvSpPr>
        <p:spPr>
          <a:xfrm>
            <a:off x="1664207" y="6541009"/>
            <a:ext cx="3307080" cy="27431"/>
          </a:xfrm>
          <a:custGeom>
            <a:avLst/>
            <a:gdLst/>
            <a:ahLst/>
            <a:cxnLst/>
            <a:rect l="l" t="t" r="r" b="b"/>
            <a:pathLst>
              <a:path w="3307080" h="27431">
                <a:moveTo>
                  <a:pt x="0" y="0"/>
                </a:moveTo>
                <a:lnTo>
                  <a:pt x="3307081" y="0"/>
                </a:lnTo>
                <a:lnTo>
                  <a:pt x="3307081" y="27431"/>
                </a:lnTo>
                <a:lnTo>
                  <a:pt x="0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273040" y="2046732"/>
            <a:ext cx="396239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There are many such edges!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2924556"/>
            <a:ext cx="4047439" cy="18031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Adding them to the graph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increases the running time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of the alignment algorithm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by a factor of </a:t>
            </a:r>
            <a:r>
              <a:rPr sz="2400" b="1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(where </a:t>
            </a:r>
            <a:r>
              <a:rPr sz="2400" b="1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the number of vertices)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265420"/>
            <a:ext cx="3877667" cy="7059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latin typeface="Arial"/>
                <a:cs typeface="Arial"/>
              </a:rPr>
              <a:t>So the complexity increases</a:t>
            </a:r>
            <a:endParaRPr sz="21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from O(</a:t>
            </a:r>
            <a:r>
              <a:rPr sz="2400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) to O(</a:t>
            </a:r>
            <a:r>
              <a:rPr sz="2400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8376" y="5630770"/>
            <a:ext cx="17031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61376" y="5630770"/>
            <a:ext cx="17031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object 168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4" name="object 1684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96830"/>
            <a:ext cx="7636934" cy="47715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Adding “Affine Penalty” Edges to the Edit Graph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685" name="object 1685"/>
          <p:cNvSpPr/>
          <p:nvPr/>
        </p:nvSpPr>
        <p:spPr>
          <a:xfrm>
            <a:off x="2295144" y="34290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2192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3"/>
                </a:lnTo>
                <a:lnTo>
                  <a:pt x="12192" y="560832"/>
                </a:lnTo>
                <a:lnTo>
                  <a:pt x="15240" y="597408"/>
                </a:lnTo>
                <a:lnTo>
                  <a:pt x="24384" y="633984"/>
                </a:lnTo>
                <a:lnTo>
                  <a:pt x="30480" y="670559"/>
                </a:lnTo>
                <a:lnTo>
                  <a:pt x="39624" y="710184"/>
                </a:lnTo>
                <a:lnTo>
                  <a:pt x="48768" y="746759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39624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2192" y="637032"/>
                </a:lnTo>
                <a:lnTo>
                  <a:pt x="6096" y="600456"/>
                </a:lnTo>
                <a:lnTo>
                  <a:pt x="3048" y="563880"/>
                </a:lnTo>
                <a:lnTo>
                  <a:pt x="0" y="527303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1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3"/>
                </a:lnTo>
                <a:lnTo>
                  <a:pt x="48768" y="271271"/>
                </a:lnTo>
                <a:lnTo>
                  <a:pt x="64008" y="240792"/>
                </a:lnTo>
                <a:lnTo>
                  <a:pt x="79248" y="213359"/>
                </a:lnTo>
                <a:lnTo>
                  <a:pt x="112776" y="158496"/>
                </a:lnTo>
                <a:lnTo>
                  <a:pt x="149352" y="103632"/>
                </a:lnTo>
                <a:lnTo>
                  <a:pt x="188976" y="51816"/>
                </a:lnTo>
                <a:lnTo>
                  <a:pt x="228600" y="0"/>
                </a:lnTo>
                <a:lnTo>
                  <a:pt x="237744" y="3048"/>
                </a:lnTo>
                <a:close/>
                <a:moveTo>
                  <a:pt x="164592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4592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6" name="object 1686"/>
          <p:cNvSpPr/>
          <p:nvPr/>
        </p:nvSpPr>
        <p:spPr>
          <a:xfrm>
            <a:off x="1990344" y="35021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60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1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3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19"/>
                </a:lnTo>
                <a:lnTo>
                  <a:pt x="18288" y="377951"/>
                </a:lnTo>
                <a:lnTo>
                  <a:pt x="15240" y="402336"/>
                </a:lnTo>
                <a:lnTo>
                  <a:pt x="12191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1" y="560832"/>
                </a:lnTo>
                <a:lnTo>
                  <a:pt x="15240" y="597407"/>
                </a:lnTo>
                <a:lnTo>
                  <a:pt x="21335" y="633984"/>
                </a:lnTo>
                <a:lnTo>
                  <a:pt x="27432" y="673607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7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4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60" y="1926336"/>
                </a:lnTo>
                <a:lnTo>
                  <a:pt x="435864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8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3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7"/>
                </a:lnTo>
                <a:lnTo>
                  <a:pt x="12191" y="637032"/>
                </a:lnTo>
                <a:lnTo>
                  <a:pt x="6096" y="597407"/>
                </a:lnTo>
                <a:lnTo>
                  <a:pt x="3048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8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1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7" y="237744"/>
                </a:lnTo>
                <a:lnTo>
                  <a:pt x="79248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2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2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7" name="object 1687"/>
          <p:cNvSpPr/>
          <p:nvPr/>
        </p:nvSpPr>
        <p:spPr>
          <a:xfrm>
            <a:off x="1685544" y="3502152"/>
            <a:ext cx="844296" cy="3051048"/>
          </a:xfrm>
          <a:custGeom>
            <a:avLst/>
            <a:gdLst/>
            <a:ahLst/>
            <a:cxnLst/>
            <a:rect l="l" t="t" r="r" b="b"/>
            <a:pathLst>
              <a:path w="844296" h="3051048">
                <a:moveTo>
                  <a:pt x="844296" y="9144"/>
                </a:moveTo>
                <a:lnTo>
                  <a:pt x="765048" y="12192"/>
                </a:lnTo>
                <a:lnTo>
                  <a:pt x="688848" y="15240"/>
                </a:lnTo>
                <a:lnTo>
                  <a:pt x="612648" y="18288"/>
                </a:lnTo>
                <a:lnTo>
                  <a:pt x="539496" y="27432"/>
                </a:lnTo>
                <a:lnTo>
                  <a:pt x="469392" y="36576"/>
                </a:lnTo>
                <a:lnTo>
                  <a:pt x="402335" y="48768"/>
                </a:lnTo>
                <a:lnTo>
                  <a:pt x="368807" y="57912"/>
                </a:lnTo>
                <a:lnTo>
                  <a:pt x="335280" y="67056"/>
                </a:lnTo>
                <a:lnTo>
                  <a:pt x="304800" y="79248"/>
                </a:lnTo>
                <a:lnTo>
                  <a:pt x="274320" y="88392"/>
                </a:lnTo>
                <a:lnTo>
                  <a:pt x="246888" y="103632"/>
                </a:lnTo>
                <a:lnTo>
                  <a:pt x="219456" y="118872"/>
                </a:lnTo>
                <a:lnTo>
                  <a:pt x="195072" y="134112"/>
                </a:lnTo>
                <a:lnTo>
                  <a:pt x="170688" y="152400"/>
                </a:lnTo>
                <a:lnTo>
                  <a:pt x="146304" y="173736"/>
                </a:lnTo>
                <a:lnTo>
                  <a:pt x="124968" y="195072"/>
                </a:lnTo>
                <a:lnTo>
                  <a:pt x="106680" y="219456"/>
                </a:lnTo>
                <a:lnTo>
                  <a:pt x="88391" y="243840"/>
                </a:lnTo>
                <a:lnTo>
                  <a:pt x="70104" y="274319"/>
                </a:lnTo>
                <a:lnTo>
                  <a:pt x="54863" y="301751"/>
                </a:lnTo>
                <a:lnTo>
                  <a:pt x="42672" y="335280"/>
                </a:lnTo>
                <a:lnTo>
                  <a:pt x="33528" y="371856"/>
                </a:lnTo>
                <a:lnTo>
                  <a:pt x="24384" y="408432"/>
                </a:lnTo>
                <a:lnTo>
                  <a:pt x="18288" y="448056"/>
                </a:lnTo>
                <a:lnTo>
                  <a:pt x="12191" y="493776"/>
                </a:lnTo>
                <a:lnTo>
                  <a:pt x="9144" y="539496"/>
                </a:lnTo>
                <a:lnTo>
                  <a:pt x="9144" y="588263"/>
                </a:lnTo>
                <a:lnTo>
                  <a:pt x="12191" y="640080"/>
                </a:lnTo>
                <a:lnTo>
                  <a:pt x="15240" y="691896"/>
                </a:lnTo>
                <a:lnTo>
                  <a:pt x="24384" y="749808"/>
                </a:lnTo>
                <a:lnTo>
                  <a:pt x="30480" y="810768"/>
                </a:lnTo>
                <a:lnTo>
                  <a:pt x="42672" y="871728"/>
                </a:lnTo>
                <a:lnTo>
                  <a:pt x="54863" y="935736"/>
                </a:lnTo>
                <a:lnTo>
                  <a:pt x="70104" y="1002792"/>
                </a:lnTo>
                <a:lnTo>
                  <a:pt x="85344" y="1072896"/>
                </a:lnTo>
                <a:lnTo>
                  <a:pt x="103632" y="1143000"/>
                </a:lnTo>
                <a:lnTo>
                  <a:pt x="121920" y="1216152"/>
                </a:lnTo>
                <a:lnTo>
                  <a:pt x="143256" y="1292352"/>
                </a:lnTo>
                <a:lnTo>
                  <a:pt x="164591" y="1368552"/>
                </a:lnTo>
                <a:lnTo>
                  <a:pt x="188976" y="1447800"/>
                </a:lnTo>
                <a:lnTo>
                  <a:pt x="213360" y="1527048"/>
                </a:lnTo>
                <a:lnTo>
                  <a:pt x="240791" y="1609344"/>
                </a:lnTo>
                <a:lnTo>
                  <a:pt x="268224" y="1691640"/>
                </a:lnTo>
                <a:lnTo>
                  <a:pt x="295656" y="1776984"/>
                </a:lnTo>
                <a:lnTo>
                  <a:pt x="326135" y="1862328"/>
                </a:lnTo>
                <a:lnTo>
                  <a:pt x="356616" y="1947672"/>
                </a:lnTo>
                <a:lnTo>
                  <a:pt x="420624" y="2124456"/>
                </a:lnTo>
                <a:lnTo>
                  <a:pt x="487680" y="2307336"/>
                </a:lnTo>
                <a:lnTo>
                  <a:pt x="554736" y="2490216"/>
                </a:lnTo>
                <a:lnTo>
                  <a:pt x="627888" y="2676144"/>
                </a:lnTo>
                <a:lnTo>
                  <a:pt x="697992" y="2862072"/>
                </a:lnTo>
                <a:lnTo>
                  <a:pt x="749808" y="2990088"/>
                </a:lnTo>
                <a:lnTo>
                  <a:pt x="740664" y="2996184"/>
                </a:lnTo>
                <a:lnTo>
                  <a:pt x="688848" y="2865120"/>
                </a:lnTo>
                <a:lnTo>
                  <a:pt x="618744" y="2679192"/>
                </a:lnTo>
                <a:lnTo>
                  <a:pt x="548640" y="2493264"/>
                </a:lnTo>
                <a:lnTo>
                  <a:pt x="478536" y="2310384"/>
                </a:lnTo>
                <a:lnTo>
                  <a:pt x="411480" y="2127504"/>
                </a:lnTo>
                <a:lnTo>
                  <a:pt x="347472" y="1950720"/>
                </a:lnTo>
                <a:lnTo>
                  <a:pt x="316991" y="1865376"/>
                </a:lnTo>
                <a:lnTo>
                  <a:pt x="286512" y="1780032"/>
                </a:lnTo>
                <a:lnTo>
                  <a:pt x="259080" y="1694688"/>
                </a:lnTo>
                <a:lnTo>
                  <a:pt x="231648" y="1612392"/>
                </a:lnTo>
                <a:lnTo>
                  <a:pt x="204216" y="1530096"/>
                </a:lnTo>
                <a:lnTo>
                  <a:pt x="179832" y="1447800"/>
                </a:lnTo>
                <a:lnTo>
                  <a:pt x="155448" y="1371600"/>
                </a:lnTo>
                <a:lnTo>
                  <a:pt x="134112" y="1292352"/>
                </a:lnTo>
                <a:lnTo>
                  <a:pt x="112776" y="1219200"/>
                </a:lnTo>
                <a:lnTo>
                  <a:pt x="94488" y="1146048"/>
                </a:lnTo>
                <a:lnTo>
                  <a:pt x="76200" y="1072896"/>
                </a:lnTo>
                <a:lnTo>
                  <a:pt x="60960" y="1005840"/>
                </a:lnTo>
                <a:lnTo>
                  <a:pt x="45720" y="938784"/>
                </a:lnTo>
                <a:lnTo>
                  <a:pt x="33528" y="874776"/>
                </a:lnTo>
                <a:lnTo>
                  <a:pt x="21335" y="810768"/>
                </a:lnTo>
                <a:lnTo>
                  <a:pt x="12191" y="749808"/>
                </a:lnTo>
                <a:lnTo>
                  <a:pt x="6096" y="694944"/>
                </a:lnTo>
                <a:lnTo>
                  <a:pt x="3048" y="640080"/>
                </a:lnTo>
                <a:lnTo>
                  <a:pt x="0" y="588263"/>
                </a:lnTo>
                <a:lnTo>
                  <a:pt x="0" y="536448"/>
                </a:lnTo>
                <a:lnTo>
                  <a:pt x="3048" y="490728"/>
                </a:lnTo>
                <a:lnTo>
                  <a:pt x="6096" y="448056"/>
                </a:lnTo>
                <a:lnTo>
                  <a:pt x="15240" y="405384"/>
                </a:lnTo>
                <a:lnTo>
                  <a:pt x="24384" y="368807"/>
                </a:lnTo>
                <a:lnTo>
                  <a:pt x="33528" y="332232"/>
                </a:lnTo>
                <a:lnTo>
                  <a:pt x="48768" y="298704"/>
                </a:lnTo>
                <a:lnTo>
                  <a:pt x="60960" y="268224"/>
                </a:lnTo>
                <a:lnTo>
                  <a:pt x="79248" y="240792"/>
                </a:lnTo>
                <a:lnTo>
                  <a:pt x="97535" y="213360"/>
                </a:lnTo>
                <a:lnTo>
                  <a:pt x="118872" y="188976"/>
                </a:lnTo>
                <a:lnTo>
                  <a:pt x="140207" y="164592"/>
                </a:lnTo>
                <a:lnTo>
                  <a:pt x="164591" y="146304"/>
                </a:lnTo>
                <a:lnTo>
                  <a:pt x="188976" y="128016"/>
                </a:lnTo>
                <a:lnTo>
                  <a:pt x="216407" y="109728"/>
                </a:lnTo>
                <a:lnTo>
                  <a:pt x="243840" y="94488"/>
                </a:lnTo>
                <a:lnTo>
                  <a:pt x="271272" y="82296"/>
                </a:lnTo>
                <a:lnTo>
                  <a:pt x="301752" y="70104"/>
                </a:lnTo>
                <a:lnTo>
                  <a:pt x="332232" y="57912"/>
                </a:lnTo>
                <a:lnTo>
                  <a:pt x="365760" y="48768"/>
                </a:lnTo>
                <a:lnTo>
                  <a:pt x="399288" y="39624"/>
                </a:lnTo>
                <a:lnTo>
                  <a:pt x="469392" y="27432"/>
                </a:lnTo>
                <a:lnTo>
                  <a:pt x="539496" y="18288"/>
                </a:lnTo>
                <a:lnTo>
                  <a:pt x="612648" y="9144"/>
                </a:lnTo>
                <a:lnTo>
                  <a:pt x="688848" y="6096"/>
                </a:lnTo>
                <a:lnTo>
                  <a:pt x="765048" y="3048"/>
                </a:lnTo>
                <a:lnTo>
                  <a:pt x="844296" y="0"/>
                </a:lnTo>
                <a:lnTo>
                  <a:pt x="844296" y="9144"/>
                </a:lnTo>
                <a:close/>
                <a:moveTo>
                  <a:pt x="774192" y="2968752"/>
                </a:moveTo>
                <a:lnTo>
                  <a:pt x="768096" y="3051048"/>
                </a:lnTo>
                <a:lnTo>
                  <a:pt x="704088" y="2996184"/>
                </a:lnTo>
                <a:lnTo>
                  <a:pt x="7741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8" name="object 1688"/>
          <p:cNvSpPr/>
          <p:nvPr/>
        </p:nvSpPr>
        <p:spPr>
          <a:xfrm>
            <a:off x="2529840" y="33924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9" name="object 1689"/>
          <p:cNvSpPr/>
          <p:nvPr/>
        </p:nvSpPr>
        <p:spPr>
          <a:xfrm>
            <a:off x="2526792" y="32735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0" name="object 1690"/>
          <p:cNvSpPr/>
          <p:nvPr/>
        </p:nvSpPr>
        <p:spPr>
          <a:xfrm>
            <a:off x="2526792" y="30449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4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79" y="48768"/>
                </a:lnTo>
                <a:lnTo>
                  <a:pt x="1072896" y="70104"/>
                </a:lnTo>
                <a:lnTo>
                  <a:pt x="1124711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7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79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80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4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1" name="object 1691"/>
          <p:cNvSpPr/>
          <p:nvPr/>
        </p:nvSpPr>
        <p:spPr>
          <a:xfrm>
            <a:off x="2523744" y="2740152"/>
            <a:ext cx="2368296" cy="691896"/>
          </a:xfrm>
          <a:custGeom>
            <a:avLst/>
            <a:gdLst/>
            <a:ahLst/>
            <a:cxnLst/>
            <a:rect l="l" t="t" r="r" b="b"/>
            <a:pathLst>
              <a:path w="2368296" h="691896">
                <a:moveTo>
                  <a:pt x="0" y="688848"/>
                </a:moveTo>
                <a:lnTo>
                  <a:pt x="85344" y="560832"/>
                </a:lnTo>
                <a:lnTo>
                  <a:pt x="128016" y="496824"/>
                </a:lnTo>
                <a:lnTo>
                  <a:pt x="170688" y="435864"/>
                </a:lnTo>
                <a:lnTo>
                  <a:pt x="213360" y="374904"/>
                </a:lnTo>
                <a:lnTo>
                  <a:pt x="259080" y="320040"/>
                </a:lnTo>
                <a:lnTo>
                  <a:pt x="307848" y="265176"/>
                </a:lnTo>
                <a:lnTo>
                  <a:pt x="356616" y="216408"/>
                </a:lnTo>
                <a:lnTo>
                  <a:pt x="408432" y="170688"/>
                </a:lnTo>
                <a:lnTo>
                  <a:pt x="432816" y="146304"/>
                </a:lnTo>
                <a:lnTo>
                  <a:pt x="460248" y="128016"/>
                </a:lnTo>
                <a:lnTo>
                  <a:pt x="487680" y="106680"/>
                </a:lnTo>
                <a:lnTo>
                  <a:pt x="518160" y="91440"/>
                </a:lnTo>
                <a:lnTo>
                  <a:pt x="545592" y="73152"/>
                </a:lnTo>
                <a:lnTo>
                  <a:pt x="576072" y="57912"/>
                </a:lnTo>
                <a:lnTo>
                  <a:pt x="606552" y="45720"/>
                </a:lnTo>
                <a:lnTo>
                  <a:pt x="637032" y="33528"/>
                </a:lnTo>
                <a:lnTo>
                  <a:pt x="670560" y="24384"/>
                </a:lnTo>
                <a:lnTo>
                  <a:pt x="701040" y="15240"/>
                </a:lnTo>
                <a:lnTo>
                  <a:pt x="734568" y="9144"/>
                </a:lnTo>
                <a:lnTo>
                  <a:pt x="771144" y="3048"/>
                </a:lnTo>
                <a:lnTo>
                  <a:pt x="807720" y="0"/>
                </a:lnTo>
                <a:lnTo>
                  <a:pt x="844296" y="0"/>
                </a:lnTo>
                <a:lnTo>
                  <a:pt x="880871" y="0"/>
                </a:lnTo>
                <a:lnTo>
                  <a:pt x="920496" y="3048"/>
                </a:lnTo>
                <a:lnTo>
                  <a:pt x="960120" y="9144"/>
                </a:lnTo>
                <a:lnTo>
                  <a:pt x="999744" y="15240"/>
                </a:lnTo>
                <a:lnTo>
                  <a:pt x="1039368" y="24384"/>
                </a:lnTo>
                <a:lnTo>
                  <a:pt x="1082040" y="33528"/>
                </a:lnTo>
                <a:lnTo>
                  <a:pt x="1124712" y="45720"/>
                </a:lnTo>
                <a:lnTo>
                  <a:pt x="1170432" y="57912"/>
                </a:lnTo>
                <a:lnTo>
                  <a:pt x="1213104" y="73152"/>
                </a:lnTo>
                <a:lnTo>
                  <a:pt x="1258824" y="88392"/>
                </a:lnTo>
                <a:lnTo>
                  <a:pt x="1304544" y="106680"/>
                </a:lnTo>
                <a:lnTo>
                  <a:pt x="1350264" y="128016"/>
                </a:lnTo>
                <a:lnTo>
                  <a:pt x="1399032" y="146304"/>
                </a:lnTo>
                <a:lnTo>
                  <a:pt x="1444752" y="167640"/>
                </a:lnTo>
                <a:lnTo>
                  <a:pt x="1542288" y="213360"/>
                </a:lnTo>
                <a:lnTo>
                  <a:pt x="1642871" y="265176"/>
                </a:lnTo>
                <a:lnTo>
                  <a:pt x="1743456" y="316992"/>
                </a:lnTo>
                <a:lnTo>
                  <a:pt x="1844040" y="374904"/>
                </a:lnTo>
                <a:lnTo>
                  <a:pt x="1947672" y="432816"/>
                </a:lnTo>
                <a:lnTo>
                  <a:pt x="2054352" y="496824"/>
                </a:lnTo>
                <a:lnTo>
                  <a:pt x="2157984" y="557784"/>
                </a:lnTo>
                <a:lnTo>
                  <a:pt x="2316480" y="652272"/>
                </a:lnTo>
                <a:lnTo>
                  <a:pt x="2310384" y="661416"/>
                </a:lnTo>
                <a:lnTo>
                  <a:pt x="2151888" y="566928"/>
                </a:lnTo>
                <a:lnTo>
                  <a:pt x="2048256" y="502920"/>
                </a:lnTo>
                <a:lnTo>
                  <a:pt x="1944624" y="441960"/>
                </a:lnTo>
                <a:lnTo>
                  <a:pt x="1840992" y="384048"/>
                </a:lnTo>
                <a:lnTo>
                  <a:pt x="1737360" y="326136"/>
                </a:lnTo>
                <a:lnTo>
                  <a:pt x="1636776" y="274320"/>
                </a:lnTo>
                <a:lnTo>
                  <a:pt x="1539240" y="222504"/>
                </a:lnTo>
                <a:lnTo>
                  <a:pt x="1441704" y="176784"/>
                </a:lnTo>
                <a:lnTo>
                  <a:pt x="1395984" y="155448"/>
                </a:lnTo>
                <a:lnTo>
                  <a:pt x="1347215" y="134112"/>
                </a:lnTo>
                <a:lnTo>
                  <a:pt x="1301496" y="115824"/>
                </a:lnTo>
                <a:lnTo>
                  <a:pt x="1255776" y="97536"/>
                </a:lnTo>
                <a:lnTo>
                  <a:pt x="1210056" y="82296"/>
                </a:lnTo>
                <a:lnTo>
                  <a:pt x="1167384" y="67056"/>
                </a:lnTo>
                <a:lnTo>
                  <a:pt x="1121664" y="54864"/>
                </a:lnTo>
                <a:lnTo>
                  <a:pt x="1082040" y="42672"/>
                </a:lnTo>
                <a:lnTo>
                  <a:pt x="1039368" y="33528"/>
                </a:lnTo>
                <a:lnTo>
                  <a:pt x="996696" y="24384"/>
                </a:lnTo>
                <a:lnTo>
                  <a:pt x="957071" y="18288"/>
                </a:lnTo>
                <a:lnTo>
                  <a:pt x="917448" y="12192"/>
                </a:lnTo>
                <a:lnTo>
                  <a:pt x="880871" y="9144"/>
                </a:lnTo>
                <a:lnTo>
                  <a:pt x="844296" y="9144"/>
                </a:lnTo>
                <a:lnTo>
                  <a:pt x="807720" y="9144"/>
                </a:lnTo>
                <a:lnTo>
                  <a:pt x="771144" y="12192"/>
                </a:lnTo>
                <a:lnTo>
                  <a:pt x="737615" y="18288"/>
                </a:lnTo>
                <a:lnTo>
                  <a:pt x="704088" y="24384"/>
                </a:lnTo>
                <a:lnTo>
                  <a:pt x="673608" y="33528"/>
                </a:lnTo>
                <a:lnTo>
                  <a:pt x="640080" y="42672"/>
                </a:lnTo>
                <a:lnTo>
                  <a:pt x="609600" y="54864"/>
                </a:lnTo>
                <a:lnTo>
                  <a:pt x="579120" y="67056"/>
                </a:lnTo>
                <a:lnTo>
                  <a:pt x="551688" y="82296"/>
                </a:lnTo>
                <a:lnTo>
                  <a:pt x="521208" y="97536"/>
                </a:lnTo>
                <a:lnTo>
                  <a:pt x="493776" y="115824"/>
                </a:lnTo>
                <a:lnTo>
                  <a:pt x="466344" y="134112"/>
                </a:lnTo>
                <a:lnTo>
                  <a:pt x="438912" y="155448"/>
                </a:lnTo>
                <a:lnTo>
                  <a:pt x="414528" y="176784"/>
                </a:lnTo>
                <a:lnTo>
                  <a:pt x="362712" y="222504"/>
                </a:lnTo>
                <a:lnTo>
                  <a:pt x="313944" y="271272"/>
                </a:lnTo>
                <a:lnTo>
                  <a:pt x="268224" y="326136"/>
                </a:lnTo>
                <a:lnTo>
                  <a:pt x="222504" y="381000"/>
                </a:lnTo>
                <a:lnTo>
                  <a:pt x="176784" y="441960"/>
                </a:lnTo>
                <a:lnTo>
                  <a:pt x="134112" y="502920"/>
                </a:lnTo>
                <a:lnTo>
                  <a:pt x="91440" y="563880"/>
                </a:lnTo>
                <a:lnTo>
                  <a:pt x="9144" y="691896"/>
                </a:lnTo>
                <a:lnTo>
                  <a:pt x="0" y="688848"/>
                </a:lnTo>
                <a:close/>
                <a:moveTo>
                  <a:pt x="2322576" y="618744"/>
                </a:moveTo>
                <a:lnTo>
                  <a:pt x="2368296" y="688848"/>
                </a:lnTo>
                <a:lnTo>
                  <a:pt x="2282952" y="682752"/>
                </a:lnTo>
                <a:lnTo>
                  <a:pt x="2322576" y="6187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2" name="object 1692"/>
          <p:cNvSpPr/>
          <p:nvPr/>
        </p:nvSpPr>
        <p:spPr>
          <a:xfrm>
            <a:off x="3133344" y="44196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2192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48768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39624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2192" y="637032"/>
                </a:lnTo>
                <a:lnTo>
                  <a:pt x="6096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48768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49352" y="103632"/>
                </a:lnTo>
                <a:lnTo>
                  <a:pt x="188976" y="51816"/>
                </a:lnTo>
                <a:lnTo>
                  <a:pt x="228600" y="0"/>
                </a:lnTo>
                <a:lnTo>
                  <a:pt x="237744" y="3048"/>
                </a:lnTo>
                <a:close/>
                <a:moveTo>
                  <a:pt x="164592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4592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3" name="object 1693"/>
          <p:cNvSpPr/>
          <p:nvPr/>
        </p:nvSpPr>
        <p:spPr>
          <a:xfrm>
            <a:off x="2828544" y="44927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59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2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4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20"/>
                </a:lnTo>
                <a:lnTo>
                  <a:pt x="18288" y="377952"/>
                </a:lnTo>
                <a:lnTo>
                  <a:pt x="15240" y="402336"/>
                </a:lnTo>
                <a:lnTo>
                  <a:pt x="12192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1336" y="633984"/>
                </a:lnTo>
                <a:lnTo>
                  <a:pt x="27432" y="673608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8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4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59" y="1926336"/>
                </a:lnTo>
                <a:lnTo>
                  <a:pt x="435864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8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4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8"/>
                </a:lnTo>
                <a:lnTo>
                  <a:pt x="12192" y="637032"/>
                </a:lnTo>
                <a:lnTo>
                  <a:pt x="6096" y="597408"/>
                </a:lnTo>
                <a:lnTo>
                  <a:pt x="3048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8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2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8" y="237744"/>
                </a:lnTo>
                <a:lnTo>
                  <a:pt x="79248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2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2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4" name="object 1694"/>
          <p:cNvSpPr/>
          <p:nvPr/>
        </p:nvSpPr>
        <p:spPr>
          <a:xfrm>
            <a:off x="3368040" y="43830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5" name="object 1695"/>
          <p:cNvSpPr/>
          <p:nvPr/>
        </p:nvSpPr>
        <p:spPr>
          <a:xfrm>
            <a:off x="3364992" y="42641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79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7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79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79" y="79248"/>
                </a:lnTo>
                <a:lnTo>
                  <a:pt x="73152" y="103632"/>
                </a:lnTo>
                <a:lnTo>
                  <a:pt x="39623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6" name="object 1696"/>
          <p:cNvSpPr/>
          <p:nvPr/>
        </p:nvSpPr>
        <p:spPr>
          <a:xfrm>
            <a:off x="3364992" y="40355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3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8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79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3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7" name="object 1697"/>
          <p:cNvSpPr/>
          <p:nvPr/>
        </p:nvSpPr>
        <p:spPr>
          <a:xfrm>
            <a:off x="3895344" y="54864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2192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48768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39624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2192" y="637032"/>
                </a:lnTo>
                <a:lnTo>
                  <a:pt x="6096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48768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49352" y="103632"/>
                </a:lnTo>
                <a:lnTo>
                  <a:pt x="188976" y="51816"/>
                </a:lnTo>
                <a:lnTo>
                  <a:pt x="228600" y="0"/>
                </a:lnTo>
                <a:lnTo>
                  <a:pt x="237744" y="3048"/>
                </a:lnTo>
                <a:close/>
                <a:moveTo>
                  <a:pt x="164592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4592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8" name="object 1698"/>
          <p:cNvSpPr/>
          <p:nvPr/>
        </p:nvSpPr>
        <p:spPr>
          <a:xfrm>
            <a:off x="4130040" y="5449824"/>
            <a:ext cx="76199" cy="76200"/>
          </a:xfrm>
          <a:custGeom>
            <a:avLst/>
            <a:gdLst/>
            <a:ahLst/>
            <a:cxnLst/>
            <a:rect l="l" t="t" r="r" b="b"/>
            <a:pathLst>
              <a:path w="76199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9" name="object 1699"/>
          <p:cNvSpPr/>
          <p:nvPr/>
        </p:nvSpPr>
        <p:spPr>
          <a:xfrm>
            <a:off x="4126992" y="5330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3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0" name="object 1700"/>
          <p:cNvSpPr/>
          <p:nvPr/>
        </p:nvSpPr>
        <p:spPr>
          <a:xfrm>
            <a:off x="2295144" y="24384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2192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48768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39624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2192" y="637032"/>
                </a:lnTo>
                <a:lnTo>
                  <a:pt x="6096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48768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49352" y="103632"/>
                </a:lnTo>
                <a:lnTo>
                  <a:pt x="188976" y="51816"/>
                </a:lnTo>
                <a:lnTo>
                  <a:pt x="228600" y="0"/>
                </a:lnTo>
                <a:lnTo>
                  <a:pt x="237744" y="3048"/>
                </a:lnTo>
                <a:close/>
                <a:moveTo>
                  <a:pt x="164592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4592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1" name="object 1701"/>
          <p:cNvSpPr/>
          <p:nvPr/>
        </p:nvSpPr>
        <p:spPr>
          <a:xfrm>
            <a:off x="1990344" y="25115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60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2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4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20"/>
                </a:lnTo>
                <a:lnTo>
                  <a:pt x="18288" y="377952"/>
                </a:lnTo>
                <a:lnTo>
                  <a:pt x="15240" y="402336"/>
                </a:lnTo>
                <a:lnTo>
                  <a:pt x="12191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1" y="560832"/>
                </a:lnTo>
                <a:lnTo>
                  <a:pt x="15240" y="597408"/>
                </a:lnTo>
                <a:lnTo>
                  <a:pt x="21335" y="633984"/>
                </a:lnTo>
                <a:lnTo>
                  <a:pt x="27432" y="673608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7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3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60" y="1926336"/>
                </a:lnTo>
                <a:lnTo>
                  <a:pt x="435864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7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3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8"/>
                </a:lnTo>
                <a:lnTo>
                  <a:pt x="12191" y="637032"/>
                </a:lnTo>
                <a:lnTo>
                  <a:pt x="6096" y="597408"/>
                </a:lnTo>
                <a:lnTo>
                  <a:pt x="3048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8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2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7" y="237744"/>
                </a:lnTo>
                <a:lnTo>
                  <a:pt x="79248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2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2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2" name="object 1702"/>
          <p:cNvSpPr/>
          <p:nvPr/>
        </p:nvSpPr>
        <p:spPr>
          <a:xfrm>
            <a:off x="1685544" y="2511552"/>
            <a:ext cx="844296" cy="3051048"/>
          </a:xfrm>
          <a:custGeom>
            <a:avLst/>
            <a:gdLst/>
            <a:ahLst/>
            <a:cxnLst/>
            <a:rect l="l" t="t" r="r" b="b"/>
            <a:pathLst>
              <a:path w="844296" h="3051048">
                <a:moveTo>
                  <a:pt x="844296" y="9144"/>
                </a:moveTo>
                <a:lnTo>
                  <a:pt x="765048" y="12192"/>
                </a:lnTo>
                <a:lnTo>
                  <a:pt x="688848" y="15240"/>
                </a:lnTo>
                <a:lnTo>
                  <a:pt x="612648" y="18288"/>
                </a:lnTo>
                <a:lnTo>
                  <a:pt x="539496" y="27432"/>
                </a:lnTo>
                <a:lnTo>
                  <a:pt x="469392" y="36576"/>
                </a:lnTo>
                <a:lnTo>
                  <a:pt x="402335" y="48768"/>
                </a:lnTo>
                <a:lnTo>
                  <a:pt x="368807" y="57912"/>
                </a:lnTo>
                <a:lnTo>
                  <a:pt x="335280" y="67056"/>
                </a:lnTo>
                <a:lnTo>
                  <a:pt x="304800" y="79248"/>
                </a:lnTo>
                <a:lnTo>
                  <a:pt x="274320" y="88392"/>
                </a:lnTo>
                <a:lnTo>
                  <a:pt x="246888" y="103632"/>
                </a:lnTo>
                <a:lnTo>
                  <a:pt x="219456" y="118872"/>
                </a:lnTo>
                <a:lnTo>
                  <a:pt x="195072" y="134112"/>
                </a:lnTo>
                <a:lnTo>
                  <a:pt x="170688" y="152400"/>
                </a:lnTo>
                <a:lnTo>
                  <a:pt x="146304" y="173736"/>
                </a:lnTo>
                <a:lnTo>
                  <a:pt x="124968" y="195072"/>
                </a:lnTo>
                <a:lnTo>
                  <a:pt x="106680" y="219456"/>
                </a:lnTo>
                <a:lnTo>
                  <a:pt x="88391" y="243840"/>
                </a:lnTo>
                <a:lnTo>
                  <a:pt x="70104" y="274320"/>
                </a:lnTo>
                <a:lnTo>
                  <a:pt x="54863" y="301752"/>
                </a:lnTo>
                <a:lnTo>
                  <a:pt x="42672" y="335280"/>
                </a:lnTo>
                <a:lnTo>
                  <a:pt x="33528" y="371856"/>
                </a:lnTo>
                <a:lnTo>
                  <a:pt x="24384" y="408432"/>
                </a:lnTo>
                <a:lnTo>
                  <a:pt x="18288" y="448056"/>
                </a:lnTo>
                <a:lnTo>
                  <a:pt x="12191" y="493776"/>
                </a:lnTo>
                <a:lnTo>
                  <a:pt x="9144" y="539496"/>
                </a:lnTo>
                <a:lnTo>
                  <a:pt x="9144" y="588264"/>
                </a:lnTo>
                <a:lnTo>
                  <a:pt x="12191" y="640080"/>
                </a:lnTo>
                <a:lnTo>
                  <a:pt x="15240" y="691896"/>
                </a:lnTo>
                <a:lnTo>
                  <a:pt x="24384" y="749808"/>
                </a:lnTo>
                <a:lnTo>
                  <a:pt x="30480" y="810768"/>
                </a:lnTo>
                <a:lnTo>
                  <a:pt x="42672" y="871728"/>
                </a:lnTo>
                <a:lnTo>
                  <a:pt x="54863" y="935736"/>
                </a:lnTo>
                <a:lnTo>
                  <a:pt x="70104" y="1002792"/>
                </a:lnTo>
                <a:lnTo>
                  <a:pt x="85344" y="1072896"/>
                </a:lnTo>
                <a:lnTo>
                  <a:pt x="103632" y="1143000"/>
                </a:lnTo>
                <a:lnTo>
                  <a:pt x="121920" y="1216151"/>
                </a:lnTo>
                <a:lnTo>
                  <a:pt x="143256" y="1292351"/>
                </a:lnTo>
                <a:lnTo>
                  <a:pt x="164591" y="1368551"/>
                </a:lnTo>
                <a:lnTo>
                  <a:pt x="188976" y="1447800"/>
                </a:lnTo>
                <a:lnTo>
                  <a:pt x="213360" y="1527048"/>
                </a:lnTo>
                <a:lnTo>
                  <a:pt x="240791" y="1609344"/>
                </a:lnTo>
                <a:lnTo>
                  <a:pt x="268224" y="1691640"/>
                </a:lnTo>
                <a:lnTo>
                  <a:pt x="295656" y="1776984"/>
                </a:lnTo>
                <a:lnTo>
                  <a:pt x="326135" y="1862328"/>
                </a:lnTo>
                <a:lnTo>
                  <a:pt x="356616" y="1947672"/>
                </a:lnTo>
                <a:lnTo>
                  <a:pt x="420624" y="2124456"/>
                </a:lnTo>
                <a:lnTo>
                  <a:pt x="487680" y="2307336"/>
                </a:lnTo>
                <a:lnTo>
                  <a:pt x="554736" y="2490216"/>
                </a:lnTo>
                <a:lnTo>
                  <a:pt x="627888" y="2676144"/>
                </a:lnTo>
                <a:lnTo>
                  <a:pt x="697992" y="2862072"/>
                </a:lnTo>
                <a:lnTo>
                  <a:pt x="749808" y="2990088"/>
                </a:lnTo>
                <a:lnTo>
                  <a:pt x="740664" y="2996184"/>
                </a:lnTo>
                <a:lnTo>
                  <a:pt x="688848" y="2865120"/>
                </a:lnTo>
                <a:lnTo>
                  <a:pt x="618744" y="2679192"/>
                </a:lnTo>
                <a:lnTo>
                  <a:pt x="548640" y="2493264"/>
                </a:lnTo>
                <a:lnTo>
                  <a:pt x="478536" y="2310384"/>
                </a:lnTo>
                <a:lnTo>
                  <a:pt x="411480" y="2127504"/>
                </a:lnTo>
                <a:lnTo>
                  <a:pt x="347472" y="1950720"/>
                </a:lnTo>
                <a:lnTo>
                  <a:pt x="316991" y="1865376"/>
                </a:lnTo>
                <a:lnTo>
                  <a:pt x="286512" y="1780032"/>
                </a:lnTo>
                <a:lnTo>
                  <a:pt x="259080" y="1694688"/>
                </a:lnTo>
                <a:lnTo>
                  <a:pt x="231648" y="1612392"/>
                </a:lnTo>
                <a:lnTo>
                  <a:pt x="204216" y="1530096"/>
                </a:lnTo>
                <a:lnTo>
                  <a:pt x="179832" y="1447800"/>
                </a:lnTo>
                <a:lnTo>
                  <a:pt x="155448" y="1371600"/>
                </a:lnTo>
                <a:lnTo>
                  <a:pt x="134112" y="1292351"/>
                </a:lnTo>
                <a:lnTo>
                  <a:pt x="112776" y="1219200"/>
                </a:lnTo>
                <a:lnTo>
                  <a:pt x="94488" y="1146048"/>
                </a:lnTo>
                <a:lnTo>
                  <a:pt x="76200" y="1072896"/>
                </a:lnTo>
                <a:lnTo>
                  <a:pt x="60960" y="1005840"/>
                </a:lnTo>
                <a:lnTo>
                  <a:pt x="45720" y="938784"/>
                </a:lnTo>
                <a:lnTo>
                  <a:pt x="33528" y="874776"/>
                </a:lnTo>
                <a:lnTo>
                  <a:pt x="21335" y="810768"/>
                </a:lnTo>
                <a:lnTo>
                  <a:pt x="12191" y="749808"/>
                </a:lnTo>
                <a:lnTo>
                  <a:pt x="6096" y="694944"/>
                </a:lnTo>
                <a:lnTo>
                  <a:pt x="3048" y="640080"/>
                </a:lnTo>
                <a:lnTo>
                  <a:pt x="0" y="588264"/>
                </a:lnTo>
                <a:lnTo>
                  <a:pt x="0" y="536448"/>
                </a:lnTo>
                <a:lnTo>
                  <a:pt x="3048" y="490728"/>
                </a:lnTo>
                <a:lnTo>
                  <a:pt x="6096" y="448056"/>
                </a:lnTo>
                <a:lnTo>
                  <a:pt x="15240" y="405384"/>
                </a:lnTo>
                <a:lnTo>
                  <a:pt x="24384" y="368808"/>
                </a:lnTo>
                <a:lnTo>
                  <a:pt x="33528" y="332232"/>
                </a:lnTo>
                <a:lnTo>
                  <a:pt x="48768" y="298704"/>
                </a:lnTo>
                <a:lnTo>
                  <a:pt x="60960" y="268224"/>
                </a:lnTo>
                <a:lnTo>
                  <a:pt x="79248" y="240792"/>
                </a:lnTo>
                <a:lnTo>
                  <a:pt x="97535" y="213360"/>
                </a:lnTo>
                <a:lnTo>
                  <a:pt x="118872" y="188976"/>
                </a:lnTo>
                <a:lnTo>
                  <a:pt x="140207" y="164592"/>
                </a:lnTo>
                <a:lnTo>
                  <a:pt x="164591" y="146304"/>
                </a:lnTo>
                <a:lnTo>
                  <a:pt x="188976" y="128016"/>
                </a:lnTo>
                <a:lnTo>
                  <a:pt x="216407" y="109728"/>
                </a:lnTo>
                <a:lnTo>
                  <a:pt x="243840" y="94488"/>
                </a:lnTo>
                <a:lnTo>
                  <a:pt x="271272" y="82296"/>
                </a:lnTo>
                <a:lnTo>
                  <a:pt x="301752" y="70104"/>
                </a:lnTo>
                <a:lnTo>
                  <a:pt x="332232" y="57912"/>
                </a:lnTo>
                <a:lnTo>
                  <a:pt x="365760" y="48768"/>
                </a:lnTo>
                <a:lnTo>
                  <a:pt x="399288" y="39624"/>
                </a:lnTo>
                <a:lnTo>
                  <a:pt x="469392" y="27432"/>
                </a:lnTo>
                <a:lnTo>
                  <a:pt x="539496" y="18288"/>
                </a:lnTo>
                <a:lnTo>
                  <a:pt x="612648" y="9144"/>
                </a:lnTo>
                <a:lnTo>
                  <a:pt x="688848" y="6096"/>
                </a:lnTo>
                <a:lnTo>
                  <a:pt x="765048" y="3048"/>
                </a:lnTo>
                <a:lnTo>
                  <a:pt x="844296" y="0"/>
                </a:lnTo>
                <a:lnTo>
                  <a:pt x="844296" y="9144"/>
                </a:lnTo>
                <a:close/>
                <a:moveTo>
                  <a:pt x="774192" y="2968752"/>
                </a:moveTo>
                <a:lnTo>
                  <a:pt x="768096" y="3051048"/>
                </a:lnTo>
                <a:lnTo>
                  <a:pt x="704088" y="2996184"/>
                </a:lnTo>
                <a:lnTo>
                  <a:pt x="7741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3" name="object 1703"/>
          <p:cNvSpPr/>
          <p:nvPr/>
        </p:nvSpPr>
        <p:spPr>
          <a:xfrm>
            <a:off x="3133344" y="24384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2192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48768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39624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2192" y="637032"/>
                </a:lnTo>
                <a:lnTo>
                  <a:pt x="6096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48768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49352" y="103632"/>
                </a:lnTo>
                <a:lnTo>
                  <a:pt x="188976" y="51816"/>
                </a:lnTo>
                <a:lnTo>
                  <a:pt x="228600" y="0"/>
                </a:lnTo>
                <a:lnTo>
                  <a:pt x="237744" y="3048"/>
                </a:lnTo>
                <a:close/>
                <a:moveTo>
                  <a:pt x="164592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4592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4" name="object 1704"/>
          <p:cNvSpPr/>
          <p:nvPr/>
        </p:nvSpPr>
        <p:spPr>
          <a:xfrm>
            <a:off x="2828544" y="25115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59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2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4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20"/>
                </a:lnTo>
                <a:lnTo>
                  <a:pt x="18288" y="377952"/>
                </a:lnTo>
                <a:lnTo>
                  <a:pt x="15240" y="402336"/>
                </a:lnTo>
                <a:lnTo>
                  <a:pt x="12192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1336" y="633984"/>
                </a:lnTo>
                <a:lnTo>
                  <a:pt x="27432" y="673608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8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3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59" y="1926336"/>
                </a:lnTo>
                <a:lnTo>
                  <a:pt x="435864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7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4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8"/>
                </a:lnTo>
                <a:lnTo>
                  <a:pt x="12192" y="637032"/>
                </a:lnTo>
                <a:lnTo>
                  <a:pt x="6096" y="597408"/>
                </a:lnTo>
                <a:lnTo>
                  <a:pt x="3048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8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2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8" y="237744"/>
                </a:lnTo>
                <a:lnTo>
                  <a:pt x="79248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2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2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5" name="object 1705"/>
          <p:cNvSpPr/>
          <p:nvPr/>
        </p:nvSpPr>
        <p:spPr>
          <a:xfrm>
            <a:off x="2523744" y="2511552"/>
            <a:ext cx="844296" cy="3051048"/>
          </a:xfrm>
          <a:custGeom>
            <a:avLst/>
            <a:gdLst/>
            <a:ahLst/>
            <a:cxnLst/>
            <a:rect l="l" t="t" r="r" b="b"/>
            <a:pathLst>
              <a:path w="844296" h="3051048">
                <a:moveTo>
                  <a:pt x="844296" y="9144"/>
                </a:moveTo>
                <a:lnTo>
                  <a:pt x="765048" y="12192"/>
                </a:lnTo>
                <a:lnTo>
                  <a:pt x="688848" y="15240"/>
                </a:lnTo>
                <a:lnTo>
                  <a:pt x="612648" y="18288"/>
                </a:lnTo>
                <a:lnTo>
                  <a:pt x="539496" y="27432"/>
                </a:lnTo>
                <a:lnTo>
                  <a:pt x="469392" y="36576"/>
                </a:lnTo>
                <a:lnTo>
                  <a:pt x="402336" y="48768"/>
                </a:lnTo>
                <a:lnTo>
                  <a:pt x="368808" y="57912"/>
                </a:lnTo>
                <a:lnTo>
                  <a:pt x="335280" y="67056"/>
                </a:lnTo>
                <a:lnTo>
                  <a:pt x="304800" y="79248"/>
                </a:lnTo>
                <a:lnTo>
                  <a:pt x="274320" y="88392"/>
                </a:lnTo>
                <a:lnTo>
                  <a:pt x="246888" y="103632"/>
                </a:lnTo>
                <a:lnTo>
                  <a:pt x="219456" y="118872"/>
                </a:lnTo>
                <a:lnTo>
                  <a:pt x="195072" y="134112"/>
                </a:lnTo>
                <a:lnTo>
                  <a:pt x="170688" y="152400"/>
                </a:lnTo>
                <a:lnTo>
                  <a:pt x="146304" y="173736"/>
                </a:lnTo>
                <a:lnTo>
                  <a:pt x="124968" y="195072"/>
                </a:lnTo>
                <a:lnTo>
                  <a:pt x="106680" y="219456"/>
                </a:lnTo>
                <a:lnTo>
                  <a:pt x="88392" y="243840"/>
                </a:lnTo>
                <a:lnTo>
                  <a:pt x="70104" y="274320"/>
                </a:lnTo>
                <a:lnTo>
                  <a:pt x="54864" y="301752"/>
                </a:lnTo>
                <a:lnTo>
                  <a:pt x="42672" y="335280"/>
                </a:lnTo>
                <a:lnTo>
                  <a:pt x="33528" y="371856"/>
                </a:lnTo>
                <a:lnTo>
                  <a:pt x="24384" y="408432"/>
                </a:lnTo>
                <a:lnTo>
                  <a:pt x="18288" y="448056"/>
                </a:lnTo>
                <a:lnTo>
                  <a:pt x="12192" y="493776"/>
                </a:lnTo>
                <a:lnTo>
                  <a:pt x="9144" y="539496"/>
                </a:lnTo>
                <a:lnTo>
                  <a:pt x="9144" y="588264"/>
                </a:lnTo>
                <a:lnTo>
                  <a:pt x="12192" y="640080"/>
                </a:lnTo>
                <a:lnTo>
                  <a:pt x="15240" y="691896"/>
                </a:lnTo>
                <a:lnTo>
                  <a:pt x="24384" y="749808"/>
                </a:lnTo>
                <a:lnTo>
                  <a:pt x="30480" y="810768"/>
                </a:lnTo>
                <a:lnTo>
                  <a:pt x="42672" y="871728"/>
                </a:lnTo>
                <a:lnTo>
                  <a:pt x="54864" y="935736"/>
                </a:lnTo>
                <a:lnTo>
                  <a:pt x="70104" y="1002792"/>
                </a:lnTo>
                <a:lnTo>
                  <a:pt x="85344" y="1072896"/>
                </a:lnTo>
                <a:lnTo>
                  <a:pt x="103632" y="1143000"/>
                </a:lnTo>
                <a:lnTo>
                  <a:pt x="121920" y="1216151"/>
                </a:lnTo>
                <a:lnTo>
                  <a:pt x="143256" y="1292351"/>
                </a:lnTo>
                <a:lnTo>
                  <a:pt x="164592" y="1368551"/>
                </a:lnTo>
                <a:lnTo>
                  <a:pt x="188976" y="1447800"/>
                </a:lnTo>
                <a:lnTo>
                  <a:pt x="213360" y="1527048"/>
                </a:lnTo>
                <a:lnTo>
                  <a:pt x="240792" y="1609344"/>
                </a:lnTo>
                <a:lnTo>
                  <a:pt x="268224" y="1691640"/>
                </a:lnTo>
                <a:lnTo>
                  <a:pt x="295656" y="1776984"/>
                </a:lnTo>
                <a:lnTo>
                  <a:pt x="326136" y="1862328"/>
                </a:lnTo>
                <a:lnTo>
                  <a:pt x="356616" y="1947672"/>
                </a:lnTo>
                <a:lnTo>
                  <a:pt x="420624" y="2124456"/>
                </a:lnTo>
                <a:lnTo>
                  <a:pt x="487680" y="2307336"/>
                </a:lnTo>
                <a:lnTo>
                  <a:pt x="554736" y="2490216"/>
                </a:lnTo>
                <a:lnTo>
                  <a:pt x="627888" y="2676144"/>
                </a:lnTo>
                <a:lnTo>
                  <a:pt x="697992" y="2862072"/>
                </a:lnTo>
                <a:lnTo>
                  <a:pt x="749808" y="2990088"/>
                </a:lnTo>
                <a:lnTo>
                  <a:pt x="740664" y="2996184"/>
                </a:lnTo>
                <a:lnTo>
                  <a:pt x="688848" y="2865120"/>
                </a:lnTo>
                <a:lnTo>
                  <a:pt x="618744" y="2679192"/>
                </a:lnTo>
                <a:lnTo>
                  <a:pt x="548640" y="2493264"/>
                </a:lnTo>
                <a:lnTo>
                  <a:pt x="478536" y="2310384"/>
                </a:lnTo>
                <a:lnTo>
                  <a:pt x="411480" y="2127504"/>
                </a:lnTo>
                <a:lnTo>
                  <a:pt x="347472" y="1950720"/>
                </a:lnTo>
                <a:lnTo>
                  <a:pt x="316992" y="1865376"/>
                </a:lnTo>
                <a:lnTo>
                  <a:pt x="286512" y="1780032"/>
                </a:lnTo>
                <a:lnTo>
                  <a:pt x="259080" y="1694688"/>
                </a:lnTo>
                <a:lnTo>
                  <a:pt x="231648" y="1612392"/>
                </a:lnTo>
                <a:lnTo>
                  <a:pt x="204216" y="1530096"/>
                </a:lnTo>
                <a:lnTo>
                  <a:pt x="179832" y="1447800"/>
                </a:lnTo>
                <a:lnTo>
                  <a:pt x="155448" y="1371600"/>
                </a:lnTo>
                <a:lnTo>
                  <a:pt x="134112" y="1292351"/>
                </a:lnTo>
                <a:lnTo>
                  <a:pt x="112776" y="1219200"/>
                </a:lnTo>
                <a:lnTo>
                  <a:pt x="94488" y="1146048"/>
                </a:lnTo>
                <a:lnTo>
                  <a:pt x="76200" y="1072896"/>
                </a:lnTo>
                <a:lnTo>
                  <a:pt x="60960" y="1005840"/>
                </a:lnTo>
                <a:lnTo>
                  <a:pt x="45720" y="938784"/>
                </a:lnTo>
                <a:lnTo>
                  <a:pt x="33528" y="874776"/>
                </a:lnTo>
                <a:lnTo>
                  <a:pt x="21336" y="810768"/>
                </a:lnTo>
                <a:lnTo>
                  <a:pt x="12192" y="749808"/>
                </a:lnTo>
                <a:lnTo>
                  <a:pt x="6096" y="694944"/>
                </a:lnTo>
                <a:lnTo>
                  <a:pt x="3048" y="640080"/>
                </a:lnTo>
                <a:lnTo>
                  <a:pt x="0" y="588264"/>
                </a:lnTo>
                <a:lnTo>
                  <a:pt x="0" y="536448"/>
                </a:lnTo>
                <a:lnTo>
                  <a:pt x="3048" y="490728"/>
                </a:lnTo>
                <a:lnTo>
                  <a:pt x="6096" y="448056"/>
                </a:lnTo>
                <a:lnTo>
                  <a:pt x="15240" y="405384"/>
                </a:lnTo>
                <a:lnTo>
                  <a:pt x="24384" y="368808"/>
                </a:lnTo>
                <a:lnTo>
                  <a:pt x="33528" y="332232"/>
                </a:lnTo>
                <a:lnTo>
                  <a:pt x="48768" y="298704"/>
                </a:lnTo>
                <a:lnTo>
                  <a:pt x="60960" y="268224"/>
                </a:lnTo>
                <a:lnTo>
                  <a:pt x="79248" y="240792"/>
                </a:lnTo>
                <a:lnTo>
                  <a:pt x="97536" y="213360"/>
                </a:lnTo>
                <a:lnTo>
                  <a:pt x="118872" y="188976"/>
                </a:lnTo>
                <a:lnTo>
                  <a:pt x="140208" y="164592"/>
                </a:lnTo>
                <a:lnTo>
                  <a:pt x="164592" y="146304"/>
                </a:lnTo>
                <a:lnTo>
                  <a:pt x="188976" y="128016"/>
                </a:lnTo>
                <a:lnTo>
                  <a:pt x="216408" y="109728"/>
                </a:lnTo>
                <a:lnTo>
                  <a:pt x="243840" y="94488"/>
                </a:lnTo>
                <a:lnTo>
                  <a:pt x="271272" y="82296"/>
                </a:lnTo>
                <a:lnTo>
                  <a:pt x="301752" y="70104"/>
                </a:lnTo>
                <a:lnTo>
                  <a:pt x="332232" y="57912"/>
                </a:lnTo>
                <a:lnTo>
                  <a:pt x="365760" y="48768"/>
                </a:lnTo>
                <a:lnTo>
                  <a:pt x="399288" y="39624"/>
                </a:lnTo>
                <a:lnTo>
                  <a:pt x="469392" y="27432"/>
                </a:lnTo>
                <a:lnTo>
                  <a:pt x="539496" y="18288"/>
                </a:lnTo>
                <a:lnTo>
                  <a:pt x="612648" y="9144"/>
                </a:lnTo>
                <a:lnTo>
                  <a:pt x="688848" y="6096"/>
                </a:lnTo>
                <a:lnTo>
                  <a:pt x="765048" y="3048"/>
                </a:lnTo>
                <a:lnTo>
                  <a:pt x="844296" y="0"/>
                </a:lnTo>
                <a:lnTo>
                  <a:pt x="844296" y="9144"/>
                </a:lnTo>
                <a:close/>
                <a:moveTo>
                  <a:pt x="774192" y="2968752"/>
                </a:moveTo>
                <a:lnTo>
                  <a:pt x="768096" y="3051048"/>
                </a:lnTo>
                <a:lnTo>
                  <a:pt x="704088" y="2996184"/>
                </a:lnTo>
                <a:lnTo>
                  <a:pt x="7741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6" name="object 1706"/>
          <p:cNvSpPr/>
          <p:nvPr/>
        </p:nvSpPr>
        <p:spPr>
          <a:xfrm>
            <a:off x="3057144" y="34290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2192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3"/>
                </a:lnTo>
                <a:lnTo>
                  <a:pt x="12192" y="560832"/>
                </a:lnTo>
                <a:lnTo>
                  <a:pt x="15240" y="597408"/>
                </a:lnTo>
                <a:lnTo>
                  <a:pt x="24384" y="633984"/>
                </a:lnTo>
                <a:lnTo>
                  <a:pt x="30480" y="670559"/>
                </a:lnTo>
                <a:lnTo>
                  <a:pt x="39624" y="710184"/>
                </a:lnTo>
                <a:lnTo>
                  <a:pt x="48768" y="746759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39624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2192" y="637032"/>
                </a:lnTo>
                <a:lnTo>
                  <a:pt x="6096" y="600456"/>
                </a:lnTo>
                <a:lnTo>
                  <a:pt x="3048" y="563880"/>
                </a:lnTo>
                <a:lnTo>
                  <a:pt x="0" y="527303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1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3"/>
                </a:lnTo>
                <a:lnTo>
                  <a:pt x="48768" y="271271"/>
                </a:lnTo>
                <a:lnTo>
                  <a:pt x="64008" y="240792"/>
                </a:lnTo>
                <a:lnTo>
                  <a:pt x="79248" y="213359"/>
                </a:lnTo>
                <a:lnTo>
                  <a:pt x="112776" y="158496"/>
                </a:lnTo>
                <a:lnTo>
                  <a:pt x="149352" y="103632"/>
                </a:lnTo>
                <a:lnTo>
                  <a:pt x="188976" y="51816"/>
                </a:lnTo>
                <a:lnTo>
                  <a:pt x="228600" y="0"/>
                </a:lnTo>
                <a:lnTo>
                  <a:pt x="237744" y="3048"/>
                </a:lnTo>
                <a:close/>
                <a:moveTo>
                  <a:pt x="164592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4592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7" name="object 1707"/>
          <p:cNvSpPr/>
          <p:nvPr/>
        </p:nvSpPr>
        <p:spPr>
          <a:xfrm>
            <a:off x="2752344" y="35021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60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1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3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19"/>
                </a:lnTo>
                <a:lnTo>
                  <a:pt x="18288" y="377951"/>
                </a:lnTo>
                <a:lnTo>
                  <a:pt x="15240" y="402336"/>
                </a:lnTo>
                <a:lnTo>
                  <a:pt x="12192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7"/>
                </a:lnTo>
                <a:lnTo>
                  <a:pt x="21336" y="633984"/>
                </a:lnTo>
                <a:lnTo>
                  <a:pt x="27432" y="673607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8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4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60" y="1926336"/>
                </a:lnTo>
                <a:lnTo>
                  <a:pt x="435864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8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4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7"/>
                </a:lnTo>
                <a:lnTo>
                  <a:pt x="12192" y="637032"/>
                </a:lnTo>
                <a:lnTo>
                  <a:pt x="6096" y="597407"/>
                </a:lnTo>
                <a:lnTo>
                  <a:pt x="3048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8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1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8" y="237744"/>
                </a:lnTo>
                <a:lnTo>
                  <a:pt x="79248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2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2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8" name="object 1708"/>
          <p:cNvSpPr/>
          <p:nvPr/>
        </p:nvSpPr>
        <p:spPr>
          <a:xfrm>
            <a:off x="2447544" y="3502152"/>
            <a:ext cx="844296" cy="3051048"/>
          </a:xfrm>
          <a:custGeom>
            <a:avLst/>
            <a:gdLst/>
            <a:ahLst/>
            <a:cxnLst/>
            <a:rect l="l" t="t" r="r" b="b"/>
            <a:pathLst>
              <a:path w="844296" h="3051048">
                <a:moveTo>
                  <a:pt x="844296" y="9144"/>
                </a:moveTo>
                <a:lnTo>
                  <a:pt x="765048" y="12192"/>
                </a:lnTo>
                <a:lnTo>
                  <a:pt x="688848" y="15240"/>
                </a:lnTo>
                <a:lnTo>
                  <a:pt x="612648" y="18288"/>
                </a:lnTo>
                <a:lnTo>
                  <a:pt x="539496" y="27432"/>
                </a:lnTo>
                <a:lnTo>
                  <a:pt x="469392" y="36576"/>
                </a:lnTo>
                <a:lnTo>
                  <a:pt x="402336" y="48768"/>
                </a:lnTo>
                <a:lnTo>
                  <a:pt x="368808" y="57912"/>
                </a:lnTo>
                <a:lnTo>
                  <a:pt x="335280" y="67056"/>
                </a:lnTo>
                <a:lnTo>
                  <a:pt x="304800" y="79248"/>
                </a:lnTo>
                <a:lnTo>
                  <a:pt x="274320" y="88392"/>
                </a:lnTo>
                <a:lnTo>
                  <a:pt x="246888" y="103632"/>
                </a:lnTo>
                <a:lnTo>
                  <a:pt x="219456" y="118872"/>
                </a:lnTo>
                <a:lnTo>
                  <a:pt x="195072" y="134112"/>
                </a:lnTo>
                <a:lnTo>
                  <a:pt x="170688" y="152400"/>
                </a:lnTo>
                <a:lnTo>
                  <a:pt x="146304" y="173736"/>
                </a:lnTo>
                <a:lnTo>
                  <a:pt x="124968" y="195072"/>
                </a:lnTo>
                <a:lnTo>
                  <a:pt x="106680" y="219456"/>
                </a:lnTo>
                <a:lnTo>
                  <a:pt x="88392" y="243840"/>
                </a:lnTo>
                <a:lnTo>
                  <a:pt x="70104" y="274319"/>
                </a:lnTo>
                <a:lnTo>
                  <a:pt x="54864" y="301751"/>
                </a:lnTo>
                <a:lnTo>
                  <a:pt x="42672" y="335280"/>
                </a:lnTo>
                <a:lnTo>
                  <a:pt x="33528" y="371856"/>
                </a:lnTo>
                <a:lnTo>
                  <a:pt x="24384" y="408432"/>
                </a:lnTo>
                <a:lnTo>
                  <a:pt x="18288" y="448056"/>
                </a:lnTo>
                <a:lnTo>
                  <a:pt x="12192" y="493776"/>
                </a:lnTo>
                <a:lnTo>
                  <a:pt x="9144" y="539496"/>
                </a:lnTo>
                <a:lnTo>
                  <a:pt x="9144" y="588263"/>
                </a:lnTo>
                <a:lnTo>
                  <a:pt x="12192" y="640080"/>
                </a:lnTo>
                <a:lnTo>
                  <a:pt x="15240" y="691896"/>
                </a:lnTo>
                <a:lnTo>
                  <a:pt x="24384" y="749808"/>
                </a:lnTo>
                <a:lnTo>
                  <a:pt x="30480" y="810768"/>
                </a:lnTo>
                <a:lnTo>
                  <a:pt x="42672" y="871728"/>
                </a:lnTo>
                <a:lnTo>
                  <a:pt x="54864" y="935736"/>
                </a:lnTo>
                <a:lnTo>
                  <a:pt x="70104" y="1002792"/>
                </a:lnTo>
                <a:lnTo>
                  <a:pt x="85344" y="1072896"/>
                </a:lnTo>
                <a:lnTo>
                  <a:pt x="103632" y="1143000"/>
                </a:lnTo>
                <a:lnTo>
                  <a:pt x="121920" y="1216152"/>
                </a:lnTo>
                <a:lnTo>
                  <a:pt x="143256" y="1292352"/>
                </a:lnTo>
                <a:lnTo>
                  <a:pt x="164592" y="1368552"/>
                </a:lnTo>
                <a:lnTo>
                  <a:pt x="188976" y="1447800"/>
                </a:lnTo>
                <a:lnTo>
                  <a:pt x="213360" y="1527048"/>
                </a:lnTo>
                <a:lnTo>
                  <a:pt x="240792" y="1609344"/>
                </a:lnTo>
                <a:lnTo>
                  <a:pt x="268224" y="1691640"/>
                </a:lnTo>
                <a:lnTo>
                  <a:pt x="295656" y="1776984"/>
                </a:lnTo>
                <a:lnTo>
                  <a:pt x="326136" y="1862328"/>
                </a:lnTo>
                <a:lnTo>
                  <a:pt x="356616" y="1947672"/>
                </a:lnTo>
                <a:lnTo>
                  <a:pt x="420624" y="2124456"/>
                </a:lnTo>
                <a:lnTo>
                  <a:pt x="487680" y="2307336"/>
                </a:lnTo>
                <a:lnTo>
                  <a:pt x="554736" y="2490216"/>
                </a:lnTo>
                <a:lnTo>
                  <a:pt x="627888" y="2676144"/>
                </a:lnTo>
                <a:lnTo>
                  <a:pt x="697992" y="2862072"/>
                </a:lnTo>
                <a:lnTo>
                  <a:pt x="749808" y="2990088"/>
                </a:lnTo>
                <a:lnTo>
                  <a:pt x="740664" y="2996184"/>
                </a:lnTo>
                <a:lnTo>
                  <a:pt x="688848" y="2865120"/>
                </a:lnTo>
                <a:lnTo>
                  <a:pt x="618744" y="2679192"/>
                </a:lnTo>
                <a:lnTo>
                  <a:pt x="548640" y="2493264"/>
                </a:lnTo>
                <a:lnTo>
                  <a:pt x="478536" y="2310384"/>
                </a:lnTo>
                <a:lnTo>
                  <a:pt x="411480" y="2127504"/>
                </a:lnTo>
                <a:lnTo>
                  <a:pt x="347472" y="1950720"/>
                </a:lnTo>
                <a:lnTo>
                  <a:pt x="316992" y="1865376"/>
                </a:lnTo>
                <a:lnTo>
                  <a:pt x="286512" y="1780032"/>
                </a:lnTo>
                <a:lnTo>
                  <a:pt x="259080" y="1694688"/>
                </a:lnTo>
                <a:lnTo>
                  <a:pt x="231648" y="1612392"/>
                </a:lnTo>
                <a:lnTo>
                  <a:pt x="204216" y="1530096"/>
                </a:lnTo>
                <a:lnTo>
                  <a:pt x="179832" y="1447800"/>
                </a:lnTo>
                <a:lnTo>
                  <a:pt x="155448" y="1371600"/>
                </a:lnTo>
                <a:lnTo>
                  <a:pt x="134112" y="1292352"/>
                </a:lnTo>
                <a:lnTo>
                  <a:pt x="112776" y="1219200"/>
                </a:lnTo>
                <a:lnTo>
                  <a:pt x="94488" y="1146048"/>
                </a:lnTo>
                <a:lnTo>
                  <a:pt x="76200" y="1072896"/>
                </a:lnTo>
                <a:lnTo>
                  <a:pt x="60960" y="1005840"/>
                </a:lnTo>
                <a:lnTo>
                  <a:pt x="45720" y="938784"/>
                </a:lnTo>
                <a:lnTo>
                  <a:pt x="33528" y="874776"/>
                </a:lnTo>
                <a:lnTo>
                  <a:pt x="21336" y="810768"/>
                </a:lnTo>
                <a:lnTo>
                  <a:pt x="12192" y="749808"/>
                </a:lnTo>
                <a:lnTo>
                  <a:pt x="6096" y="694944"/>
                </a:lnTo>
                <a:lnTo>
                  <a:pt x="3048" y="640080"/>
                </a:lnTo>
                <a:lnTo>
                  <a:pt x="0" y="588263"/>
                </a:lnTo>
                <a:lnTo>
                  <a:pt x="0" y="536448"/>
                </a:lnTo>
                <a:lnTo>
                  <a:pt x="3048" y="490728"/>
                </a:lnTo>
                <a:lnTo>
                  <a:pt x="6096" y="448056"/>
                </a:lnTo>
                <a:lnTo>
                  <a:pt x="15240" y="405384"/>
                </a:lnTo>
                <a:lnTo>
                  <a:pt x="24384" y="368807"/>
                </a:lnTo>
                <a:lnTo>
                  <a:pt x="33528" y="332232"/>
                </a:lnTo>
                <a:lnTo>
                  <a:pt x="48768" y="298704"/>
                </a:lnTo>
                <a:lnTo>
                  <a:pt x="60960" y="268224"/>
                </a:lnTo>
                <a:lnTo>
                  <a:pt x="79248" y="240792"/>
                </a:lnTo>
                <a:lnTo>
                  <a:pt x="97536" y="213360"/>
                </a:lnTo>
                <a:lnTo>
                  <a:pt x="118872" y="188976"/>
                </a:lnTo>
                <a:lnTo>
                  <a:pt x="140208" y="164592"/>
                </a:lnTo>
                <a:lnTo>
                  <a:pt x="164592" y="146304"/>
                </a:lnTo>
                <a:lnTo>
                  <a:pt x="188976" y="128016"/>
                </a:lnTo>
                <a:lnTo>
                  <a:pt x="216408" y="109728"/>
                </a:lnTo>
                <a:lnTo>
                  <a:pt x="243840" y="94488"/>
                </a:lnTo>
                <a:lnTo>
                  <a:pt x="271272" y="82296"/>
                </a:lnTo>
                <a:lnTo>
                  <a:pt x="301752" y="70104"/>
                </a:lnTo>
                <a:lnTo>
                  <a:pt x="332232" y="57912"/>
                </a:lnTo>
                <a:lnTo>
                  <a:pt x="365760" y="48768"/>
                </a:lnTo>
                <a:lnTo>
                  <a:pt x="399288" y="39624"/>
                </a:lnTo>
                <a:lnTo>
                  <a:pt x="469392" y="27432"/>
                </a:lnTo>
                <a:lnTo>
                  <a:pt x="539496" y="18288"/>
                </a:lnTo>
                <a:lnTo>
                  <a:pt x="612648" y="9144"/>
                </a:lnTo>
                <a:lnTo>
                  <a:pt x="688848" y="6096"/>
                </a:lnTo>
                <a:lnTo>
                  <a:pt x="765048" y="3048"/>
                </a:lnTo>
                <a:lnTo>
                  <a:pt x="844296" y="0"/>
                </a:lnTo>
                <a:lnTo>
                  <a:pt x="844296" y="9144"/>
                </a:lnTo>
                <a:close/>
                <a:moveTo>
                  <a:pt x="774192" y="2968752"/>
                </a:moveTo>
                <a:lnTo>
                  <a:pt x="768096" y="3051048"/>
                </a:lnTo>
                <a:lnTo>
                  <a:pt x="704088" y="2996184"/>
                </a:lnTo>
                <a:lnTo>
                  <a:pt x="7741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9" name="object 1709"/>
          <p:cNvSpPr/>
          <p:nvPr/>
        </p:nvSpPr>
        <p:spPr>
          <a:xfrm>
            <a:off x="3291840" y="33924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0" name="object 1710"/>
          <p:cNvSpPr/>
          <p:nvPr/>
        </p:nvSpPr>
        <p:spPr>
          <a:xfrm>
            <a:off x="3288792" y="32735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79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7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79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79" y="79248"/>
                </a:lnTo>
                <a:lnTo>
                  <a:pt x="73152" y="103632"/>
                </a:lnTo>
                <a:lnTo>
                  <a:pt x="39623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1" name="object 1711"/>
          <p:cNvSpPr/>
          <p:nvPr/>
        </p:nvSpPr>
        <p:spPr>
          <a:xfrm>
            <a:off x="3288792" y="30449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3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8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79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3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2" name="object 1712"/>
          <p:cNvSpPr/>
          <p:nvPr/>
        </p:nvSpPr>
        <p:spPr>
          <a:xfrm>
            <a:off x="2231136" y="44958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4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3" name="object 1713"/>
          <p:cNvSpPr/>
          <p:nvPr/>
        </p:nvSpPr>
        <p:spPr>
          <a:xfrm>
            <a:off x="1926335" y="45689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7" y="9144"/>
                </a:moveTo>
                <a:lnTo>
                  <a:pt x="441961" y="33528"/>
                </a:lnTo>
                <a:lnTo>
                  <a:pt x="396241" y="45720"/>
                </a:lnTo>
                <a:lnTo>
                  <a:pt x="347473" y="60960"/>
                </a:lnTo>
                <a:lnTo>
                  <a:pt x="304801" y="76200"/>
                </a:lnTo>
                <a:lnTo>
                  <a:pt x="262129" y="94488"/>
                </a:lnTo>
                <a:lnTo>
                  <a:pt x="219457" y="115824"/>
                </a:lnTo>
                <a:lnTo>
                  <a:pt x="182881" y="137160"/>
                </a:lnTo>
                <a:lnTo>
                  <a:pt x="146305" y="161544"/>
                </a:lnTo>
                <a:lnTo>
                  <a:pt x="115825" y="192024"/>
                </a:lnTo>
                <a:lnTo>
                  <a:pt x="85344" y="225552"/>
                </a:lnTo>
                <a:lnTo>
                  <a:pt x="73153" y="243840"/>
                </a:lnTo>
                <a:lnTo>
                  <a:pt x="60961" y="262128"/>
                </a:lnTo>
                <a:lnTo>
                  <a:pt x="51816" y="283464"/>
                </a:lnTo>
                <a:lnTo>
                  <a:pt x="42672" y="304800"/>
                </a:lnTo>
                <a:lnTo>
                  <a:pt x="33529" y="326136"/>
                </a:lnTo>
                <a:lnTo>
                  <a:pt x="27433" y="350520"/>
                </a:lnTo>
                <a:lnTo>
                  <a:pt x="21337" y="377952"/>
                </a:lnTo>
                <a:lnTo>
                  <a:pt x="15241" y="402336"/>
                </a:lnTo>
                <a:lnTo>
                  <a:pt x="12193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12193" y="527304"/>
                </a:lnTo>
                <a:lnTo>
                  <a:pt x="12193" y="560832"/>
                </a:lnTo>
                <a:lnTo>
                  <a:pt x="15241" y="597408"/>
                </a:lnTo>
                <a:lnTo>
                  <a:pt x="21337" y="633984"/>
                </a:lnTo>
                <a:lnTo>
                  <a:pt x="27433" y="673608"/>
                </a:lnTo>
                <a:lnTo>
                  <a:pt x="33529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9" y="841248"/>
                </a:lnTo>
                <a:lnTo>
                  <a:pt x="88393" y="929640"/>
                </a:lnTo>
                <a:lnTo>
                  <a:pt x="115825" y="1024128"/>
                </a:lnTo>
                <a:lnTo>
                  <a:pt x="146305" y="1121664"/>
                </a:lnTo>
                <a:lnTo>
                  <a:pt x="179833" y="1222248"/>
                </a:lnTo>
                <a:lnTo>
                  <a:pt x="216409" y="1325880"/>
                </a:lnTo>
                <a:lnTo>
                  <a:pt x="252985" y="1432560"/>
                </a:lnTo>
                <a:lnTo>
                  <a:pt x="295657" y="1539240"/>
                </a:lnTo>
                <a:lnTo>
                  <a:pt x="335281" y="1648968"/>
                </a:lnTo>
                <a:lnTo>
                  <a:pt x="381001" y="1761744"/>
                </a:lnTo>
                <a:lnTo>
                  <a:pt x="445009" y="1926336"/>
                </a:lnTo>
                <a:lnTo>
                  <a:pt x="435865" y="1929384"/>
                </a:lnTo>
                <a:lnTo>
                  <a:pt x="371857" y="1764792"/>
                </a:lnTo>
                <a:lnTo>
                  <a:pt x="329185" y="1652016"/>
                </a:lnTo>
                <a:lnTo>
                  <a:pt x="286513" y="1545336"/>
                </a:lnTo>
                <a:lnTo>
                  <a:pt x="246889" y="1435608"/>
                </a:lnTo>
                <a:lnTo>
                  <a:pt x="207265" y="1328928"/>
                </a:lnTo>
                <a:lnTo>
                  <a:pt x="170689" y="1225296"/>
                </a:lnTo>
                <a:lnTo>
                  <a:pt x="137161" y="1124712"/>
                </a:lnTo>
                <a:lnTo>
                  <a:pt x="106681" y="1027176"/>
                </a:lnTo>
                <a:lnTo>
                  <a:pt x="79249" y="932688"/>
                </a:lnTo>
                <a:lnTo>
                  <a:pt x="54865" y="841248"/>
                </a:lnTo>
                <a:lnTo>
                  <a:pt x="42672" y="798576"/>
                </a:lnTo>
                <a:lnTo>
                  <a:pt x="33529" y="755904"/>
                </a:lnTo>
                <a:lnTo>
                  <a:pt x="24385" y="713232"/>
                </a:lnTo>
                <a:lnTo>
                  <a:pt x="18289" y="673608"/>
                </a:lnTo>
                <a:lnTo>
                  <a:pt x="12193" y="637032"/>
                </a:lnTo>
                <a:lnTo>
                  <a:pt x="6097" y="597408"/>
                </a:lnTo>
                <a:lnTo>
                  <a:pt x="3049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9" y="429768"/>
                </a:lnTo>
                <a:lnTo>
                  <a:pt x="6097" y="402336"/>
                </a:lnTo>
                <a:lnTo>
                  <a:pt x="12193" y="374904"/>
                </a:lnTo>
                <a:lnTo>
                  <a:pt x="18289" y="347472"/>
                </a:lnTo>
                <a:lnTo>
                  <a:pt x="24385" y="323088"/>
                </a:lnTo>
                <a:lnTo>
                  <a:pt x="33529" y="301752"/>
                </a:lnTo>
                <a:lnTo>
                  <a:pt x="42672" y="277368"/>
                </a:lnTo>
                <a:lnTo>
                  <a:pt x="54865" y="256032"/>
                </a:lnTo>
                <a:lnTo>
                  <a:pt x="67057" y="237744"/>
                </a:lnTo>
                <a:lnTo>
                  <a:pt x="79249" y="219456"/>
                </a:lnTo>
                <a:lnTo>
                  <a:pt x="106681" y="185928"/>
                </a:lnTo>
                <a:lnTo>
                  <a:pt x="140209" y="155448"/>
                </a:lnTo>
                <a:lnTo>
                  <a:pt x="176785" y="128016"/>
                </a:lnTo>
                <a:lnTo>
                  <a:pt x="216409" y="106680"/>
                </a:lnTo>
                <a:lnTo>
                  <a:pt x="256033" y="85344"/>
                </a:lnTo>
                <a:lnTo>
                  <a:pt x="301753" y="67056"/>
                </a:lnTo>
                <a:lnTo>
                  <a:pt x="347473" y="51816"/>
                </a:lnTo>
                <a:lnTo>
                  <a:pt x="393193" y="36576"/>
                </a:lnTo>
                <a:lnTo>
                  <a:pt x="441961" y="24384"/>
                </a:lnTo>
                <a:lnTo>
                  <a:pt x="536449" y="0"/>
                </a:lnTo>
                <a:lnTo>
                  <a:pt x="539497" y="9144"/>
                </a:lnTo>
                <a:close/>
                <a:moveTo>
                  <a:pt x="469393" y="1901952"/>
                </a:moveTo>
                <a:lnTo>
                  <a:pt x="463297" y="1984248"/>
                </a:lnTo>
                <a:lnTo>
                  <a:pt x="399289" y="1929384"/>
                </a:lnTo>
                <a:lnTo>
                  <a:pt x="469393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4" name="object 1714"/>
          <p:cNvSpPr/>
          <p:nvPr/>
        </p:nvSpPr>
        <p:spPr>
          <a:xfrm>
            <a:off x="2465832" y="44592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5" name="object 1715"/>
          <p:cNvSpPr/>
          <p:nvPr/>
        </p:nvSpPr>
        <p:spPr>
          <a:xfrm>
            <a:off x="2462784" y="43403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10184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21208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201168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6" name="object 1716"/>
          <p:cNvSpPr/>
          <p:nvPr/>
        </p:nvSpPr>
        <p:spPr>
          <a:xfrm>
            <a:off x="2462784" y="41117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4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1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5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7" y="240792"/>
                </a:lnTo>
                <a:lnTo>
                  <a:pt x="1499616" y="310896"/>
                </a:lnTo>
                <a:lnTo>
                  <a:pt x="1551431" y="347472"/>
                </a:lnTo>
                <a:lnTo>
                  <a:pt x="1548384" y="353568"/>
                </a:lnTo>
                <a:lnTo>
                  <a:pt x="1493519" y="316992"/>
                </a:lnTo>
                <a:lnTo>
                  <a:pt x="1386840" y="249936"/>
                </a:lnTo>
                <a:lnTo>
                  <a:pt x="1331975" y="216408"/>
                </a:lnTo>
                <a:lnTo>
                  <a:pt x="1280160" y="185928"/>
                </a:lnTo>
                <a:lnTo>
                  <a:pt x="1228344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1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1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80" y="12192"/>
                </a:lnTo>
                <a:lnTo>
                  <a:pt x="667512" y="18288"/>
                </a:lnTo>
                <a:lnTo>
                  <a:pt x="618744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4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5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5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7" name="object 1717"/>
          <p:cNvSpPr/>
          <p:nvPr/>
        </p:nvSpPr>
        <p:spPr>
          <a:xfrm>
            <a:off x="2462784" y="3806952"/>
            <a:ext cx="2365248" cy="691896"/>
          </a:xfrm>
          <a:custGeom>
            <a:avLst/>
            <a:gdLst/>
            <a:ahLst/>
            <a:cxnLst/>
            <a:rect l="l" t="t" r="r" b="b"/>
            <a:pathLst>
              <a:path w="2365248" h="691896">
                <a:moveTo>
                  <a:pt x="0" y="688848"/>
                </a:moveTo>
                <a:lnTo>
                  <a:pt x="82296" y="560832"/>
                </a:lnTo>
                <a:lnTo>
                  <a:pt x="124968" y="496824"/>
                </a:lnTo>
                <a:lnTo>
                  <a:pt x="167640" y="435864"/>
                </a:lnTo>
                <a:lnTo>
                  <a:pt x="213360" y="374904"/>
                </a:lnTo>
                <a:lnTo>
                  <a:pt x="259080" y="320040"/>
                </a:lnTo>
                <a:lnTo>
                  <a:pt x="304800" y="265176"/>
                </a:lnTo>
                <a:lnTo>
                  <a:pt x="353568" y="216407"/>
                </a:lnTo>
                <a:lnTo>
                  <a:pt x="405384" y="167640"/>
                </a:lnTo>
                <a:lnTo>
                  <a:pt x="429768" y="146304"/>
                </a:lnTo>
                <a:lnTo>
                  <a:pt x="457200" y="128016"/>
                </a:lnTo>
                <a:lnTo>
                  <a:pt x="484632" y="106680"/>
                </a:lnTo>
                <a:lnTo>
                  <a:pt x="515112" y="91440"/>
                </a:lnTo>
                <a:lnTo>
                  <a:pt x="542544" y="73151"/>
                </a:lnTo>
                <a:lnTo>
                  <a:pt x="573024" y="57912"/>
                </a:lnTo>
                <a:lnTo>
                  <a:pt x="603504" y="45719"/>
                </a:lnTo>
                <a:lnTo>
                  <a:pt x="633984" y="33528"/>
                </a:lnTo>
                <a:lnTo>
                  <a:pt x="667512" y="24384"/>
                </a:lnTo>
                <a:lnTo>
                  <a:pt x="701040" y="15240"/>
                </a:lnTo>
                <a:lnTo>
                  <a:pt x="734568" y="9144"/>
                </a:lnTo>
                <a:lnTo>
                  <a:pt x="768096" y="3048"/>
                </a:lnTo>
                <a:lnTo>
                  <a:pt x="804672" y="0"/>
                </a:lnTo>
                <a:lnTo>
                  <a:pt x="841248" y="0"/>
                </a:lnTo>
                <a:lnTo>
                  <a:pt x="877824" y="0"/>
                </a:lnTo>
                <a:lnTo>
                  <a:pt x="917448" y="3048"/>
                </a:lnTo>
                <a:lnTo>
                  <a:pt x="957072" y="9144"/>
                </a:lnTo>
                <a:lnTo>
                  <a:pt x="996696" y="15240"/>
                </a:lnTo>
                <a:lnTo>
                  <a:pt x="1039368" y="24384"/>
                </a:lnTo>
                <a:lnTo>
                  <a:pt x="1078992" y="33528"/>
                </a:lnTo>
                <a:lnTo>
                  <a:pt x="1124712" y="45719"/>
                </a:lnTo>
                <a:lnTo>
                  <a:pt x="1167384" y="57912"/>
                </a:lnTo>
                <a:lnTo>
                  <a:pt x="1210056" y="73151"/>
                </a:lnTo>
                <a:lnTo>
                  <a:pt x="1255775" y="88392"/>
                </a:lnTo>
                <a:lnTo>
                  <a:pt x="1301496" y="106680"/>
                </a:lnTo>
                <a:lnTo>
                  <a:pt x="1347216" y="128016"/>
                </a:lnTo>
                <a:lnTo>
                  <a:pt x="1395984" y="146304"/>
                </a:lnTo>
                <a:lnTo>
                  <a:pt x="1444752" y="167640"/>
                </a:lnTo>
                <a:lnTo>
                  <a:pt x="1539240" y="213360"/>
                </a:lnTo>
                <a:lnTo>
                  <a:pt x="1639824" y="265176"/>
                </a:lnTo>
                <a:lnTo>
                  <a:pt x="1740408" y="316992"/>
                </a:lnTo>
                <a:lnTo>
                  <a:pt x="1840992" y="374904"/>
                </a:lnTo>
                <a:lnTo>
                  <a:pt x="1944624" y="432816"/>
                </a:lnTo>
                <a:lnTo>
                  <a:pt x="2051304" y="496824"/>
                </a:lnTo>
                <a:lnTo>
                  <a:pt x="2154936" y="557784"/>
                </a:lnTo>
                <a:lnTo>
                  <a:pt x="2313432" y="652272"/>
                </a:lnTo>
                <a:lnTo>
                  <a:pt x="2307336" y="661416"/>
                </a:lnTo>
                <a:lnTo>
                  <a:pt x="2151888" y="566928"/>
                </a:lnTo>
                <a:lnTo>
                  <a:pt x="2045208" y="502920"/>
                </a:lnTo>
                <a:lnTo>
                  <a:pt x="1941576" y="441960"/>
                </a:lnTo>
                <a:lnTo>
                  <a:pt x="1837944" y="384048"/>
                </a:lnTo>
                <a:lnTo>
                  <a:pt x="1734312" y="326136"/>
                </a:lnTo>
                <a:lnTo>
                  <a:pt x="1633728" y="274319"/>
                </a:lnTo>
                <a:lnTo>
                  <a:pt x="1536192" y="222504"/>
                </a:lnTo>
                <a:lnTo>
                  <a:pt x="1438656" y="176784"/>
                </a:lnTo>
                <a:lnTo>
                  <a:pt x="1392936" y="155448"/>
                </a:lnTo>
                <a:lnTo>
                  <a:pt x="1344168" y="134112"/>
                </a:lnTo>
                <a:lnTo>
                  <a:pt x="1298448" y="115824"/>
                </a:lnTo>
                <a:lnTo>
                  <a:pt x="1252728" y="97536"/>
                </a:lnTo>
                <a:lnTo>
                  <a:pt x="1207008" y="82296"/>
                </a:lnTo>
                <a:lnTo>
                  <a:pt x="1164336" y="67056"/>
                </a:lnTo>
                <a:lnTo>
                  <a:pt x="1121664" y="54863"/>
                </a:lnTo>
                <a:lnTo>
                  <a:pt x="1078992" y="42672"/>
                </a:lnTo>
                <a:lnTo>
                  <a:pt x="1036319" y="33528"/>
                </a:lnTo>
                <a:lnTo>
                  <a:pt x="996696" y="24384"/>
                </a:lnTo>
                <a:lnTo>
                  <a:pt x="954024" y="18288"/>
                </a:lnTo>
                <a:lnTo>
                  <a:pt x="917448" y="12192"/>
                </a:lnTo>
                <a:lnTo>
                  <a:pt x="877824" y="9144"/>
                </a:lnTo>
                <a:lnTo>
                  <a:pt x="841248" y="9144"/>
                </a:lnTo>
                <a:lnTo>
                  <a:pt x="804672" y="9144"/>
                </a:lnTo>
                <a:lnTo>
                  <a:pt x="768096" y="12192"/>
                </a:lnTo>
                <a:lnTo>
                  <a:pt x="734568" y="18288"/>
                </a:lnTo>
                <a:lnTo>
                  <a:pt x="701040" y="24384"/>
                </a:lnTo>
                <a:lnTo>
                  <a:pt x="670560" y="33528"/>
                </a:lnTo>
                <a:lnTo>
                  <a:pt x="637032" y="42672"/>
                </a:lnTo>
                <a:lnTo>
                  <a:pt x="606552" y="54863"/>
                </a:lnTo>
                <a:lnTo>
                  <a:pt x="576072" y="67056"/>
                </a:lnTo>
                <a:lnTo>
                  <a:pt x="548640" y="82296"/>
                </a:lnTo>
                <a:lnTo>
                  <a:pt x="518160" y="97536"/>
                </a:lnTo>
                <a:lnTo>
                  <a:pt x="490728" y="115824"/>
                </a:lnTo>
                <a:lnTo>
                  <a:pt x="463296" y="134112"/>
                </a:lnTo>
                <a:lnTo>
                  <a:pt x="435864" y="155448"/>
                </a:lnTo>
                <a:lnTo>
                  <a:pt x="411480" y="176784"/>
                </a:lnTo>
                <a:lnTo>
                  <a:pt x="359664" y="222504"/>
                </a:lnTo>
                <a:lnTo>
                  <a:pt x="310896" y="271272"/>
                </a:lnTo>
                <a:lnTo>
                  <a:pt x="265176" y="326136"/>
                </a:lnTo>
                <a:lnTo>
                  <a:pt x="219456" y="381000"/>
                </a:lnTo>
                <a:lnTo>
                  <a:pt x="176784" y="441960"/>
                </a:lnTo>
                <a:lnTo>
                  <a:pt x="134112" y="502920"/>
                </a:lnTo>
                <a:lnTo>
                  <a:pt x="91440" y="563880"/>
                </a:lnTo>
                <a:lnTo>
                  <a:pt x="6096" y="691896"/>
                </a:lnTo>
                <a:lnTo>
                  <a:pt x="0" y="688848"/>
                </a:lnTo>
                <a:close/>
                <a:moveTo>
                  <a:pt x="2319528" y="618744"/>
                </a:moveTo>
                <a:lnTo>
                  <a:pt x="2365248" y="688848"/>
                </a:lnTo>
                <a:lnTo>
                  <a:pt x="2279904" y="682752"/>
                </a:lnTo>
                <a:lnTo>
                  <a:pt x="2319528" y="6187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8" name="object 1718"/>
          <p:cNvSpPr/>
          <p:nvPr/>
        </p:nvSpPr>
        <p:spPr>
          <a:xfrm>
            <a:off x="2307336" y="54864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4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9" name="object 1719"/>
          <p:cNvSpPr/>
          <p:nvPr/>
        </p:nvSpPr>
        <p:spPr>
          <a:xfrm>
            <a:off x="2542032" y="54498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0" name="object 1720"/>
          <p:cNvSpPr/>
          <p:nvPr/>
        </p:nvSpPr>
        <p:spPr>
          <a:xfrm>
            <a:off x="2538984" y="5330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10184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21208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201168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1" name="object 1721"/>
          <p:cNvSpPr/>
          <p:nvPr/>
        </p:nvSpPr>
        <p:spPr>
          <a:xfrm>
            <a:off x="2538984" y="51023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4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1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1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5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7" y="240792"/>
                </a:lnTo>
                <a:lnTo>
                  <a:pt x="1499616" y="310896"/>
                </a:lnTo>
                <a:lnTo>
                  <a:pt x="1551431" y="347472"/>
                </a:lnTo>
                <a:lnTo>
                  <a:pt x="1548384" y="353568"/>
                </a:lnTo>
                <a:lnTo>
                  <a:pt x="1493519" y="316992"/>
                </a:lnTo>
                <a:lnTo>
                  <a:pt x="1386840" y="249936"/>
                </a:lnTo>
                <a:lnTo>
                  <a:pt x="1331975" y="216408"/>
                </a:lnTo>
                <a:lnTo>
                  <a:pt x="1280160" y="185928"/>
                </a:lnTo>
                <a:lnTo>
                  <a:pt x="1228344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1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1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80" y="12192"/>
                </a:lnTo>
                <a:lnTo>
                  <a:pt x="667512" y="18288"/>
                </a:lnTo>
                <a:lnTo>
                  <a:pt x="618744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4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5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5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2" name="object 1722"/>
          <p:cNvSpPr/>
          <p:nvPr/>
        </p:nvSpPr>
        <p:spPr>
          <a:xfrm>
            <a:off x="2538984" y="4797552"/>
            <a:ext cx="2365248" cy="691896"/>
          </a:xfrm>
          <a:custGeom>
            <a:avLst/>
            <a:gdLst/>
            <a:ahLst/>
            <a:cxnLst/>
            <a:rect l="l" t="t" r="r" b="b"/>
            <a:pathLst>
              <a:path w="2365248" h="691896">
                <a:moveTo>
                  <a:pt x="0" y="688848"/>
                </a:moveTo>
                <a:lnTo>
                  <a:pt x="82296" y="560832"/>
                </a:lnTo>
                <a:lnTo>
                  <a:pt x="124968" y="496824"/>
                </a:lnTo>
                <a:lnTo>
                  <a:pt x="167640" y="435864"/>
                </a:lnTo>
                <a:lnTo>
                  <a:pt x="213360" y="374904"/>
                </a:lnTo>
                <a:lnTo>
                  <a:pt x="259080" y="320040"/>
                </a:lnTo>
                <a:lnTo>
                  <a:pt x="304800" y="265176"/>
                </a:lnTo>
                <a:lnTo>
                  <a:pt x="353568" y="216408"/>
                </a:lnTo>
                <a:lnTo>
                  <a:pt x="405384" y="167640"/>
                </a:lnTo>
                <a:lnTo>
                  <a:pt x="429768" y="146304"/>
                </a:lnTo>
                <a:lnTo>
                  <a:pt x="457200" y="128016"/>
                </a:lnTo>
                <a:lnTo>
                  <a:pt x="484632" y="106680"/>
                </a:lnTo>
                <a:lnTo>
                  <a:pt x="515112" y="91440"/>
                </a:lnTo>
                <a:lnTo>
                  <a:pt x="542544" y="73152"/>
                </a:lnTo>
                <a:lnTo>
                  <a:pt x="573024" y="57912"/>
                </a:lnTo>
                <a:lnTo>
                  <a:pt x="603504" y="45720"/>
                </a:lnTo>
                <a:lnTo>
                  <a:pt x="633984" y="33528"/>
                </a:lnTo>
                <a:lnTo>
                  <a:pt x="667512" y="24384"/>
                </a:lnTo>
                <a:lnTo>
                  <a:pt x="701040" y="15240"/>
                </a:lnTo>
                <a:lnTo>
                  <a:pt x="734568" y="9144"/>
                </a:lnTo>
                <a:lnTo>
                  <a:pt x="768096" y="3048"/>
                </a:lnTo>
                <a:lnTo>
                  <a:pt x="804672" y="0"/>
                </a:lnTo>
                <a:lnTo>
                  <a:pt x="841248" y="0"/>
                </a:lnTo>
                <a:lnTo>
                  <a:pt x="877824" y="0"/>
                </a:lnTo>
                <a:lnTo>
                  <a:pt x="917448" y="3048"/>
                </a:lnTo>
                <a:lnTo>
                  <a:pt x="957072" y="9144"/>
                </a:lnTo>
                <a:lnTo>
                  <a:pt x="996696" y="15240"/>
                </a:lnTo>
                <a:lnTo>
                  <a:pt x="1039368" y="24384"/>
                </a:lnTo>
                <a:lnTo>
                  <a:pt x="1078992" y="33528"/>
                </a:lnTo>
                <a:lnTo>
                  <a:pt x="1124712" y="45720"/>
                </a:lnTo>
                <a:lnTo>
                  <a:pt x="1167384" y="57912"/>
                </a:lnTo>
                <a:lnTo>
                  <a:pt x="1210056" y="73152"/>
                </a:lnTo>
                <a:lnTo>
                  <a:pt x="1255775" y="88392"/>
                </a:lnTo>
                <a:lnTo>
                  <a:pt x="1301496" y="106680"/>
                </a:lnTo>
                <a:lnTo>
                  <a:pt x="1347216" y="128016"/>
                </a:lnTo>
                <a:lnTo>
                  <a:pt x="1395984" y="146304"/>
                </a:lnTo>
                <a:lnTo>
                  <a:pt x="1444752" y="167640"/>
                </a:lnTo>
                <a:lnTo>
                  <a:pt x="1539240" y="213360"/>
                </a:lnTo>
                <a:lnTo>
                  <a:pt x="1639824" y="265176"/>
                </a:lnTo>
                <a:lnTo>
                  <a:pt x="1740408" y="316992"/>
                </a:lnTo>
                <a:lnTo>
                  <a:pt x="1840992" y="374904"/>
                </a:lnTo>
                <a:lnTo>
                  <a:pt x="1944624" y="432816"/>
                </a:lnTo>
                <a:lnTo>
                  <a:pt x="2051304" y="496824"/>
                </a:lnTo>
                <a:lnTo>
                  <a:pt x="2154936" y="557784"/>
                </a:lnTo>
                <a:lnTo>
                  <a:pt x="2313432" y="652272"/>
                </a:lnTo>
                <a:lnTo>
                  <a:pt x="2307336" y="661416"/>
                </a:lnTo>
                <a:lnTo>
                  <a:pt x="2151888" y="566928"/>
                </a:lnTo>
                <a:lnTo>
                  <a:pt x="2045208" y="502920"/>
                </a:lnTo>
                <a:lnTo>
                  <a:pt x="1941576" y="441960"/>
                </a:lnTo>
                <a:lnTo>
                  <a:pt x="1837944" y="384048"/>
                </a:lnTo>
                <a:lnTo>
                  <a:pt x="1734312" y="326136"/>
                </a:lnTo>
                <a:lnTo>
                  <a:pt x="1633728" y="274320"/>
                </a:lnTo>
                <a:lnTo>
                  <a:pt x="1536192" y="222504"/>
                </a:lnTo>
                <a:lnTo>
                  <a:pt x="1438656" y="176784"/>
                </a:lnTo>
                <a:lnTo>
                  <a:pt x="1392936" y="155448"/>
                </a:lnTo>
                <a:lnTo>
                  <a:pt x="1344168" y="134112"/>
                </a:lnTo>
                <a:lnTo>
                  <a:pt x="1298448" y="115824"/>
                </a:lnTo>
                <a:lnTo>
                  <a:pt x="1252728" y="97536"/>
                </a:lnTo>
                <a:lnTo>
                  <a:pt x="1207008" y="82296"/>
                </a:lnTo>
                <a:lnTo>
                  <a:pt x="1164336" y="67056"/>
                </a:lnTo>
                <a:lnTo>
                  <a:pt x="1121664" y="54864"/>
                </a:lnTo>
                <a:lnTo>
                  <a:pt x="1078992" y="42672"/>
                </a:lnTo>
                <a:lnTo>
                  <a:pt x="1036319" y="33528"/>
                </a:lnTo>
                <a:lnTo>
                  <a:pt x="996696" y="24384"/>
                </a:lnTo>
                <a:lnTo>
                  <a:pt x="954024" y="18288"/>
                </a:lnTo>
                <a:lnTo>
                  <a:pt x="917448" y="12192"/>
                </a:lnTo>
                <a:lnTo>
                  <a:pt x="877824" y="9144"/>
                </a:lnTo>
                <a:lnTo>
                  <a:pt x="841248" y="9144"/>
                </a:lnTo>
                <a:lnTo>
                  <a:pt x="804672" y="9144"/>
                </a:lnTo>
                <a:lnTo>
                  <a:pt x="768096" y="12192"/>
                </a:lnTo>
                <a:lnTo>
                  <a:pt x="734568" y="18288"/>
                </a:lnTo>
                <a:lnTo>
                  <a:pt x="701040" y="24384"/>
                </a:lnTo>
                <a:lnTo>
                  <a:pt x="670560" y="33528"/>
                </a:lnTo>
                <a:lnTo>
                  <a:pt x="637032" y="42672"/>
                </a:lnTo>
                <a:lnTo>
                  <a:pt x="606552" y="54864"/>
                </a:lnTo>
                <a:lnTo>
                  <a:pt x="576072" y="67056"/>
                </a:lnTo>
                <a:lnTo>
                  <a:pt x="548640" y="82296"/>
                </a:lnTo>
                <a:lnTo>
                  <a:pt x="518160" y="97536"/>
                </a:lnTo>
                <a:lnTo>
                  <a:pt x="490728" y="115824"/>
                </a:lnTo>
                <a:lnTo>
                  <a:pt x="463296" y="134112"/>
                </a:lnTo>
                <a:lnTo>
                  <a:pt x="435864" y="155448"/>
                </a:lnTo>
                <a:lnTo>
                  <a:pt x="411480" y="176784"/>
                </a:lnTo>
                <a:lnTo>
                  <a:pt x="359664" y="222504"/>
                </a:lnTo>
                <a:lnTo>
                  <a:pt x="310896" y="271272"/>
                </a:lnTo>
                <a:lnTo>
                  <a:pt x="265176" y="326136"/>
                </a:lnTo>
                <a:lnTo>
                  <a:pt x="219456" y="381000"/>
                </a:lnTo>
                <a:lnTo>
                  <a:pt x="176784" y="441960"/>
                </a:lnTo>
                <a:lnTo>
                  <a:pt x="134112" y="502920"/>
                </a:lnTo>
                <a:lnTo>
                  <a:pt x="91440" y="563880"/>
                </a:lnTo>
                <a:lnTo>
                  <a:pt x="6096" y="691896"/>
                </a:lnTo>
                <a:lnTo>
                  <a:pt x="0" y="688848"/>
                </a:lnTo>
                <a:close/>
                <a:moveTo>
                  <a:pt x="2319528" y="618744"/>
                </a:moveTo>
                <a:lnTo>
                  <a:pt x="2365248" y="688848"/>
                </a:lnTo>
                <a:lnTo>
                  <a:pt x="2279904" y="682752"/>
                </a:lnTo>
                <a:lnTo>
                  <a:pt x="2319528" y="6187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3" name="object 1723"/>
          <p:cNvSpPr/>
          <p:nvPr/>
        </p:nvSpPr>
        <p:spPr>
          <a:xfrm>
            <a:off x="3069336" y="54864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4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4" name="object 1724"/>
          <p:cNvSpPr/>
          <p:nvPr/>
        </p:nvSpPr>
        <p:spPr>
          <a:xfrm>
            <a:off x="3304032" y="54498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5" name="object 1725"/>
          <p:cNvSpPr/>
          <p:nvPr/>
        </p:nvSpPr>
        <p:spPr>
          <a:xfrm>
            <a:off x="3300984" y="5330952"/>
            <a:ext cx="765047" cy="161544"/>
          </a:xfrm>
          <a:custGeom>
            <a:avLst/>
            <a:gdLst/>
            <a:ahLst/>
            <a:cxnLst/>
            <a:rect l="l" t="t" r="r" b="b"/>
            <a:pathLst>
              <a:path w="765047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1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10184" y="124968"/>
                </a:lnTo>
                <a:lnTo>
                  <a:pt x="704087" y="134112"/>
                </a:lnTo>
                <a:lnTo>
                  <a:pt x="640080" y="106680"/>
                </a:lnTo>
                <a:lnTo>
                  <a:pt x="579119" y="79248"/>
                </a:lnTo>
                <a:lnTo>
                  <a:pt x="521208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1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1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201168" y="27432"/>
                </a:lnTo>
                <a:lnTo>
                  <a:pt x="179831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6" name="object 1726"/>
          <p:cNvSpPr/>
          <p:nvPr/>
        </p:nvSpPr>
        <p:spPr>
          <a:xfrm>
            <a:off x="3983736" y="44196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79" y="670560"/>
                </a:lnTo>
                <a:lnTo>
                  <a:pt x="39623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79" y="713232"/>
                </a:lnTo>
                <a:lnTo>
                  <a:pt x="21335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4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7" name="object 1727"/>
          <p:cNvSpPr/>
          <p:nvPr/>
        </p:nvSpPr>
        <p:spPr>
          <a:xfrm>
            <a:off x="4218432" y="43830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8" name="object 1728"/>
          <p:cNvSpPr/>
          <p:nvPr/>
        </p:nvSpPr>
        <p:spPr>
          <a:xfrm>
            <a:off x="4215384" y="42641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10184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21208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201168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9" name="object 1729"/>
          <p:cNvSpPr/>
          <p:nvPr/>
        </p:nvSpPr>
        <p:spPr>
          <a:xfrm>
            <a:off x="3907536" y="3429000"/>
            <a:ext cx="237744" cy="1066800"/>
          </a:xfrm>
          <a:custGeom>
            <a:avLst/>
            <a:gdLst/>
            <a:ahLst/>
            <a:cxnLst/>
            <a:rect l="l" t="t" r="r" b="b"/>
            <a:pathLst>
              <a:path w="237744" h="1066800">
                <a:moveTo>
                  <a:pt x="237744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3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79" y="670559"/>
                </a:lnTo>
                <a:lnTo>
                  <a:pt x="39623" y="710184"/>
                </a:lnTo>
                <a:lnTo>
                  <a:pt x="51816" y="746759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79" y="713232"/>
                </a:lnTo>
                <a:lnTo>
                  <a:pt x="21335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3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1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3"/>
                </a:lnTo>
                <a:lnTo>
                  <a:pt x="51816" y="271271"/>
                </a:lnTo>
                <a:lnTo>
                  <a:pt x="64008" y="240792"/>
                </a:lnTo>
                <a:lnTo>
                  <a:pt x="79248" y="213359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4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0" name="object 1730"/>
          <p:cNvSpPr/>
          <p:nvPr/>
        </p:nvSpPr>
        <p:spPr>
          <a:xfrm>
            <a:off x="4142232" y="33924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36576"/>
                </a:lnTo>
                <a:lnTo>
                  <a:pt x="0" y="762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1" name="object 1731"/>
          <p:cNvSpPr/>
          <p:nvPr/>
        </p:nvSpPr>
        <p:spPr>
          <a:xfrm>
            <a:off x="4139184" y="3273552"/>
            <a:ext cx="765047" cy="161544"/>
          </a:xfrm>
          <a:custGeom>
            <a:avLst/>
            <a:gdLst/>
            <a:ahLst/>
            <a:cxnLst/>
            <a:rect l="l" t="t" r="r" b="b"/>
            <a:pathLst>
              <a:path w="765047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10184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21208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201168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2" name="object 1732"/>
          <p:cNvSpPr/>
          <p:nvPr/>
        </p:nvSpPr>
        <p:spPr>
          <a:xfrm>
            <a:off x="1700784" y="5330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10184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21208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201167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1" y="103632"/>
                </a:lnTo>
                <a:lnTo>
                  <a:pt x="39623" y="131064"/>
                </a:lnTo>
                <a:lnTo>
                  <a:pt x="6095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3" name="object 1733"/>
          <p:cNvSpPr/>
          <p:nvPr/>
        </p:nvSpPr>
        <p:spPr>
          <a:xfrm>
            <a:off x="1700784" y="43403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10184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21208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201167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1" y="103632"/>
                </a:lnTo>
                <a:lnTo>
                  <a:pt x="39623" y="131064"/>
                </a:lnTo>
                <a:lnTo>
                  <a:pt x="6095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4" name="object 1734"/>
          <p:cNvSpPr/>
          <p:nvPr/>
        </p:nvSpPr>
        <p:spPr>
          <a:xfrm>
            <a:off x="1673351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30224"/>
                </a:lnTo>
                <a:lnTo>
                  <a:pt x="819913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5" name="object 1735"/>
          <p:cNvSpPr/>
          <p:nvPr/>
        </p:nvSpPr>
        <p:spPr>
          <a:xfrm>
            <a:off x="2493264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6" name="object 1736"/>
          <p:cNvSpPr/>
          <p:nvPr/>
        </p:nvSpPr>
        <p:spPr>
          <a:xfrm>
            <a:off x="3313176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7" name="object 1737"/>
          <p:cNvSpPr/>
          <p:nvPr/>
        </p:nvSpPr>
        <p:spPr>
          <a:xfrm>
            <a:off x="4133088" y="24353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6864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8" name="object 1738"/>
          <p:cNvSpPr/>
          <p:nvPr/>
        </p:nvSpPr>
        <p:spPr>
          <a:xfrm>
            <a:off x="1673351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27176"/>
                </a:lnTo>
                <a:lnTo>
                  <a:pt x="819913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9" name="object 1739"/>
          <p:cNvSpPr/>
          <p:nvPr/>
        </p:nvSpPr>
        <p:spPr>
          <a:xfrm>
            <a:off x="2493264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0" name="object 1740"/>
          <p:cNvSpPr/>
          <p:nvPr/>
        </p:nvSpPr>
        <p:spPr>
          <a:xfrm>
            <a:off x="3313176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1" name="object 1741"/>
          <p:cNvSpPr/>
          <p:nvPr/>
        </p:nvSpPr>
        <p:spPr>
          <a:xfrm>
            <a:off x="4133088" y="34655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6864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2" name="object 1742"/>
          <p:cNvSpPr/>
          <p:nvPr/>
        </p:nvSpPr>
        <p:spPr>
          <a:xfrm>
            <a:off x="1673351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30224"/>
                </a:lnTo>
                <a:lnTo>
                  <a:pt x="819913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3" name="object 1743"/>
          <p:cNvSpPr/>
          <p:nvPr/>
        </p:nvSpPr>
        <p:spPr>
          <a:xfrm>
            <a:off x="2493264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4" name="object 1744"/>
          <p:cNvSpPr/>
          <p:nvPr/>
        </p:nvSpPr>
        <p:spPr>
          <a:xfrm>
            <a:off x="3313176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9912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5" name="object 1745"/>
          <p:cNvSpPr/>
          <p:nvPr/>
        </p:nvSpPr>
        <p:spPr>
          <a:xfrm>
            <a:off x="4133088" y="4492752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30224"/>
                </a:lnTo>
                <a:lnTo>
                  <a:pt x="816864" y="1036320"/>
                </a:lnTo>
                <a:lnTo>
                  <a:pt x="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6" name="object 1746"/>
          <p:cNvSpPr/>
          <p:nvPr/>
        </p:nvSpPr>
        <p:spPr>
          <a:xfrm>
            <a:off x="1673351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12193" y="0"/>
                </a:moveTo>
                <a:lnTo>
                  <a:pt x="829057" y="1027176"/>
                </a:lnTo>
                <a:lnTo>
                  <a:pt x="819913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7" name="object 1747"/>
          <p:cNvSpPr/>
          <p:nvPr/>
        </p:nvSpPr>
        <p:spPr>
          <a:xfrm>
            <a:off x="2493264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8" name="object 1748"/>
          <p:cNvSpPr/>
          <p:nvPr/>
        </p:nvSpPr>
        <p:spPr>
          <a:xfrm>
            <a:off x="3313176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9912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9" name="object 1749"/>
          <p:cNvSpPr/>
          <p:nvPr/>
        </p:nvSpPr>
        <p:spPr>
          <a:xfrm>
            <a:off x="4133088" y="5522976"/>
            <a:ext cx="829056" cy="1036320"/>
          </a:xfrm>
          <a:custGeom>
            <a:avLst/>
            <a:gdLst/>
            <a:ahLst/>
            <a:cxnLst/>
            <a:rect l="l" t="t" r="r" b="b"/>
            <a:pathLst>
              <a:path w="829056" h="1036320">
                <a:moveTo>
                  <a:pt x="9144" y="0"/>
                </a:moveTo>
                <a:lnTo>
                  <a:pt x="829056" y="1027176"/>
                </a:lnTo>
                <a:lnTo>
                  <a:pt x="816864" y="103632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0" name="object 1750"/>
          <p:cNvSpPr/>
          <p:nvPr/>
        </p:nvSpPr>
        <p:spPr>
          <a:xfrm>
            <a:off x="2493264" y="2426208"/>
            <a:ext cx="12192" cy="4142232"/>
          </a:xfrm>
          <a:custGeom>
            <a:avLst/>
            <a:gdLst/>
            <a:ahLst/>
            <a:cxnLst/>
            <a:rect l="l" t="t" r="r" b="b"/>
            <a:pathLst>
              <a:path w="12192" h="4142232">
                <a:moveTo>
                  <a:pt x="12192" y="0"/>
                </a:moveTo>
                <a:lnTo>
                  <a:pt x="12192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1" name="object 1751"/>
          <p:cNvSpPr/>
          <p:nvPr/>
        </p:nvSpPr>
        <p:spPr>
          <a:xfrm>
            <a:off x="3310128" y="2426208"/>
            <a:ext cx="15239" cy="4142232"/>
          </a:xfrm>
          <a:custGeom>
            <a:avLst/>
            <a:gdLst/>
            <a:ahLst/>
            <a:cxnLst/>
            <a:rect l="l" t="t" r="r" b="b"/>
            <a:pathLst>
              <a:path w="15239" h="4142232">
                <a:moveTo>
                  <a:pt x="15240" y="0"/>
                </a:moveTo>
                <a:lnTo>
                  <a:pt x="15240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2" name="object 1752"/>
          <p:cNvSpPr/>
          <p:nvPr/>
        </p:nvSpPr>
        <p:spPr>
          <a:xfrm>
            <a:off x="4130040" y="2426208"/>
            <a:ext cx="12191" cy="4142232"/>
          </a:xfrm>
          <a:custGeom>
            <a:avLst/>
            <a:gdLst/>
            <a:ahLst/>
            <a:cxnLst/>
            <a:rect l="l" t="t" r="r" b="b"/>
            <a:pathLst>
              <a:path w="12191" h="4142232">
                <a:moveTo>
                  <a:pt x="12192" y="0"/>
                </a:moveTo>
                <a:lnTo>
                  <a:pt x="12192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3" name="object 1753"/>
          <p:cNvSpPr/>
          <p:nvPr/>
        </p:nvSpPr>
        <p:spPr>
          <a:xfrm>
            <a:off x="4940808" y="2426208"/>
            <a:ext cx="30480" cy="4142232"/>
          </a:xfrm>
          <a:custGeom>
            <a:avLst/>
            <a:gdLst/>
            <a:ahLst/>
            <a:cxnLst/>
            <a:rect l="l" t="t" r="r" b="b"/>
            <a:pathLst>
              <a:path w="30480" h="4142232">
                <a:moveTo>
                  <a:pt x="30480" y="0"/>
                </a:moveTo>
                <a:lnTo>
                  <a:pt x="30480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4" name="object 1754"/>
          <p:cNvSpPr/>
          <p:nvPr/>
        </p:nvSpPr>
        <p:spPr>
          <a:xfrm>
            <a:off x="1664207" y="3462528"/>
            <a:ext cx="3307080" cy="12192"/>
          </a:xfrm>
          <a:custGeom>
            <a:avLst/>
            <a:gdLst/>
            <a:ahLst/>
            <a:cxnLst/>
            <a:rect l="l" t="t" r="r" b="b"/>
            <a:pathLst>
              <a:path w="3307080" h="12192">
                <a:moveTo>
                  <a:pt x="0" y="0"/>
                </a:moveTo>
                <a:lnTo>
                  <a:pt x="3307081" y="0"/>
                </a:lnTo>
                <a:lnTo>
                  <a:pt x="3307081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5" name="object 1755"/>
          <p:cNvSpPr/>
          <p:nvPr/>
        </p:nvSpPr>
        <p:spPr>
          <a:xfrm>
            <a:off x="1664207" y="4489704"/>
            <a:ext cx="3307080" cy="15240"/>
          </a:xfrm>
          <a:custGeom>
            <a:avLst/>
            <a:gdLst/>
            <a:ahLst/>
            <a:cxnLst/>
            <a:rect l="l" t="t" r="r" b="b"/>
            <a:pathLst>
              <a:path w="3307080" h="15240">
                <a:moveTo>
                  <a:pt x="0" y="0"/>
                </a:moveTo>
                <a:lnTo>
                  <a:pt x="3307081" y="0"/>
                </a:lnTo>
                <a:lnTo>
                  <a:pt x="3307081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6" name="object 1756"/>
          <p:cNvSpPr/>
          <p:nvPr/>
        </p:nvSpPr>
        <p:spPr>
          <a:xfrm>
            <a:off x="1664207" y="5519928"/>
            <a:ext cx="3307080" cy="12192"/>
          </a:xfrm>
          <a:custGeom>
            <a:avLst/>
            <a:gdLst/>
            <a:ahLst/>
            <a:cxnLst/>
            <a:rect l="l" t="t" r="r" b="b"/>
            <a:pathLst>
              <a:path w="3307080" h="12192">
                <a:moveTo>
                  <a:pt x="0" y="0"/>
                </a:moveTo>
                <a:lnTo>
                  <a:pt x="3307081" y="0"/>
                </a:lnTo>
                <a:lnTo>
                  <a:pt x="3307081" y="12192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7" name="object 1757"/>
          <p:cNvSpPr/>
          <p:nvPr/>
        </p:nvSpPr>
        <p:spPr>
          <a:xfrm>
            <a:off x="1664207" y="2426208"/>
            <a:ext cx="30480" cy="4142232"/>
          </a:xfrm>
          <a:custGeom>
            <a:avLst/>
            <a:gdLst/>
            <a:ahLst/>
            <a:cxnLst/>
            <a:rect l="l" t="t" r="r" b="b"/>
            <a:pathLst>
              <a:path w="30480" h="4142232">
                <a:moveTo>
                  <a:pt x="30481" y="0"/>
                </a:moveTo>
                <a:lnTo>
                  <a:pt x="30481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8" name="object 1758"/>
          <p:cNvSpPr/>
          <p:nvPr/>
        </p:nvSpPr>
        <p:spPr>
          <a:xfrm>
            <a:off x="1664207" y="2426208"/>
            <a:ext cx="3307080" cy="27432"/>
          </a:xfrm>
          <a:custGeom>
            <a:avLst/>
            <a:gdLst/>
            <a:ahLst/>
            <a:cxnLst/>
            <a:rect l="l" t="t" r="r" b="b"/>
            <a:pathLst>
              <a:path w="3307080" h="27432">
                <a:moveTo>
                  <a:pt x="0" y="0"/>
                </a:moveTo>
                <a:lnTo>
                  <a:pt x="3307081" y="0"/>
                </a:lnTo>
                <a:lnTo>
                  <a:pt x="3307081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9" name="object 1759"/>
          <p:cNvSpPr/>
          <p:nvPr/>
        </p:nvSpPr>
        <p:spPr>
          <a:xfrm>
            <a:off x="1664207" y="6541009"/>
            <a:ext cx="3307080" cy="27431"/>
          </a:xfrm>
          <a:custGeom>
            <a:avLst/>
            <a:gdLst/>
            <a:ahLst/>
            <a:cxnLst/>
            <a:rect l="l" t="t" r="r" b="b"/>
            <a:pathLst>
              <a:path w="3307080" h="27431">
                <a:moveTo>
                  <a:pt x="0" y="0"/>
                </a:moveTo>
                <a:lnTo>
                  <a:pt x="3307081" y="0"/>
                </a:lnTo>
                <a:lnTo>
                  <a:pt x="3307081" y="27431"/>
                </a:lnTo>
                <a:lnTo>
                  <a:pt x="0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273040" y="2046732"/>
            <a:ext cx="396239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There are many such edges!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2924556"/>
            <a:ext cx="4047439" cy="18031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Adding them to the graph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increases the running time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of the alignment algorithm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by a factor of </a:t>
            </a:r>
            <a:r>
              <a:rPr sz="2400" b="1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(where </a:t>
            </a:r>
            <a:r>
              <a:rPr sz="2400" b="1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the number of vertices)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3040" y="5265420"/>
            <a:ext cx="3877667" cy="7059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latin typeface="Arial"/>
                <a:cs typeface="Arial"/>
              </a:rPr>
              <a:t>So the complexity increases</a:t>
            </a:r>
            <a:endParaRPr sz="2100">
              <a:latin typeface="Arial"/>
              <a:cs typeface="Arial"/>
            </a:endParaRPr>
          </a:p>
          <a:p>
            <a:pPr marL="344423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from O(</a:t>
            </a:r>
            <a:r>
              <a:rPr sz="2400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) to O(</a:t>
            </a:r>
            <a:r>
              <a:rPr sz="2400" i="1" spc="10" dirty="0">
                <a:latin typeface="Arial"/>
                <a:cs typeface="Arial"/>
              </a:rPr>
              <a:t>n </a:t>
            </a:r>
            <a:r>
              <a:rPr sz="2400" spc="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8376" y="5630770"/>
            <a:ext cx="17031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61376" y="5630770"/>
            <a:ext cx="17031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60" name="object 1760"/>
          <p:cNvSpPr/>
          <p:nvPr/>
        </p:nvSpPr>
        <p:spPr>
          <a:xfrm>
            <a:off x="923544" y="3450336"/>
            <a:ext cx="755904" cy="3054096"/>
          </a:xfrm>
          <a:custGeom>
            <a:avLst/>
            <a:gdLst/>
            <a:ahLst/>
            <a:cxnLst/>
            <a:rect l="l" t="t" r="r" b="b"/>
            <a:pathLst>
              <a:path w="755904" h="3054096">
                <a:moveTo>
                  <a:pt x="755904" y="9144"/>
                </a:moveTo>
                <a:lnTo>
                  <a:pt x="685800" y="12192"/>
                </a:lnTo>
                <a:lnTo>
                  <a:pt x="615696" y="15240"/>
                </a:lnTo>
                <a:lnTo>
                  <a:pt x="548640" y="21336"/>
                </a:lnTo>
                <a:lnTo>
                  <a:pt x="484632" y="27432"/>
                </a:lnTo>
                <a:lnTo>
                  <a:pt x="420624" y="36576"/>
                </a:lnTo>
                <a:lnTo>
                  <a:pt x="359664" y="51816"/>
                </a:lnTo>
                <a:lnTo>
                  <a:pt x="329184" y="57912"/>
                </a:lnTo>
                <a:lnTo>
                  <a:pt x="301752" y="67056"/>
                </a:lnTo>
                <a:lnTo>
                  <a:pt x="274318" y="79248"/>
                </a:lnTo>
                <a:lnTo>
                  <a:pt x="246888" y="91440"/>
                </a:lnTo>
                <a:lnTo>
                  <a:pt x="222504" y="103632"/>
                </a:lnTo>
                <a:lnTo>
                  <a:pt x="198118" y="118872"/>
                </a:lnTo>
                <a:lnTo>
                  <a:pt x="173736" y="137160"/>
                </a:lnTo>
                <a:lnTo>
                  <a:pt x="152400" y="152400"/>
                </a:lnTo>
                <a:lnTo>
                  <a:pt x="131064" y="173735"/>
                </a:lnTo>
                <a:lnTo>
                  <a:pt x="112776" y="195072"/>
                </a:lnTo>
                <a:lnTo>
                  <a:pt x="94488" y="219456"/>
                </a:lnTo>
                <a:lnTo>
                  <a:pt x="79246" y="246888"/>
                </a:lnTo>
                <a:lnTo>
                  <a:pt x="64008" y="274320"/>
                </a:lnTo>
                <a:lnTo>
                  <a:pt x="48768" y="304800"/>
                </a:lnTo>
                <a:lnTo>
                  <a:pt x="39623" y="335279"/>
                </a:lnTo>
                <a:lnTo>
                  <a:pt x="27431" y="371856"/>
                </a:lnTo>
                <a:lnTo>
                  <a:pt x="21336" y="408432"/>
                </a:lnTo>
                <a:lnTo>
                  <a:pt x="15240" y="451104"/>
                </a:lnTo>
                <a:lnTo>
                  <a:pt x="9144" y="493776"/>
                </a:lnTo>
                <a:lnTo>
                  <a:pt x="9144" y="539496"/>
                </a:lnTo>
                <a:lnTo>
                  <a:pt x="9144" y="588264"/>
                </a:lnTo>
                <a:lnTo>
                  <a:pt x="9144" y="640079"/>
                </a:lnTo>
                <a:lnTo>
                  <a:pt x="15240" y="694944"/>
                </a:lnTo>
                <a:lnTo>
                  <a:pt x="21336" y="749808"/>
                </a:lnTo>
                <a:lnTo>
                  <a:pt x="27431" y="810768"/>
                </a:lnTo>
                <a:lnTo>
                  <a:pt x="36576" y="871728"/>
                </a:lnTo>
                <a:lnTo>
                  <a:pt x="48768" y="938784"/>
                </a:lnTo>
                <a:lnTo>
                  <a:pt x="60959" y="1002792"/>
                </a:lnTo>
                <a:lnTo>
                  <a:pt x="76200" y="1072896"/>
                </a:lnTo>
                <a:lnTo>
                  <a:pt x="91440" y="1143000"/>
                </a:lnTo>
                <a:lnTo>
                  <a:pt x="109728" y="1216152"/>
                </a:lnTo>
                <a:lnTo>
                  <a:pt x="128016" y="1292352"/>
                </a:lnTo>
                <a:lnTo>
                  <a:pt x="146304" y="1368552"/>
                </a:lnTo>
                <a:lnTo>
                  <a:pt x="167640" y="1447800"/>
                </a:lnTo>
                <a:lnTo>
                  <a:pt x="192024" y="1527048"/>
                </a:lnTo>
                <a:lnTo>
                  <a:pt x="216408" y="1609344"/>
                </a:lnTo>
                <a:lnTo>
                  <a:pt x="240792" y="1691640"/>
                </a:lnTo>
                <a:lnTo>
                  <a:pt x="265176" y="1776984"/>
                </a:lnTo>
                <a:lnTo>
                  <a:pt x="292608" y="1862328"/>
                </a:lnTo>
                <a:lnTo>
                  <a:pt x="320040" y="1950720"/>
                </a:lnTo>
                <a:lnTo>
                  <a:pt x="374904" y="2127504"/>
                </a:lnTo>
                <a:lnTo>
                  <a:pt x="435864" y="2307336"/>
                </a:lnTo>
                <a:lnTo>
                  <a:pt x="496824" y="2490216"/>
                </a:lnTo>
                <a:lnTo>
                  <a:pt x="560832" y="2676144"/>
                </a:lnTo>
                <a:lnTo>
                  <a:pt x="624840" y="2865120"/>
                </a:lnTo>
                <a:lnTo>
                  <a:pt x="670560" y="2993136"/>
                </a:lnTo>
                <a:lnTo>
                  <a:pt x="661416" y="2996184"/>
                </a:lnTo>
                <a:lnTo>
                  <a:pt x="615696" y="2868168"/>
                </a:lnTo>
                <a:lnTo>
                  <a:pt x="551688" y="2679192"/>
                </a:lnTo>
                <a:lnTo>
                  <a:pt x="487680" y="2493264"/>
                </a:lnTo>
                <a:lnTo>
                  <a:pt x="426720" y="2310384"/>
                </a:lnTo>
                <a:lnTo>
                  <a:pt x="365760" y="2130552"/>
                </a:lnTo>
                <a:lnTo>
                  <a:pt x="310896" y="1953768"/>
                </a:lnTo>
                <a:lnTo>
                  <a:pt x="283464" y="1865376"/>
                </a:lnTo>
                <a:lnTo>
                  <a:pt x="256032" y="1780032"/>
                </a:lnTo>
                <a:lnTo>
                  <a:pt x="231646" y="1694688"/>
                </a:lnTo>
                <a:lnTo>
                  <a:pt x="207264" y="1612392"/>
                </a:lnTo>
                <a:lnTo>
                  <a:pt x="182880" y="1530096"/>
                </a:lnTo>
                <a:lnTo>
                  <a:pt x="158496" y="1450848"/>
                </a:lnTo>
                <a:lnTo>
                  <a:pt x="137160" y="1371600"/>
                </a:lnTo>
                <a:lnTo>
                  <a:pt x="118872" y="1295400"/>
                </a:lnTo>
                <a:lnTo>
                  <a:pt x="100584" y="1219200"/>
                </a:lnTo>
                <a:lnTo>
                  <a:pt x="82295" y="1146048"/>
                </a:lnTo>
                <a:lnTo>
                  <a:pt x="67056" y="1075944"/>
                </a:lnTo>
                <a:lnTo>
                  <a:pt x="51816" y="1005840"/>
                </a:lnTo>
                <a:lnTo>
                  <a:pt x="39623" y="938784"/>
                </a:lnTo>
                <a:lnTo>
                  <a:pt x="27431" y="874776"/>
                </a:lnTo>
                <a:lnTo>
                  <a:pt x="18288" y="810768"/>
                </a:lnTo>
                <a:lnTo>
                  <a:pt x="12192" y="752856"/>
                </a:lnTo>
                <a:lnTo>
                  <a:pt x="6095" y="694944"/>
                </a:lnTo>
                <a:lnTo>
                  <a:pt x="0" y="640079"/>
                </a:lnTo>
                <a:lnTo>
                  <a:pt x="0" y="588264"/>
                </a:lnTo>
                <a:lnTo>
                  <a:pt x="0" y="539496"/>
                </a:lnTo>
                <a:lnTo>
                  <a:pt x="0" y="493776"/>
                </a:lnTo>
                <a:lnTo>
                  <a:pt x="6095" y="448056"/>
                </a:lnTo>
                <a:lnTo>
                  <a:pt x="12192" y="408432"/>
                </a:lnTo>
                <a:lnTo>
                  <a:pt x="18288" y="368808"/>
                </a:lnTo>
                <a:lnTo>
                  <a:pt x="30480" y="332232"/>
                </a:lnTo>
                <a:lnTo>
                  <a:pt x="42672" y="301752"/>
                </a:lnTo>
                <a:lnTo>
                  <a:pt x="54864" y="268223"/>
                </a:lnTo>
                <a:lnTo>
                  <a:pt x="70104" y="240792"/>
                </a:lnTo>
                <a:lnTo>
                  <a:pt x="85344" y="213360"/>
                </a:lnTo>
                <a:lnTo>
                  <a:pt x="103631" y="188976"/>
                </a:lnTo>
                <a:lnTo>
                  <a:pt x="124968" y="167640"/>
                </a:lnTo>
                <a:lnTo>
                  <a:pt x="146304" y="146304"/>
                </a:lnTo>
                <a:lnTo>
                  <a:pt x="167640" y="128016"/>
                </a:lnTo>
                <a:lnTo>
                  <a:pt x="192024" y="109728"/>
                </a:lnTo>
                <a:lnTo>
                  <a:pt x="216408" y="94488"/>
                </a:lnTo>
                <a:lnTo>
                  <a:pt x="243840" y="82296"/>
                </a:lnTo>
                <a:lnTo>
                  <a:pt x="271272" y="70104"/>
                </a:lnTo>
                <a:lnTo>
                  <a:pt x="298704" y="57912"/>
                </a:lnTo>
                <a:lnTo>
                  <a:pt x="326136" y="48768"/>
                </a:lnTo>
                <a:lnTo>
                  <a:pt x="356616" y="42672"/>
                </a:lnTo>
                <a:lnTo>
                  <a:pt x="417576" y="27432"/>
                </a:lnTo>
                <a:lnTo>
                  <a:pt x="481584" y="18288"/>
                </a:lnTo>
                <a:lnTo>
                  <a:pt x="548640" y="12192"/>
                </a:lnTo>
                <a:lnTo>
                  <a:pt x="615696" y="6096"/>
                </a:lnTo>
                <a:lnTo>
                  <a:pt x="685800" y="3048"/>
                </a:lnTo>
                <a:lnTo>
                  <a:pt x="752856" y="0"/>
                </a:lnTo>
                <a:lnTo>
                  <a:pt x="755904" y="9144"/>
                </a:lnTo>
                <a:close/>
                <a:moveTo>
                  <a:pt x="697992" y="2968752"/>
                </a:moveTo>
                <a:lnTo>
                  <a:pt x="685800" y="3054096"/>
                </a:lnTo>
                <a:lnTo>
                  <a:pt x="624840" y="2993136"/>
                </a:lnTo>
                <a:lnTo>
                  <a:pt x="6979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1" name="object 1761"/>
          <p:cNvSpPr/>
          <p:nvPr/>
        </p:nvSpPr>
        <p:spPr>
          <a:xfrm>
            <a:off x="1459992" y="2435352"/>
            <a:ext cx="298704" cy="1069848"/>
          </a:xfrm>
          <a:custGeom>
            <a:avLst/>
            <a:gdLst/>
            <a:ahLst/>
            <a:cxnLst/>
            <a:rect l="l" t="t" r="r" b="b"/>
            <a:pathLst>
              <a:path w="298704" h="1069848">
                <a:moveTo>
                  <a:pt x="298704" y="9144"/>
                </a:moveTo>
                <a:lnTo>
                  <a:pt x="246887" y="60960"/>
                </a:lnTo>
                <a:lnTo>
                  <a:pt x="198120" y="112776"/>
                </a:lnTo>
                <a:lnTo>
                  <a:pt x="149352" y="167640"/>
                </a:lnTo>
                <a:lnTo>
                  <a:pt x="128016" y="195072"/>
                </a:lnTo>
                <a:lnTo>
                  <a:pt x="109728" y="222504"/>
                </a:lnTo>
                <a:lnTo>
                  <a:pt x="88392" y="249936"/>
                </a:lnTo>
                <a:lnTo>
                  <a:pt x="73152" y="277368"/>
                </a:lnTo>
                <a:lnTo>
                  <a:pt x="54864" y="307848"/>
                </a:lnTo>
                <a:lnTo>
                  <a:pt x="42672" y="338328"/>
                </a:lnTo>
                <a:lnTo>
                  <a:pt x="30480" y="365760"/>
                </a:lnTo>
                <a:lnTo>
                  <a:pt x="21336" y="399288"/>
                </a:lnTo>
                <a:lnTo>
                  <a:pt x="15240" y="429768"/>
                </a:lnTo>
                <a:lnTo>
                  <a:pt x="9144" y="463296"/>
                </a:lnTo>
                <a:lnTo>
                  <a:pt x="9144" y="496824"/>
                </a:lnTo>
                <a:lnTo>
                  <a:pt x="9144" y="530352"/>
                </a:lnTo>
                <a:lnTo>
                  <a:pt x="12192" y="563880"/>
                </a:lnTo>
                <a:lnTo>
                  <a:pt x="18288" y="600456"/>
                </a:lnTo>
                <a:lnTo>
                  <a:pt x="27432" y="637032"/>
                </a:lnTo>
                <a:lnTo>
                  <a:pt x="36576" y="673608"/>
                </a:lnTo>
                <a:lnTo>
                  <a:pt x="48768" y="713232"/>
                </a:lnTo>
                <a:lnTo>
                  <a:pt x="60960" y="749808"/>
                </a:lnTo>
                <a:lnTo>
                  <a:pt x="76200" y="789432"/>
                </a:lnTo>
                <a:lnTo>
                  <a:pt x="91440" y="829056"/>
                </a:lnTo>
                <a:lnTo>
                  <a:pt x="124968" y="908304"/>
                </a:lnTo>
                <a:lnTo>
                  <a:pt x="164592" y="987552"/>
                </a:lnTo>
                <a:lnTo>
                  <a:pt x="173736" y="1011936"/>
                </a:lnTo>
                <a:lnTo>
                  <a:pt x="164592" y="1014984"/>
                </a:lnTo>
                <a:lnTo>
                  <a:pt x="155448" y="993648"/>
                </a:lnTo>
                <a:lnTo>
                  <a:pt x="115824" y="911352"/>
                </a:lnTo>
                <a:lnTo>
                  <a:pt x="82296" y="832104"/>
                </a:lnTo>
                <a:lnTo>
                  <a:pt x="67056" y="792480"/>
                </a:lnTo>
                <a:lnTo>
                  <a:pt x="51816" y="752856"/>
                </a:lnTo>
                <a:lnTo>
                  <a:pt x="39624" y="716280"/>
                </a:lnTo>
                <a:lnTo>
                  <a:pt x="27432" y="676656"/>
                </a:lnTo>
                <a:lnTo>
                  <a:pt x="18288" y="640080"/>
                </a:lnTo>
                <a:lnTo>
                  <a:pt x="9144" y="603504"/>
                </a:lnTo>
                <a:lnTo>
                  <a:pt x="3048" y="566928"/>
                </a:lnTo>
                <a:lnTo>
                  <a:pt x="0" y="530352"/>
                </a:lnTo>
                <a:lnTo>
                  <a:pt x="0" y="493776"/>
                </a:lnTo>
                <a:lnTo>
                  <a:pt x="0" y="460248"/>
                </a:lnTo>
                <a:lnTo>
                  <a:pt x="6096" y="426720"/>
                </a:lnTo>
                <a:lnTo>
                  <a:pt x="12192" y="396240"/>
                </a:lnTo>
                <a:lnTo>
                  <a:pt x="21336" y="362712"/>
                </a:lnTo>
                <a:lnTo>
                  <a:pt x="33528" y="332232"/>
                </a:lnTo>
                <a:lnTo>
                  <a:pt x="48768" y="301752"/>
                </a:lnTo>
                <a:lnTo>
                  <a:pt x="64008" y="274320"/>
                </a:lnTo>
                <a:lnTo>
                  <a:pt x="82296" y="243840"/>
                </a:lnTo>
                <a:lnTo>
                  <a:pt x="100584" y="216408"/>
                </a:lnTo>
                <a:lnTo>
                  <a:pt x="121920" y="188976"/>
                </a:lnTo>
                <a:lnTo>
                  <a:pt x="143256" y="161544"/>
                </a:lnTo>
                <a:lnTo>
                  <a:pt x="188976" y="106680"/>
                </a:lnTo>
                <a:lnTo>
                  <a:pt x="240792" y="54864"/>
                </a:lnTo>
                <a:lnTo>
                  <a:pt x="289559" y="0"/>
                </a:lnTo>
                <a:lnTo>
                  <a:pt x="298704" y="9144"/>
                </a:lnTo>
                <a:close/>
                <a:moveTo>
                  <a:pt x="198120" y="987552"/>
                </a:moveTo>
                <a:lnTo>
                  <a:pt x="198120" y="1069848"/>
                </a:lnTo>
                <a:lnTo>
                  <a:pt x="131064" y="1018032"/>
                </a:lnTo>
                <a:lnTo>
                  <a:pt x="198120" y="9875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2" name="object 1762"/>
          <p:cNvSpPr/>
          <p:nvPr/>
        </p:nvSpPr>
        <p:spPr>
          <a:xfrm>
            <a:off x="1152144" y="25115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60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2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4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20"/>
                </a:lnTo>
                <a:lnTo>
                  <a:pt x="18288" y="377952"/>
                </a:lnTo>
                <a:lnTo>
                  <a:pt x="15240" y="402336"/>
                </a:lnTo>
                <a:lnTo>
                  <a:pt x="12192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1336" y="633984"/>
                </a:lnTo>
                <a:lnTo>
                  <a:pt x="27432" y="673608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8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3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60" y="1926336"/>
                </a:lnTo>
                <a:lnTo>
                  <a:pt x="435864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7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4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8"/>
                </a:lnTo>
                <a:lnTo>
                  <a:pt x="12192" y="637032"/>
                </a:lnTo>
                <a:lnTo>
                  <a:pt x="6096" y="597408"/>
                </a:lnTo>
                <a:lnTo>
                  <a:pt x="3046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6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2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8" y="237744"/>
                </a:lnTo>
                <a:lnTo>
                  <a:pt x="79246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2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2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3" name="object 1763"/>
          <p:cNvSpPr/>
          <p:nvPr/>
        </p:nvSpPr>
        <p:spPr>
          <a:xfrm>
            <a:off x="847344" y="2511552"/>
            <a:ext cx="844296" cy="3051048"/>
          </a:xfrm>
          <a:custGeom>
            <a:avLst/>
            <a:gdLst/>
            <a:ahLst/>
            <a:cxnLst/>
            <a:rect l="l" t="t" r="r" b="b"/>
            <a:pathLst>
              <a:path w="844296" h="3051048">
                <a:moveTo>
                  <a:pt x="844296" y="9144"/>
                </a:moveTo>
                <a:lnTo>
                  <a:pt x="765048" y="12192"/>
                </a:lnTo>
                <a:lnTo>
                  <a:pt x="688848" y="15240"/>
                </a:lnTo>
                <a:lnTo>
                  <a:pt x="612648" y="18288"/>
                </a:lnTo>
                <a:lnTo>
                  <a:pt x="539496" y="27432"/>
                </a:lnTo>
                <a:lnTo>
                  <a:pt x="469392" y="36576"/>
                </a:lnTo>
                <a:lnTo>
                  <a:pt x="402336" y="48768"/>
                </a:lnTo>
                <a:lnTo>
                  <a:pt x="368808" y="57912"/>
                </a:lnTo>
                <a:lnTo>
                  <a:pt x="335280" y="67056"/>
                </a:lnTo>
                <a:lnTo>
                  <a:pt x="304800" y="79248"/>
                </a:lnTo>
                <a:lnTo>
                  <a:pt x="274318" y="88392"/>
                </a:lnTo>
                <a:lnTo>
                  <a:pt x="246888" y="103632"/>
                </a:lnTo>
                <a:lnTo>
                  <a:pt x="219456" y="118872"/>
                </a:lnTo>
                <a:lnTo>
                  <a:pt x="195072" y="134112"/>
                </a:lnTo>
                <a:lnTo>
                  <a:pt x="170688" y="152400"/>
                </a:lnTo>
                <a:lnTo>
                  <a:pt x="146304" y="173736"/>
                </a:lnTo>
                <a:lnTo>
                  <a:pt x="124968" y="195072"/>
                </a:lnTo>
                <a:lnTo>
                  <a:pt x="106680" y="219456"/>
                </a:lnTo>
                <a:lnTo>
                  <a:pt x="88392" y="243840"/>
                </a:lnTo>
                <a:lnTo>
                  <a:pt x="70104" y="274320"/>
                </a:lnTo>
                <a:lnTo>
                  <a:pt x="54864" y="301752"/>
                </a:lnTo>
                <a:lnTo>
                  <a:pt x="42672" y="335280"/>
                </a:lnTo>
                <a:lnTo>
                  <a:pt x="33528" y="371856"/>
                </a:lnTo>
                <a:lnTo>
                  <a:pt x="24384" y="408432"/>
                </a:lnTo>
                <a:lnTo>
                  <a:pt x="18288" y="448056"/>
                </a:lnTo>
                <a:lnTo>
                  <a:pt x="12192" y="493776"/>
                </a:lnTo>
                <a:lnTo>
                  <a:pt x="9144" y="539496"/>
                </a:lnTo>
                <a:lnTo>
                  <a:pt x="9144" y="588264"/>
                </a:lnTo>
                <a:lnTo>
                  <a:pt x="12192" y="640080"/>
                </a:lnTo>
                <a:lnTo>
                  <a:pt x="15240" y="691896"/>
                </a:lnTo>
                <a:lnTo>
                  <a:pt x="24384" y="749808"/>
                </a:lnTo>
                <a:lnTo>
                  <a:pt x="30480" y="810768"/>
                </a:lnTo>
                <a:lnTo>
                  <a:pt x="42672" y="871728"/>
                </a:lnTo>
                <a:lnTo>
                  <a:pt x="54864" y="935736"/>
                </a:lnTo>
                <a:lnTo>
                  <a:pt x="70104" y="1002792"/>
                </a:lnTo>
                <a:lnTo>
                  <a:pt x="85344" y="1072896"/>
                </a:lnTo>
                <a:lnTo>
                  <a:pt x="103631" y="1143000"/>
                </a:lnTo>
                <a:lnTo>
                  <a:pt x="121918" y="1216151"/>
                </a:lnTo>
                <a:lnTo>
                  <a:pt x="143256" y="1292351"/>
                </a:lnTo>
                <a:lnTo>
                  <a:pt x="164592" y="1368551"/>
                </a:lnTo>
                <a:lnTo>
                  <a:pt x="188976" y="1447800"/>
                </a:lnTo>
                <a:lnTo>
                  <a:pt x="213360" y="1527048"/>
                </a:lnTo>
                <a:lnTo>
                  <a:pt x="240792" y="1609344"/>
                </a:lnTo>
                <a:lnTo>
                  <a:pt x="268224" y="1691640"/>
                </a:lnTo>
                <a:lnTo>
                  <a:pt x="295656" y="1776984"/>
                </a:lnTo>
                <a:lnTo>
                  <a:pt x="326136" y="1862328"/>
                </a:lnTo>
                <a:lnTo>
                  <a:pt x="356616" y="1947672"/>
                </a:lnTo>
                <a:lnTo>
                  <a:pt x="420624" y="2124456"/>
                </a:lnTo>
                <a:lnTo>
                  <a:pt x="487680" y="2307336"/>
                </a:lnTo>
                <a:lnTo>
                  <a:pt x="554736" y="2490216"/>
                </a:lnTo>
                <a:lnTo>
                  <a:pt x="627888" y="2676144"/>
                </a:lnTo>
                <a:lnTo>
                  <a:pt x="697992" y="2862072"/>
                </a:lnTo>
                <a:lnTo>
                  <a:pt x="749808" y="2990088"/>
                </a:lnTo>
                <a:lnTo>
                  <a:pt x="740664" y="2996184"/>
                </a:lnTo>
                <a:lnTo>
                  <a:pt x="688848" y="2865120"/>
                </a:lnTo>
                <a:lnTo>
                  <a:pt x="618744" y="2679192"/>
                </a:lnTo>
                <a:lnTo>
                  <a:pt x="548640" y="2493264"/>
                </a:lnTo>
                <a:lnTo>
                  <a:pt x="478536" y="2310384"/>
                </a:lnTo>
                <a:lnTo>
                  <a:pt x="411480" y="2127504"/>
                </a:lnTo>
                <a:lnTo>
                  <a:pt x="347472" y="1950720"/>
                </a:lnTo>
                <a:lnTo>
                  <a:pt x="316992" y="1865376"/>
                </a:lnTo>
                <a:lnTo>
                  <a:pt x="286512" y="1780032"/>
                </a:lnTo>
                <a:lnTo>
                  <a:pt x="259080" y="1694688"/>
                </a:lnTo>
                <a:lnTo>
                  <a:pt x="231646" y="1612392"/>
                </a:lnTo>
                <a:lnTo>
                  <a:pt x="204216" y="1530096"/>
                </a:lnTo>
                <a:lnTo>
                  <a:pt x="179831" y="1447800"/>
                </a:lnTo>
                <a:lnTo>
                  <a:pt x="155446" y="1371600"/>
                </a:lnTo>
                <a:lnTo>
                  <a:pt x="134112" y="1292351"/>
                </a:lnTo>
                <a:lnTo>
                  <a:pt x="112776" y="1219200"/>
                </a:lnTo>
                <a:lnTo>
                  <a:pt x="94488" y="1146048"/>
                </a:lnTo>
                <a:lnTo>
                  <a:pt x="76200" y="1072896"/>
                </a:lnTo>
                <a:lnTo>
                  <a:pt x="60959" y="1005840"/>
                </a:lnTo>
                <a:lnTo>
                  <a:pt x="45718" y="938784"/>
                </a:lnTo>
                <a:lnTo>
                  <a:pt x="33528" y="874776"/>
                </a:lnTo>
                <a:lnTo>
                  <a:pt x="21336" y="810768"/>
                </a:lnTo>
                <a:lnTo>
                  <a:pt x="12192" y="749808"/>
                </a:lnTo>
                <a:lnTo>
                  <a:pt x="6095" y="694944"/>
                </a:lnTo>
                <a:lnTo>
                  <a:pt x="3046" y="640080"/>
                </a:lnTo>
                <a:lnTo>
                  <a:pt x="0" y="588264"/>
                </a:lnTo>
                <a:lnTo>
                  <a:pt x="0" y="536448"/>
                </a:lnTo>
                <a:lnTo>
                  <a:pt x="3046" y="490728"/>
                </a:lnTo>
                <a:lnTo>
                  <a:pt x="6095" y="448056"/>
                </a:lnTo>
                <a:lnTo>
                  <a:pt x="15240" y="405384"/>
                </a:lnTo>
                <a:lnTo>
                  <a:pt x="24384" y="368808"/>
                </a:lnTo>
                <a:lnTo>
                  <a:pt x="33528" y="332232"/>
                </a:lnTo>
                <a:lnTo>
                  <a:pt x="48768" y="298704"/>
                </a:lnTo>
                <a:lnTo>
                  <a:pt x="60959" y="268224"/>
                </a:lnTo>
                <a:lnTo>
                  <a:pt x="79246" y="240792"/>
                </a:lnTo>
                <a:lnTo>
                  <a:pt x="97536" y="213360"/>
                </a:lnTo>
                <a:lnTo>
                  <a:pt x="118872" y="188976"/>
                </a:lnTo>
                <a:lnTo>
                  <a:pt x="140208" y="164592"/>
                </a:lnTo>
                <a:lnTo>
                  <a:pt x="164592" y="146304"/>
                </a:lnTo>
                <a:lnTo>
                  <a:pt x="188976" y="128016"/>
                </a:lnTo>
                <a:lnTo>
                  <a:pt x="216408" y="109728"/>
                </a:lnTo>
                <a:lnTo>
                  <a:pt x="243840" y="94488"/>
                </a:lnTo>
                <a:lnTo>
                  <a:pt x="271272" y="82296"/>
                </a:lnTo>
                <a:lnTo>
                  <a:pt x="301752" y="70104"/>
                </a:lnTo>
                <a:lnTo>
                  <a:pt x="332232" y="57912"/>
                </a:lnTo>
                <a:lnTo>
                  <a:pt x="365760" y="48768"/>
                </a:lnTo>
                <a:lnTo>
                  <a:pt x="399288" y="39624"/>
                </a:lnTo>
                <a:lnTo>
                  <a:pt x="469392" y="27432"/>
                </a:lnTo>
                <a:lnTo>
                  <a:pt x="539496" y="18288"/>
                </a:lnTo>
                <a:lnTo>
                  <a:pt x="612648" y="9144"/>
                </a:lnTo>
                <a:lnTo>
                  <a:pt x="688848" y="6096"/>
                </a:lnTo>
                <a:lnTo>
                  <a:pt x="765048" y="3048"/>
                </a:lnTo>
                <a:lnTo>
                  <a:pt x="844296" y="0"/>
                </a:lnTo>
                <a:lnTo>
                  <a:pt x="844296" y="9144"/>
                </a:lnTo>
                <a:close/>
                <a:moveTo>
                  <a:pt x="774192" y="2968752"/>
                </a:moveTo>
                <a:lnTo>
                  <a:pt x="768096" y="3051048"/>
                </a:lnTo>
                <a:lnTo>
                  <a:pt x="704088" y="2996184"/>
                </a:lnTo>
                <a:lnTo>
                  <a:pt x="774192" y="2968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4" name="object 1764"/>
          <p:cNvSpPr/>
          <p:nvPr/>
        </p:nvSpPr>
        <p:spPr>
          <a:xfrm>
            <a:off x="1228344" y="4492752"/>
            <a:ext cx="539496" cy="1984248"/>
          </a:xfrm>
          <a:custGeom>
            <a:avLst/>
            <a:gdLst/>
            <a:ahLst/>
            <a:cxnLst/>
            <a:rect l="l" t="t" r="r" b="b"/>
            <a:pathLst>
              <a:path w="539496" h="1984248">
                <a:moveTo>
                  <a:pt x="539496" y="9144"/>
                </a:moveTo>
                <a:lnTo>
                  <a:pt x="441960" y="33528"/>
                </a:lnTo>
                <a:lnTo>
                  <a:pt x="396240" y="45720"/>
                </a:lnTo>
                <a:lnTo>
                  <a:pt x="347472" y="60960"/>
                </a:lnTo>
                <a:lnTo>
                  <a:pt x="304800" y="76200"/>
                </a:lnTo>
                <a:lnTo>
                  <a:pt x="259080" y="94488"/>
                </a:lnTo>
                <a:lnTo>
                  <a:pt x="219456" y="115824"/>
                </a:lnTo>
                <a:lnTo>
                  <a:pt x="182880" y="137160"/>
                </a:lnTo>
                <a:lnTo>
                  <a:pt x="146304" y="161544"/>
                </a:lnTo>
                <a:lnTo>
                  <a:pt x="112776" y="192024"/>
                </a:lnTo>
                <a:lnTo>
                  <a:pt x="85344" y="225552"/>
                </a:lnTo>
                <a:lnTo>
                  <a:pt x="73152" y="243840"/>
                </a:lnTo>
                <a:lnTo>
                  <a:pt x="60960" y="262128"/>
                </a:lnTo>
                <a:lnTo>
                  <a:pt x="51816" y="283464"/>
                </a:lnTo>
                <a:lnTo>
                  <a:pt x="39624" y="304800"/>
                </a:lnTo>
                <a:lnTo>
                  <a:pt x="33528" y="326136"/>
                </a:lnTo>
                <a:lnTo>
                  <a:pt x="24384" y="350520"/>
                </a:lnTo>
                <a:lnTo>
                  <a:pt x="18288" y="377952"/>
                </a:lnTo>
                <a:lnTo>
                  <a:pt x="15240" y="402336"/>
                </a:lnTo>
                <a:lnTo>
                  <a:pt x="12192" y="432816"/>
                </a:lnTo>
                <a:lnTo>
                  <a:pt x="9144" y="463296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5240" y="597408"/>
                </a:lnTo>
                <a:lnTo>
                  <a:pt x="21336" y="633984"/>
                </a:lnTo>
                <a:lnTo>
                  <a:pt x="27432" y="673608"/>
                </a:lnTo>
                <a:lnTo>
                  <a:pt x="33528" y="713232"/>
                </a:lnTo>
                <a:lnTo>
                  <a:pt x="42672" y="752856"/>
                </a:lnTo>
                <a:lnTo>
                  <a:pt x="51816" y="795528"/>
                </a:lnTo>
                <a:lnTo>
                  <a:pt x="64008" y="841248"/>
                </a:lnTo>
                <a:lnTo>
                  <a:pt x="85344" y="929640"/>
                </a:lnTo>
                <a:lnTo>
                  <a:pt x="115824" y="1024128"/>
                </a:lnTo>
                <a:lnTo>
                  <a:pt x="146304" y="1121664"/>
                </a:lnTo>
                <a:lnTo>
                  <a:pt x="179832" y="1222248"/>
                </a:lnTo>
                <a:lnTo>
                  <a:pt x="216408" y="1325880"/>
                </a:lnTo>
                <a:lnTo>
                  <a:pt x="252984" y="1432560"/>
                </a:lnTo>
                <a:lnTo>
                  <a:pt x="295656" y="1539240"/>
                </a:lnTo>
                <a:lnTo>
                  <a:pt x="335280" y="1648968"/>
                </a:lnTo>
                <a:lnTo>
                  <a:pt x="377952" y="1761744"/>
                </a:lnTo>
                <a:lnTo>
                  <a:pt x="441960" y="1926336"/>
                </a:lnTo>
                <a:lnTo>
                  <a:pt x="435863" y="1929384"/>
                </a:lnTo>
                <a:lnTo>
                  <a:pt x="368808" y="1764792"/>
                </a:lnTo>
                <a:lnTo>
                  <a:pt x="326136" y="1652016"/>
                </a:lnTo>
                <a:lnTo>
                  <a:pt x="286512" y="1545336"/>
                </a:lnTo>
                <a:lnTo>
                  <a:pt x="243840" y="1435608"/>
                </a:lnTo>
                <a:lnTo>
                  <a:pt x="207264" y="1328928"/>
                </a:lnTo>
                <a:lnTo>
                  <a:pt x="170688" y="1225296"/>
                </a:lnTo>
                <a:lnTo>
                  <a:pt x="137160" y="1124712"/>
                </a:lnTo>
                <a:lnTo>
                  <a:pt x="106680" y="1027176"/>
                </a:lnTo>
                <a:lnTo>
                  <a:pt x="76200" y="932688"/>
                </a:lnTo>
                <a:lnTo>
                  <a:pt x="54864" y="841248"/>
                </a:lnTo>
                <a:lnTo>
                  <a:pt x="42672" y="798576"/>
                </a:lnTo>
                <a:lnTo>
                  <a:pt x="33528" y="755904"/>
                </a:lnTo>
                <a:lnTo>
                  <a:pt x="24384" y="713232"/>
                </a:lnTo>
                <a:lnTo>
                  <a:pt x="18288" y="673608"/>
                </a:lnTo>
                <a:lnTo>
                  <a:pt x="12192" y="637032"/>
                </a:lnTo>
                <a:lnTo>
                  <a:pt x="6096" y="597408"/>
                </a:lnTo>
                <a:lnTo>
                  <a:pt x="3046" y="560832"/>
                </a:lnTo>
                <a:lnTo>
                  <a:pt x="0" y="527304"/>
                </a:lnTo>
                <a:lnTo>
                  <a:pt x="0" y="493776"/>
                </a:lnTo>
                <a:lnTo>
                  <a:pt x="0" y="460248"/>
                </a:lnTo>
                <a:lnTo>
                  <a:pt x="3046" y="429768"/>
                </a:lnTo>
                <a:lnTo>
                  <a:pt x="6096" y="402336"/>
                </a:lnTo>
                <a:lnTo>
                  <a:pt x="9144" y="374904"/>
                </a:lnTo>
                <a:lnTo>
                  <a:pt x="15240" y="347472"/>
                </a:lnTo>
                <a:lnTo>
                  <a:pt x="24384" y="323088"/>
                </a:lnTo>
                <a:lnTo>
                  <a:pt x="33528" y="301752"/>
                </a:lnTo>
                <a:lnTo>
                  <a:pt x="42672" y="277368"/>
                </a:lnTo>
                <a:lnTo>
                  <a:pt x="51816" y="256032"/>
                </a:lnTo>
                <a:lnTo>
                  <a:pt x="64008" y="237744"/>
                </a:lnTo>
                <a:lnTo>
                  <a:pt x="79248" y="219456"/>
                </a:lnTo>
                <a:lnTo>
                  <a:pt x="106680" y="185928"/>
                </a:lnTo>
                <a:lnTo>
                  <a:pt x="140208" y="155448"/>
                </a:lnTo>
                <a:lnTo>
                  <a:pt x="176784" y="128016"/>
                </a:lnTo>
                <a:lnTo>
                  <a:pt x="216408" y="106680"/>
                </a:lnTo>
                <a:lnTo>
                  <a:pt x="256032" y="85344"/>
                </a:lnTo>
                <a:lnTo>
                  <a:pt x="301752" y="67056"/>
                </a:lnTo>
                <a:lnTo>
                  <a:pt x="344424" y="51816"/>
                </a:lnTo>
                <a:lnTo>
                  <a:pt x="393192" y="36576"/>
                </a:lnTo>
                <a:lnTo>
                  <a:pt x="438912" y="24384"/>
                </a:lnTo>
                <a:lnTo>
                  <a:pt x="536448" y="0"/>
                </a:lnTo>
                <a:lnTo>
                  <a:pt x="539496" y="9144"/>
                </a:lnTo>
                <a:close/>
                <a:moveTo>
                  <a:pt x="469391" y="1901952"/>
                </a:moveTo>
                <a:lnTo>
                  <a:pt x="463296" y="1984248"/>
                </a:lnTo>
                <a:lnTo>
                  <a:pt x="399288" y="1929384"/>
                </a:lnTo>
                <a:lnTo>
                  <a:pt x="469391" y="19019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5" name="object 1765"/>
          <p:cNvSpPr/>
          <p:nvPr/>
        </p:nvSpPr>
        <p:spPr>
          <a:xfrm>
            <a:off x="621792" y="2459736"/>
            <a:ext cx="1057656" cy="4120896"/>
          </a:xfrm>
          <a:custGeom>
            <a:avLst/>
            <a:gdLst/>
            <a:ahLst/>
            <a:cxnLst/>
            <a:rect l="l" t="t" r="r" b="b"/>
            <a:pathLst>
              <a:path w="1057656" h="4120896">
                <a:moveTo>
                  <a:pt x="1057656" y="9144"/>
                </a:moveTo>
                <a:lnTo>
                  <a:pt x="960120" y="15240"/>
                </a:lnTo>
                <a:lnTo>
                  <a:pt x="862584" y="18288"/>
                </a:lnTo>
                <a:lnTo>
                  <a:pt x="768096" y="24384"/>
                </a:lnTo>
                <a:lnTo>
                  <a:pt x="676656" y="33528"/>
                </a:lnTo>
                <a:lnTo>
                  <a:pt x="630936" y="39624"/>
                </a:lnTo>
                <a:lnTo>
                  <a:pt x="588264" y="45720"/>
                </a:lnTo>
                <a:lnTo>
                  <a:pt x="542544" y="54864"/>
                </a:lnTo>
                <a:lnTo>
                  <a:pt x="502920" y="64008"/>
                </a:lnTo>
                <a:lnTo>
                  <a:pt x="460248" y="76200"/>
                </a:lnTo>
                <a:lnTo>
                  <a:pt x="420624" y="88392"/>
                </a:lnTo>
                <a:lnTo>
                  <a:pt x="380998" y="103632"/>
                </a:lnTo>
                <a:lnTo>
                  <a:pt x="344424" y="118872"/>
                </a:lnTo>
                <a:lnTo>
                  <a:pt x="307847" y="137160"/>
                </a:lnTo>
                <a:lnTo>
                  <a:pt x="274320" y="158496"/>
                </a:lnTo>
                <a:lnTo>
                  <a:pt x="240792" y="179832"/>
                </a:lnTo>
                <a:lnTo>
                  <a:pt x="210311" y="204216"/>
                </a:lnTo>
                <a:lnTo>
                  <a:pt x="182880" y="231648"/>
                </a:lnTo>
                <a:lnTo>
                  <a:pt x="155448" y="262128"/>
                </a:lnTo>
                <a:lnTo>
                  <a:pt x="131064" y="292608"/>
                </a:lnTo>
                <a:lnTo>
                  <a:pt x="106680" y="329184"/>
                </a:lnTo>
                <a:lnTo>
                  <a:pt x="85344" y="365760"/>
                </a:lnTo>
                <a:lnTo>
                  <a:pt x="67056" y="408432"/>
                </a:lnTo>
                <a:lnTo>
                  <a:pt x="51816" y="451104"/>
                </a:lnTo>
                <a:lnTo>
                  <a:pt x="39624" y="499872"/>
                </a:lnTo>
                <a:lnTo>
                  <a:pt x="27432" y="551688"/>
                </a:lnTo>
                <a:lnTo>
                  <a:pt x="18288" y="606552"/>
                </a:lnTo>
                <a:lnTo>
                  <a:pt x="12192" y="664464"/>
                </a:lnTo>
                <a:lnTo>
                  <a:pt x="9144" y="725424"/>
                </a:lnTo>
                <a:lnTo>
                  <a:pt x="9144" y="792480"/>
                </a:lnTo>
                <a:lnTo>
                  <a:pt x="12192" y="862584"/>
                </a:lnTo>
                <a:lnTo>
                  <a:pt x="18288" y="935736"/>
                </a:lnTo>
                <a:lnTo>
                  <a:pt x="27432" y="1011936"/>
                </a:lnTo>
                <a:lnTo>
                  <a:pt x="36576" y="1094232"/>
                </a:lnTo>
                <a:lnTo>
                  <a:pt x="51816" y="1176528"/>
                </a:lnTo>
                <a:lnTo>
                  <a:pt x="67056" y="1264920"/>
                </a:lnTo>
                <a:lnTo>
                  <a:pt x="85344" y="1353312"/>
                </a:lnTo>
                <a:lnTo>
                  <a:pt x="128016" y="1542288"/>
                </a:lnTo>
                <a:lnTo>
                  <a:pt x="176784" y="1743456"/>
                </a:lnTo>
                <a:lnTo>
                  <a:pt x="234696" y="1953768"/>
                </a:lnTo>
                <a:lnTo>
                  <a:pt x="298704" y="2170176"/>
                </a:lnTo>
                <a:lnTo>
                  <a:pt x="368808" y="2398776"/>
                </a:lnTo>
                <a:lnTo>
                  <a:pt x="445008" y="2630424"/>
                </a:lnTo>
                <a:lnTo>
                  <a:pt x="524256" y="2868168"/>
                </a:lnTo>
                <a:lnTo>
                  <a:pt x="609598" y="3112008"/>
                </a:lnTo>
                <a:lnTo>
                  <a:pt x="694944" y="3361944"/>
                </a:lnTo>
                <a:lnTo>
                  <a:pt x="783336" y="3611880"/>
                </a:lnTo>
                <a:lnTo>
                  <a:pt x="944880" y="4059936"/>
                </a:lnTo>
                <a:lnTo>
                  <a:pt x="935736" y="4062984"/>
                </a:lnTo>
                <a:lnTo>
                  <a:pt x="774192" y="3614928"/>
                </a:lnTo>
                <a:lnTo>
                  <a:pt x="685800" y="3364992"/>
                </a:lnTo>
                <a:lnTo>
                  <a:pt x="600456" y="3115056"/>
                </a:lnTo>
                <a:lnTo>
                  <a:pt x="515112" y="2871216"/>
                </a:lnTo>
                <a:lnTo>
                  <a:pt x="435864" y="2633472"/>
                </a:lnTo>
                <a:lnTo>
                  <a:pt x="359664" y="2398776"/>
                </a:lnTo>
                <a:lnTo>
                  <a:pt x="289560" y="2173224"/>
                </a:lnTo>
                <a:lnTo>
                  <a:pt x="225552" y="1953768"/>
                </a:lnTo>
                <a:lnTo>
                  <a:pt x="167640" y="1746504"/>
                </a:lnTo>
                <a:lnTo>
                  <a:pt x="118872" y="1545335"/>
                </a:lnTo>
                <a:lnTo>
                  <a:pt x="76200" y="1356360"/>
                </a:lnTo>
                <a:lnTo>
                  <a:pt x="57912" y="1264920"/>
                </a:lnTo>
                <a:lnTo>
                  <a:pt x="39624" y="1179576"/>
                </a:lnTo>
                <a:lnTo>
                  <a:pt x="27432" y="1094232"/>
                </a:lnTo>
                <a:lnTo>
                  <a:pt x="18288" y="1014984"/>
                </a:lnTo>
                <a:lnTo>
                  <a:pt x="9144" y="935736"/>
                </a:lnTo>
                <a:lnTo>
                  <a:pt x="3048" y="862584"/>
                </a:lnTo>
                <a:lnTo>
                  <a:pt x="0" y="792480"/>
                </a:lnTo>
                <a:lnTo>
                  <a:pt x="0" y="725424"/>
                </a:lnTo>
                <a:lnTo>
                  <a:pt x="3048" y="664464"/>
                </a:lnTo>
                <a:lnTo>
                  <a:pt x="9144" y="603504"/>
                </a:lnTo>
                <a:lnTo>
                  <a:pt x="18288" y="548640"/>
                </a:lnTo>
                <a:lnTo>
                  <a:pt x="30480" y="496824"/>
                </a:lnTo>
                <a:lnTo>
                  <a:pt x="42672" y="448056"/>
                </a:lnTo>
                <a:lnTo>
                  <a:pt x="57912" y="405384"/>
                </a:lnTo>
                <a:lnTo>
                  <a:pt x="79248" y="362712"/>
                </a:lnTo>
                <a:lnTo>
                  <a:pt x="100584" y="323088"/>
                </a:lnTo>
                <a:lnTo>
                  <a:pt x="121920" y="286512"/>
                </a:lnTo>
                <a:lnTo>
                  <a:pt x="149352" y="256032"/>
                </a:lnTo>
                <a:lnTo>
                  <a:pt x="176784" y="225552"/>
                </a:lnTo>
                <a:lnTo>
                  <a:pt x="204216" y="198120"/>
                </a:lnTo>
                <a:lnTo>
                  <a:pt x="237744" y="170688"/>
                </a:lnTo>
                <a:lnTo>
                  <a:pt x="268224" y="149352"/>
                </a:lnTo>
                <a:lnTo>
                  <a:pt x="304798" y="128016"/>
                </a:lnTo>
                <a:lnTo>
                  <a:pt x="341375" y="109728"/>
                </a:lnTo>
                <a:lnTo>
                  <a:pt x="377952" y="94488"/>
                </a:lnTo>
                <a:lnTo>
                  <a:pt x="417575" y="79248"/>
                </a:lnTo>
                <a:lnTo>
                  <a:pt x="457198" y="67056"/>
                </a:lnTo>
                <a:lnTo>
                  <a:pt x="499870" y="54864"/>
                </a:lnTo>
                <a:lnTo>
                  <a:pt x="542544" y="45720"/>
                </a:lnTo>
                <a:lnTo>
                  <a:pt x="585216" y="36576"/>
                </a:lnTo>
                <a:lnTo>
                  <a:pt x="630936" y="30480"/>
                </a:lnTo>
                <a:lnTo>
                  <a:pt x="676656" y="24384"/>
                </a:lnTo>
                <a:lnTo>
                  <a:pt x="768096" y="15240"/>
                </a:lnTo>
                <a:lnTo>
                  <a:pt x="862584" y="9144"/>
                </a:lnTo>
                <a:lnTo>
                  <a:pt x="960120" y="3048"/>
                </a:lnTo>
                <a:lnTo>
                  <a:pt x="1054608" y="0"/>
                </a:lnTo>
                <a:lnTo>
                  <a:pt x="1057656" y="9144"/>
                </a:lnTo>
                <a:close/>
                <a:moveTo>
                  <a:pt x="972312" y="4035552"/>
                </a:moveTo>
                <a:lnTo>
                  <a:pt x="960120" y="4120896"/>
                </a:lnTo>
                <a:lnTo>
                  <a:pt x="899160" y="4062984"/>
                </a:lnTo>
                <a:lnTo>
                  <a:pt x="972312" y="40355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6" name="object 1766"/>
          <p:cNvSpPr/>
          <p:nvPr/>
        </p:nvSpPr>
        <p:spPr>
          <a:xfrm>
            <a:off x="1301496" y="3462528"/>
            <a:ext cx="377952" cy="1987296"/>
          </a:xfrm>
          <a:custGeom>
            <a:avLst/>
            <a:gdLst/>
            <a:ahLst/>
            <a:cxnLst/>
            <a:rect l="l" t="t" r="r" b="b"/>
            <a:pathLst>
              <a:path w="377952" h="1987296">
                <a:moveTo>
                  <a:pt x="377952" y="9144"/>
                </a:moveTo>
                <a:lnTo>
                  <a:pt x="310896" y="33528"/>
                </a:lnTo>
                <a:lnTo>
                  <a:pt x="277368" y="48768"/>
                </a:lnTo>
                <a:lnTo>
                  <a:pt x="243840" y="60960"/>
                </a:lnTo>
                <a:lnTo>
                  <a:pt x="213360" y="79248"/>
                </a:lnTo>
                <a:lnTo>
                  <a:pt x="182880" y="94488"/>
                </a:lnTo>
                <a:lnTo>
                  <a:pt x="155448" y="115824"/>
                </a:lnTo>
                <a:lnTo>
                  <a:pt x="128016" y="137160"/>
                </a:lnTo>
                <a:lnTo>
                  <a:pt x="103632" y="164592"/>
                </a:lnTo>
                <a:lnTo>
                  <a:pt x="82296" y="192024"/>
                </a:lnTo>
                <a:lnTo>
                  <a:pt x="60960" y="225552"/>
                </a:lnTo>
                <a:lnTo>
                  <a:pt x="51816" y="243840"/>
                </a:lnTo>
                <a:lnTo>
                  <a:pt x="45720" y="262128"/>
                </a:lnTo>
                <a:lnTo>
                  <a:pt x="36576" y="283464"/>
                </a:lnTo>
                <a:lnTo>
                  <a:pt x="30480" y="304800"/>
                </a:lnTo>
                <a:lnTo>
                  <a:pt x="24384" y="329184"/>
                </a:lnTo>
                <a:lnTo>
                  <a:pt x="21336" y="353568"/>
                </a:lnTo>
                <a:lnTo>
                  <a:pt x="15240" y="377952"/>
                </a:lnTo>
                <a:lnTo>
                  <a:pt x="12192" y="405384"/>
                </a:lnTo>
                <a:lnTo>
                  <a:pt x="9144" y="432816"/>
                </a:lnTo>
                <a:lnTo>
                  <a:pt x="9144" y="463296"/>
                </a:lnTo>
                <a:lnTo>
                  <a:pt x="9144" y="493775"/>
                </a:lnTo>
                <a:lnTo>
                  <a:pt x="9144" y="527304"/>
                </a:lnTo>
                <a:lnTo>
                  <a:pt x="12192" y="563880"/>
                </a:lnTo>
                <a:lnTo>
                  <a:pt x="12192" y="597408"/>
                </a:lnTo>
                <a:lnTo>
                  <a:pt x="18288" y="637031"/>
                </a:lnTo>
                <a:lnTo>
                  <a:pt x="21336" y="673608"/>
                </a:lnTo>
                <a:lnTo>
                  <a:pt x="27432" y="716280"/>
                </a:lnTo>
                <a:lnTo>
                  <a:pt x="33528" y="755904"/>
                </a:lnTo>
                <a:lnTo>
                  <a:pt x="39624" y="798576"/>
                </a:lnTo>
                <a:lnTo>
                  <a:pt x="45720" y="841248"/>
                </a:lnTo>
                <a:lnTo>
                  <a:pt x="64008" y="932688"/>
                </a:lnTo>
                <a:lnTo>
                  <a:pt x="82296" y="1027176"/>
                </a:lnTo>
                <a:lnTo>
                  <a:pt x="103632" y="1124712"/>
                </a:lnTo>
                <a:lnTo>
                  <a:pt x="128016" y="1225296"/>
                </a:lnTo>
                <a:lnTo>
                  <a:pt x="152400" y="1328928"/>
                </a:lnTo>
                <a:lnTo>
                  <a:pt x="179832" y="1435608"/>
                </a:lnTo>
                <a:lnTo>
                  <a:pt x="207264" y="1542288"/>
                </a:lnTo>
                <a:lnTo>
                  <a:pt x="237744" y="1652016"/>
                </a:lnTo>
                <a:lnTo>
                  <a:pt x="265176" y="1761744"/>
                </a:lnTo>
                <a:lnTo>
                  <a:pt x="310896" y="1923288"/>
                </a:lnTo>
                <a:lnTo>
                  <a:pt x="301752" y="1926336"/>
                </a:lnTo>
                <a:lnTo>
                  <a:pt x="256032" y="1764792"/>
                </a:lnTo>
                <a:lnTo>
                  <a:pt x="228600" y="1655064"/>
                </a:lnTo>
                <a:lnTo>
                  <a:pt x="198120" y="1545336"/>
                </a:lnTo>
                <a:lnTo>
                  <a:pt x="170688" y="1435608"/>
                </a:lnTo>
                <a:lnTo>
                  <a:pt x="143256" y="1331976"/>
                </a:lnTo>
                <a:lnTo>
                  <a:pt x="118872" y="1228344"/>
                </a:lnTo>
                <a:lnTo>
                  <a:pt x="94488" y="1124712"/>
                </a:lnTo>
                <a:lnTo>
                  <a:pt x="73152" y="1027176"/>
                </a:lnTo>
                <a:lnTo>
                  <a:pt x="51816" y="932688"/>
                </a:lnTo>
                <a:lnTo>
                  <a:pt x="36576" y="844296"/>
                </a:lnTo>
                <a:lnTo>
                  <a:pt x="30480" y="798576"/>
                </a:lnTo>
                <a:lnTo>
                  <a:pt x="21336" y="758952"/>
                </a:lnTo>
                <a:lnTo>
                  <a:pt x="15240" y="716280"/>
                </a:lnTo>
                <a:lnTo>
                  <a:pt x="12192" y="676656"/>
                </a:lnTo>
                <a:lnTo>
                  <a:pt x="6096" y="637031"/>
                </a:lnTo>
                <a:lnTo>
                  <a:pt x="3048" y="600456"/>
                </a:lnTo>
                <a:lnTo>
                  <a:pt x="0" y="563880"/>
                </a:lnTo>
                <a:lnTo>
                  <a:pt x="0" y="527304"/>
                </a:lnTo>
                <a:lnTo>
                  <a:pt x="0" y="493775"/>
                </a:lnTo>
                <a:lnTo>
                  <a:pt x="0" y="463296"/>
                </a:lnTo>
                <a:lnTo>
                  <a:pt x="0" y="432816"/>
                </a:lnTo>
                <a:lnTo>
                  <a:pt x="3048" y="402336"/>
                </a:lnTo>
                <a:lnTo>
                  <a:pt x="6096" y="374904"/>
                </a:lnTo>
                <a:lnTo>
                  <a:pt x="12192" y="350520"/>
                </a:lnTo>
                <a:lnTo>
                  <a:pt x="15240" y="326136"/>
                </a:lnTo>
                <a:lnTo>
                  <a:pt x="21336" y="301752"/>
                </a:lnTo>
                <a:lnTo>
                  <a:pt x="27432" y="280416"/>
                </a:lnTo>
                <a:lnTo>
                  <a:pt x="36576" y="259080"/>
                </a:lnTo>
                <a:lnTo>
                  <a:pt x="45720" y="240792"/>
                </a:lnTo>
                <a:lnTo>
                  <a:pt x="54864" y="222504"/>
                </a:lnTo>
                <a:lnTo>
                  <a:pt x="73152" y="185928"/>
                </a:lnTo>
                <a:lnTo>
                  <a:pt x="97536" y="158496"/>
                </a:lnTo>
                <a:lnTo>
                  <a:pt x="121920" y="131064"/>
                </a:lnTo>
                <a:lnTo>
                  <a:pt x="149352" y="106680"/>
                </a:lnTo>
                <a:lnTo>
                  <a:pt x="179832" y="88392"/>
                </a:lnTo>
                <a:lnTo>
                  <a:pt x="210312" y="70104"/>
                </a:lnTo>
                <a:lnTo>
                  <a:pt x="240792" y="54864"/>
                </a:lnTo>
                <a:lnTo>
                  <a:pt x="274320" y="39624"/>
                </a:lnTo>
                <a:lnTo>
                  <a:pt x="307848" y="24384"/>
                </a:lnTo>
                <a:lnTo>
                  <a:pt x="374904" y="0"/>
                </a:lnTo>
                <a:lnTo>
                  <a:pt x="377952" y="9144"/>
                </a:lnTo>
                <a:close/>
                <a:moveTo>
                  <a:pt x="338328" y="1905000"/>
                </a:moveTo>
                <a:lnTo>
                  <a:pt x="323088" y="1987296"/>
                </a:lnTo>
                <a:lnTo>
                  <a:pt x="265176" y="1923288"/>
                </a:lnTo>
                <a:lnTo>
                  <a:pt x="338328" y="190500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7" name="object 1767"/>
          <p:cNvSpPr/>
          <p:nvPr/>
        </p:nvSpPr>
        <p:spPr>
          <a:xfrm>
            <a:off x="1527048" y="3465576"/>
            <a:ext cx="155448" cy="1030224"/>
          </a:xfrm>
          <a:custGeom>
            <a:avLst/>
            <a:gdLst/>
            <a:ahLst/>
            <a:cxnLst/>
            <a:rect l="l" t="t" r="r" b="b"/>
            <a:pathLst>
              <a:path w="155448" h="1030224">
                <a:moveTo>
                  <a:pt x="155448" y="6096"/>
                </a:moveTo>
                <a:lnTo>
                  <a:pt x="131064" y="54864"/>
                </a:lnTo>
                <a:lnTo>
                  <a:pt x="103631" y="106680"/>
                </a:lnTo>
                <a:lnTo>
                  <a:pt x="82296" y="158495"/>
                </a:lnTo>
                <a:lnTo>
                  <a:pt x="60960" y="210312"/>
                </a:lnTo>
                <a:lnTo>
                  <a:pt x="42672" y="265176"/>
                </a:lnTo>
                <a:lnTo>
                  <a:pt x="27432" y="323088"/>
                </a:lnTo>
                <a:lnTo>
                  <a:pt x="21336" y="353568"/>
                </a:lnTo>
                <a:lnTo>
                  <a:pt x="18288" y="381000"/>
                </a:lnTo>
                <a:lnTo>
                  <a:pt x="12192" y="411480"/>
                </a:lnTo>
                <a:lnTo>
                  <a:pt x="12192" y="445008"/>
                </a:lnTo>
                <a:lnTo>
                  <a:pt x="9144" y="475488"/>
                </a:lnTo>
                <a:lnTo>
                  <a:pt x="12192" y="509016"/>
                </a:lnTo>
                <a:lnTo>
                  <a:pt x="12192" y="542544"/>
                </a:lnTo>
                <a:lnTo>
                  <a:pt x="15240" y="579120"/>
                </a:lnTo>
                <a:lnTo>
                  <a:pt x="24384" y="649224"/>
                </a:lnTo>
                <a:lnTo>
                  <a:pt x="36576" y="722376"/>
                </a:lnTo>
                <a:lnTo>
                  <a:pt x="51816" y="798576"/>
                </a:lnTo>
                <a:lnTo>
                  <a:pt x="70104" y="874776"/>
                </a:lnTo>
                <a:lnTo>
                  <a:pt x="88392" y="954024"/>
                </a:lnTo>
                <a:lnTo>
                  <a:pt x="91440" y="969264"/>
                </a:lnTo>
                <a:lnTo>
                  <a:pt x="82296" y="972312"/>
                </a:lnTo>
                <a:lnTo>
                  <a:pt x="79248" y="954024"/>
                </a:lnTo>
                <a:lnTo>
                  <a:pt x="60960" y="877824"/>
                </a:lnTo>
                <a:lnTo>
                  <a:pt x="42672" y="801624"/>
                </a:lnTo>
                <a:lnTo>
                  <a:pt x="27432" y="725424"/>
                </a:lnTo>
                <a:lnTo>
                  <a:pt x="15240" y="652272"/>
                </a:lnTo>
                <a:lnTo>
                  <a:pt x="6096" y="579120"/>
                </a:lnTo>
                <a:lnTo>
                  <a:pt x="3048" y="545592"/>
                </a:lnTo>
                <a:lnTo>
                  <a:pt x="0" y="509016"/>
                </a:lnTo>
                <a:lnTo>
                  <a:pt x="0" y="475488"/>
                </a:lnTo>
                <a:lnTo>
                  <a:pt x="3048" y="445008"/>
                </a:lnTo>
                <a:lnTo>
                  <a:pt x="3048" y="411480"/>
                </a:lnTo>
                <a:lnTo>
                  <a:pt x="6096" y="381000"/>
                </a:lnTo>
                <a:lnTo>
                  <a:pt x="12192" y="350520"/>
                </a:lnTo>
                <a:lnTo>
                  <a:pt x="18288" y="320039"/>
                </a:lnTo>
                <a:lnTo>
                  <a:pt x="33528" y="262127"/>
                </a:lnTo>
                <a:lnTo>
                  <a:pt x="51816" y="207264"/>
                </a:lnTo>
                <a:lnTo>
                  <a:pt x="73152" y="155448"/>
                </a:lnTo>
                <a:lnTo>
                  <a:pt x="97536" y="103632"/>
                </a:lnTo>
                <a:lnTo>
                  <a:pt x="121920" y="51816"/>
                </a:lnTo>
                <a:lnTo>
                  <a:pt x="146303" y="0"/>
                </a:lnTo>
                <a:lnTo>
                  <a:pt x="155448" y="6096"/>
                </a:lnTo>
                <a:close/>
                <a:moveTo>
                  <a:pt x="121920" y="947928"/>
                </a:moveTo>
                <a:lnTo>
                  <a:pt x="103631" y="1030224"/>
                </a:lnTo>
                <a:lnTo>
                  <a:pt x="48768" y="966216"/>
                </a:lnTo>
                <a:lnTo>
                  <a:pt x="121920" y="9479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8" name="object 1768"/>
          <p:cNvSpPr/>
          <p:nvPr/>
        </p:nvSpPr>
        <p:spPr>
          <a:xfrm>
            <a:off x="1469136" y="5486400"/>
            <a:ext cx="237743" cy="1066800"/>
          </a:xfrm>
          <a:custGeom>
            <a:avLst/>
            <a:gdLst/>
            <a:ahLst/>
            <a:cxnLst/>
            <a:rect l="l" t="t" r="r" b="b"/>
            <a:pathLst>
              <a:path w="237743" h="1066800">
                <a:moveTo>
                  <a:pt x="237743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3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9" name="object 1769"/>
          <p:cNvSpPr/>
          <p:nvPr/>
        </p:nvSpPr>
        <p:spPr>
          <a:xfrm>
            <a:off x="1469136" y="4495800"/>
            <a:ext cx="237743" cy="1066800"/>
          </a:xfrm>
          <a:custGeom>
            <a:avLst/>
            <a:gdLst/>
            <a:ahLst/>
            <a:cxnLst/>
            <a:rect l="l" t="t" r="r" b="b"/>
            <a:pathLst>
              <a:path w="237743" h="1066800">
                <a:moveTo>
                  <a:pt x="237743" y="3048"/>
                </a:moveTo>
                <a:lnTo>
                  <a:pt x="198120" y="57912"/>
                </a:lnTo>
                <a:lnTo>
                  <a:pt x="158496" y="109728"/>
                </a:lnTo>
                <a:lnTo>
                  <a:pt x="121920" y="164592"/>
                </a:lnTo>
                <a:lnTo>
                  <a:pt x="88392" y="219456"/>
                </a:lnTo>
                <a:lnTo>
                  <a:pt x="73152" y="246888"/>
                </a:lnTo>
                <a:lnTo>
                  <a:pt x="57912" y="274320"/>
                </a:lnTo>
                <a:lnTo>
                  <a:pt x="45720" y="304800"/>
                </a:lnTo>
                <a:lnTo>
                  <a:pt x="36576" y="332232"/>
                </a:lnTo>
                <a:lnTo>
                  <a:pt x="27432" y="362712"/>
                </a:lnTo>
                <a:lnTo>
                  <a:pt x="18288" y="396240"/>
                </a:lnTo>
                <a:lnTo>
                  <a:pt x="15240" y="426720"/>
                </a:lnTo>
                <a:lnTo>
                  <a:pt x="9144" y="460248"/>
                </a:lnTo>
                <a:lnTo>
                  <a:pt x="9144" y="493776"/>
                </a:lnTo>
                <a:lnTo>
                  <a:pt x="9144" y="527304"/>
                </a:lnTo>
                <a:lnTo>
                  <a:pt x="12192" y="560832"/>
                </a:lnTo>
                <a:lnTo>
                  <a:pt x="18288" y="597408"/>
                </a:lnTo>
                <a:lnTo>
                  <a:pt x="24384" y="633984"/>
                </a:lnTo>
                <a:lnTo>
                  <a:pt x="30480" y="670560"/>
                </a:lnTo>
                <a:lnTo>
                  <a:pt x="39624" y="710184"/>
                </a:lnTo>
                <a:lnTo>
                  <a:pt x="51816" y="746760"/>
                </a:lnTo>
                <a:lnTo>
                  <a:pt x="73152" y="826008"/>
                </a:lnTo>
                <a:lnTo>
                  <a:pt x="100584" y="905256"/>
                </a:lnTo>
                <a:lnTo>
                  <a:pt x="131064" y="984504"/>
                </a:lnTo>
                <a:lnTo>
                  <a:pt x="140208" y="1005840"/>
                </a:lnTo>
                <a:lnTo>
                  <a:pt x="131064" y="1011936"/>
                </a:lnTo>
                <a:lnTo>
                  <a:pt x="121920" y="990600"/>
                </a:lnTo>
                <a:lnTo>
                  <a:pt x="91440" y="908304"/>
                </a:lnTo>
                <a:lnTo>
                  <a:pt x="64008" y="829056"/>
                </a:lnTo>
                <a:lnTo>
                  <a:pt x="42672" y="749808"/>
                </a:lnTo>
                <a:lnTo>
                  <a:pt x="30480" y="713232"/>
                </a:lnTo>
                <a:lnTo>
                  <a:pt x="21336" y="673608"/>
                </a:lnTo>
                <a:lnTo>
                  <a:pt x="15240" y="637032"/>
                </a:lnTo>
                <a:lnTo>
                  <a:pt x="9144" y="600456"/>
                </a:lnTo>
                <a:lnTo>
                  <a:pt x="3048" y="563880"/>
                </a:lnTo>
                <a:lnTo>
                  <a:pt x="0" y="527304"/>
                </a:lnTo>
                <a:lnTo>
                  <a:pt x="0" y="490728"/>
                </a:lnTo>
                <a:lnTo>
                  <a:pt x="0" y="457200"/>
                </a:lnTo>
                <a:lnTo>
                  <a:pt x="3048" y="423672"/>
                </a:lnTo>
                <a:lnTo>
                  <a:pt x="9144" y="393192"/>
                </a:lnTo>
                <a:lnTo>
                  <a:pt x="18288" y="359664"/>
                </a:lnTo>
                <a:lnTo>
                  <a:pt x="27432" y="329184"/>
                </a:lnTo>
                <a:lnTo>
                  <a:pt x="36576" y="298704"/>
                </a:lnTo>
                <a:lnTo>
                  <a:pt x="51816" y="271272"/>
                </a:lnTo>
                <a:lnTo>
                  <a:pt x="64008" y="240792"/>
                </a:lnTo>
                <a:lnTo>
                  <a:pt x="79248" y="213360"/>
                </a:lnTo>
                <a:lnTo>
                  <a:pt x="112776" y="158496"/>
                </a:lnTo>
                <a:lnTo>
                  <a:pt x="152400" y="103632"/>
                </a:lnTo>
                <a:lnTo>
                  <a:pt x="188976" y="51816"/>
                </a:lnTo>
                <a:lnTo>
                  <a:pt x="231648" y="0"/>
                </a:lnTo>
                <a:lnTo>
                  <a:pt x="237743" y="3048"/>
                </a:lnTo>
                <a:close/>
                <a:moveTo>
                  <a:pt x="167640" y="984504"/>
                </a:moveTo>
                <a:lnTo>
                  <a:pt x="158496" y="1066800"/>
                </a:lnTo>
                <a:lnTo>
                  <a:pt x="94488" y="1011936"/>
                </a:lnTo>
                <a:lnTo>
                  <a:pt x="167640" y="98450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0" name="object 1770"/>
          <p:cNvSpPr/>
          <p:nvPr/>
        </p:nvSpPr>
        <p:spPr>
          <a:xfrm>
            <a:off x="1673351" y="1444752"/>
            <a:ext cx="3203448" cy="996696"/>
          </a:xfrm>
          <a:custGeom>
            <a:avLst/>
            <a:gdLst/>
            <a:ahLst/>
            <a:cxnLst/>
            <a:rect l="l" t="t" r="r" b="b"/>
            <a:pathLst>
              <a:path w="3203448" h="996696">
                <a:moveTo>
                  <a:pt x="0" y="993648"/>
                </a:moveTo>
                <a:lnTo>
                  <a:pt x="57913" y="899160"/>
                </a:lnTo>
                <a:lnTo>
                  <a:pt x="112777" y="807720"/>
                </a:lnTo>
                <a:lnTo>
                  <a:pt x="170689" y="716280"/>
                </a:lnTo>
                <a:lnTo>
                  <a:pt x="228600" y="627888"/>
                </a:lnTo>
                <a:lnTo>
                  <a:pt x="289561" y="542544"/>
                </a:lnTo>
                <a:lnTo>
                  <a:pt x="350521" y="460248"/>
                </a:lnTo>
                <a:lnTo>
                  <a:pt x="384049" y="420624"/>
                </a:lnTo>
                <a:lnTo>
                  <a:pt x="414528" y="384048"/>
                </a:lnTo>
                <a:lnTo>
                  <a:pt x="448057" y="347472"/>
                </a:lnTo>
                <a:lnTo>
                  <a:pt x="481585" y="310896"/>
                </a:lnTo>
                <a:lnTo>
                  <a:pt x="515113" y="277368"/>
                </a:lnTo>
                <a:lnTo>
                  <a:pt x="551689" y="243840"/>
                </a:lnTo>
                <a:lnTo>
                  <a:pt x="585217" y="213360"/>
                </a:lnTo>
                <a:lnTo>
                  <a:pt x="621793" y="182880"/>
                </a:lnTo>
                <a:lnTo>
                  <a:pt x="661417" y="155448"/>
                </a:lnTo>
                <a:lnTo>
                  <a:pt x="697993" y="131064"/>
                </a:lnTo>
                <a:lnTo>
                  <a:pt x="737617" y="106680"/>
                </a:lnTo>
                <a:lnTo>
                  <a:pt x="777241" y="85344"/>
                </a:lnTo>
                <a:lnTo>
                  <a:pt x="819913" y="67056"/>
                </a:lnTo>
                <a:lnTo>
                  <a:pt x="862585" y="48768"/>
                </a:lnTo>
                <a:lnTo>
                  <a:pt x="905257" y="33528"/>
                </a:lnTo>
                <a:lnTo>
                  <a:pt x="947929" y="21336"/>
                </a:lnTo>
                <a:lnTo>
                  <a:pt x="996697" y="12192"/>
                </a:lnTo>
                <a:lnTo>
                  <a:pt x="1042417" y="6096"/>
                </a:lnTo>
                <a:lnTo>
                  <a:pt x="1091185" y="0"/>
                </a:lnTo>
                <a:lnTo>
                  <a:pt x="1139953" y="0"/>
                </a:lnTo>
                <a:lnTo>
                  <a:pt x="1191769" y="0"/>
                </a:lnTo>
                <a:lnTo>
                  <a:pt x="1243585" y="6096"/>
                </a:lnTo>
                <a:lnTo>
                  <a:pt x="1295401" y="12192"/>
                </a:lnTo>
                <a:lnTo>
                  <a:pt x="1350265" y="21336"/>
                </a:lnTo>
                <a:lnTo>
                  <a:pt x="1408177" y="33528"/>
                </a:lnTo>
                <a:lnTo>
                  <a:pt x="1463041" y="48768"/>
                </a:lnTo>
                <a:lnTo>
                  <a:pt x="1524001" y="67056"/>
                </a:lnTo>
                <a:lnTo>
                  <a:pt x="1581913" y="85344"/>
                </a:lnTo>
                <a:lnTo>
                  <a:pt x="1642873" y="106680"/>
                </a:lnTo>
                <a:lnTo>
                  <a:pt x="1703833" y="131064"/>
                </a:lnTo>
                <a:lnTo>
                  <a:pt x="1764793" y="155448"/>
                </a:lnTo>
                <a:lnTo>
                  <a:pt x="1828801" y="182880"/>
                </a:lnTo>
                <a:lnTo>
                  <a:pt x="1892808" y="213360"/>
                </a:lnTo>
                <a:lnTo>
                  <a:pt x="1956817" y="243840"/>
                </a:lnTo>
                <a:lnTo>
                  <a:pt x="2020825" y="274320"/>
                </a:lnTo>
                <a:lnTo>
                  <a:pt x="2087881" y="310896"/>
                </a:lnTo>
                <a:lnTo>
                  <a:pt x="2154937" y="344424"/>
                </a:lnTo>
                <a:lnTo>
                  <a:pt x="2221993" y="381000"/>
                </a:lnTo>
                <a:lnTo>
                  <a:pt x="2289049" y="420624"/>
                </a:lnTo>
                <a:lnTo>
                  <a:pt x="2359152" y="460248"/>
                </a:lnTo>
                <a:lnTo>
                  <a:pt x="2496313" y="542544"/>
                </a:lnTo>
                <a:lnTo>
                  <a:pt x="2636521" y="627888"/>
                </a:lnTo>
                <a:lnTo>
                  <a:pt x="2776729" y="716280"/>
                </a:lnTo>
                <a:lnTo>
                  <a:pt x="2919985" y="807720"/>
                </a:lnTo>
                <a:lnTo>
                  <a:pt x="3063241" y="899160"/>
                </a:lnTo>
                <a:lnTo>
                  <a:pt x="3154681" y="957072"/>
                </a:lnTo>
                <a:lnTo>
                  <a:pt x="3148585" y="963168"/>
                </a:lnTo>
                <a:lnTo>
                  <a:pt x="3057145" y="905256"/>
                </a:lnTo>
                <a:lnTo>
                  <a:pt x="2916937" y="813816"/>
                </a:lnTo>
                <a:lnTo>
                  <a:pt x="2773681" y="722376"/>
                </a:lnTo>
                <a:lnTo>
                  <a:pt x="2630425" y="633984"/>
                </a:lnTo>
                <a:lnTo>
                  <a:pt x="2490217" y="548640"/>
                </a:lnTo>
                <a:lnTo>
                  <a:pt x="2353057" y="469392"/>
                </a:lnTo>
                <a:lnTo>
                  <a:pt x="2286001" y="429768"/>
                </a:lnTo>
                <a:lnTo>
                  <a:pt x="2215897" y="390144"/>
                </a:lnTo>
                <a:lnTo>
                  <a:pt x="2148841" y="353568"/>
                </a:lnTo>
                <a:lnTo>
                  <a:pt x="2084833" y="316992"/>
                </a:lnTo>
                <a:lnTo>
                  <a:pt x="2017777" y="283464"/>
                </a:lnTo>
                <a:lnTo>
                  <a:pt x="1950720" y="252984"/>
                </a:lnTo>
                <a:lnTo>
                  <a:pt x="1886713" y="219456"/>
                </a:lnTo>
                <a:lnTo>
                  <a:pt x="1822705" y="192024"/>
                </a:lnTo>
                <a:lnTo>
                  <a:pt x="1761745" y="164592"/>
                </a:lnTo>
                <a:lnTo>
                  <a:pt x="1700785" y="140208"/>
                </a:lnTo>
                <a:lnTo>
                  <a:pt x="1639825" y="115824"/>
                </a:lnTo>
                <a:lnTo>
                  <a:pt x="1578864" y="94488"/>
                </a:lnTo>
                <a:lnTo>
                  <a:pt x="1520953" y="76200"/>
                </a:lnTo>
                <a:lnTo>
                  <a:pt x="1463041" y="57912"/>
                </a:lnTo>
                <a:lnTo>
                  <a:pt x="1405129" y="42672"/>
                </a:lnTo>
                <a:lnTo>
                  <a:pt x="1350265" y="30480"/>
                </a:lnTo>
                <a:lnTo>
                  <a:pt x="1295401" y="21336"/>
                </a:lnTo>
                <a:lnTo>
                  <a:pt x="1243585" y="15240"/>
                </a:lnTo>
                <a:lnTo>
                  <a:pt x="1191769" y="12192"/>
                </a:lnTo>
                <a:lnTo>
                  <a:pt x="1139953" y="9144"/>
                </a:lnTo>
                <a:lnTo>
                  <a:pt x="1091185" y="12192"/>
                </a:lnTo>
                <a:lnTo>
                  <a:pt x="1042417" y="15240"/>
                </a:lnTo>
                <a:lnTo>
                  <a:pt x="996697" y="21336"/>
                </a:lnTo>
                <a:lnTo>
                  <a:pt x="950977" y="30480"/>
                </a:lnTo>
                <a:lnTo>
                  <a:pt x="908305" y="42672"/>
                </a:lnTo>
                <a:lnTo>
                  <a:pt x="865633" y="57912"/>
                </a:lnTo>
                <a:lnTo>
                  <a:pt x="822961" y="76200"/>
                </a:lnTo>
                <a:lnTo>
                  <a:pt x="783337" y="94488"/>
                </a:lnTo>
                <a:lnTo>
                  <a:pt x="743713" y="115824"/>
                </a:lnTo>
                <a:lnTo>
                  <a:pt x="704089" y="137160"/>
                </a:lnTo>
                <a:lnTo>
                  <a:pt x="664465" y="164592"/>
                </a:lnTo>
                <a:lnTo>
                  <a:pt x="627889" y="192024"/>
                </a:lnTo>
                <a:lnTo>
                  <a:pt x="591313" y="219456"/>
                </a:lnTo>
                <a:lnTo>
                  <a:pt x="557785" y="249936"/>
                </a:lnTo>
                <a:lnTo>
                  <a:pt x="521209" y="283464"/>
                </a:lnTo>
                <a:lnTo>
                  <a:pt x="487681" y="316992"/>
                </a:lnTo>
                <a:lnTo>
                  <a:pt x="454153" y="353568"/>
                </a:lnTo>
                <a:lnTo>
                  <a:pt x="423673" y="390144"/>
                </a:lnTo>
                <a:lnTo>
                  <a:pt x="390145" y="426720"/>
                </a:lnTo>
                <a:lnTo>
                  <a:pt x="359665" y="466344"/>
                </a:lnTo>
                <a:lnTo>
                  <a:pt x="298705" y="548640"/>
                </a:lnTo>
                <a:lnTo>
                  <a:pt x="237745" y="633984"/>
                </a:lnTo>
                <a:lnTo>
                  <a:pt x="179833" y="722376"/>
                </a:lnTo>
                <a:lnTo>
                  <a:pt x="121921" y="813816"/>
                </a:lnTo>
                <a:lnTo>
                  <a:pt x="64009" y="905256"/>
                </a:lnTo>
                <a:lnTo>
                  <a:pt x="9145" y="996696"/>
                </a:lnTo>
                <a:lnTo>
                  <a:pt x="0" y="993648"/>
                </a:lnTo>
                <a:close/>
                <a:moveTo>
                  <a:pt x="3160777" y="920496"/>
                </a:moveTo>
                <a:lnTo>
                  <a:pt x="3203449" y="993648"/>
                </a:lnTo>
                <a:lnTo>
                  <a:pt x="3121153" y="984504"/>
                </a:lnTo>
                <a:lnTo>
                  <a:pt x="3160777" y="9204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1" name="object 1771"/>
          <p:cNvSpPr/>
          <p:nvPr/>
        </p:nvSpPr>
        <p:spPr>
          <a:xfrm>
            <a:off x="1688592" y="2282952"/>
            <a:ext cx="765047" cy="161544"/>
          </a:xfrm>
          <a:custGeom>
            <a:avLst/>
            <a:gdLst/>
            <a:ahLst/>
            <a:cxnLst/>
            <a:rect l="l" t="t" r="r" b="b"/>
            <a:pathLst>
              <a:path w="765047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59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3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5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5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2" name="object 1772"/>
          <p:cNvSpPr/>
          <p:nvPr/>
        </p:nvSpPr>
        <p:spPr>
          <a:xfrm>
            <a:off x="1688592" y="20543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5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4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8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80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3" y="216408"/>
                </a:lnTo>
                <a:lnTo>
                  <a:pt x="192024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3" name="object 1773"/>
          <p:cNvSpPr/>
          <p:nvPr/>
        </p:nvSpPr>
        <p:spPr>
          <a:xfrm>
            <a:off x="1685544" y="1749552"/>
            <a:ext cx="2368296" cy="691896"/>
          </a:xfrm>
          <a:custGeom>
            <a:avLst/>
            <a:gdLst/>
            <a:ahLst/>
            <a:cxnLst/>
            <a:rect l="l" t="t" r="r" b="b"/>
            <a:pathLst>
              <a:path w="2368296" h="691896">
                <a:moveTo>
                  <a:pt x="0" y="688848"/>
                </a:moveTo>
                <a:lnTo>
                  <a:pt x="85344" y="560832"/>
                </a:lnTo>
                <a:lnTo>
                  <a:pt x="128016" y="496824"/>
                </a:lnTo>
                <a:lnTo>
                  <a:pt x="170688" y="435864"/>
                </a:lnTo>
                <a:lnTo>
                  <a:pt x="213360" y="374904"/>
                </a:lnTo>
                <a:lnTo>
                  <a:pt x="259080" y="320040"/>
                </a:lnTo>
                <a:lnTo>
                  <a:pt x="307848" y="265176"/>
                </a:lnTo>
                <a:lnTo>
                  <a:pt x="356616" y="216408"/>
                </a:lnTo>
                <a:lnTo>
                  <a:pt x="408432" y="170688"/>
                </a:lnTo>
                <a:lnTo>
                  <a:pt x="432816" y="146304"/>
                </a:lnTo>
                <a:lnTo>
                  <a:pt x="460248" y="128016"/>
                </a:lnTo>
                <a:lnTo>
                  <a:pt x="487680" y="106680"/>
                </a:lnTo>
                <a:lnTo>
                  <a:pt x="518160" y="91440"/>
                </a:lnTo>
                <a:lnTo>
                  <a:pt x="545592" y="73152"/>
                </a:lnTo>
                <a:lnTo>
                  <a:pt x="576072" y="57912"/>
                </a:lnTo>
                <a:lnTo>
                  <a:pt x="606552" y="45720"/>
                </a:lnTo>
                <a:lnTo>
                  <a:pt x="637032" y="33528"/>
                </a:lnTo>
                <a:lnTo>
                  <a:pt x="670560" y="24384"/>
                </a:lnTo>
                <a:lnTo>
                  <a:pt x="701040" y="15240"/>
                </a:lnTo>
                <a:lnTo>
                  <a:pt x="734568" y="9144"/>
                </a:lnTo>
                <a:lnTo>
                  <a:pt x="771144" y="3048"/>
                </a:lnTo>
                <a:lnTo>
                  <a:pt x="807720" y="0"/>
                </a:lnTo>
                <a:lnTo>
                  <a:pt x="844296" y="0"/>
                </a:lnTo>
                <a:lnTo>
                  <a:pt x="880872" y="0"/>
                </a:lnTo>
                <a:lnTo>
                  <a:pt x="920496" y="3048"/>
                </a:lnTo>
                <a:lnTo>
                  <a:pt x="960120" y="9144"/>
                </a:lnTo>
                <a:lnTo>
                  <a:pt x="999744" y="15240"/>
                </a:lnTo>
                <a:lnTo>
                  <a:pt x="1039368" y="24384"/>
                </a:lnTo>
                <a:lnTo>
                  <a:pt x="1082040" y="33528"/>
                </a:lnTo>
                <a:lnTo>
                  <a:pt x="1124712" y="45720"/>
                </a:lnTo>
                <a:lnTo>
                  <a:pt x="1170432" y="57912"/>
                </a:lnTo>
                <a:lnTo>
                  <a:pt x="1213104" y="73152"/>
                </a:lnTo>
                <a:lnTo>
                  <a:pt x="1258824" y="88392"/>
                </a:lnTo>
                <a:lnTo>
                  <a:pt x="1304544" y="106680"/>
                </a:lnTo>
                <a:lnTo>
                  <a:pt x="1350264" y="128016"/>
                </a:lnTo>
                <a:lnTo>
                  <a:pt x="1399032" y="146304"/>
                </a:lnTo>
                <a:lnTo>
                  <a:pt x="1444752" y="167640"/>
                </a:lnTo>
                <a:lnTo>
                  <a:pt x="1542288" y="213360"/>
                </a:lnTo>
                <a:lnTo>
                  <a:pt x="1642871" y="265176"/>
                </a:lnTo>
                <a:lnTo>
                  <a:pt x="1743456" y="316992"/>
                </a:lnTo>
                <a:lnTo>
                  <a:pt x="1844040" y="374904"/>
                </a:lnTo>
                <a:lnTo>
                  <a:pt x="1947671" y="432816"/>
                </a:lnTo>
                <a:lnTo>
                  <a:pt x="2054352" y="496824"/>
                </a:lnTo>
                <a:lnTo>
                  <a:pt x="2157984" y="557784"/>
                </a:lnTo>
                <a:lnTo>
                  <a:pt x="2316480" y="652272"/>
                </a:lnTo>
                <a:lnTo>
                  <a:pt x="2310384" y="661416"/>
                </a:lnTo>
                <a:lnTo>
                  <a:pt x="2151888" y="566928"/>
                </a:lnTo>
                <a:lnTo>
                  <a:pt x="2048256" y="502920"/>
                </a:lnTo>
                <a:lnTo>
                  <a:pt x="1944624" y="441960"/>
                </a:lnTo>
                <a:lnTo>
                  <a:pt x="1840992" y="384048"/>
                </a:lnTo>
                <a:lnTo>
                  <a:pt x="1737359" y="326136"/>
                </a:lnTo>
                <a:lnTo>
                  <a:pt x="1636776" y="274320"/>
                </a:lnTo>
                <a:lnTo>
                  <a:pt x="1539240" y="222504"/>
                </a:lnTo>
                <a:lnTo>
                  <a:pt x="1441704" y="176784"/>
                </a:lnTo>
                <a:lnTo>
                  <a:pt x="1395984" y="155448"/>
                </a:lnTo>
                <a:lnTo>
                  <a:pt x="1347216" y="134112"/>
                </a:lnTo>
                <a:lnTo>
                  <a:pt x="1301496" y="115824"/>
                </a:lnTo>
                <a:lnTo>
                  <a:pt x="1255776" y="97536"/>
                </a:lnTo>
                <a:lnTo>
                  <a:pt x="1210056" y="82296"/>
                </a:lnTo>
                <a:lnTo>
                  <a:pt x="1167384" y="67056"/>
                </a:lnTo>
                <a:lnTo>
                  <a:pt x="1121664" y="54864"/>
                </a:lnTo>
                <a:lnTo>
                  <a:pt x="1082040" y="42672"/>
                </a:lnTo>
                <a:lnTo>
                  <a:pt x="1039368" y="33528"/>
                </a:lnTo>
                <a:lnTo>
                  <a:pt x="996696" y="24384"/>
                </a:lnTo>
                <a:lnTo>
                  <a:pt x="957072" y="18288"/>
                </a:lnTo>
                <a:lnTo>
                  <a:pt x="917448" y="12192"/>
                </a:lnTo>
                <a:lnTo>
                  <a:pt x="880872" y="9144"/>
                </a:lnTo>
                <a:lnTo>
                  <a:pt x="844296" y="9144"/>
                </a:lnTo>
                <a:lnTo>
                  <a:pt x="807720" y="9144"/>
                </a:lnTo>
                <a:lnTo>
                  <a:pt x="771144" y="12192"/>
                </a:lnTo>
                <a:lnTo>
                  <a:pt x="737616" y="18288"/>
                </a:lnTo>
                <a:lnTo>
                  <a:pt x="704088" y="24384"/>
                </a:lnTo>
                <a:lnTo>
                  <a:pt x="673608" y="33528"/>
                </a:lnTo>
                <a:lnTo>
                  <a:pt x="640080" y="42672"/>
                </a:lnTo>
                <a:lnTo>
                  <a:pt x="609600" y="54864"/>
                </a:lnTo>
                <a:lnTo>
                  <a:pt x="579120" y="67056"/>
                </a:lnTo>
                <a:lnTo>
                  <a:pt x="551688" y="82296"/>
                </a:lnTo>
                <a:lnTo>
                  <a:pt x="521208" y="97536"/>
                </a:lnTo>
                <a:lnTo>
                  <a:pt x="493776" y="115824"/>
                </a:lnTo>
                <a:lnTo>
                  <a:pt x="466344" y="134112"/>
                </a:lnTo>
                <a:lnTo>
                  <a:pt x="438912" y="155448"/>
                </a:lnTo>
                <a:lnTo>
                  <a:pt x="414528" y="176784"/>
                </a:lnTo>
                <a:lnTo>
                  <a:pt x="362712" y="222504"/>
                </a:lnTo>
                <a:lnTo>
                  <a:pt x="313944" y="271272"/>
                </a:lnTo>
                <a:lnTo>
                  <a:pt x="268224" y="326136"/>
                </a:lnTo>
                <a:lnTo>
                  <a:pt x="222504" y="381000"/>
                </a:lnTo>
                <a:lnTo>
                  <a:pt x="176784" y="441960"/>
                </a:lnTo>
                <a:lnTo>
                  <a:pt x="134112" y="502920"/>
                </a:lnTo>
                <a:lnTo>
                  <a:pt x="91440" y="563880"/>
                </a:lnTo>
                <a:lnTo>
                  <a:pt x="9144" y="691896"/>
                </a:lnTo>
                <a:lnTo>
                  <a:pt x="0" y="688848"/>
                </a:lnTo>
                <a:close/>
                <a:moveTo>
                  <a:pt x="2322576" y="618744"/>
                </a:moveTo>
                <a:lnTo>
                  <a:pt x="2368296" y="688848"/>
                </a:lnTo>
                <a:lnTo>
                  <a:pt x="2282952" y="682752"/>
                </a:lnTo>
                <a:lnTo>
                  <a:pt x="2322576" y="6187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4" name="object 1774"/>
          <p:cNvSpPr/>
          <p:nvPr/>
        </p:nvSpPr>
        <p:spPr>
          <a:xfrm>
            <a:off x="2526792" y="2282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80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8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80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80" y="79248"/>
                </a:lnTo>
                <a:lnTo>
                  <a:pt x="73152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5" name="object 1775"/>
          <p:cNvSpPr/>
          <p:nvPr/>
        </p:nvSpPr>
        <p:spPr>
          <a:xfrm>
            <a:off x="2526792" y="20543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4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79" y="48768"/>
                </a:lnTo>
                <a:lnTo>
                  <a:pt x="1072896" y="70104"/>
                </a:lnTo>
                <a:lnTo>
                  <a:pt x="1124711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7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79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80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4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6" name="object 1776"/>
          <p:cNvSpPr/>
          <p:nvPr/>
        </p:nvSpPr>
        <p:spPr>
          <a:xfrm>
            <a:off x="2523744" y="1749552"/>
            <a:ext cx="2368296" cy="691896"/>
          </a:xfrm>
          <a:custGeom>
            <a:avLst/>
            <a:gdLst/>
            <a:ahLst/>
            <a:cxnLst/>
            <a:rect l="l" t="t" r="r" b="b"/>
            <a:pathLst>
              <a:path w="2368296" h="691896">
                <a:moveTo>
                  <a:pt x="0" y="688848"/>
                </a:moveTo>
                <a:lnTo>
                  <a:pt x="85344" y="560832"/>
                </a:lnTo>
                <a:lnTo>
                  <a:pt x="128016" y="496824"/>
                </a:lnTo>
                <a:lnTo>
                  <a:pt x="170688" y="435864"/>
                </a:lnTo>
                <a:lnTo>
                  <a:pt x="213360" y="374904"/>
                </a:lnTo>
                <a:lnTo>
                  <a:pt x="259080" y="320040"/>
                </a:lnTo>
                <a:lnTo>
                  <a:pt x="307848" y="265176"/>
                </a:lnTo>
                <a:lnTo>
                  <a:pt x="356616" y="216408"/>
                </a:lnTo>
                <a:lnTo>
                  <a:pt x="408432" y="170688"/>
                </a:lnTo>
                <a:lnTo>
                  <a:pt x="432816" y="146304"/>
                </a:lnTo>
                <a:lnTo>
                  <a:pt x="460248" y="128016"/>
                </a:lnTo>
                <a:lnTo>
                  <a:pt x="487680" y="106680"/>
                </a:lnTo>
                <a:lnTo>
                  <a:pt x="518160" y="91440"/>
                </a:lnTo>
                <a:lnTo>
                  <a:pt x="545592" y="73152"/>
                </a:lnTo>
                <a:lnTo>
                  <a:pt x="576072" y="57912"/>
                </a:lnTo>
                <a:lnTo>
                  <a:pt x="606552" y="45720"/>
                </a:lnTo>
                <a:lnTo>
                  <a:pt x="637032" y="33528"/>
                </a:lnTo>
                <a:lnTo>
                  <a:pt x="670560" y="24384"/>
                </a:lnTo>
                <a:lnTo>
                  <a:pt x="701040" y="15240"/>
                </a:lnTo>
                <a:lnTo>
                  <a:pt x="734568" y="9144"/>
                </a:lnTo>
                <a:lnTo>
                  <a:pt x="771144" y="3048"/>
                </a:lnTo>
                <a:lnTo>
                  <a:pt x="807720" y="0"/>
                </a:lnTo>
                <a:lnTo>
                  <a:pt x="844296" y="0"/>
                </a:lnTo>
                <a:lnTo>
                  <a:pt x="880871" y="0"/>
                </a:lnTo>
                <a:lnTo>
                  <a:pt x="920496" y="3048"/>
                </a:lnTo>
                <a:lnTo>
                  <a:pt x="960120" y="9144"/>
                </a:lnTo>
                <a:lnTo>
                  <a:pt x="999744" y="15240"/>
                </a:lnTo>
                <a:lnTo>
                  <a:pt x="1039368" y="24384"/>
                </a:lnTo>
                <a:lnTo>
                  <a:pt x="1082040" y="33528"/>
                </a:lnTo>
                <a:lnTo>
                  <a:pt x="1124712" y="45720"/>
                </a:lnTo>
                <a:lnTo>
                  <a:pt x="1170432" y="57912"/>
                </a:lnTo>
                <a:lnTo>
                  <a:pt x="1213104" y="73152"/>
                </a:lnTo>
                <a:lnTo>
                  <a:pt x="1258824" y="88392"/>
                </a:lnTo>
                <a:lnTo>
                  <a:pt x="1304544" y="106680"/>
                </a:lnTo>
                <a:lnTo>
                  <a:pt x="1350264" y="128016"/>
                </a:lnTo>
                <a:lnTo>
                  <a:pt x="1399032" y="146304"/>
                </a:lnTo>
                <a:lnTo>
                  <a:pt x="1444752" y="167640"/>
                </a:lnTo>
                <a:lnTo>
                  <a:pt x="1542288" y="213360"/>
                </a:lnTo>
                <a:lnTo>
                  <a:pt x="1642871" y="265176"/>
                </a:lnTo>
                <a:lnTo>
                  <a:pt x="1743456" y="316992"/>
                </a:lnTo>
                <a:lnTo>
                  <a:pt x="1844040" y="374904"/>
                </a:lnTo>
                <a:lnTo>
                  <a:pt x="1947672" y="432816"/>
                </a:lnTo>
                <a:lnTo>
                  <a:pt x="2054352" y="496824"/>
                </a:lnTo>
                <a:lnTo>
                  <a:pt x="2157984" y="557784"/>
                </a:lnTo>
                <a:lnTo>
                  <a:pt x="2316480" y="652272"/>
                </a:lnTo>
                <a:lnTo>
                  <a:pt x="2310384" y="661416"/>
                </a:lnTo>
                <a:lnTo>
                  <a:pt x="2151888" y="566928"/>
                </a:lnTo>
                <a:lnTo>
                  <a:pt x="2048256" y="502920"/>
                </a:lnTo>
                <a:lnTo>
                  <a:pt x="1944624" y="441960"/>
                </a:lnTo>
                <a:lnTo>
                  <a:pt x="1840992" y="384048"/>
                </a:lnTo>
                <a:lnTo>
                  <a:pt x="1737360" y="326136"/>
                </a:lnTo>
                <a:lnTo>
                  <a:pt x="1636776" y="274320"/>
                </a:lnTo>
                <a:lnTo>
                  <a:pt x="1539240" y="222504"/>
                </a:lnTo>
                <a:lnTo>
                  <a:pt x="1441704" y="176784"/>
                </a:lnTo>
                <a:lnTo>
                  <a:pt x="1395984" y="155448"/>
                </a:lnTo>
                <a:lnTo>
                  <a:pt x="1347215" y="134112"/>
                </a:lnTo>
                <a:lnTo>
                  <a:pt x="1301496" y="115824"/>
                </a:lnTo>
                <a:lnTo>
                  <a:pt x="1255776" y="97536"/>
                </a:lnTo>
                <a:lnTo>
                  <a:pt x="1210056" y="82296"/>
                </a:lnTo>
                <a:lnTo>
                  <a:pt x="1167384" y="67056"/>
                </a:lnTo>
                <a:lnTo>
                  <a:pt x="1121664" y="54864"/>
                </a:lnTo>
                <a:lnTo>
                  <a:pt x="1082040" y="42672"/>
                </a:lnTo>
                <a:lnTo>
                  <a:pt x="1039368" y="33528"/>
                </a:lnTo>
                <a:lnTo>
                  <a:pt x="996696" y="24384"/>
                </a:lnTo>
                <a:lnTo>
                  <a:pt x="957071" y="18288"/>
                </a:lnTo>
                <a:lnTo>
                  <a:pt x="917448" y="12192"/>
                </a:lnTo>
                <a:lnTo>
                  <a:pt x="880871" y="9144"/>
                </a:lnTo>
                <a:lnTo>
                  <a:pt x="844296" y="9144"/>
                </a:lnTo>
                <a:lnTo>
                  <a:pt x="807720" y="9144"/>
                </a:lnTo>
                <a:lnTo>
                  <a:pt x="771144" y="12192"/>
                </a:lnTo>
                <a:lnTo>
                  <a:pt x="737615" y="18288"/>
                </a:lnTo>
                <a:lnTo>
                  <a:pt x="704088" y="24384"/>
                </a:lnTo>
                <a:lnTo>
                  <a:pt x="673608" y="33528"/>
                </a:lnTo>
                <a:lnTo>
                  <a:pt x="640080" y="42672"/>
                </a:lnTo>
                <a:lnTo>
                  <a:pt x="609600" y="54864"/>
                </a:lnTo>
                <a:lnTo>
                  <a:pt x="579120" y="67056"/>
                </a:lnTo>
                <a:lnTo>
                  <a:pt x="551688" y="82296"/>
                </a:lnTo>
                <a:lnTo>
                  <a:pt x="521208" y="97536"/>
                </a:lnTo>
                <a:lnTo>
                  <a:pt x="493776" y="115824"/>
                </a:lnTo>
                <a:lnTo>
                  <a:pt x="466344" y="134112"/>
                </a:lnTo>
                <a:lnTo>
                  <a:pt x="438912" y="155448"/>
                </a:lnTo>
                <a:lnTo>
                  <a:pt x="414528" y="176784"/>
                </a:lnTo>
                <a:lnTo>
                  <a:pt x="362712" y="222504"/>
                </a:lnTo>
                <a:lnTo>
                  <a:pt x="313944" y="271272"/>
                </a:lnTo>
                <a:lnTo>
                  <a:pt x="268224" y="326136"/>
                </a:lnTo>
                <a:lnTo>
                  <a:pt x="222504" y="381000"/>
                </a:lnTo>
                <a:lnTo>
                  <a:pt x="176784" y="441960"/>
                </a:lnTo>
                <a:lnTo>
                  <a:pt x="134112" y="502920"/>
                </a:lnTo>
                <a:lnTo>
                  <a:pt x="91440" y="563880"/>
                </a:lnTo>
                <a:lnTo>
                  <a:pt x="9144" y="691896"/>
                </a:lnTo>
                <a:lnTo>
                  <a:pt x="0" y="688848"/>
                </a:lnTo>
                <a:close/>
                <a:moveTo>
                  <a:pt x="2322576" y="618744"/>
                </a:moveTo>
                <a:lnTo>
                  <a:pt x="2368296" y="688848"/>
                </a:lnTo>
                <a:lnTo>
                  <a:pt x="2282952" y="682752"/>
                </a:lnTo>
                <a:lnTo>
                  <a:pt x="2322576" y="618744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7" name="object 1777"/>
          <p:cNvSpPr/>
          <p:nvPr/>
        </p:nvSpPr>
        <p:spPr>
          <a:xfrm>
            <a:off x="3364992" y="2282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67056" y="97536"/>
                </a:lnTo>
                <a:lnTo>
                  <a:pt x="100584" y="70104"/>
                </a:lnTo>
                <a:lnTo>
                  <a:pt x="137160" y="48768"/>
                </a:lnTo>
                <a:lnTo>
                  <a:pt x="176784" y="27432"/>
                </a:lnTo>
                <a:lnTo>
                  <a:pt x="195072" y="21336"/>
                </a:lnTo>
                <a:lnTo>
                  <a:pt x="216408" y="12192"/>
                </a:lnTo>
                <a:lnTo>
                  <a:pt x="237744" y="6096"/>
                </a:lnTo>
                <a:lnTo>
                  <a:pt x="259079" y="3048"/>
                </a:lnTo>
                <a:lnTo>
                  <a:pt x="283464" y="0"/>
                </a:lnTo>
                <a:lnTo>
                  <a:pt x="307848" y="0"/>
                </a:lnTo>
                <a:lnTo>
                  <a:pt x="332232" y="0"/>
                </a:lnTo>
                <a:lnTo>
                  <a:pt x="356616" y="3048"/>
                </a:lnTo>
                <a:lnTo>
                  <a:pt x="384048" y="6096"/>
                </a:lnTo>
                <a:lnTo>
                  <a:pt x="408432" y="12192"/>
                </a:lnTo>
                <a:lnTo>
                  <a:pt x="435864" y="21336"/>
                </a:lnTo>
                <a:lnTo>
                  <a:pt x="466344" y="27432"/>
                </a:lnTo>
                <a:lnTo>
                  <a:pt x="521208" y="48768"/>
                </a:lnTo>
                <a:lnTo>
                  <a:pt x="582167" y="70104"/>
                </a:lnTo>
                <a:lnTo>
                  <a:pt x="643128" y="97536"/>
                </a:lnTo>
                <a:lnTo>
                  <a:pt x="707136" y="124968"/>
                </a:lnTo>
                <a:lnTo>
                  <a:pt x="704088" y="134112"/>
                </a:lnTo>
                <a:lnTo>
                  <a:pt x="640079" y="106680"/>
                </a:lnTo>
                <a:lnTo>
                  <a:pt x="579120" y="79248"/>
                </a:lnTo>
                <a:lnTo>
                  <a:pt x="518160" y="57912"/>
                </a:lnTo>
                <a:lnTo>
                  <a:pt x="463296" y="36576"/>
                </a:lnTo>
                <a:lnTo>
                  <a:pt x="435864" y="30480"/>
                </a:lnTo>
                <a:lnTo>
                  <a:pt x="408432" y="21336"/>
                </a:lnTo>
                <a:lnTo>
                  <a:pt x="381000" y="18288"/>
                </a:lnTo>
                <a:lnTo>
                  <a:pt x="356616" y="12192"/>
                </a:lnTo>
                <a:lnTo>
                  <a:pt x="332232" y="9144"/>
                </a:lnTo>
                <a:lnTo>
                  <a:pt x="307848" y="9144"/>
                </a:lnTo>
                <a:lnTo>
                  <a:pt x="283464" y="9144"/>
                </a:lnTo>
                <a:lnTo>
                  <a:pt x="262128" y="12192"/>
                </a:lnTo>
                <a:lnTo>
                  <a:pt x="240792" y="15240"/>
                </a:lnTo>
                <a:lnTo>
                  <a:pt x="219456" y="21336"/>
                </a:lnTo>
                <a:lnTo>
                  <a:pt x="198120" y="27432"/>
                </a:lnTo>
                <a:lnTo>
                  <a:pt x="179832" y="36576"/>
                </a:lnTo>
                <a:lnTo>
                  <a:pt x="143256" y="54864"/>
                </a:lnTo>
                <a:lnTo>
                  <a:pt x="106679" y="79248"/>
                </a:lnTo>
                <a:lnTo>
                  <a:pt x="73152" y="103632"/>
                </a:lnTo>
                <a:lnTo>
                  <a:pt x="39623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0184" y="91440"/>
                </a:moveTo>
                <a:lnTo>
                  <a:pt x="765048" y="155448"/>
                </a:lnTo>
                <a:lnTo>
                  <a:pt x="679704" y="158496"/>
                </a:lnTo>
                <a:lnTo>
                  <a:pt x="710184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8" name="object 1778"/>
          <p:cNvSpPr/>
          <p:nvPr/>
        </p:nvSpPr>
        <p:spPr>
          <a:xfrm>
            <a:off x="3364992" y="2054352"/>
            <a:ext cx="1603248" cy="390144"/>
          </a:xfrm>
          <a:custGeom>
            <a:avLst/>
            <a:gdLst/>
            <a:ahLst/>
            <a:cxnLst/>
            <a:rect l="l" t="t" r="r" b="b"/>
            <a:pathLst>
              <a:path w="1603248" h="390144">
                <a:moveTo>
                  <a:pt x="0" y="381000"/>
                </a:moveTo>
                <a:lnTo>
                  <a:pt x="91440" y="310896"/>
                </a:lnTo>
                <a:lnTo>
                  <a:pt x="185928" y="240792"/>
                </a:lnTo>
                <a:lnTo>
                  <a:pt x="231648" y="210312"/>
                </a:lnTo>
                <a:lnTo>
                  <a:pt x="280416" y="176784"/>
                </a:lnTo>
                <a:lnTo>
                  <a:pt x="326136" y="146304"/>
                </a:lnTo>
                <a:lnTo>
                  <a:pt x="374904" y="118872"/>
                </a:lnTo>
                <a:lnTo>
                  <a:pt x="420623" y="94488"/>
                </a:lnTo>
                <a:lnTo>
                  <a:pt x="469392" y="70104"/>
                </a:lnTo>
                <a:lnTo>
                  <a:pt x="518160" y="48768"/>
                </a:lnTo>
                <a:lnTo>
                  <a:pt x="566928" y="33528"/>
                </a:lnTo>
                <a:lnTo>
                  <a:pt x="615696" y="18288"/>
                </a:lnTo>
                <a:lnTo>
                  <a:pt x="664464" y="9144"/>
                </a:lnTo>
                <a:lnTo>
                  <a:pt x="713232" y="3048"/>
                </a:lnTo>
                <a:lnTo>
                  <a:pt x="765048" y="0"/>
                </a:lnTo>
                <a:lnTo>
                  <a:pt x="813816" y="3048"/>
                </a:lnTo>
                <a:lnTo>
                  <a:pt x="865632" y="9144"/>
                </a:lnTo>
                <a:lnTo>
                  <a:pt x="917448" y="18288"/>
                </a:lnTo>
                <a:lnTo>
                  <a:pt x="969264" y="33528"/>
                </a:lnTo>
                <a:lnTo>
                  <a:pt x="1021080" y="48768"/>
                </a:lnTo>
                <a:lnTo>
                  <a:pt x="1072896" y="70104"/>
                </a:lnTo>
                <a:lnTo>
                  <a:pt x="1124712" y="94488"/>
                </a:lnTo>
                <a:lnTo>
                  <a:pt x="1179576" y="118872"/>
                </a:lnTo>
                <a:lnTo>
                  <a:pt x="1231392" y="146304"/>
                </a:lnTo>
                <a:lnTo>
                  <a:pt x="1283208" y="176784"/>
                </a:lnTo>
                <a:lnTo>
                  <a:pt x="1338072" y="207264"/>
                </a:lnTo>
                <a:lnTo>
                  <a:pt x="1389888" y="240792"/>
                </a:lnTo>
                <a:lnTo>
                  <a:pt x="1496568" y="310896"/>
                </a:lnTo>
                <a:lnTo>
                  <a:pt x="1551432" y="347472"/>
                </a:lnTo>
                <a:lnTo>
                  <a:pt x="1545336" y="353568"/>
                </a:lnTo>
                <a:lnTo>
                  <a:pt x="1493520" y="316992"/>
                </a:lnTo>
                <a:lnTo>
                  <a:pt x="1386840" y="249936"/>
                </a:lnTo>
                <a:lnTo>
                  <a:pt x="1331976" y="216408"/>
                </a:lnTo>
                <a:lnTo>
                  <a:pt x="1280160" y="185928"/>
                </a:lnTo>
                <a:lnTo>
                  <a:pt x="1225296" y="155448"/>
                </a:lnTo>
                <a:lnTo>
                  <a:pt x="1173480" y="128016"/>
                </a:lnTo>
                <a:lnTo>
                  <a:pt x="1121664" y="103632"/>
                </a:lnTo>
                <a:lnTo>
                  <a:pt x="1069848" y="79248"/>
                </a:lnTo>
                <a:lnTo>
                  <a:pt x="1018032" y="57912"/>
                </a:lnTo>
                <a:lnTo>
                  <a:pt x="966216" y="42672"/>
                </a:lnTo>
                <a:lnTo>
                  <a:pt x="914400" y="27432"/>
                </a:lnTo>
                <a:lnTo>
                  <a:pt x="865632" y="18288"/>
                </a:lnTo>
                <a:lnTo>
                  <a:pt x="813816" y="12192"/>
                </a:lnTo>
                <a:lnTo>
                  <a:pt x="765048" y="9144"/>
                </a:lnTo>
                <a:lnTo>
                  <a:pt x="716279" y="12192"/>
                </a:lnTo>
                <a:lnTo>
                  <a:pt x="664464" y="18288"/>
                </a:lnTo>
                <a:lnTo>
                  <a:pt x="615696" y="27432"/>
                </a:lnTo>
                <a:lnTo>
                  <a:pt x="569976" y="42672"/>
                </a:lnTo>
                <a:lnTo>
                  <a:pt x="521208" y="57912"/>
                </a:lnTo>
                <a:lnTo>
                  <a:pt x="472440" y="79248"/>
                </a:lnTo>
                <a:lnTo>
                  <a:pt x="426720" y="100584"/>
                </a:lnTo>
                <a:lnTo>
                  <a:pt x="377952" y="128016"/>
                </a:lnTo>
                <a:lnTo>
                  <a:pt x="332232" y="155448"/>
                </a:lnTo>
                <a:lnTo>
                  <a:pt x="283464" y="185928"/>
                </a:lnTo>
                <a:lnTo>
                  <a:pt x="237744" y="216408"/>
                </a:lnTo>
                <a:lnTo>
                  <a:pt x="192023" y="249936"/>
                </a:lnTo>
                <a:lnTo>
                  <a:pt x="97536" y="316992"/>
                </a:lnTo>
                <a:lnTo>
                  <a:pt x="6096" y="390144"/>
                </a:lnTo>
                <a:lnTo>
                  <a:pt x="0" y="381000"/>
                </a:lnTo>
                <a:close/>
                <a:moveTo>
                  <a:pt x="1560576" y="310896"/>
                </a:moveTo>
                <a:lnTo>
                  <a:pt x="1603248" y="384048"/>
                </a:lnTo>
                <a:lnTo>
                  <a:pt x="1517904" y="374904"/>
                </a:lnTo>
                <a:lnTo>
                  <a:pt x="1560576" y="3108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9" name="object 1779"/>
          <p:cNvSpPr/>
          <p:nvPr/>
        </p:nvSpPr>
        <p:spPr>
          <a:xfrm>
            <a:off x="4111752" y="2282952"/>
            <a:ext cx="765048" cy="161544"/>
          </a:xfrm>
          <a:custGeom>
            <a:avLst/>
            <a:gdLst/>
            <a:ahLst/>
            <a:cxnLst/>
            <a:rect l="l" t="t" r="r" b="b"/>
            <a:pathLst>
              <a:path w="765048" h="161544">
                <a:moveTo>
                  <a:pt x="0" y="152400"/>
                </a:moveTo>
                <a:lnTo>
                  <a:pt x="33528" y="124968"/>
                </a:lnTo>
                <a:lnTo>
                  <a:pt x="70104" y="97536"/>
                </a:lnTo>
                <a:lnTo>
                  <a:pt x="103632" y="70104"/>
                </a:lnTo>
                <a:lnTo>
                  <a:pt x="140208" y="48768"/>
                </a:lnTo>
                <a:lnTo>
                  <a:pt x="179832" y="27432"/>
                </a:lnTo>
                <a:lnTo>
                  <a:pt x="198120" y="21336"/>
                </a:lnTo>
                <a:lnTo>
                  <a:pt x="219456" y="12192"/>
                </a:lnTo>
                <a:lnTo>
                  <a:pt x="240792" y="6096"/>
                </a:lnTo>
                <a:lnTo>
                  <a:pt x="262128" y="3048"/>
                </a:lnTo>
                <a:lnTo>
                  <a:pt x="286512" y="0"/>
                </a:lnTo>
                <a:lnTo>
                  <a:pt x="307848" y="0"/>
                </a:lnTo>
                <a:lnTo>
                  <a:pt x="332232" y="0"/>
                </a:lnTo>
                <a:lnTo>
                  <a:pt x="359664" y="3048"/>
                </a:lnTo>
                <a:lnTo>
                  <a:pt x="384048" y="6096"/>
                </a:lnTo>
                <a:lnTo>
                  <a:pt x="411480" y="12192"/>
                </a:lnTo>
                <a:lnTo>
                  <a:pt x="438912" y="21336"/>
                </a:lnTo>
                <a:lnTo>
                  <a:pt x="466344" y="27432"/>
                </a:lnTo>
                <a:lnTo>
                  <a:pt x="524256" y="48768"/>
                </a:lnTo>
                <a:lnTo>
                  <a:pt x="585216" y="70104"/>
                </a:lnTo>
                <a:lnTo>
                  <a:pt x="646176" y="97536"/>
                </a:lnTo>
                <a:lnTo>
                  <a:pt x="710184" y="124968"/>
                </a:lnTo>
                <a:lnTo>
                  <a:pt x="707136" y="134112"/>
                </a:lnTo>
                <a:lnTo>
                  <a:pt x="640080" y="106680"/>
                </a:lnTo>
                <a:lnTo>
                  <a:pt x="582168" y="79248"/>
                </a:lnTo>
                <a:lnTo>
                  <a:pt x="521208" y="57912"/>
                </a:lnTo>
                <a:lnTo>
                  <a:pt x="466344" y="36576"/>
                </a:lnTo>
                <a:lnTo>
                  <a:pt x="435864" y="30480"/>
                </a:lnTo>
                <a:lnTo>
                  <a:pt x="411480" y="21336"/>
                </a:lnTo>
                <a:lnTo>
                  <a:pt x="384048" y="18288"/>
                </a:lnTo>
                <a:lnTo>
                  <a:pt x="359664" y="12192"/>
                </a:lnTo>
                <a:lnTo>
                  <a:pt x="332232" y="9144"/>
                </a:lnTo>
                <a:lnTo>
                  <a:pt x="310896" y="9144"/>
                </a:lnTo>
                <a:lnTo>
                  <a:pt x="286512" y="9144"/>
                </a:lnTo>
                <a:lnTo>
                  <a:pt x="265176" y="12192"/>
                </a:lnTo>
                <a:lnTo>
                  <a:pt x="243840" y="15240"/>
                </a:lnTo>
                <a:lnTo>
                  <a:pt x="222504" y="21336"/>
                </a:lnTo>
                <a:lnTo>
                  <a:pt x="201168" y="27432"/>
                </a:lnTo>
                <a:lnTo>
                  <a:pt x="182880" y="36576"/>
                </a:lnTo>
                <a:lnTo>
                  <a:pt x="146304" y="54864"/>
                </a:lnTo>
                <a:lnTo>
                  <a:pt x="109728" y="79248"/>
                </a:lnTo>
                <a:lnTo>
                  <a:pt x="76200" y="103632"/>
                </a:lnTo>
                <a:lnTo>
                  <a:pt x="39624" y="131064"/>
                </a:lnTo>
                <a:lnTo>
                  <a:pt x="6096" y="161544"/>
                </a:lnTo>
                <a:lnTo>
                  <a:pt x="0" y="152400"/>
                </a:lnTo>
                <a:close/>
                <a:moveTo>
                  <a:pt x="713232" y="91440"/>
                </a:moveTo>
                <a:lnTo>
                  <a:pt x="765048" y="155448"/>
                </a:lnTo>
                <a:lnTo>
                  <a:pt x="682752" y="158496"/>
                </a:lnTo>
                <a:lnTo>
                  <a:pt x="713232" y="9144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object 178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1" name="object 178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5421478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Manhattan in 3 Layers</a:t>
            </a:r>
            <a:endParaRPr sz="4200">
              <a:latin typeface="Arial Unicode MS"/>
              <a:cs typeface="Arial Unicode MS"/>
            </a:endParaRPr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0600" y="1981200"/>
            <a:ext cx="8001000" cy="4575048"/>
          </a:xfrm>
          <a:prstGeom prst="rect">
            <a:avLst/>
          </a:prstGeom>
        </p:spPr>
      </p:pic>
      <p:sp>
        <p:nvSpPr>
          <p:cNvPr id="1782" name="object 1782"/>
          <p:cNvSpPr/>
          <p:nvPr/>
        </p:nvSpPr>
        <p:spPr>
          <a:xfrm>
            <a:off x="4419600" y="3654552"/>
            <a:ext cx="2670048" cy="783336"/>
          </a:xfrm>
          <a:custGeom>
            <a:avLst/>
            <a:gdLst/>
            <a:ahLst/>
            <a:cxnLst/>
            <a:rect l="l" t="t" r="r" b="b"/>
            <a:pathLst>
              <a:path w="2670048" h="783336">
                <a:moveTo>
                  <a:pt x="2670048" y="9144"/>
                </a:moveTo>
                <a:lnTo>
                  <a:pt x="64008" y="752856"/>
                </a:lnTo>
                <a:lnTo>
                  <a:pt x="60960" y="743712"/>
                </a:lnTo>
                <a:lnTo>
                  <a:pt x="2667000" y="0"/>
                </a:lnTo>
                <a:lnTo>
                  <a:pt x="2670048" y="9144"/>
                </a:lnTo>
                <a:close/>
                <a:moveTo>
                  <a:pt x="85344" y="783336"/>
                </a:moveTo>
                <a:lnTo>
                  <a:pt x="0" y="765048"/>
                </a:lnTo>
                <a:lnTo>
                  <a:pt x="64008" y="710184"/>
                </a:lnTo>
                <a:lnTo>
                  <a:pt x="85344" y="78333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3" name="object 1783"/>
          <p:cNvSpPr/>
          <p:nvPr/>
        </p:nvSpPr>
        <p:spPr>
          <a:xfrm>
            <a:off x="2895600" y="4864608"/>
            <a:ext cx="2590800" cy="780288"/>
          </a:xfrm>
          <a:custGeom>
            <a:avLst/>
            <a:gdLst/>
            <a:ahLst/>
            <a:cxnLst/>
            <a:rect l="l" t="t" r="r" b="b"/>
            <a:pathLst>
              <a:path w="2590800" h="780288">
                <a:moveTo>
                  <a:pt x="0" y="771144"/>
                </a:moveTo>
                <a:lnTo>
                  <a:pt x="2529840" y="27432"/>
                </a:lnTo>
                <a:lnTo>
                  <a:pt x="2532888" y="36576"/>
                </a:lnTo>
                <a:lnTo>
                  <a:pt x="3048" y="780288"/>
                </a:lnTo>
                <a:lnTo>
                  <a:pt x="0" y="771144"/>
                </a:lnTo>
                <a:close/>
                <a:moveTo>
                  <a:pt x="2508504" y="0"/>
                </a:moveTo>
                <a:lnTo>
                  <a:pt x="2590800" y="12192"/>
                </a:lnTo>
                <a:lnTo>
                  <a:pt x="2529840" y="73152"/>
                </a:lnTo>
                <a:lnTo>
                  <a:pt x="2508504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529840" y="4917643"/>
            <a:ext cx="194538" cy="21397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ρ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0" y="2784043"/>
            <a:ext cx="194539" cy="2139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i="1" spc="10" dirty="0">
                <a:latin typeface="Arial"/>
                <a:cs typeface="Arial"/>
              </a:rPr>
              <a:t>ρ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84" name="object 1784"/>
          <p:cNvSpPr/>
          <p:nvPr/>
        </p:nvSpPr>
        <p:spPr>
          <a:xfrm>
            <a:off x="3636264" y="27980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5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5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5" name="object 1785"/>
          <p:cNvSpPr/>
          <p:nvPr/>
        </p:nvSpPr>
        <p:spPr>
          <a:xfrm>
            <a:off x="3941064" y="31790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5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5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6" name="object 1786"/>
          <p:cNvSpPr/>
          <p:nvPr/>
        </p:nvSpPr>
        <p:spPr>
          <a:xfrm>
            <a:off x="4322064" y="35600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5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5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7" name="object 1787"/>
          <p:cNvSpPr/>
          <p:nvPr/>
        </p:nvSpPr>
        <p:spPr>
          <a:xfrm>
            <a:off x="4322064" y="43982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8" name="object 1788"/>
          <p:cNvSpPr/>
          <p:nvPr/>
        </p:nvSpPr>
        <p:spPr>
          <a:xfrm>
            <a:off x="4626864" y="47030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9" name="object 1789"/>
          <p:cNvSpPr/>
          <p:nvPr/>
        </p:nvSpPr>
        <p:spPr>
          <a:xfrm>
            <a:off x="6989064" y="27980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3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3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0" name="object 1790"/>
          <p:cNvSpPr/>
          <p:nvPr/>
        </p:nvSpPr>
        <p:spPr>
          <a:xfrm>
            <a:off x="6989064" y="34838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3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3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1" name="object 1791"/>
          <p:cNvSpPr/>
          <p:nvPr/>
        </p:nvSpPr>
        <p:spPr>
          <a:xfrm>
            <a:off x="6989064" y="31790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3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3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2" name="object 1792"/>
          <p:cNvSpPr/>
          <p:nvPr/>
        </p:nvSpPr>
        <p:spPr>
          <a:xfrm>
            <a:off x="5388864" y="47792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3" name="object 1793"/>
          <p:cNvSpPr/>
          <p:nvPr/>
        </p:nvSpPr>
        <p:spPr>
          <a:xfrm>
            <a:off x="5769864" y="51602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4" name="object 1794"/>
          <p:cNvSpPr/>
          <p:nvPr/>
        </p:nvSpPr>
        <p:spPr>
          <a:xfrm>
            <a:off x="6074664" y="54650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5" name="object 1795"/>
          <p:cNvSpPr/>
          <p:nvPr/>
        </p:nvSpPr>
        <p:spPr>
          <a:xfrm>
            <a:off x="2798064" y="55412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6" name="object 1796"/>
          <p:cNvSpPr/>
          <p:nvPr/>
        </p:nvSpPr>
        <p:spPr>
          <a:xfrm>
            <a:off x="2417064" y="55412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7" name="object 1797"/>
          <p:cNvSpPr/>
          <p:nvPr/>
        </p:nvSpPr>
        <p:spPr>
          <a:xfrm>
            <a:off x="2112264" y="5541264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97536"/>
                </a:moveTo>
                <a:lnTo>
                  <a:pt x="85344" y="82296"/>
                </a:lnTo>
                <a:lnTo>
                  <a:pt x="82296" y="85344"/>
                </a:lnTo>
                <a:lnTo>
                  <a:pt x="97536" y="0"/>
                </a:lnTo>
                <a:lnTo>
                  <a:pt x="115824" y="85344"/>
                </a:lnTo>
                <a:lnTo>
                  <a:pt x="112776" y="82296"/>
                </a:lnTo>
                <a:lnTo>
                  <a:pt x="198120" y="97536"/>
                </a:lnTo>
                <a:lnTo>
                  <a:pt x="112776" y="115824"/>
                </a:lnTo>
                <a:lnTo>
                  <a:pt x="115824" y="112776"/>
                </a:lnTo>
                <a:lnTo>
                  <a:pt x="97536" y="198120"/>
                </a:lnTo>
                <a:lnTo>
                  <a:pt x="82296" y="112776"/>
                </a:lnTo>
                <a:lnTo>
                  <a:pt x="85344" y="115824"/>
                </a:lnTo>
                <a:lnTo>
                  <a:pt x="0" y="97536"/>
                </a:lnTo>
                <a:close/>
                <a:moveTo>
                  <a:pt x="88392" y="109728"/>
                </a:moveTo>
                <a:lnTo>
                  <a:pt x="103632" y="173736"/>
                </a:lnTo>
                <a:lnTo>
                  <a:pt x="94488" y="173736"/>
                </a:lnTo>
                <a:lnTo>
                  <a:pt x="109728" y="109728"/>
                </a:lnTo>
                <a:lnTo>
                  <a:pt x="173736" y="94488"/>
                </a:lnTo>
                <a:lnTo>
                  <a:pt x="173736" y="103632"/>
                </a:lnTo>
                <a:lnTo>
                  <a:pt x="109728" y="88392"/>
                </a:lnTo>
                <a:lnTo>
                  <a:pt x="94488" y="24384"/>
                </a:lnTo>
                <a:lnTo>
                  <a:pt x="103632" y="24384"/>
                </a:lnTo>
                <a:lnTo>
                  <a:pt x="88392" y="88392"/>
                </a:lnTo>
                <a:lnTo>
                  <a:pt x="24384" y="103632"/>
                </a:lnTo>
                <a:lnTo>
                  <a:pt x="24384" y="94488"/>
                </a:lnTo>
                <a:lnTo>
                  <a:pt x="88392" y="109728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8" name="object 1798"/>
          <p:cNvSpPr/>
          <p:nvPr/>
        </p:nvSpPr>
        <p:spPr>
          <a:xfrm>
            <a:off x="4419600" y="3020568"/>
            <a:ext cx="2590800" cy="701040"/>
          </a:xfrm>
          <a:custGeom>
            <a:avLst/>
            <a:gdLst/>
            <a:ahLst/>
            <a:cxnLst/>
            <a:rect l="l" t="t" r="r" b="b"/>
            <a:pathLst>
              <a:path w="2590800" h="701040">
                <a:moveTo>
                  <a:pt x="3048" y="633984"/>
                </a:moveTo>
                <a:lnTo>
                  <a:pt x="124968" y="652272"/>
                </a:lnTo>
                <a:lnTo>
                  <a:pt x="243840" y="670560"/>
                </a:lnTo>
                <a:lnTo>
                  <a:pt x="304800" y="676656"/>
                </a:lnTo>
                <a:lnTo>
                  <a:pt x="362712" y="682752"/>
                </a:lnTo>
                <a:lnTo>
                  <a:pt x="420624" y="688847"/>
                </a:lnTo>
                <a:lnTo>
                  <a:pt x="481584" y="691896"/>
                </a:lnTo>
                <a:lnTo>
                  <a:pt x="536448" y="691896"/>
                </a:lnTo>
                <a:lnTo>
                  <a:pt x="594360" y="691896"/>
                </a:lnTo>
                <a:lnTo>
                  <a:pt x="649224" y="688847"/>
                </a:lnTo>
                <a:lnTo>
                  <a:pt x="704088" y="682752"/>
                </a:lnTo>
                <a:lnTo>
                  <a:pt x="758952" y="676656"/>
                </a:lnTo>
                <a:lnTo>
                  <a:pt x="813816" y="664464"/>
                </a:lnTo>
                <a:lnTo>
                  <a:pt x="862584" y="652272"/>
                </a:lnTo>
                <a:lnTo>
                  <a:pt x="914400" y="633984"/>
                </a:lnTo>
                <a:lnTo>
                  <a:pt x="938784" y="624840"/>
                </a:lnTo>
                <a:lnTo>
                  <a:pt x="963168" y="612647"/>
                </a:lnTo>
                <a:lnTo>
                  <a:pt x="984504" y="597408"/>
                </a:lnTo>
                <a:lnTo>
                  <a:pt x="1008888" y="582168"/>
                </a:lnTo>
                <a:lnTo>
                  <a:pt x="1030224" y="566928"/>
                </a:lnTo>
                <a:lnTo>
                  <a:pt x="1051560" y="548640"/>
                </a:lnTo>
                <a:lnTo>
                  <a:pt x="1072896" y="527304"/>
                </a:lnTo>
                <a:lnTo>
                  <a:pt x="1094232" y="509016"/>
                </a:lnTo>
                <a:lnTo>
                  <a:pt x="1133856" y="463296"/>
                </a:lnTo>
                <a:lnTo>
                  <a:pt x="1173480" y="417576"/>
                </a:lnTo>
                <a:lnTo>
                  <a:pt x="1213104" y="368808"/>
                </a:lnTo>
                <a:lnTo>
                  <a:pt x="1249680" y="320040"/>
                </a:lnTo>
                <a:lnTo>
                  <a:pt x="1289304" y="271272"/>
                </a:lnTo>
                <a:lnTo>
                  <a:pt x="1328928" y="225552"/>
                </a:lnTo>
                <a:lnTo>
                  <a:pt x="1368552" y="179832"/>
                </a:lnTo>
                <a:lnTo>
                  <a:pt x="1411224" y="137160"/>
                </a:lnTo>
                <a:lnTo>
                  <a:pt x="1432560" y="118872"/>
                </a:lnTo>
                <a:lnTo>
                  <a:pt x="1453896" y="100584"/>
                </a:lnTo>
                <a:lnTo>
                  <a:pt x="1478280" y="85344"/>
                </a:lnTo>
                <a:lnTo>
                  <a:pt x="1499616" y="70104"/>
                </a:lnTo>
                <a:lnTo>
                  <a:pt x="1524000" y="54864"/>
                </a:lnTo>
                <a:lnTo>
                  <a:pt x="1548384" y="42672"/>
                </a:lnTo>
                <a:lnTo>
                  <a:pt x="1572768" y="33528"/>
                </a:lnTo>
                <a:lnTo>
                  <a:pt x="1600200" y="24384"/>
                </a:lnTo>
                <a:lnTo>
                  <a:pt x="1655064" y="12192"/>
                </a:lnTo>
                <a:lnTo>
                  <a:pt x="1709928" y="3048"/>
                </a:lnTo>
                <a:lnTo>
                  <a:pt x="1764792" y="0"/>
                </a:lnTo>
                <a:lnTo>
                  <a:pt x="1825752" y="0"/>
                </a:lnTo>
                <a:lnTo>
                  <a:pt x="1883664" y="3048"/>
                </a:lnTo>
                <a:lnTo>
                  <a:pt x="1944624" y="9144"/>
                </a:lnTo>
                <a:lnTo>
                  <a:pt x="2005584" y="18288"/>
                </a:lnTo>
                <a:lnTo>
                  <a:pt x="2069592" y="27432"/>
                </a:lnTo>
                <a:lnTo>
                  <a:pt x="2133600" y="42672"/>
                </a:lnTo>
                <a:lnTo>
                  <a:pt x="2197607" y="57912"/>
                </a:lnTo>
                <a:lnTo>
                  <a:pt x="2261616" y="76200"/>
                </a:lnTo>
                <a:lnTo>
                  <a:pt x="2328672" y="94488"/>
                </a:lnTo>
                <a:lnTo>
                  <a:pt x="2459736" y="134112"/>
                </a:lnTo>
                <a:lnTo>
                  <a:pt x="2532888" y="158496"/>
                </a:lnTo>
                <a:lnTo>
                  <a:pt x="2529840" y="167640"/>
                </a:lnTo>
                <a:lnTo>
                  <a:pt x="2456688" y="143256"/>
                </a:lnTo>
                <a:lnTo>
                  <a:pt x="2325624" y="103632"/>
                </a:lnTo>
                <a:lnTo>
                  <a:pt x="2261616" y="85344"/>
                </a:lnTo>
                <a:lnTo>
                  <a:pt x="2194560" y="67056"/>
                </a:lnTo>
                <a:lnTo>
                  <a:pt x="2130552" y="51816"/>
                </a:lnTo>
                <a:lnTo>
                  <a:pt x="2066544" y="39624"/>
                </a:lnTo>
                <a:lnTo>
                  <a:pt x="2005584" y="27432"/>
                </a:lnTo>
                <a:lnTo>
                  <a:pt x="1944624" y="18288"/>
                </a:lnTo>
                <a:lnTo>
                  <a:pt x="1883664" y="12192"/>
                </a:lnTo>
                <a:lnTo>
                  <a:pt x="1825752" y="9144"/>
                </a:lnTo>
                <a:lnTo>
                  <a:pt x="1767840" y="9144"/>
                </a:lnTo>
                <a:lnTo>
                  <a:pt x="1709928" y="12192"/>
                </a:lnTo>
                <a:lnTo>
                  <a:pt x="1655064" y="21336"/>
                </a:lnTo>
                <a:lnTo>
                  <a:pt x="1603248" y="33528"/>
                </a:lnTo>
                <a:lnTo>
                  <a:pt x="1578864" y="42672"/>
                </a:lnTo>
                <a:lnTo>
                  <a:pt x="1551432" y="51816"/>
                </a:lnTo>
                <a:lnTo>
                  <a:pt x="1530096" y="64008"/>
                </a:lnTo>
                <a:lnTo>
                  <a:pt x="1505712" y="76200"/>
                </a:lnTo>
                <a:lnTo>
                  <a:pt x="1481328" y="91440"/>
                </a:lnTo>
                <a:lnTo>
                  <a:pt x="1459992" y="109728"/>
                </a:lnTo>
                <a:lnTo>
                  <a:pt x="1438656" y="124968"/>
                </a:lnTo>
                <a:lnTo>
                  <a:pt x="1417320" y="146304"/>
                </a:lnTo>
                <a:lnTo>
                  <a:pt x="1374648" y="185928"/>
                </a:lnTo>
                <a:lnTo>
                  <a:pt x="1335024" y="231648"/>
                </a:lnTo>
                <a:lnTo>
                  <a:pt x="1295400" y="277368"/>
                </a:lnTo>
                <a:lnTo>
                  <a:pt x="1258824" y="326136"/>
                </a:lnTo>
                <a:lnTo>
                  <a:pt x="1219200" y="374904"/>
                </a:lnTo>
                <a:lnTo>
                  <a:pt x="1179576" y="423672"/>
                </a:lnTo>
                <a:lnTo>
                  <a:pt x="1139952" y="469392"/>
                </a:lnTo>
                <a:lnTo>
                  <a:pt x="1100328" y="515112"/>
                </a:lnTo>
                <a:lnTo>
                  <a:pt x="1078992" y="536448"/>
                </a:lnTo>
                <a:lnTo>
                  <a:pt x="1057656" y="554736"/>
                </a:lnTo>
                <a:lnTo>
                  <a:pt x="1036320" y="573024"/>
                </a:lnTo>
                <a:lnTo>
                  <a:pt x="1011936" y="591312"/>
                </a:lnTo>
                <a:lnTo>
                  <a:pt x="990600" y="606552"/>
                </a:lnTo>
                <a:lnTo>
                  <a:pt x="966216" y="618744"/>
                </a:lnTo>
                <a:lnTo>
                  <a:pt x="941832" y="630935"/>
                </a:lnTo>
                <a:lnTo>
                  <a:pt x="917448" y="643128"/>
                </a:lnTo>
                <a:lnTo>
                  <a:pt x="865632" y="661416"/>
                </a:lnTo>
                <a:lnTo>
                  <a:pt x="813816" y="673608"/>
                </a:lnTo>
                <a:lnTo>
                  <a:pt x="762000" y="685800"/>
                </a:lnTo>
                <a:lnTo>
                  <a:pt x="707136" y="691896"/>
                </a:lnTo>
                <a:lnTo>
                  <a:pt x="652272" y="697991"/>
                </a:lnTo>
                <a:lnTo>
                  <a:pt x="594360" y="701040"/>
                </a:lnTo>
                <a:lnTo>
                  <a:pt x="536448" y="701040"/>
                </a:lnTo>
                <a:lnTo>
                  <a:pt x="478536" y="701040"/>
                </a:lnTo>
                <a:lnTo>
                  <a:pt x="420624" y="697991"/>
                </a:lnTo>
                <a:lnTo>
                  <a:pt x="362712" y="691896"/>
                </a:lnTo>
                <a:lnTo>
                  <a:pt x="301752" y="685800"/>
                </a:lnTo>
                <a:lnTo>
                  <a:pt x="243840" y="679703"/>
                </a:lnTo>
                <a:lnTo>
                  <a:pt x="121920" y="661416"/>
                </a:lnTo>
                <a:lnTo>
                  <a:pt x="0" y="643128"/>
                </a:lnTo>
                <a:lnTo>
                  <a:pt x="3048" y="633984"/>
                </a:lnTo>
                <a:close/>
                <a:moveTo>
                  <a:pt x="2529840" y="121920"/>
                </a:moveTo>
                <a:lnTo>
                  <a:pt x="2590800" y="179832"/>
                </a:lnTo>
                <a:lnTo>
                  <a:pt x="2508504" y="195072"/>
                </a:lnTo>
                <a:lnTo>
                  <a:pt x="2529840" y="12192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9" name="object 1799"/>
          <p:cNvSpPr/>
          <p:nvPr/>
        </p:nvSpPr>
        <p:spPr>
          <a:xfrm>
            <a:off x="2493264" y="4797552"/>
            <a:ext cx="2298192" cy="765048"/>
          </a:xfrm>
          <a:custGeom>
            <a:avLst/>
            <a:gdLst/>
            <a:ahLst/>
            <a:cxnLst/>
            <a:rect l="l" t="t" r="r" b="b"/>
            <a:pathLst>
              <a:path w="2298192" h="765048">
                <a:moveTo>
                  <a:pt x="2234184" y="0"/>
                </a:moveTo>
                <a:lnTo>
                  <a:pt x="2258568" y="21336"/>
                </a:lnTo>
                <a:lnTo>
                  <a:pt x="2270760" y="30480"/>
                </a:lnTo>
                <a:lnTo>
                  <a:pt x="2279904" y="39624"/>
                </a:lnTo>
                <a:lnTo>
                  <a:pt x="2289048" y="48768"/>
                </a:lnTo>
                <a:lnTo>
                  <a:pt x="2295144" y="57912"/>
                </a:lnTo>
                <a:cubicBezTo>
                  <a:pt x="2295144" y="57912"/>
                  <a:pt x="2295144" y="60960"/>
                  <a:pt x="2295144" y="60960"/>
                </a:cubicBezTo>
                <a:lnTo>
                  <a:pt x="2298192" y="70104"/>
                </a:lnTo>
                <a:cubicBezTo>
                  <a:pt x="2298192" y="70104"/>
                  <a:pt x="2298192" y="70104"/>
                  <a:pt x="2298192" y="70104"/>
                </a:cubicBezTo>
                <a:lnTo>
                  <a:pt x="2298192" y="79248"/>
                </a:lnTo>
                <a:cubicBezTo>
                  <a:pt x="2298192" y="79248"/>
                  <a:pt x="2298192" y="82296"/>
                  <a:pt x="2298192" y="82296"/>
                </a:cubicBezTo>
                <a:lnTo>
                  <a:pt x="2298192" y="91440"/>
                </a:lnTo>
                <a:cubicBezTo>
                  <a:pt x="2298192" y="91440"/>
                  <a:pt x="2298192" y="91440"/>
                  <a:pt x="2295144" y="91440"/>
                </a:cubicBezTo>
                <a:lnTo>
                  <a:pt x="2292096" y="103632"/>
                </a:lnTo>
                <a:cubicBezTo>
                  <a:pt x="2289048" y="103632"/>
                  <a:pt x="2289048" y="103632"/>
                  <a:pt x="2289048" y="103632"/>
                </a:cubicBezTo>
                <a:lnTo>
                  <a:pt x="2279904" y="112776"/>
                </a:lnTo>
                <a:lnTo>
                  <a:pt x="2273808" y="118872"/>
                </a:lnTo>
                <a:lnTo>
                  <a:pt x="2264664" y="121920"/>
                </a:lnTo>
                <a:lnTo>
                  <a:pt x="2255520" y="128016"/>
                </a:lnTo>
                <a:lnTo>
                  <a:pt x="2246376" y="134112"/>
                </a:lnTo>
                <a:lnTo>
                  <a:pt x="2234184" y="137160"/>
                </a:lnTo>
                <a:lnTo>
                  <a:pt x="2221992" y="143256"/>
                </a:lnTo>
                <a:lnTo>
                  <a:pt x="2206752" y="146304"/>
                </a:lnTo>
                <a:lnTo>
                  <a:pt x="2191512" y="152400"/>
                </a:lnTo>
                <a:lnTo>
                  <a:pt x="2176272" y="155448"/>
                </a:lnTo>
                <a:lnTo>
                  <a:pt x="2157984" y="161544"/>
                </a:lnTo>
                <a:lnTo>
                  <a:pt x="2136648" y="167640"/>
                </a:lnTo>
                <a:lnTo>
                  <a:pt x="2115312" y="170688"/>
                </a:lnTo>
                <a:lnTo>
                  <a:pt x="2087880" y="176784"/>
                </a:lnTo>
                <a:lnTo>
                  <a:pt x="2060448" y="182880"/>
                </a:lnTo>
                <a:lnTo>
                  <a:pt x="2029968" y="185928"/>
                </a:lnTo>
                <a:lnTo>
                  <a:pt x="1999488" y="192024"/>
                </a:lnTo>
                <a:lnTo>
                  <a:pt x="1965960" y="198120"/>
                </a:lnTo>
                <a:lnTo>
                  <a:pt x="1929384" y="204216"/>
                </a:lnTo>
                <a:lnTo>
                  <a:pt x="1892808" y="210312"/>
                </a:lnTo>
                <a:lnTo>
                  <a:pt x="1856232" y="213360"/>
                </a:lnTo>
                <a:lnTo>
                  <a:pt x="1816608" y="219456"/>
                </a:lnTo>
                <a:lnTo>
                  <a:pt x="1776984" y="225552"/>
                </a:lnTo>
                <a:lnTo>
                  <a:pt x="1694688" y="237744"/>
                </a:lnTo>
                <a:lnTo>
                  <a:pt x="1609344" y="246888"/>
                </a:lnTo>
                <a:lnTo>
                  <a:pt x="1524000" y="259080"/>
                </a:lnTo>
                <a:lnTo>
                  <a:pt x="1438656" y="268224"/>
                </a:lnTo>
                <a:lnTo>
                  <a:pt x="1356360" y="277368"/>
                </a:lnTo>
                <a:lnTo>
                  <a:pt x="1277112" y="286512"/>
                </a:lnTo>
                <a:lnTo>
                  <a:pt x="1237488" y="289560"/>
                </a:lnTo>
                <a:lnTo>
                  <a:pt x="1200912" y="295656"/>
                </a:lnTo>
                <a:lnTo>
                  <a:pt x="1164336" y="298704"/>
                </a:lnTo>
                <a:lnTo>
                  <a:pt x="1130807" y="301752"/>
                </a:lnTo>
                <a:lnTo>
                  <a:pt x="1100328" y="304800"/>
                </a:lnTo>
                <a:lnTo>
                  <a:pt x="1066800" y="307848"/>
                </a:lnTo>
                <a:lnTo>
                  <a:pt x="1039368" y="310896"/>
                </a:lnTo>
                <a:lnTo>
                  <a:pt x="1014984" y="313944"/>
                </a:lnTo>
                <a:lnTo>
                  <a:pt x="990600" y="316992"/>
                </a:lnTo>
                <a:lnTo>
                  <a:pt x="966216" y="316992"/>
                </a:lnTo>
                <a:lnTo>
                  <a:pt x="944880" y="320040"/>
                </a:lnTo>
                <a:lnTo>
                  <a:pt x="923544" y="320040"/>
                </a:lnTo>
                <a:lnTo>
                  <a:pt x="883920" y="323088"/>
                </a:lnTo>
                <a:lnTo>
                  <a:pt x="850392" y="323088"/>
                </a:lnTo>
                <a:lnTo>
                  <a:pt x="816864" y="323088"/>
                </a:lnTo>
                <a:lnTo>
                  <a:pt x="789432" y="323088"/>
                </a:lnTo>
                <a:lnTo>
                  <a:pt x="762000" y="320040"/>
                </a:lnTo>
                <a:lnTo>
                  <a:pt x="737616" y="320040"/>
                </a:lnTo>
                <a:lnTo>
                  <a:pt x="713232" y="316992"/>
                </a:lnTo>
                <a:lnTo>
                  <a:pt x="691896" y="313944"/>
                </a:lnTo>
                <a:lnTo>
                  <a:pt x="649224" y="310896"/>
                </a:lnTo>
                <a:lnTo>
                  <a:pt x="627888" y="310896"/>
                </a:lnTo>
                <a:lnTo>
                  <a:pt x="603504" y="310896"/>
                </a:lnTo>
                <a:lnTo>
                  <a:pt x="582168" y="310896"/>
                </a:lnTo>
                <a:lnTo>
                  <a:pt x="557784" y="313944"/>
                </a:lnTo>
                <a:lnTo>
                  <a:pt x="502920" y="316992"/>
                </a:lnTo>
                <a:lnTo>
                  <a:pt x="451104" y="320040"/>
                </a:lnTo>
                <a:lnTo>
                  <a:pt x="399288" y="323088"/>
                </a:lnTo>
                <a:lnTo>
                  <a:pt x="347472" y="329184"/>
                </a:lnTo>
                <a:lnTo>
                  <a:pt x="298704" y="335280"/>
                </a:lnTo>
                <a:lnTo>
                  <a:pt x="277368" y="341376"/>
                </a:lnTo>
                <a:lnTo>
                  <a:pt x="252984" y="347472"/>
                </a:lnTo>
                <a:lnTo>
                  <a:pt x="231648" y="356616"/>
                </a:lnTo>
                <a:lnTo>
                  <a:pt x="213360" y="365760"/>
                </a:lnTo>
                <a:lnTo>
                  <a:pt x="195072" y="374904"/>
                </a:lnTo>
                <a:lnTo>
                  <a:pt x="176784" y="390144"/>
                </a:lnTo>
                <a:lnTo>
                  <a:pt x="161544" y="405384"/>
                </a:lnTo>
                <a:lnTo>
                  <a:pt x="149352" y="420624"/>
                </a:lnTo>
                <a:lnTo>
                  <a:pt x="134112" y="438912"/>
                </a:lnTo>
                <a:lnTo>
                  <a:pt x="121920" y="457200"/>
                </a:lnTo>
                <a:lnTo>
                  <a:pt x="109728" y="478536"/>
                </a:lnTo>
                <a:lnTo>
                  <a:pt x="100584" y="502920"/>
                </a:lnTo>
                <a:lnTo>
                  <a:pt x="82296" y="548640"/>
                </a:lnTo>
                <a:lnTo>
                  <a:pt x="67056" y="600456"/>
                </a:lnTo>
                <a:lnTo>
                  <a:pt x="51816" y="655320"/>
                </a:lnTo>
                <a:lnTo>
                  <a:pt x="39624" y="704088"/>
                </a:lnTo>
                <a:lnTo>
                  <a:pt x="30480" y="704088"/>
                </a:lnTo>
                <a:lnTo>
                  <a:pt x="42672" y="652272"/>
                </a:lnTo>
                <a:lnTo>
                  <a:pt x="57912" y="597408"/>
                </a:lnTo>
                <a:lnTo>
                  <a:pt x="73152" y="545592"/>
                </a:lnTo>
                <a:lnTo>
                  <a:pt x="91440" y="496824"/>
                </a:lnTo>
                <a:lnTo>
                  <a:pt x="103632" y="475488"/>
                </a:lnTo>
                <a:lnTo>
                  <a:pt x="115824" y="454152"/>
                </a:lnTo>
                <a:lnTo>
                  <a:pt x="128016" y="432816"/>
                </a:lnTo>
                <a:lnTo>
                  <a:pt x="140208" y="414528"/>
                </a:lnTo>
                <a:lnTo>
                  <a:pt x="155448" y="396240"/>
                </a:lnTo>
                <a:lnTo>
                  <a:pt x="173736" y="381000"/>
                </a:lnTo>
                <a:lnTo>
                  <a:pt x="188976" y="368808"/>
                </a:lnTo>
                <a:lnTo>
                  <a:pt x="210312" y="356616"/>
                </a:lnTo>
                <a:lnTo>
                  <a:pt x="228600" y="347472"/>
                </a:lnTo>
                <a:lnTo>
                  <a:pt x="249936" y="338328"/>
                </a:lnTo>
                <a:lnTo>
                  <a:pt x="274320" y="332232"/>
                </a:lnTo>
                <a:lnTo>
                  <a:pt x="298704" y="326136"/>
                </a:lnTo>
                <a:lnTo>
                  <a:pt x="347472" y="320040"/>
                </a:lnTo>
                <a:lnTo>
                  <a:pt x="396240" y="313944"/>
                </a:lnTo>
                <a:lnTo>
                  <a:pt x="451104" y="310896"/>
                </a:lnTo>
                <a:lnTo>
                  <a:pt x="502920" y="307848"/>
                </a:lnTo>
                <a:lnTo>
                  <a:pt x="554736" y="304800"/>
                </a:lnTo>
                <a:lnTo>
                  <a:pt x="582168" y="301752"/>
                </a:lnTo>
                <a:lnTo>
                  <a:pt x="603504" y="301752"/>
                </a:lnTo>
                <a:lnTo>
                  <a:pt x="627888" y="301752"/>
                </a:lnTo>
                <a:lnTo>
                  <a:pt x="649224" y="301752"/>
                </a:lnTo>
                <a:lnTo>
                  <a:pt x="691896" y="304800"/>
                </a:lnTo>
                <a:lnTo>
                  <a:pt x="713232" y="307848"/>
                </a:lnTo>
                <a:lnTo>
                  <a:pt x="737616" y="310896"/>
                </a:lnTo>
                <a:lnTo>
                  <a:pt x="762000" y="310896"/>
                </a:lnTo>
                <a:lnTo>
                  <a:pt x="789432" y="310896"/>
                </a:lnTo>
                <a:lnTo>
                  <a:pt x="816864" y="313944"/>
                </a:lnTo>
                <a:lnTo>
                  <a:pt x="850392" y="313944"/>
                </a:lnTo>
                <a:lnTo>
                  <a:pt x="883920" y="313944"/>
                </a:lnTo>
                <a:lnTo>
                  <a:pt x="923544" y="310896"/>
                </a:lnTo>
                <a:lnTo>
                  <a:pt x="944880" y="310896"/>
                </a:lnTo>
                <a:lnTo>
                  <a:pt x="966216" y="307848"/>
                </a:lnTo>
                <a:lnTo>
                  <a:pt x="987551" y="307848"/>
                </a:lnTo>
                <a:lnTo>
                  <a:pt x="1011936" y="304800"/>
                </a:lnTo>
                <a:lnTo>
                  <a:pt x="1039368" y="301752"/>
                </a:lnTo>
                <a:lnTo>
                  <a:pt x="1066800" y="298704"/>
                </a:lnTo>
                <a:lnTo>
                  <a:pt x="1097280" y="295656"/>
                </a:lnTo>
                <a:lnTo>
                  <a:pt x="1130807" y="292608"/>
                </a:lnTo>
                <a:lnTo>
                  <a:pt x="1164336" y="289560"/>
                </a:lnTo>
                <a:lnTo>
                  <a:pt x="1200912" y="286512"/>
                </a:lnTo>
                <a:lnTo>
                  <a:pt x="1237488" y="280416"/>
                </a:lnTo>
                <a:lnTo>
                  <a:pt x="1274064" y="277368"/>
                </a:lnTo>
                <a:lnTo>
                  <a:pt x="1356360" y="268224"/>
                </a:lnTo>
                <a:lnTo>
                  <a:pt x="1438656" y="259080"/>
                </a:lnTo>
                <a:lnTo>
                  <a:pt x="1524000" y="249936"/>
                </a:lnTo>
                <a:lnTo>
                  <a:pt x="1609344" y="237744"/>
                </a:lnTo>
                <a:lnTo>
                  <a:pt x="1691639" y="225552"/>
                </a:lnTo>
                <a:lnTo>
                  <a:pt x="1773936" y="216408"/>
                </a:lnTo>
                <a:lnTo>
                  <a:pt x="1816608" y="210312"/>
                </a:lnTo>
                <a:lnTo>
                  <a:pt x="1853184" y="204216"/>
                </a:lnTo>
                <a:lnTo>
                  <a:pt x="1892808" y="198120"/>
                </a:lnTo>
                <a:lnTo>
                  <a:pt x="1929384" y="195072"/>
                </a:lnTo>
                <a:lnTo>
                  <a:pt x="1962912" y="188976"/>
                </a:lnTo>
                <a:lnTo>
                  <a:pt x="1996440" y="182880"/>
                </a:lnTo>
                <a:lnTo>
                  <a:pt x="2029968" y="176784"/>
                </a:lnTo>
                <a:lnTo>
                  <a:pt x="2060448" y="173736"/>
                </a:lnTo>
                <a:lnTo>
                  <a:pt x="2087880" y="167640"/>
                </a:lnTo>
                <a:lnTo>
                  <a:pt x="2112264" y="161544"/>
                </a:lnTo>
                <a:lnTo>
                  <a:pt x="2133600" y="158496"/>
                </a:lnTo>
                <a:lnTo>
                  <a:pt x="2154936" y="152400"/>
                </a:lnTo>
                <a:lnTo>
                  <a:pt x="2173224" y="146304"/>
                </a:lnTo>
                <a:lnTo>
                  <a:pt x="2191512" y="143256"/>
                </a:lnTo>
                <a:lnTo>
                  <a:pt x="2203704" y="137160"/>
                </a:lnTo>
                <a:lnTo>
                  <a:pt x="2218944" y="134112"/>
                </a:lnTo>
                <a:lnTo>
                  <a:pt x="2231136" y="128016"/>
                </a:lnTo>
                <a:lnTo>
                  <a:pt x="2243328" y="124968"/>
                </a:lnTo>
                <a:lnTo>
                  <a:pt x="2252472" y="118872"/>
                </a:lnTo>
                <a:lnTo>
                  <a:pt x="2261616" y="115824"/>
                </a:lnTo>
                <a:lnTo>
                  <a:pt x="2267712" y="109728"/>
                </a:lnTo>
                <a:lnTo>
                  <a:pt x="2273808" y="106680"/>
                </a:lnTo>
                <a:lnTo>
                  <a:pt x="2282952" y="97536"/>
                </a:lnTo>
                <a:lnTo>
                  <a:pt x="2282952" y="97536"/>
                </a:lnTo>
                <a:lnTo>
                  <a:pt x="2289048" y="88392"/>
                </a:lnTo>
                <a:lnTo>
                  <a:pt x="2289048" y="88392"/>
                </a:lnTo>
                <a:lnTo>
                  <a:pt x="2289048" y="79248"/>
                </a:lnTo>
                <a:lnTo>
                  <a:pt x="2289048" y="82296"/>
                </a:lnTo>
                <a:lnTo>
                  <a:pt x="2289048" y="70104"/>
                </a:lnTo>
                <a:lnTo>
                  <a:pt x="2289048" y="73152"/>
                </a:lnTo>
                <a:lnTo>
                  <a:pt x="2286000" y="64008"/>
                </a:lnTo>
                <a:lnTo>
                  <a:pt x="2286000" y="64008"/>
                </a:lnTo>
                <a:lnTo>
                  <a:pt x="2279904" y="54864"/>
                </a:lnTo>
                <a:lnTo>
                  <a:pt x="2273808" y="45720"/>
                </a:lnTo>
                <a:lnTo>
                  <a:pt x="2264664" y="36576"/>
                </a:lnTo>
                <a:lnTo>
                  <a:pt x="2252472" y="27432"/>
                </a:lnTo>
                <a:lnTo>
                  <a:pt x="2228088" y="9144"/>
                </a:lnTo>
                <a:close/>
                <a:moveTo>
                  <a:pt x="76200" y="701040"/>
                </a:moveTo>
                <a:lnTo>
                  <a:pt x="21336" y="765048"/>
                </a:lnTo>
                <a:lnTo>
                  <a:pt x="0" y="682752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667000" y="5708751"/>
            <a:ext cx="290550" cy="2068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σ</a:t>
            </a:r>
            <a:endParaRPr sz="1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78040" y="3322167"/>
            <a:ext cx="290551" cy="2068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σ</a:t>
            </a:r>
            <a:endParaRPr sz="1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89832" y="3017367"/>
            <a:ext cx="284150" cy="2068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δ</a:t>
            </a:r>
            <a:endParaRPr sz="1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94632" y="3306927"/>
            <a:ext cx="284150" cy="2068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δ</a:t>
            </a:r>
            <a:endParaRPr sz="1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87240" y="4465168"/>
            <a:ext cx="284150" cy="2068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δ</a:t>
            </a:r>
            <a:endParaRPr sz="1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35040" y="5227167"/>
            <a:ext cx="284150" cy="2068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δ</a:t>
            </a:r>
            <a:endParaRPr sz="1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742432" y="4922367"/>
            <a:ext cx="284150" cy="2068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i="1" spc="10" dirty="0">
                <a:latin typeface="Arial"/>
                <a:cs typeface="Arial"/>
              </a:rPr>
              <a:t>δ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object 180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1" name="object 180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96830"/>
            <a:ext cx="7979642" cy="47715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6633"/>
                </a:solidFill>
                <a:latin typeface="Arial Unicode MS"/>
                <a:cs typeface="Arial Unicode MS"/>
              </a:rPr>
              <a:t>Affine Gap Penalties and  3 Layer Manhattan Grid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30171"/>
            <a:ext cx="6717029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three recurrences for the scoring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algorithm creates a 3-layered graph.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136011"/>
            <a:ext cx="7387210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top level creates/extends gaps in the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sequence </a:t>
            </a:r>
            <a:r>
              <a:rPr sz="3000" i="1" spc="10" dirty="0">
                <a:latin typeface="Arial"/>
                <a:cs typeface="Arial"/>
              </a:rPr>
              <a:t>v. 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141851"/>
            <a:ext cx="7385306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bottom level creates/extends gaps in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sequence </a:t>
            </a:r>
            <a:r>
              <a:rPr sz="3000" i="1" spc="10" dirty="0">
                <a:latin typeface="Arial"/>
                <a:cs typeface="Arial"/>
              </a:rPr>
              <a:t>w.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147691"/>
            <a:ext cx="6943725" cy="8823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3000" spc="10" dirty="0">
                <a:latin typeface="Arial"/>
                <a:cs typeface="Arial"/>
              </a:rPr>
              <a:t>The middle level extends matches and</a:t>
            </a:r>
            <a:endParaRPr sz="30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mismatches.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object 180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3" name="object 1803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787517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Switching between 3 Layers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125248"/>
            <a:ext cx="1475829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  </a:t>
            </a:r>
            <a:r>
              <a:rPr sz="2600" spc="10" dirty="0">
                <a:latin typeface="Arial"/>
                <a:cs typeface="Arial"/>
              </a:rPr>
              <a:t>Levels: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2600736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b812f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2600736"/>
            <a:ext cx="5588192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The </a:t>
            </a:r>
            <a:r>
              <a:rPr sz="2600" b="1" spc="10" dirty="0">
                <a:latin typeface="Arial"/>
                <a:cs typeface="Arial"/>
              </a:rPr>
              <a:t>main level </a:t>
            </a:r>
            <a:r>
              <a:rPr sz="2600" spc="10" dirty="0">
                <a:latin typeface="Arial"/>
                <a:cs typeface="Arial"/>
              </a:rPr>
              <a:t>is for diagonal edges 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076224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b812f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76400" y="3076224"/>
            <a:ext cx="5819754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The </a:t>
            </a:r>
            <a:r>
              <a:rPr sz="2600" b="1" spc="10" dirty="0">
                <a:latin typeface="Arial"/>
                <a:cs typeface="Arial"/>
              </a:rPr>
              <a:t>upper level </a:t>
            </a:r>
            <a:r>
              <a:rPr sz="2600" spc="10" dirty="0">
                <a:latin typeface="Arial"/>
                <a:cs typeface="Arial"/>
              </a:rPr>
              <a:t>is for horizontal edges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3551712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b812f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64792" y="3551712"/>
            <a:ext cx="5380573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The </a:t>
            </a:r>
            <a:r>
              <a:rPr sz="2600" b="1" spc="10" dirty="0">
                <a:latin typeface="Arial"/>
                <a:cs typeface="Arial"/>
              </a:rPr>
              <a:t>lower level </a:t>
            </a:r>
            <a:r>
              <a:rPr sz="2600" spc="10" dirty="0">
                <a:latin typeface="Arial"/>
                <a:cs typeface="Arial"/>
              </a:rPr>
              <a:t>is for vertical edges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027200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4027200"/>
            <a:ext cx="7713766" cy="11628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 jumping penalty is assigned to moving from the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main level to either the upper level or the lower level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(-</a:t>
            </a:r>
            <a:r>
              <a:rPr sz="2700" spc="10" dirty="0">
                <a:latin typeface="Arial"/>
                <a:cs typeface="Arial"/>
              </a:rPr>
              <a:t>-  </a:t>
            </a:r>
            <a:r>
              <a:rPr sz="2600" spc="1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295168"/>
            <a:ext cx="206727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5295168"/>
            <a:ext cx="7714452" cy="7666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There is a gap extension penalty for each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continuation on a level other than the main level (-</a:t>
            </a:r>
            <a:r>
              <a:rPr sz="2670" spc="10" dirty="0">
                <a:latin typeface="Arial"/>
                <a:cs typeface="Arial"/>
              </a:rPr>
              <a:t></a:t>
            </a:r>
            <a:r>
              <a:rPr sz="2570" spc="10" dirty="0"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object 1804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5" name="object 1805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203570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The 3-leveled Manhattan Grid</a:t>
            </a:r>
            <a:endParaRPr sz="4200">
              <a:latin typeface="Arial Unicode MS"/>
              <a:cs typeface="Arial Unicode MS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76400" y="1719072"/>
            <a:ext cx="3538728" cy="4757928"/>
          </a:xfrm>
          <a:prstGeom prst="rect">
            <a:avLst/>
          </a:prstGeom>
        </p:spPr>
      </p:pic>
      <p:sp>
        <p:nvSpPr>
          <p:cNvPr id="1806" name="object 1806"/>
          <p:cNvSpPr/>
          <p:nvPr/>
        </p:nvSpPr>
        <p:spPr>
          <a:xfrm>
            <a:off x="5785104" y="2362200"/>
            <a:ext cx="2295144" cy="426720"/>
          </a:xfrm>
          <a:custGeom>
            <a:avLst/>
            <a:gdLst/>
            <a:ahLst/>
            <a:cxnLst/>
            <a:rect l="l" t="t" r="r" b="b"/>
            <a:pathLst>
              <a:path w="2295144" h="426720">
                <a:moveTo>
                  <a:pt x="548640" y="219456"/>
                </a:moveTo>
                <a:cubicBezTo>
                  <a:pt x="527304" y="219456"/>
                  <a:pt x="512064" y="222504"/>
                  <a:pt x="499872" y="225552"/>
                </a:cubicBezTo>
                <a:cubicBezTo>
                  <a:pt x="496824" y="225552"/>
                  <a:pt x="490728" y="225552"/>
                  <a:pt x="484632" y="228600"/>
                </a:cubicBezTo>
                <a:cubicBezTo>
                  <a:pt x="463296" y="234696"/>
                  <a:pt x="448056" y="243840"/>
                  <a:pt x="438912" y="262128"/>
                </a:cubicBezTo>
                <a:cubicBezTo>
                  <a:pt x="429768" y="283464"/>
                  <a:pt x="438912" y="292608"/>
                  <a:pt x="463296" y="292608"/>
                </a:cubicBezTo>
                <a:cubicBezTo>
                  <a:pt x="469392" y="292608"/>
                  <a:pt x="481584" y="289560"/>
                  <a:pt x="490728" y="286512"/>
                </a:cubicBezTo>
                <a:cubicBezTo>
                  <a:pt x="496824" y="286512"/>
                  <a:pt x="505968" y="283464"/>
                  <a:pt x="518160" y="280416"/>
                </a:cubicBezTo>
                <a:cubicBezTo>
                  <a:pt x="521208" y="277368"/>
                  <a:pt x="521208" y="277368"/>
                  <a:pt x="521208" y="277368"/>
                </a:cubicBezTo>
                <a:cubicBezTo>
                  <a:pt x="530352" y="259080"/>
                  <a:pt x="539496" y="237744"/>
                  <a:pt x="548640" y="219456"/>
                </a:cubicBezTo>
                <a:close/>
                <a:moveTo>
                  <a:pt x="841248" y="140208"/>
                </a:moveTo>
                <a:cubicBezTo>
                  <a:pt x="822960" y="140208"/>
                  <a:pt x="801624" y="143256"/>
                  <a:pt x="780288" y="152400"/>
                </a:cubicBezTo>
                <a:cubicBezTo>
                  <a:pt x="777239" y="152400"/>
                  <a:pt x="777239" y="155448"/>
                  <a:pt x="777239" y="155448"/>
                </a:cubicBezTo>
                <a:cubicBezTo>
                  <a:pt x="755903" y="201168"/>
                  <a:pt x="737615" y="243840"/>
                  <a:pt x="716280" y="289560"/>
                </a:cubicBezTo>
                <a:cubicBezTo>
                  <a:pt x="722376" y="295656"/>
                  <a:pt x="737615" y="298704"/>
                  <a:pt x="762000" y="298704"/>
                </a:cubicBezTo>
                <a:cubicBezTo>
                  <a:pt x="801624" y="298704"/>
                  <a:pt x="835152" y="283464"/>
                  <a:pt x="862584" y="249936"/>
                </a:cubicBezTo>
                <a:cubicBezTo>
                  <a:pt x="871727" y="240792"/>
                  <a:pt x="877824" y="228600"/>
                  <a:pt x="883920" y="216408"/>
                </a:cubicBezTo>
                <a:cubicBezTo>
                  <a:pt x="893064" y="195072"/>
                  <a:pt x="893064" y="176784"/>
                  <a:pt x="890015" y="164592"/>
                </a:cubicBezTo>
                <a:cubicBezTo>
                  <a:pt x="883920" y="149352"/>
                  <a:pt x="868680" y="140208"/>
                  <a:pt x="841248" y="140208"/>
                </a:cubicBezTo>
                <a:close/>
                <a:moveTo>
                  <a:pt x="2005584" y="115824"/>
                </a:moveTo>
                <a:cubicBezTo>
                  <a:pt x="2045208" y="115824"/>
                  <a:pt x="2084832" y="115824"/>
                  <a:pt x="2127503" y="115824"/>
                </a:cubicBezTo>
                <a:cubicBezTo>
                  <a:pt x="2127503" y="115824"/>
                  <a:pt x="2130552" y="118872"/>
                  <a:pt x="2127503" y="118872"/>
                </a:cubicBezTo>
                <a:cubicBezTo>
                  <a:pt x="2127503" y="121920"/>
                  <a:pt x="2124456" y="128016"/>
                  <a:pt x="2124456" y="131064"/>
                </a:cubicBezTo>
                <a:cubicBezTo>
                  <a:pt x="2124456" y="131064"/>
                  <a:pt x="2121408" y="131064"/>
                  <a:pt x="2121408" y="131064"/>
                </a:cubicBezTo>
                <a:cubicBezTo>
                  <a:pt x="2109215" y="134112"/>
                  <a:pt x="2100072" y="134112"/>
                  <a:pt x="2087880" y="134112"/>
                </a:cubicBezTo>
                <a:cubicBezTo>
                  <a:pt x="2084832" y="134112"/>
                  <a:pt x="2084832" y="137160"/>
                  <a:pt x="2084832" y="137160"/>
                </a:cubicBezTo>
                <a:cubicBezTo>
                  <a:pt x="2090927" y="179832"/>
                  <a:pt x="2093976" y="222504"/>
                  <a:pt x="2097024" y="262128"/>
                </a:cubicBezTo>
                <a:cubicBezTo>
                  <a:pt x="2139696" y="222504"/>
                  <a:pt x="2179320" y="179832"/>
                  <a:pt x="2218944" y="137160"/>
                </a:cubicBezTo>
                <a:cubicBezTo>
                  <a:pt x="2221992" y="137160"/>
                  <a:pt x="2221992" y="137160"/>
                  <a:pt x="2221992" y="137160"/>
                </a:cubicBezTo>
                <a:cubicBezTo>
                  <a:pt x="2221992" y="134112"/>
                  <a:pt x="2218944" y="134112"/>
                  <a:pt x="2218944" y="134112"/>
                </a:cubicBezTo>
                <a:cubicBezTo>
                  <a:pt x="2209800" y="134112"/>
                  <a:pt x="2200656" y="134112"/>
                  <a:pt x="2188464" y="131064"/>
                </a:cubicBezTo>
                <a:cubicBezTo>
                  <a:pt x="2188464" y="131064"/>
                  <a:pt x="2188464" y="131064"/>
                  <a:pt x="2188464" y="131064"/>
                </a:cubicBezTo>
                <a:cubicBezTo>
                  <a:pt x="2188464" y="128016"/>
                  <a:pt x="2191512" y="121920"/>
                  <a:pt x="2191512" y="118872"/>
                </a:cubicBezTo>
                <a:cubicBezTo>
                  <a:pt x="2194560" y="118872"/>
                  <a:pt x="2194560" y="115824"/>
                  <a:pt x="2197608" y="115824"/>
                </a:cubicBezTo>
                <a:cubicBezTo>
                  <a:pt x="2228088" y="115824"/>
                  <a:pt x="2258568" y="115824"/>
                  <a:pt x="2292096" y="115824"/>
                </a:cubicBezTo>
                <a:cubicBezTo>
                  <a:pt x="2292096" y="115824"/>
                  <a:pt x="2295144" y="118872"/>
                  <a:pt x="2292096" y="118872"/>
                </a:cubicBezTo>
                <a:cubicBezTo>
                  <a:pt x="2292096" y="121920"/>
                  <a:pt x="2289048" y="124968"/>
                  <a:pt x="2289048" y="131064"/>
                </a:cubicBezTo>
                <a:cubicBezTo>
                  <a:pt x="2289048" y="131064"/>
                  <a:pt x="2286000" y="131064"/>
                  <a:pt x="2286000" y="131064"/>
                </a:cubicBezTo>
                <a:cubicBezTo>
                  <a:pt x="2273808" y="134112"/>
                  <a:pt x="2261615" y="134112"/>
                  <a:pt x="2252472" y="134112"/>
                </a:cubicBezTo>
                <a:cubicBezTo>
                  <a:pt x="2249424" y="134112"/>
                  <a:pt x="2249424" y="134112"/>
                  <a:pt x="2249424" y="137160"/>
                </a:cubicBezTo>
                <a:cubicBezTo>
                  <a:pt x="2188464" y="195072"/>
                  <a:pt x="2130552" y="256032"/>
                  <a:pt x="2069592" y="316992"/>
                </a:cubicBezTo>
                <a:cubicBezTo>
                  <a:pt x="2069592" y="316992"/>
                  <a:pt x="2069592" y="316992"/>
                  <a:pt x="2066544" y="316992"/>
                </a:cubicBezTo>
                <a:cubicBezTo>
                  <a:pt x="2063496" y="316992"/>
                  <a:pt x="2057400" y="316992"/>
                  <a:pt x="2054352" y="316992"/>
                </a:cubicBezTo>
                <a:cubicBezTo>
                  <a:pt x="2051303" y="316992"/>
                  <a:pt x="2051303" y="316992"/>
                  <a:pt x="2051303" y="316992"/>
                </a:cubicBezTo>
                <a:cubicBezTo>
                  <a:pt x="2045208" y="256032"/>
                  <a:pt x="2039112" y="198120"/>
                  <a:pt x="2033015" y="137160"/>
                </a:cubicBezTo>
                <a:cubicBezTo>
                  <a:pt x="2029968" y="137160"/>
                  <a:pt x="2029968" y="134112"/>
                  <a:pt x="2029968" y="134112"/>
                </a:cubicBezTo>
                <a:cubicBezTo>
                  <a:pt x="2017776" y="134112"/>
                  <a:pt x="2008632" y="134112"/>
                  <a:pt x="1996439" y="131064"/>
                </a:cubicBezTo>
                <a:cubicBezTo>
                  <a:pt x="1996439" y="131064"/>
                  <a:pt x="1996439" y="131064"/>
                  <a:pt x="1996439" y="131064"/>
                </a:cubicBezTo>
                <a:cubicBezTo>
                  <a:pt x="1996439" y="128016"/>
                  <a:pt x="1999488" y="121920"/>
                  <a:pt x="1999488" y="118872"/>
                </a:cubicBezTo>
                <a:cubicBezTo>
                  <a:pt x="2002536" y="118872"/>
                  <a:pt x="2002536" y="115824"/>
                  <a:pt x="2005584" y="115824"/>
                </a:cubicBezTo>
                <a:close/>
                <a:moveTo>
                  <a:pt x="1444752" y="112776"/>
                </a:moveTo>
                <a:cubicBezTo>
                  <a:pt x="1450848" y="112776"/>
                  <a:pt x="1456944" y="112776"/>
                  <a:pt x="1463039" y="112776"/>
                </a:cubicBezTo>
                <a:cubicBezTo>
                  <a:pt x="1466088" y="112776"/>
                  <a:pt x="1466088" y="112776"/>
                  <a:pt x="1466088" y="115824"/>
                </a:cubicBezTo>
                <a:cubicBezTo>
                  <a:pt x="1438656" y="173736"/>
                  <a:pt x="1411224" y="234696"/>
                  <a:pt x="1386839" y="292608"/>
                </a:cubicBezTo>
                <a:cubicBezTo>
                  <a:pt x="1386839" y="295656"/>
                  <a:pt x="1386839" y="295656"/>
                  <a:pt x="1389888" y="295656"/>
                </a:cubicBezTo>
                <a:cubicBezTo>
                  <a:pt x="1402080" y="295656"/>
                  <a:pt x="1414272" y="295656"/>
                  <a:pt x="1426464" y="298704"/>
                </a:cubicBezTo>
                <a:cubicBezTo>
                  <a:pt x="1426464" y="298704"/>
                  <a:pt x="1426464" y="298704"/>
                  <a:pt x="1426464" y="301752"/>
                </a:cubicBezTo>
                <a:cubicBezTo>
                  <a:pt x="1426464" y="304800"/>
                  <a:pt x="1423415" y="307848"/>
                  <a:pt x="1423415" y="310896"/>
                </a:cubicBezTo>
                <a:cubicBezTo>
                  <a:pt x="1420368" y="313944"/>
                  <a:pt x="1420368" y="313944"/>
                  <a:pt x="1417320" y="313944"/>
                </a:cubicBezTo>
                <a:cubicBezTo>
                  <a:pt x="1374648" y="313944"/>
                  <a:pt x="1328927" y="313944"/>
                  <a:pt x="1286256" y="313944"/>
                </a:cubicBezTo>
                <a:cubicBezTo>
                  <a:pt x="1283208" y="313944"/>
                  <a:pt x="1283208" y="313944"/>
                  <a:pt x="1283208" y="310896"/>
                </a:cubicBezTo>
                <a:cubicBezTo>
                  <a:pt x="1286256" y="307848"/>
                  <a:pt x="1286256" y="304800"/>
                  <a:pt x="1289303" y="301752"/>
                </a:cubicBezTo>
                <a:cubicBezTo>
                  <a:pt x="1289303" y="298704"/>
                  <a:pt x="1289303" y="298704"/>
                  <a:pt x="1292352" y="298704"/>
                </a:cubicBezTo>
                <a:cubicBezTo>
                  <a:pt x="1307592" y="295656"/>
                  <a:pt x="1319784" y="295656"/>
                  <a:pt x="1335024" y="295656"/>
                </a:cubicBezTo>
                <a:cubicBezTo>
                  <a:pt x="1338072" y="295656"/>
                  <a:pt x="1338072" y="295656"/>
                  <a:pt x="1338072" y="292608"/>
                </a:cubicBezTo>
                <a:cubicBezTo>
                  <a:pt x="1359408" y="243840"/>
                  <a:pt x="1383792" y="192024"/>
                  <a:pt x="1405127" y="143256"/>
                </a:cubicBezTo>
                <a:cubicBezTo>
                  <a:pt x="1405127" y="140208"/>
                  <a:pt x="1405127" y="140208"/>
                  <a:pt x="1402080" y="140208"/>
                </a:cubicBezTo>
                <a:cubicBezTo>
                  <a:pt x="1389888" y="140208"/>
                  <a:pt x="1374648" y="137160"/>
                  <a:pt x="1362456" y="137160"/>
                </a:cubicBezTo>
                <a:cubicBezTo>
                  <a:pt x="1359408" y="137160"/>
                  <a:pt x="1359408" y="137160"/>
                  <a:pt x="1359408" y="134112"/>
                </a:cubicBezTo>
                <a:cubicBezTo>
                  <a:pt x="1362456" y="131064"/>
                  <a:pt x="1362456" y="128016"/>
                  <a:pt x="1365503" y="124968"/>
                </a:cubicBezTo>
                <a:cubicBezTo>
                  <a:pt x="1365503" y="121920"/>
                  <a:pt x="1365503" y="121920"/>
                  <a:pt x="1368552" y="121920"/>
                </a:cubicBezTo>
                <a:cubicBezTo>
                  <a:pt x="1392936" y="118872"/>
                  <a:pt x="1417320" y="115824"/>
                  <a:pt x="1441703" y="112776"/>
                </a:cubicBezTo>
                <a:cubicBezTo>
                  <a:pt x="1444752" y="112776"/>
                  <a:pt x="1444752" y="112776"/>
                  <a:pt x="1444752" y="112776"/>
                </a:cubicBezTo>
                <a:close/>
                <a:moveTo>
                  <a:pt x="1112520" y="109728"/>
                </a:moveTo>
                <a:cubicBezTo>
                  <a:pt x="1133856" y="109728"/>
                  <a:pt x="1155192" y="112776"/>
                  <a:pt x="1173480" y="118872"/>
                </a:cubicBezTo>
                <a:cubicBezTo>
                  <a:pt x="1173480" y="118872"/>
                  <a:pt x="1176527" y="118872"/>
                  <a:pt x="1176527" y="121920"/>
                </a:cubicBezTo>
                <a:cubicBezTo>
                  <a:pt x="1167384" y="137160"/>
                  <a:pt x="1161288" y="155448"/>
                  <a:pt x="1152144" y="173736"/>
                </a:cubicBezTo>
                <a:cubicBezTo>
                  <a:pt x="1152144" y="173736"/>
                  <a:pt x="1152144" y="173736"/>
                  <a:pt x="1149096" y="173736"/>
                </a:cubicBezTo>
                <a:cubicBezTo>
                  <a:pt x="1143000" y="173736"/>
                  <a:pt x="1136903" y="173736"/>
                  <a:pt x="1130808" y="173736"/>
                </a:cubicBezTo>
                <a:cubicBezTo>
                  <a:pt x="1127760" y="173736"/>
                  <a:pt x="1127760" y="173736"/>
                  <a:pt x="1127760" y="173736"/>
                </a:cubicBezTo>
                <a:cubicBezTo>
                  <a:pt x="1130808" y="161544"/>
                  <a:pt x="1133856" y="149352"/>
                  <a:pt x="1133856" y="137160"/>
                </a:cubicBezTo>
                <a:cubicBezTo>
                  <a:pt x="1133856" y="134112"/>
                  <a:pt x="1133856" y="134112"/>
                  <a:pt x="1133856" y="134112"/>
                </a:cubicBezTo>
                <a:cubicBezTo>
                  <a:pt x="1124712" y="131064"/>
                  <a:pt x="1115568" y="128016"/>
                  <a:pt x="1103376" y="128016"/>
                </a:cubicBezTo>
                <a:cubicBezTo>
                  <a:pt x="1082039" y="128016"/>
                  <a:pt x="1066800" y="134112"/>
                  <a:pt x="1054608" y="146304"/>
                </a:cubicBezTo>
                <a:cubicBezTo>
                  <a:pt x="1048512" y="149352"/>
                  <a:pt x="1045464" y="152400"/>
                  <a:pt x="1042415" y="158496"/>
                </a:cubicBezTo>
                <a:cubicBezTo>
                  <a:pt x="1036320" y="170688"/>
                  <a:pt x="1045464" y="182880"/>
                  <a:pt x="1069848" y="192024"/>
                </a:cubicBezTo>
                <a:cubicBezTo>
                  <a:pt x="1078992" y="195072"/>
                  <a:pt x="1085088" y="198120"/>
                  <a:pt x="1091184" y="201168"/>
                </a:cubicBezTo>
                <a:cubicBezTo>
                  <a:pt x="1127760" y="213360"/>
                  <a:pt x="1143000" y="231648"/>
                  <a:pt x="1130808" y="256032"/>
                </a:cubicBezTo>
                <a:cubicBezTo>
                  <a:pt x="1124712" y="274320"/>
                  <a:pt x="1106424" y="292608"/>
                  <a:pt x="1078992" y="304800"/>
                </a:cubicBezTo>
                <a:cubicBezTo>
                  <a:pt x="1054608" y="313944"/>
                  <a:pt x="1027176" y="320040"/>
                  <a:pt x="999744" y="320040"/>
                </a:cubicBezTo>
                <a:cubicBezTo>
                  <a:pt x="981456" y="320040"/>
                  <a:pt x="960120" y="316992"/>
                  <a:pt x="935736" y="310896"/>
                </a:cubicBezTo>
                <a:cubicBezTo>
                  <a:pt x="935736" y="310896"/>
                  <a:pt x="932688" y="307848"/>
                  <a:pt x="935736" y="307848"/>
                </a:cubicBezTo>
                <a:cubicBezTo>
                  <a:pt x="941832" y="289560"/>
                  <a:pt x="950976" y="271272"/>
                  <a:pt x="957072" y="256032"/>
                </a:cubicBezTo>
                <a:cubicBezTo>
                  <a:pt x="957072" y="252984"/>
                  <a:pt x="960120" y="252984"/>
                  <a:pt x="960120" y="252984"/>
                </a:cubicBezTo>
                <a:cubicBezTo>
                  <a:pt x="966215" y="252984"/>
                  <a:pt x="972312" y="252984"/>
                  <a:pt x="978408" y="252984"/>
                </a:cubicBezTo>
                <a:cubicBezTo>
                  <a:pt x="981456" y="252984"/>
                  <a:pt x="981456" y="252984"/>
                  <a:pt x="981456" y="256032"/>
                </a:cubicBezTo>
                <a:cubicBezTo>
                  <a:pt x="978408" y="268224"/>
                  <a:pt x="978408" y="280416"/>
                  <a:pt x="975360" y="292608"/>
                </a:cubicBezTo>
                <a:cubicBezTo>
                  <a:pt x="975360" y="292608"/>
                  <a:pt x="975360" y="292608"/>
                  <a:pt x="975360" y="292608"/>
                </a:cubicBezTo>
                <a:cubicBezTo>
                  <a:pt x="987552" y="298704"/>
                  <a:pt x="999744" y="301752"/>
                  <a:pt x="1014984" y="301752"/>
                </a:cubicBezTo>
                <a:cubicBezTo>
                  <a:pt x="1048512" y="301752"/>
                  <a:pt x="1069848" y="289560"/>
                  <a:pt x="1078992" y="268224"/>
                </a:cubicBezTo>
                <a:cubicBezTo>
                  <a:pt x="1085088" y="256032"/>
                  <a:pt x="1082039" y="246888"/>
                  <a:pt x="1066800" y="240792"/>
                </a:cubicBezTo>
                <a:cubicBezTo>
                  <a:pt x="1063752" y="237744"/>
                  <a:pt x="1060703" y="237744"/>
                  <a:pt x="1051560" y="234696"/>
                </a:cubicBezTo>
                <a:cubicBezTo>
                  <a:pt x="1045464" y="231648"/>
                  <a:pt x="1036320" y="228600"/>
                  <a:pt x="1030224" y="225552"/>
                </a:cubicBezTo>
                <a:cubicBezTo>
                  <a:pt x="993648" y="213360"/>
                  <a:pt x="981456" y="195072"/>
                  <a:pt x="993648" y="167640"/>
                </a:cubicBezTo>
                <a:cubicBezTo>
                  <a:pt x="999744" y="152400"/>
                  <a:pt x="1018032" y="137160"/>
                  <a:pt x="1042415" y="124968"/>
                </a:cubicBezTo>
                <a:cubicBezTo>
                  <a:pt x="1066800" y="115824"/>
                  <a:pt x="1088136" y="109728"/>
                  <a:pt x="1112520" y="109728"/>
                </a:cubicBezTo>
                <a:close/>
                <a:moveTo>
                  <a:pt x="880872" y="109728"/>
                </a:moveTo>
                <a:cubicBezTo>
                  <a:pt x="911352" y="109728"/>
                  <a:pt x="932688" y="118872"/>
                  <a:pt x="944880" y="140208"/>
                </a:cubicBezTo>
                <a:cubicBezTo>
                  <a:pt x="954024" y="158496"/>
                  <a:pt x="950976" y="179832"/>
                  <a:pt x="941832" y="204216"/>
                </a:cubicBezTo>
                <a:cubicBezTo>
                  <a:pt x="926592" y="237744"/>
                  <a:pt x="902208" y="265176"/>
                  <a:pt x="865632" y="286512"/>
                </a:cubicBezTo>
                <a:cubicBezTo>
                  <a:pt x="829056" y="307848"/>
                  <a:pt x="789432" y="320040"/>
                  <a:pt x="746760" y="320040"/>
                </a:cubicBezTo>
                <a:cubicBezTo>
                  <a:pt x="734568" y="320040"/>
                  <a:pt x="722376" y="320040"/>
                  <a:pt x="707136" y="316992"/>
                </a:cubicBezTo>
                <a:cubicBezTo>
                  <a:pt x="691896" y="344424"/>
                  <a:pt x="679704" y="374904"/>
                  <a:pt x="667512" y="405384"/>
                </a:cubicBezTo>
                <a:cubicBezTo>
                  <a:pt x="667512" y="405384"/>
                  <a:pt x="667512" y="405384"/>
                  <a:pt x="670560" y="405384"/>
                </a:cubicBezTo>
                <a:cubicBezTo>
                  <a:pt x="682752" y="408432"/>
                  <a:pt x="697992" y="408432"/>
                  <a:pt x="713232" y="408432"/>
                </a:cubicBezTo>
                <a:cubicBezTo>
                  <a:pt x="716280" y="408432"/>
                  <a:pt x="716280" y="411480"/>
                  <a:pt x="716280" y="411480"/>
                </a:cubicBezTo>
                <a:cubicBezTo>
                  <a:pt x="713232" y="414528"/>
                  <a:pt x="713232" y="420624"/>
                  <a:pt x="710184" y="423672"/>
                </a:cubicBezTo>
                <a:cubicBezTo>
                  <a:pt x="710184" y="423672"/>
                  <a:pt x="707136" y="426720"/>
                  <a:pt x="707136" y="426720"/>
                </a:cubicBezTo>
                <a:cubicBezTo>
                  <a:pt x="658368" y="426720"/>
                  <a:pt x="612648" y="426720"/>
                  <a:pt x="566928" y="426720"/>
                </a:cubicBezTo>
                <a:cubicBezTo>
                  <a:pt x="563880" y="426720"/>
                  <a:pt x="563880" y="423672"/>
                  <a:pt x="563880" y="423672"/>
                </a:cubicBezTo>
                <a:cubicBezTo>
                  <a:pt x="566928" y="420624"/>
                  <a:pt x="566928" y="414528"/>
                  <a:pt x="569976" y="411480"/>
                </a:cubicBezTo>
                <a:cubicBezTo>
                  <a:pt x="569976" y="411480"/>
                  <a:pt x="573024" y="408432"/>
                  <a:pt x="573024" y="408432"/>
                </a:cubicBezTo>
                <a:cubicBezTo>
                  <a:pt x="588264" y="408432"/>
                  <a:pt x="600456" y="408432"/>
                  <a:pt x="615696" y="405384"/>
                </a:cubicBezTo>
                <a:cubicBezTo>
                  <a:pt x="618744" y="405384"/>
                  <a:pt x="618744" y="405384"/>
                  <a:pt x="618744" y="405384"/>
                </a:cubicBezTo>
                <a:cubicBezTo>
                  <a:pt x="658368" y="316992"/>
                  <a:pt x="694944" y="228600"/>
                  <a:pt x="734568" y="143256"/>
                </a:cubicBezTo>
                <a:cubicBezTo>
                  <a:pt x="734568" y="140208"/>
                  <a:pt x="734568" y="140208"/>
                  <a:pt x="731520" y="140208"/>
                </a:cubicBezTo>
                <a:cubicBezTo>
                  <a:pt x="719327" y="140208"/>
                  <a:pt x="707136" y="137160"/>
                  <a:pt x="691896" y="137160"/>
                </a:cubicBezTo>
                <a:cubicBezTo>
                  <a:pt x="691896" y="137160"/>
                  <a:pt x="688848" y="137160"/>
                  <a:pt x="691896" y="134112"/>
                </a:cubicBezTo>
                <a:cubicBezTo>
                  <a:pt x="691896" y="131064"/>
                  <a:pt x="694944" y="128016"/>
                  <a:pt x="694944" y="124968"/>
                </a:cubicBezTo>
                <a:cubicBezTo>
                  <a:pt x="694944" y="121920"/>
                  <a:pt x="697992" y="121920"/>
                  <a:pt x="697992" y="121920"/>
                </a:cubicBezTo>
                <a:cubicBezTo>
                  <a:pt x="722376" y="118872"/>
                  <a:pt x="746760" y="115824"/>
                  <a:pt x="771144" y="112776"/>
                </a:cubicBezTo>
                <a:cubicBezTo>
                  <a:pt x="774192" y="112776"/>
                  <a:pt x="774192" y="112776"/>
                  <a:pt x="777239" y="112776"/>
                </a:cubicBezTo>
                <a:cubicBezTo>
                  <a:pt x="783336" y="112776"/>
                  <a:pt x="786384" y="112776"/>
                  <a:pt x="792480" y="112776"/>
                </a:cubicBezTo>
                <a:cubicBezTo>
                  <a:pt x="795527" y="112776"/>
                  <a:pt x="795527" y="112776"/>
                  <a:pt x="795527" y="115824"/>
                </a:cubicBezTo>
                <a:cubicBezTo>
                  <a:pt x="792480" y="121920"/>
                  <a:pt x="789432" y="128016"/>
                  <a:pt x="786384" y="137160"/>
                </a:cubicBezTo>
                <a:cubicBezTo>
                  <a:pt x="819912" y="118872"/>
                  <a:pt x="850392" y="109728"/>
                  <a:pt x="880872" y="109728"/>
                </a:cubicBezTo>
                <a:close/>
                <a:moveTo>
                  <a:pt x="560832" y="109728"/>
                </a:moveTo>
                <a:cubicBezTo>
                  <a:pt x="600456" y="109728"/>
                  <a:pt x="621792" y="118872"/>
                  <a:pt x="627888" y="137160"/>
                </a:cubicBezTo>
                <a:cubicBezTo>
                  <a:pt x="627888" y="143256"/>
                  <a:pt x="624840" y="152400"/>
                  <a:pt x="621792" y="164592"/>
                </a:cubicBezTo>
                <a:cubicBezTo>
                  <a:pt x="603504" y="204216"/>
                  <a:pt x="585216" y="243840"/>
                  <a:pt x="566928" y="286512"/>
                </a:cubicBezTo>
                <a:cubicBezTo>
                  <a:pt x="566928" y="286512"/>
                  <a:pt x="566928" y="289560"/>
                  <a:pt x="569976" y="289560"/>
                </a:cubicBezTo>
                <a:cubicBezTo>
                  <a:pt x="579120" y="292608"/>
                  <a:pt x="591312" y="295656"/>
                  <a:pt x="603504" y="295656"/>
                </a:cubicBezTo>
                <a:cubicBezTo>
                  <a:pt x="603504" y="298704"/>
                  <a:pt x="603504" y="298704"/>
                  <a:pt x="603504" y="298704"/>
                </a:cubicBezTo>
                <a:cubicBezTo>
                  <a:pt x="603504" y="301752"/>
                  <a:pt x="603504" y="304800"/>
                  <a:pt x="600456" y="307848"/>
                </a:cubicBezTo>
                <a:cubicBezTo>
                  <a:pt x="600456" y="307848"/>
                  <a:pt x="597408" y="310896"/>
                  <a:pt x="597408" y="310896"/>
                </a:cubicBezTo>
                <a:cubicBezTo>
                  <a:pt x="569976" y="310896"/>
                  <a:pt x="542544" y="313944"/>
                  <a:pt x="515112" y="316992"/>
                </a:cubicBezTo>
                <a:cubicBezTo>
                  <a:pt x="515112" y="316992"/>
                  <a:pt x="515112" y="316992"/>
                  <a:pt x="515112" y="313944"/>
                </a:cubicBezTo>
                <a:cubicBezTo>
                  <a:pt x="515112" y="307848"/>
                  <a:pt x="518160" y="301752"/>
                  <a:pt x="518160" y="292608"/>
                </a:cubicBezTo>
                <a:cubicBezTo>
                  <a:pt x="487680" y="310896"/>
                  <a:pt x="457200" y="320040"/>
                  <a:pt x="426720" y="320040"/>
                </a:cubicBezTo>
                <a:cubicBezTo>
                  <a:pt x="396240" y="320040"/>
                  <a:pt x="381000" y="310896"/>
                  <a:pt x="377952" y="292608"/>
                </a:cubicBezTo>
                <a:cubicBezTo>
                  <a:pt x="377952" y="286512"/>
                  <a:pt x="377952" y="280416"/>
                  <a:pt x="384048" y="271272"/>
                </a:cubicBezTo>
                <a:cubicBezTo>
                  <a:pt x="393192" y="246888"/>
                  <a:pt x="417576" y="228600"/>
                  <a:pt x="457200" y="216408"/>
                </a:cubicBezTo>
                <a:cubicBezTo>
                  <a:pt x="466344" y="213360"/>
                  <a:pt x="478536" y="210312"/>
                  <a:pt x="490728" y="210312"/>
                </a:cubicBezTo>
                <a:cubicBezTo>
                  <a:pt x="515112" y="204216"/>
                  <a:pt x="536448" y="204216"/>
                  <a:pt x="554736" y="201168"/>
                </a:cubicBezTo>
                <a:cubicBezTo>
                  <a:pt x="560832" y="188976"/>
                  <a:pt x="566928" y="179832"/>
                  <a:pt x="569976" y="167640"/>
                </a:cubicBezTo>
                <a:cubicBezTo>
                  <a:pt x="582168" y="143256"/>
                  <a:pt x="573024" y="131064"/>
                  <a:pt x="542544" y="131064"/>
                </a:cubicBezTo>
                <a:cubicBezTo>
                  <a:pt x="524256" y="131064"/>
                  <a:pt x="509016" y="134112"/>
                  <a:pt x="493776" y="137160"/>
                </a:cubicBezTo>
                <a:cubicBezTo>
                  <a:pt x="493776" y="140208"/>
                  <a:pt x="490728" y="140208"/>
                  <a:pt x="490728" y="143256"/>
                </a:cubicBezTo>
                <a:cubicBezTo>
                  <a:pt x="481584" y="152400"/>
                  <a:pt x="475488" y="164592"/>
                  <a:pt x="466344" y="176784"/>
                </a:cubicBezTo>
                <a:cubicBezTo>
                  <a:pt x="466344" y="176784"/>
                  <a:pt x="463296" y="176784"/>
                  <a:pt x="463296" y="176784"/>
                </a:cubicBezTo>
                <a:cubicBezTo>
                  <a:pt x="457200" y="176784"/>
                  <a:pt x="451104" y="176784"/>
                  <a:pt x="445008" y="176784"/>
                </a:cubicBezTo>
                <a:cubicBezTo>
                  <a:pt x="441960" y="176784"/>
                  <a:pt x="441960" y="176784"/>
                  <a:pt x="441960" y="176784"/>
                </a:cubicBezTo>
                <a:cubicBezTo>
                  <a:pt x="451104" y="158496"/>
                  <a:pt x="457200" y="143256"/>
                  <a:pt x="463296" y="124968"/>
                </a:cubicBezTo>
                <a:cubicBezTo>
                  <a:pt x="466344" y="124968"/>
                  <a:pt x="466344" y="124968"/>
                  <a:pt x="469392" y="121920"/>
                </a:cubicBezTo>
                <a:cubicBezTo>
                  <a:pt x="502920" y="115824"/>
                  <a:pt x="533400" y="109728"/>
                  <a:pt x="560832" y="109728"/>
                </a:cubicBezTo>
                <a:close/>
                <a:moveTo>
                  <a:pt x="1728215" y="109728"/>
                </a:moveTo>
                <a:cubicBezTo>
                  <a:pt x="1776984" y="109728"/>
                  <a:pt x="1792224" y="131064"/>
                  <a:pt x="1773936" y="176784"/>
                </a:cubicBezTo>
                <a:cubicBezTo>
                  <a:pt x="1755648" y="213360"/>
                  <a:pt x="1740408" y="252984"/>
                  <a:pt x="1722120" y="292608"/>
                </a:cubicBezTo>
                <a:cubicBezTo>
                  <a:pt x="1722120" y="295656"/>
                  <a:pt x="1722120" y="295656"/>
                  <a:pt x="1725168" y="295656"/>
                </a:cubicBezTo>
                <a:cubicBezTo>
                  <a:pt x="1737360" y="295656"/>
                  <a:pt x="1749552" y="295656"/>
                  <a:pt x="1761744" y="298704"/>
                </a:cubicBezTo>
                <a:cubicBezTo>
                  <a:pt x="1761744" y="298704"/>
                  <a:pt x="1764792" y="298704"/>
                  <a:pt x="1761744" y="301752"/>
                </a:cubicBezTo>
                <a:cubicBezTo>
                  <a:pt x="1761744" y="304800"/>
                  <a:pt x="1758696" y="307848"/>
                  <a:pt x="1758696" y="310896"/>
                </a:cubicBezTo>
                <a:cubicBezTo>
                  <a:pt x="1758696" y="313944"/>
                  <a:pt x="1755648" y="313944"/>
                  <a:pt x="1752600" y="313944"/>
                </a:cubicBezTo>
                <a:cubicBezTo>
                  <a:pt x="1709927" y="313944"/>
                  <a:pt x="1667256" y="313944"/>
                  <a:pt x="1624584" y="313944"/>
                </a:cubicBezTo>
                <a:cubicBezTo>
                  <a:pt x="1624584" y="313944"/>
                  <a:pt x="1621536" y="313944"/>
                  <a:pt x="1624584" y="310896"/>
                </a:cubicBezTo>
                <a:cubicBezTo>
                  <a:pt x="1624584" y="307848"/>
                  <a:pt x="1627632" y="304800"/>
                  <a:pt x="1627632" y="301752"/>
                </a:cubicBezTo>
                <a:cubicBezTo>
                  <a:pt x="1627632" y="298704"/>
                  <a:pt x="1630680" y="298704"/>
                  <a:pt x="1633727" y="298704"/>
                </a:cubicBezTo>
                <a:cubicBezTo>
                  <a:pt x="1645920" y="295656"/>
                  <a:pt x="1658112" y="295656"/>
                  <a:pt x="1670303" y="295656"/>
                </a:cubicBezTo>
                <a:cubicBezTo>
                  <a:pt x="1673352" y="295656"/>
                  <a:pt x="1673352" y="295656"/>
                  <a:pt x="1673352" y="292608"/>
                </a:cubicBezTo>
                <a:cubicBezTo>
                  <a:pt x="1688592" y="259080"/>
                  <a:pt x="1703832" y="222504"/>
                  <a:pt x="1719072" y="188976"/>
                </a:cubicBezTo>
                <a:cubicBezTo>
                  <a:pt x="1728215" y="173736"/>
                  <a:pt x="1728215" y="161544"/>
                  <a:pt x="1725168" y="152400"/>
                </a:cubicBezTo>
                <a:cubicBezTo>
                  <a:pt x="1719072" y="143256"/>
                  <a:pt x="1706880" y="140208"/>
                  <a:pt x="1688592" y="140208"/>
                </a:cubicBezTo>
                <a:cubicBezTo>
                  <a:pt x="1664208" y="140208"/>
                  <a:pt x="1642872" y="143256"/>
                  <a:pt x="1621536" y="149352"/>
                </a:cubicBezTo>
                <a:cubicBezTo>
                  <a:pt x="1618488" y="149352"/>
                  <a:pt x="1618488" y="152400"/>
                  <a:pt x="1618488" y="152400"/>
                </a:cubicBezTo>
                <a:cubicBezTo>
                  <a:pt x="1597152" y="198120"/>
                  <a:pt x="1575815" y="246888"/>
                  <a:pt x="1554480" y="292608"/>
                </a:cubicBezTo>
                <a:cubicBezTo>
                  <a:pt x="1554480" y="295656"/>
                  <a:pt x="1554480" y="295656"/>
                  <a:pt x="1557527" y="295656"/>
                </a:cubicBezTo>
                <a:cubicBezTo>
                  <a:pt x="1569720" y="295656"/>
                  <a:pt x="1581912" y="295656"/>
                  <a:pt x="1594103" y="298704"/>
                </a:cubicBezTo>
                <a:cubicBezTo>
                  <a:pt x="1597152" y="298704"/>
                  <a:pt x="1597152" y="298704"/>
                  <a:pt x="1594103" y="301752"/>
                </a:cubicBezTo>
                <a:cubicBezTo>
                  <a:pt x="1594103" y="304800"/>
                  <a:pt x="1591056" y="307848"/>
                  <a:pt x="1591056" y="310896"/>
                </a:cubicBezTo>
                <a:cubicBezTo>
                  <a:pt x="1591056" y="313944"/>
                  <a:pt x="1588008" y="313944"/>
                  <a:pt x="1588008" y="313944"/>
                </a:cubicBezTo>
                <a:cubicBezTo>
                  <a:pt x="1542288" y="313944"/>
                  <a:pt x="1499615" y="313944"/>
                  <a:pt x="1453896" y="313944"/>
                </a:cubicBezTo>
                <a:cubicBezTo>
                  <a:pt x="1453896" y="313944"/>
                  <a:pt x="1450848" y="313944"/>
                  <a:pt x="1453896" y="310896"/>
                </a:cubicBezTo>
                <a:cubicBezTo>
                  <a:pt x="1453896" y="307848"/>
                  <a:pt x="1456944" y="304800"/>
                  <a:pt x="1456944" y="301752"/>
                </a:cubicBezTo>
                <a:cubicBezTo>
                  <a:pt x="1459992" y="298704"/>
                  <a:pt x="1459992" y="298704"/>
                  <a:pt x="1463039" y="298704"/>
                </a:cubicBezTo>
                <a:cubicBezTo>
                  <a:pt x="1475232" y="295656"/>
                  <a:pt x="1490472" y="295656"/>
                  <a:pt x="1505712" y="295656"/>
                </a:cubicBezTo>
                <a:cubicBezTo>
                  <a:pt x="1505712" y="295656"/>
                  <a:pt x="1508760" y="295656"/>
                  <a:pt x="1508760" y="292608"/>
                </a:cubicBezTo>
                <a:cubicBezTo>
                  <a:pt x="1530096" y="243840"/>
                  <a:pt x="1551432" y="192024"/>
                  <a:pt x="1572768" y="143256"/>
                </a:cubicBezTo>
                <a:cubicBezTo>
                  <a:pt x="1575815" y="140208"/>
                  <a:pt x="1575815" y="140208"/>
                  <a:pt x="1572768" y="140208"/>
                </a:cubicBezTo>
                <a:cubicBezTo>
                  <a:pt x="1557527" y="140208"/>
                  <a:pt x="1545336" y="137160"/>
                  <a:pt x="1533144" y="137160"/>
                </a:cubicBezTo>
                <a:cubicBezTo>
                  <a:pt x="1530096" y="137160"/>
                  <a:pt x="1530096" y="137160"/>
                  <a:pt x="1530096" y="134112"/>
                </a:cubicBezTo>
                <a:cubicBezTo>
                  <a:pt x="1530096" y="131064"/>
                  <a:pt x="1533144" y="128016"/>
                  <a:pt x="1533144" y="124968"/>
                </a:cubicBezTo>
                <a:cubicBezTo>
                  <a:pt x="1536192" y="121920"/>
                  <a:pt x="1536192" y="121920"/>
                  <a:pt x="1536192" y="121920"/>
                </a:cubicBezTo>
                <a:cubicBezTo>
                  <a:pt x="1563624" y="118872"/>
                  <a:pt x="1588008" y="115824"/>
                  <a:pt x="1612392" y="112776"/>
                </a:cubicBezTo>
                <a:cubicBezTo>
                  <a:pt x="1615439" y="112776"/>
                  <a:pt x="1615439" y="112776"/>
                  <a:pt x="1615439" y="112776"/>
                </a:cubicBezTo>
                <a:cubicBezTo>
                  <a:pt x="1621536" y="112776"/>
                  <a:pt x="1627632" y="112776"/>
                  <a:pt x="1633727" y="112776"/>
                </a:cubicBezTo>
                <a:cubicBezTo>
                  <a:pt x="1633727" y="112776"/>
                  <a:pt x="1633727" y="112776"/>
                  <a:pt x="1633727" y="115824"/>
                </a:cubicBezTo>
                <a:cubicBezTo>
                  <a:pt x="1630680" y="121920"/>
                  <a:pt x="1627632" y="128016"/>
                  <a:pt x="1624584" y="134112"/>
                </a:cubicBezTo>
                <a:cubicBezTo>
                  <a:pt x="1648968" y="121920"/>
                  <a:pt x="1673352" y="115824"/>
                  <a:pt x="1700784" y="112776"/>
                </a:cubicBezTo>
                <a:cubicBezTo>
                  <a:pt x="1709927" y="109728"/>
                  <a:pt x="1719072" y="109728"/>
                  <a:pt x="1728215" y="109728"/>
                </a:cubicBezTo>
                <a:close/>
                <a:moveTo>
                  <a:pt x="1484376" y="6096"/>
                </a:moveTo>
                <a:cubicBezTo>
                  <a:pt x="1493520" y="6096"/>
                  <a:pt x="1502664" y="9144"/>
                  <a:pt x="1505712" y="12192"/>
                </a:cubicBezTo>
                <a:cubicBezTo>
                  <a:pt x="1508760" y="18288"/>
                  <a:pt x="1508760" y="24384"/>
                  <a:pt x="1505712" y="30480"/>
                </a:cubicBezTo>
                <a:cubicBezTo>
                  <a:pt x="1502664" y="36576"/>
                  <a:pt x="1496568" y="42672"/>
                  <a:pt x="1490472" y="48768"/>
                </a:cubicBezTo>
                <a:cubicBezTo>
                  <a:pt x="1481327" y="51816"/>
                  <a:pt x="1472184" y="54864"/>
                  <a:pt x="1463039" y="54864"/>
                </a:cubicBezTo>
                <a:cubicBezTo>
                  <a:pt x="1453896" y="54864"/>
                  <a:pt x="1447800" y="51816"/>
                  <a:pt x="1444752" y="48768"/>
                </a:cubicBezTo>
                <a:cubicBezTo>
                  <a:pt x="1441703" y="42672"/>
                  <a:pt x="1438656" y="36576"/>
                  <a:pt x="1441703" y="30480"/>
                </a:cubicBezTo>
                <a:cubicBezTo>
                  <a:pt x="1444752" y="24384"/>
                  <a:pt x="1450848" y="18288"/>
                  <a:pt x="1459992" y="12192"/>
                </a:cubicBezTo>
                <a:cubicBezTo>
                  <a:pt x="1469136" y="9144"/>
                  <a:pt x="1475232" y="6096"/>
                  <a:pt x="1484376" y="6096"/>
                </a:cubicBezTo>
                <a:close/>
                <a:moveTo>
                  <a:pt x="316992" y="0"/>
                </a:moveTo>
                <a:cubicBezTo>
                  <a:pt x="338328" y="0"/>
                  <a:pt x="362712" y="3048"/>
                  <a:pt x="393192" y="9144"/>
                </a:cubicBezTo>
                <a:cubicBezTo>
                  <a:pt x="399288" y="9144"/>
                  <a:pt x="405384" y="12192"/>
                  <a:pt x="414528" y="12192"/>
                </a:cubicBezTo>
                <a:cubicBezTo>
                  <a:pt x="417576" y="12192"/>
                  <a:pt x="417576" y="12192"/>
                  <a:pt x="417576" y="15240"/>
                </a:cubicBezTo>
                <a:cubicBezTo>
                  <a:pt x="408432" y="36576"/>
                  <a:pt x="396240" y="60960"/>
                  <a:pt x="387096" y="82296"/>
                </a:cubicBezTo>
                <a:cubicBezTo>
                  <a:pt x="387096" y="85344"/>
                  <a:pt x="384048" y="85344"/>
                  <a:pt x="384048" y="85344"/>
                </a:cubicBezTo>
                <a:cubicBezTo>
                  <a:pt x="374904" y="85344"/>
                  <a:pt x="368808" y="85344"/>
                  <a:pt x="359664" y="85344"/>
                </a:cubicBezTo>
                <a:cubicBezTo>
                  <a:pt x="359664" y="85344"/>
                  <a:pt x="356616" y="85344"/>
                  <a:pt x="359664" y="82296"/>
                </a:cubicBezTo>
                <a:cubicBezTo>
                  <a:pt x="362712" y="67056"/>
                  <a:pt x="365760" y="48768"/>
                  <a:pt x="368808" y="33528"/>
                </a:cubicBezTo>
                <a:cubicBezTo>
                  <a:pt x="368808" y="30480"/>
                  <a:pt x="368808" y="30480"/>
                  <a:pt x="365760" y="30480"/>
                </a:cubicBezTo>
                <a:cubicBezTo>
                  <a:pt x="335280" y="24384"/>
                  <a:pt x="313944" y="21336"/>
                  <a:pt x="304800" y="21336"/>
                </a:cubicBezTo>
                <a:cubicBezTo>
                  <a:pt x="252984" y="21336"/>
                  <a:pt x="207264" y="33528"/>
                  <a:pt x="167640" y="57912"/>
                </a:cubicBezTo>
                <a:cubicBezTo>
                  <a:pt x="128016" y="79248"/>
                  <a:pt x="100584" y="109728"/>
                  <a:pt x="82296" y="152400"/>
                </a:cubicBezTo>
                <a:cubicBezTo>
                  <a:pt x="64008" y="192024"/>
                  <a:pt x="64008" y="225552"/>
                  <a:pt x="79248" y="252984"/>
                </a:cubicBezTo>
                <a:cubicBezTo>
                  <a:pt x="97536" y="283464"/>
                  <a:pt x="131064" y="298704"/>
                  <a:pt x="182880" y="298704"/>
                </a:cubicBezTo>
                <a:cubicBezTo>
                  <a:pt x="195072" y="298704"/>
                  <a:pt x="216408" y="298704"/>
                  <a:pt x="243840" y="292608"/>
                </a:cubicBezTo>
                <a:cubicBezTo>
                  <a:pt x="256032" y="262128"/>
                  <a:pt x="271272" y="231648"/>
                  <a:pt x="283464" y="201168"/>
                </a:cubicBezTo>
                <a:cubicBezTo>
                  <a:pt x="283464" y="201168"/>
                  <a:pt x="283464" y="201168"/>
                  <a:pt x="280416" y="201168"/>
                </a:cubicBezTo>
                <a:cubicBezTo>
                  <a:pt x="265176" y="198120"/>
                  <a:pt x="249936" y="198120"/>
                  <a:pt x="234696" y="195072"/>
                </a:cubicBezTo>
                <a:cubicBezTo>
                  <a:pt x="231648" y="195072"/>
                  <a:pt x="231648" y="195072"/>
                  <a:pt x="231648" y="192024"/>
                </a:cubicBezTo>
                <a:cubicBezTo>
                  <a:pt x="234696" y="188976"/>
                  <a:pt x="234696" y="185928"/>
                  <a:pt x="237744" y="182880"/>
                </a:cubicBezTo>
                <a:cubicBezTo>
                  <a:pt x="237744" y="179832"/>
                  <a:pt x="237744" y="179832"/>
                  <a:pt x="240792" y="179832"/>
                </a:cubicBezTo>
                <a:cubicBezTo>
                  <a:pt x="289560" y="179832"/>
                  <a:pt x="341376" y="179832"/>
                  <a:pt x="390144" y="179832"/>
                </a:cubicBezTo>
                <a:cubicBezTo>
                  <a:pt x="393192" y="179832"/>
                  <a:pt x="393192" y="179832"/>
                  <a:pt x="393192" y="182880"/>
                </a:cubicBezTo>
                <a:cubicBezTo>
                  <a:pt x="393192" y="185928"/>
                  <a:pt x="390144" y="188976"/>
                  <a:pt x="387096" y="192024"/>
                </a:cubicBezTo>
                <a:cubicBezTo>
                  <a:pt x="387096" y="195072"/>
                  <a:pt x="387096" y="195072"/>
                  <a:pt x="384048" y="195072"/>
                </a:cubicBezTo>
                <a:cubicBezTo>
                  <a:pt x="368808" y="198120"/>
                  <a:pt x="353568" y="198120"/>
                  <a:pt x="338328" y="201168"/>
                </a:cubicBezTo>
                <a:cubicBezTo>
                  <a:pt x="338328" y="201168"/>
                  <a:pt x="335280" y="201168"/>
                  <a:pt x="335280" y="201168"/>
                </a:cubicBezTo>
                <a:cubicBezTo>
                  <a:pt x="320040" y="237744"/>
                  <a:pt x="304800" y="271272"/>
                  <a:pt x="289560" y="307848"/>
                </a:cubicBezTo>
                <a:cubicBezTo>
                  <a:pt x="289560" y="307848"/>
                  <a:pt x="286512" y="307848"/>
                  <a:pt x="283464" y="310896"/>
                </a:cubicBezTo>
                <a:cubicBezTo>
                  <a:pt x="240792" y="316992"/>
                  <a:pt x="201168" y="320040"/>
                  <a:pt x="164592" y="320040"/>
                </a:cubicBezTo>
                <a:cubicBezTo>
                  <a:pt x="103632" y="320040"/>
                  <a:pt x="57912" y="304800"/>
                  <a:pt x="30480" y="277368"/>
                </a:cubicBezTo>
                <a:cubicBezTo>
                  <a:pt x="3048" y="246888"/>
                  <a:pt x="0" y="210312"/>
                  <a:pt x="21336" y="161544"/>
                </a:cubicBezTo>
                <a:cubicBezTo>
                  <a:pt x="33528" y="131064"/>
                  <a:pt x="57912" y="100584"/>
                  <a:pt x="88392" y="76200"/>
                </a:cubicBezTo>
                <a:cubicBezTo>
                  <a:pt x="118872" y="51816"/>
                  <a:pt x="158496" y="33528"/>
                  <a:pt x="201168" y="18288"/>
                </a:cubicBezTo>
                <a:cubicBezTo>
                  <a:pt x="240792" y="6096"/>
                  <a:pt x="277368" y="0"/>
                  <a:pt x="316992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7" name="object 1807"/>
          <p:cNvSpPr/>
          <p:nvPr/>
        </p:nvSpPr>
        <p:spPr>
          <a:xfrm>
            <a:off x="5788152" y="2359152"/>
            <a:ext cx="2295144" cy="432816"/>
          </a:xfrm>
          <a:custGeom>
            <a:avLst/>
            <a:gdLst/>
            <a:ahLst/>
            <a:cxnLst/>
            <a:rect l="l" t="t" r="r" b="b"/>
            <a:pathLst>
              <a:path w="2295144" h="432816">
                <a:moveTo>
                  <a:pt x="539496" y="219456"/>
                </a:moveTo>
                <a:lnTo>
                  <a:pt x="545592" y="228600"/>
                </a:lnTo>
                <a:lnTo>
                  <a:pt x="530352" y="228600"/>
                </a:lnTo>
                <a:lnTo>
                  <a:pt x="518160" y="228600"/>
                </a:lnTo>
                <a:lnTo>
                  <a:pt x="505968" y="231648"/>
                </a:lnTo>
                <a:lnTo>
                  <a:pt x="496824" y="231648"/>
                </a:lnTo>
                <a:lnTo>
                  <a:pt x="493776" y="234696"/>
                </a:lnTo>
                <a:lnTo>
                  <a:pt x="481584" y="234696"/>
                </a:lnTo>
                <a:lnTo>
                  <a:pt x="466344" y="240792"/>
                </a:lnTo>
                <a:lnTo>
                  <a:pt x="469392" y="240792"/>
                </a:lnTo>
                <a:lnTo>
                  <a:pt x="457200" y="246888"/>
                </a:lnTo>
                <a:lnTo>
                  <a:pt x="457200" y="246888"/>
                </a:lnTo>
                <a:lnTo>
                  <a:pt x="445008" y="256032"/>
                </a:lnTo>
                <a:lnTo>
                  <a:pt x="448056" y="256032"/>
                </a:lnTo>
                <a:lnTo>
                  <a:pt x="438912" y="268224"/>
                </a:lnTo>
                <a:lnTo>
                  <a:pt x="438912" y="268224"/>
                </a:lnTo>
                <a:lnTo>
                  <a:pt x="438912" y="274320"/>
                </a:lnTo>
                <a:lnTo>
                  <a:pt x="438912" y="274320"/>
                </a:lnTo>
                <a:lnTo>
                  <a:pt x="435864" y="280416"/>
                </a:lnTo>
                <a:lnTo>
                  <a:pt x="435864" y="277368"/>
                </a:lnTo>
                <a:lnTo>
                  <a:pt x="438912" y="283464"/>
                </a:lnTo>
                <a:lnTo>
                  <a:pt x="438912" y="280416"/>
                </a:lnTo>
                <a:lnTo>
                  <a:pt x="438912" y="286512"/>
                </a:lnTo>
                <a:lnTo>
                  <a:pt x="438912" y="283464"/>
                </a:lnTo>
                <a:lnTo>
                  <a:pt x="441960" y="286512"/>
                </a:lnTo>
                <a:lnTo>
                  <a:pt x="441960" y="286512"/>
                </a:lnTo>
                <a:lnTo>
                  <a:pt x="448056" y="289560"/>
                </a:lnTo>
                <a:lnTo>
                  <a:pt x="445008" y="289560"/>
                </a:lnTo>
                <a:lnTo>
                  <a:pt x="454152" y="289560"/>
                </a:lnTo>
                <a:lnTo>
                  <a:pt x="451104" y="289560"/>
                </a:lnTo>
                <a:lnTo>
                  <a:pt x="460248" y="289560"/>
                </a:lnTo>
                <a:lnTo>
                  <a:pt x="472440" y="289560"/>
                </a:lnTo>
                <a:lnTo>
                  <a:pt x="487680" y="286512"/>
                </a:lnTo>
                <a:lnTo>
                  <a:pt x="499872" y="283464"/>
                </a:lnTo>
                <a:lnTo>
                  <a:pt x="515112" y="277368"/>
                </a:lnTo>
                <a:lnTo>
                  <a:pt x="512064" y="280416"/>
                </a:lnTo>
                <a:lnTo>
                  <a:pt x="515112" y="277368"/>
                </a:lnTo>
                <a:lnTo>
                  <a:pt x="515112" y="277368"/>
                </a:lnTo>
                <a:lnTo>
                  <a:pt x="518160" y="277368"/>
                </a:lnTo>
                <a:lnTo>
                  <a:pt x="515112" y="277368"/>
                </a:lnTo>
                <a:lnTo>
                  <a:pt x="539496" y="219456"/>
                </a:lnTo>
                <a:close/>
                <a:moveTo>
                  <a:pt x="524256" y="283464"/>
                </a:moveTo>
                <a:lnTo>
                  <a:pt x="521208" y="283464"/>
                </a:lnTo>
                <a:lnTo>
                  <a:pt x="521208" y="286512"/>
                </a:lnTo>
                <a:lnTo>
                  <a:pt x="521208" y="286512"/>
                </a:lnTo>
                <a:lnTo>
                  <a:pt x="518160" y="286512"/>
                </a:lnTo>
                <a:lnTo>
                  <a:pt x="518160" y="286512"/>
                </a:lnTo>
                <a:lnTo>
                  <a:pt x="499872" y="292608"/>
                </a:lnTo>
                <a:lnTo>
                  <a:pt x="490728" y="295656"/>
                </a:lnTo>
                <a:lnTo>
                  <a:pt x="472440" y="298704"/>
                </a:lnTo>
                <a:lnTo>
                  <a:pt x="460248" y="298704"/>
                </a:lnTo>
                <a:lnTo>
                  <a:pt x="451104" y="298704"/>
                </a:lnTo>
                <a:lnTo>
                  <a:pt x="451104" y="298704"/>
                </a:lnTo>
                <a:lnTo>
                  <a:pt x="445008" y="298704"/>
                </a:lnTo>
                <a:lnTo>
                  <a:pt x="441960" y="298704"/>
                </a:lnTo>
                <a:lnTo>
                  <a:pt x="438912" y="295656"/>
                </a:lnTo>
                <a:lnTo>
                  <a:pt x="435864" y="295656"/>
                </a:lnTo>
                <a:lnTo>
                  <a:pt x="432816" y="292608"/>
                </a:lnTo>
                <a:lnTo>
                  <a:pt x="432816" y="289560"/>
                </a:lnTo>
                <a:lnTo>
                  <a:pt x="429768" y="286512"/>
                </a:lnTo>
                <a:lnTo>
                  <a:pt x="429768" y="283464"/>
                </a:lnTo>
                <a:lnTo>
                  <a:pt x="429768" y="280416"/>
                </a:lnTo>
                <a:lnTo>
                  <a:pt x="429768" y="277368"/>
                </a:lnTo>
                <a:lnTo>
                  <a:pt x="429768" y="271272"/>
                </a:lnTo>
                <a:lnTo>
                  <a:pt x="429768" y="271272"/>
                </a:lnTo>
                <a:lnTo>
                  <a:pt x="432816" y="265176"/>
                </a:lnTo>
                <a:lnTo>
                  <a:pt x="432816" y="265176"/>
                </a:lnTo>
                <a:lnTo>
                  <a:pt x="438912" y="252984"/>
                </a:lnTo>
                <a:lnTo>
                  <a:pt x="438912" y="249936"/>
                </a:lnTo>
                <a:lnTo>
                  <a:pt x="451104" y="240792"/>
                </a:lnTo>
                <a:lnTo>
                  <a:pt x="451104" y="240792"/>
                </a:lnTo>
                <a:lnTo>
                  <a:pt x="463296" y="231648"/>
                </a:lnTo>
                <a:lnTo>
                  <a:pt x="463296" y="231648"/>
                </a:lnTo>
                <a:lnTo>
                  <a:pt x="481584" y="225552"/>
                </a:lnTo>
                <a:lnTo>
                  <a:pt x="490728" y="225552"/>
                </a:lnTo>
                <a:lnTo>
                  <a:pt x="496824" y="222504"/>
                </a:lnTo>
                <a:lnTo>
                  <a:pt x="505968" y="222504"/>
                </a:lnTo>
                <a:lnTo>
                  <a:pt x="518160" y="219456"/>
                </a:lnTo>
                <a:lnTo>
                  <a:pt x="530352" y="219456"/>
                </a:lnTo>
                <a:lnTo>
                  <a:pt x="545592" y="219456"/>
                </a:lnTo>
                <a:lnTo>
                  <a:pt x="548640" y="219456"/>
                </a:lnTo>
                <a:lnTo>
                  <a:pt x="548640" y="225552"/>
                </a:lnTo>
                <a:lnTo>
                  <a:pt x="524256" y="283464"/>
                </a:lnTo>
                <a:close/>
                <a:moveTo>
                  <a:pt x="838200" y="149352"/>
                </a:moveTo>
                <a:lnTo>
                  <a:pt x="826008" y="149352"/>
                </a:lnTo>
                <a:lnTo>
                  <a:pt x="810767" y="152400"/>
                </a:lnTo>
                <a:lnTo>
                  <a:pt x="795528" y="155448"/>
                </a:lnTo>
                <a:lnTo>
                  <a:pt x="780288" y="161544"/>
                </a:lnTo>
                <a:lnTo>
                  <a:pt x="777240" y="161544"/>
                </a:lnTo>
                <a:lnTo>
                  <a:pt x="777240" y="161544"/>
                </a:lnTo>
                <a:lnTo>
                  <a:pt x="777240" y="161544"/>
                </a:lnTo>
                <a:lnTo>
                  <a:pt x="777240" y="161544"/>
                </a:lnTo>
                <a:lnTo>
                  <a:pt x="719328" y="295656"/>
                </a:lnTo>
                <a:lnTo>
                  <a:pt x="716279" y="289560"/>
                </a:lnTo>
                <a:lnTo>
                  <a:pt x="722376" y="292608"/>
                </a:lnTo>
                <a:lnTo>
                  <a:pt x="722376" y="292608"/>
                </a:lnTo>
                <a:lnTo>
                  <a:pt x="731520" y="295656"/>
                </a:lnTo>
                <a:lnTo>
                  <a:pt x="731520" y="295656"/>
                </a:lnTo>
                <a:lnTo>
                  <a:pt x="743712" y="298704"/>
                </a:lnTo>
                <a:lnTo>
                  <a:pt x="758952" y="298704"/>
                </a:lnTo>
                <a:lnTo>
                  <a:pt x="774191" y="298704"/>
                </a:lnTo>
                <a:lnTo>
                  <a:pt x="786384" y="295656"/>
                </a:lnTo>
                <a:lnTo>
                  <a:pt x="798576" y="292608"/>
                </a:lnTo>
                <a:lnTo>
                  <a:pt x="813816" y="286512"/>
                </a:lnTo>
                <a:lnTo>
                  <a:pt x="822960" y="280416"/>
                </a:lnTo>
                <a:lnTo>
                  <a:pt x="835152" y="271272"/>
                </a:lnTo>
                <a:lnTo>
                  <a:pt x="847344" y="262128"/>
                </a:lnTo>
                <a:lnTo>
                  <a:pt x="856488" y="249936"/>
                </a:lnTo>
                <a:lnTo>
                  <a:pt x="868679" y="234696"/>
                </a:lnTo>
                <a:lnTo>
                  <a:pt x="874776" y="216408"/>
                </a:lnTo>
                <a:lnTo>
                  <a:pt x="880872" y="204216"/>
                </a:lnTo>
                <a:lnTo>
                  <a:pt x="883920" y="188976"/>
                </a:lnTo>
                <a:lnTo>
                  <a:pt x="883920" y="192024"/>
                </a:lnTo>
                <a:lnTo>
                  <a:pt x="883920" y="179832"/>
                </a:lnTo>
                <a:lnTo>
                  <a:pt x="883920" y="179832"/>
                </a:lnTo>
                <a:lnTo>
                  <a:pt x="880872" y="167640"/>
                </a:lnTo>
                <a:lnTo>
                  <a:pt x="883920" y="170688"/>
                </a:lnTo>
                <a:lnTo>
                  <a:pt x="877824" y="158496"/>
                </a:lnTo>
                <a:lnTo>
                  <a:pt x="877824" y="161544"/>
                </a:lnTo>
                <a:lnTo>
                  <a:pt x="868679" y="152400"/>
                </a:lnTo>
                <a:lnTo>
                  <a:pt x="868679" y="155448"/>
                </a:lnTo>
                <a:lnTo>
                  <a:pt x="856488" y="149352"/>
                </a:lnTo>
                <a:lnTo>
                  <a:pt x="856488" y="149352"/>
                </a:lnTo>
                <a:lnTo>
                  <a:pt x="838200" y="149352"/>
                </a:lnTo>
                <a:close/>
                <a:moveTo>
                  <a:pt x="856488" y="140208"/>
                </a:moveTo>
                <a:lnTo>
                  <a:pt x="859536" y="140208"/>
                </a:lnTo>
                <a:lnTo>
                  <a:pt x="871728" y="146304"/>
                </a:lnTo>
                <a:lnTo>
                  <a:pt x="874776" y="146304"/>
                </a:lnTo>
                <a:lnTo>
                  <a:pt x="883920" y="152400"/>
                </a:lnTo>
                <a:lnTo>
                  <a:pt x="883920" y="155448"/>
                </a:lnTo>
                <a:lnTo>
                  <a:pt x="890016" y="164592"/>
                </a:lnTo>
                <a:lnTo>
                  <a:pt x="890016" y="167640"/>
                </a:lnTo>
                <a:lnTo>
                  <a:pt x="893064" y="176784"/>
                </a:lnTo>
                <a:lnTo>
                  <a:pt x="893064" y="179832"/>
                </a:lnTo>
                <a:lnTo>
                  <a:pt x="893064" y="192024"/>
                </a:lnTo>
                <a:lnTo>
                  <a:pt x="893064" y="192024"/>
                </a:lnTo>
                <a:lnTo>
                  <a:pt x="890016" y="207264"/>
                </a:lnTo>
                <a:lnTo>
                  <a:pt x="883920" y="222504"/>
                </a:lnTo>
                <a:lnTo>
                  <a:pt x="874776" y="240792"/>
                </a:lnTo>
                <a:lnTo>
                  <a:pt x="862584" y="256032"/>
                </a:lnTo>
                <a:lnTo>
                  <a:pt x="853440" y="268224"/>
                </a:lnTo>
                <a:lnTo>
                  <a:pt x="841248" y="277368"/>
                </a:lnTo>
                <a:lnTo>
                  <a:pt x="829055" y="286512"/>
                </a:lnTo>
                <a:lnTo>
                  <a:pt x="816864" y="295656"/>
                </a:lnTo>
                <a:lnTo>
                  <a:pt x="801624" y="301752"/>
                </a:lnTo>
                <a:lnTo>
                  <a:pt x="789432" y="304800"/>
                </a:lnTo>
                <a:lnTo>
                  <a:pt x="774191" y="307848"/>
                </a:lnTo>
                <a:lnTo>
                  <a:pt x="758952" y="307848"/>
                </a:lnTo>
                <a:lnTo>
                  <a:pt x="740664" y="307848"/>
                </a:lnTo>
                <a:lnTo>
                  <a:pt x="728472" y="304800"/>
                </a:lnTo>
                <a:lnTo>
                  <a:pt x="728472" y="304800"/>
                </a:lnTo>
                <a:lnTo>
                  <a:pt x="719328" y="301752"/>
                </a:lnTo>
                <a:lnTo>
                  <a:pt x="719328" y="301752"/>
                </a:lnTo>
                <a:lnTo>
                  <a:pt x="713232" y="295656"/>
                </a:lnTo>
                <a:lnTo>
                  <a:pt x="710184" y="292608"/>
                </a:lnTo>
                <a:lnTo>
                  <a:pt x="768096" y="155448"/>
                </a:lnTo>
                <a:lnTo>
                  <a:pt x="771144" y="155448"/>
                </a:lnTo>
                <a:lnTo>
                  <a:pt x="771144" y="152400"/>
                </a:lnTo>
                <a:lnTo>
                  <a:pt x="774191" y="152400"/>
                </a:lnTo>
                <a:lnTo>
                  <a:pt x="777240" y="152400"/>
                </a:lnTo>
                <a:lnTo>
                  <a:pt x="792479" y="146304"/>
                </a:lnTo>
                <a:lnTo>
                  <a:pt x="807720" y="143256"/>
                </a:lnTo>
                <a:lnTo>
                  <a:pt x="822960" y="140208"/>
                </a:lnTo>
                <a:lnTo>
                  <a:pt x="841248" y="140208"/>
                </a:lnTo>
                <a:lnTo>
                  <a:pt x="856488" y="140208"/>
                </a:lnTo>
                <a:close/>
                <a:moveTo>
                  <a:pt x="1999488" y="115824"/>
                </a:moveTo>
                <a:lnTo>
                  <a:pt x="2002536" y="115824"/>
                </a:lnTo>
                <a:lnTo>
                  <a:pt x="2124455" y="115824"/>
                </a:lnTo>
                <a:lnTo>
                  <a:pt x="2124455" y="115824"/>
                </a:lnTo>
                <a:lnTo>
                  <a:pt x="2127504" y="115824"/>
                </a:lnTo>
                <a:lnTo>
                  <a:pt x="2130552" y="118872"/>
                </a:lnTo>
                <a:lnTo>
                  <a:pt x="2130552" y="121920"/>
                </a:lnTo>
                <a:lnTo>
                  <a:pt x="2130552" y="124968"/>
                </a:lnTo>
                <a:lnTo>
                  <a:pt x="2124455" y="134112"/>
                </a:lnTo>
                <a:lnTo>
                  <a:pt x="2124455" y="137160"/>
                </a:lnTo>
                <a:lnTo>
                  <a:pt x="2118360" y="140208"/>
                </a:lnTo>
                <a:lnTo>
                  <a:pt x="2118360" y="140208"/>
                </a:lnTo>
                <a:lnTo>
                  <a:pt x="2087879" y="143256"/>
                </a:lnTo>
                <a:lnTo>
                  <a:pt x="2087879" y="143256"/>
                </a:lnTo>
                <a:lnTo>
                  <a:pt x="2084832" y="143256"/>
                </a:lnTo>
                <a:lnTo>
                  <a:pt x="2087879" y="140208"/>
                </a:lnTo>
                <a:lnTo>
                  <a:pt x="2087879" y="143256"/>
                </a:lnTo>
                <a:lnTo>
                  <a:pt x="2087879" y="140208"/>
                </a:lnTo>
                <a:lnTo>
                  <a:pt x="2100072" y="265176"/>
                </a:lnTo>
                <a:lnTo>
                  <a:pt x="2090928" y="262128"/>
                </a:lnTo>
                <a:lnTo>
                  <a:pt x="2212848" y="137160"/>
                </a:lnTo>
                <a:lnTo>
                  <a:pt x="2212848" y="140208"/>
                </a:lnTo>
                <a:lnTo>
                  <a:pt x="2212848" y="137160"/>
                </a:lnTo>
                <a:lnTo>
                  <a:pt x="2215896" y="143256"/>
                </a:lnTo>
                <a:lnTo>
                  <a:pt x="2212848" y="143256"/>
                </a:lnTo>
                <a:lnTo>
                  <a:pt x="2215896" y="143256"/>
                </a:lnTo>
                <a:lnTo>
                  <a:pt x="2185416" y="140208"/>
                </a:lnTo>
                <a:lnTo>
                  <a:pt x="2185416" y="140208"/>
                </a:lnTo>
                <a:lnTo>
                  <a:pt x="2185416" y="140208"/>
                </a:lnTo>
                <a:lnTo>
                  <a:pt x="2179320" y="134112"/>
                </a:lnTo>
                <a:lnTo>
                  <a:pt x="2179320" y="134112"/>
                </a:lnTo>
                <a:lnTo>
                  <a:pt x="2179320" y="131064"/>
                </a:lnTo>
                <a:lnTo>
                  <a:pt x="2185416" y="121920"/>
                </a:lnTo>
                <a:lnTo>
                  <a:pt x="2188464" y="118872"/>
                </a:lnTo>
                <a:lnTo>
                  <a:pt x="2191512" y="115824"/>
                </a:lnTo>
                <a:lnTo>
                  <a:pt x="2194560" y="115824"/>
                </a:lnTo>
                <a:lnTo>
                  <a:pt x="2289048" y="115824"/>
                </a:lnTo>
                <a:lnTo>
                  <a:pt x="2289048" y="115824"/>
                </a:lnTo>
                <a:lnTo>
                  <a:pt x="2292096" y="115824"/>
                </a:lnTo>
                <a:lnTo>
                  <a:pt x="2295144" y="121920"/>
                </a:lnTo>
                <a:lnTo>
                  <a:pt x="2295144" y="121920"/>
                </a:lnTo>
                <a:lnTo>
                  <a:pt x="2295144" y="124968"/>
                </a:lnTo>
                <a:lnTo>
                  <a:pt x="2289048" y="134112"/>
                </a:lnTo>
                <a:lnTo>
                  <a:pt x="2289048" y="137160"/>
                </a:lnTo>
                <a:lnTo>
                  <a:pt x="2286000" y="137160"/>
                </a:lnTo>
                <a:lnTo>
                  <a:pt x="2286000" y="140208"/>
                </a:lnTo>
                <a:lnTo>
                  <a:pt x="2282952" y="140208"/>
                </a:lnTo>
                <a:lnTo>
                  <a:pt x="2249424" y="143256"/>
                </a:lnTo>
                <a:lnTo>
                  <a:pt x="2249424" y="143256"/>
                </a:lnTo>
                <a:lnTo>
                  <a:pt x="2246376" y="143256"/>
                </a:lnTo>
                <a:lnTo>
                  <a:pt x="2249424" y="143256"/>
                </a:lnTo>
                <a:lnTo>
                  <a:pt x="2069591" y="323088"/>
                </a:lnTo>
                <a:lnTo>
                  <a:pt x="2069591" y="323088"/>
                </a:lnTo>
                <a:lnTo>
                  <a:pt x="2066544" y="326136"/>
                </a:lnTo>
                <a:lnTo>
                  <a:pt x="2063496" y="326136"/>
                </a:lnTo>
                <a:lnTo>
                  <a:pt x="2051304" y="326136"/>
                </a:lnTo>
                <a:lnTo>
                  <a:pt x="2048255" y="326136"/>
                </a:lnTo>
                <a:lnTo>
                  <a:pt x="2045208" y="323088"/>
                </a:lnTo>
                <a:lnTo>
                  <a:pt x="2045208" y="320040"/>
                </a:lnTo>
                <a:lnTo>
                  <a:pt x="2023872" y="140208"/>
                </a:lnTo>
                <a:lnTo>
                  <a:pt x="2026920" y="143256"/>
                </a:lnTo>
                <a:lnTo>
                  <a:pt x="2023872" y="143256"/>
                </a:lnTo>
                <a:lnTo>
                  <a:pt x="2026920" y="143256"/>
                </a:lnTo>
                <a:lnTo>
                  <a:pt x="1993391" y="140208"/>
                </a:lnTo>
                <a:lnTo>
                  <a:pt x="1993391" y="140208"/>
                </a:lnTo>
                <a:lnTo>
                  <a:pt x="1990344" y="140208"/>
                </a:lnTo>
                <a:lnTo>
                  <a:pt x="1987296" y="134112"/>
                </a:lnTo>
                <a:lnTo>
                  <a:pt x="1987296" y="134112"/>
                </a:lnTo>
                <a:lnTo>
                  <a:pt x="1987296" y="131064"/>
                </a:lnTo>
                <a:lnTo>
                  <a:pt x="1993391" y="121920"/>
                </a:lnTo>
                <a:lnTo>
                  <a:pt x="1996440" y="118872"/>
                </a:lnTo>
                <a:lnTo>
                  <a:pt x="1999488" y="115824"/>
                </a:lnTo>
                <a:close/>
                <a:moveTo>
                  <a:pt x="1999488" y="124968"/>
                </a:moveTo>
                <a:lnTo>
                  <a:pt x="2002536" y="124968"/>
                </a:lnTo>
                <a:lnTo>
                  <a:pt x="1996440" y="134112"/>
                </a:lnTo>
                <a:lnTo>
                  <a:pt x="1996440" y="134112"/>
                </a:lnTo>
                <a:lnTo>
                  <a:pt x="1996440" y="134112"/>
                </a:lnTo>
                <a:lnTo>
                  <a:pt x="1993391" y="131064"/>
                </a:lnTo>
                <a:lnTo>
                  <a:pt x="1996440" y="131064"/>
                </a:lnTo>
                <a:lnTo>
                  <a:pt x="1993391" y="131064"/>
                </a:lnTo>
                <a:lnTo>
                  <a:pt x="2026920" y="134112"/>
                </a:lnTo>
                <a:lnTo>
                  <a:pt x="2029967" y="134112"/>
                </a:lnTo>
                <a:lnTo>
                  <a:pt x="2033016" y="137160"/>
                </a:lnTo>
                <a:lnTo>
                  <a:pt x="2033016" y="140208"/>
                </a:lnTo>
                <a:lnTo>
                  <a:pt x="2054352" y="320040"/>
                </a:lnTo>
                <a:lnTo>
                  <a:pt x="2051304" y="316992"/>
                </a:lnTo>
                <a:lnTo>
                  <a:pt x="2054352" y="316992"/>
                </a:lnTo>
                <a:lnTo>
                  <a:pt x="2051304" y="316992"/>
                </a:lnTo>
                <a:lnTo>
                  <a:pt x="2063496" y="316992"/>
                </a:lnTo>
                <a:lnTo>
                  <a:pt x="2063496" y="316992"/>
                </a:lnTo>
                <a:lnTo>
                  <a:pt x="2066544" y="316992"/>
                </a:lnTo>
                <a:lnTo>
                  <a:pt x="2063496" y="316992"/>
                </a:lnTo>
                <a:lnTo>
                  <a:pt x="2243328" y="137160"/>
                </a:lnTo>
                <a:lnTo>
                  <a:pt x="2243328" y="134112"/>
                </a:lnTo>
                <a:lnTo>
                  <a:pt x="2246376" y="134112"/>
                </a:lnTo>
                <a:lnTo>
                  <a:pt x="2246376" y="134112"/>
                </a:lnTo>
                <a:lnTo>
                  <a:pt x="2279904" y="131064"/>
                </a:lnTo>
                <a:lnTo>
                  <a:pt x="2282952" y="131064"/>
                </a:lnTo>
                <a:lnTo>
                  <a:pt x="2279904" y="131064"/>
                </a:lnTo>
                <a:lnTo>
                  <a:pt x="2282952" y="131064"/>
                </a:lnTo>
                <a:lnTo>
                  <a:pt x="2279904" y="131064"/>
                </a:lnTo>
                <a:lnTo>
                  <a:pt x="2286000" y="121920"/>
                </a:lnTo>
                <a:lnTo>
                  <a:pt x="2286000" y="121920"/>
                </a:lnTo>
                <a:lnTo>
                  <a:pt x="2286000" y="121920"/>
                </a:lnTo>
                <a:lnTo>
                  <a:pt x="2289048" y="124968"/>
                </a:lnTo>
                <a:lnTo>
                  <a:pt x="2286000" y="124968"/>
                </a:lnTo>
                <a:lnTo>
                  <a:pt x="2289048" y="124968"/>
                </a:lnTo>
                <a:lnTo>
                  <a:pt x="2194560" y="124968"/>
                </a:lnTo>
                <a:lnTo>
                  <a:pt x="2197608" y="124968"/>
                </a:lnTo>
                <a:lnTo>
                  <a:pt x="2191512" y="124968"/>
                </a:lnTo>
                <a:lnTo>
                  <a:pt x="2194560" y="124968"/>
                </a:lnTo>
                <a:lnTo>
                  <a:pt x="2188464" y="134112"/>
                </a:lnTo>
                <a:lnTo>
                  <a:pt x="2188464" y="134112"/>
                </a:lnTo>
                <a:lnTo>
                  <a:pt x="2188464" y="134112"/>
                </a:lnTo>
                <a:lnTo>
                  <a:pt x="2185416" y="131064"/>
                </a:lnTo>
                <a:lnTo>
                  <a:pt x="2188464" y="131064"/>
                </a:lnTo>
                <a:lnTo>
                  <a:pt x="2188464" y="131064"/>
                </a:lnTo>
                <a:lnTo>
                  <a:pt x="2215896" y="134112"/>
                </a:lnTo>
                <a:lnTo>
                  <a:pt x="2218944" y="134112"/>
                </a:lnTo>
                <a:lnTo>
                  <a:pt x="2218944" y="134112"/>
                </a:lnTo>
                <a:lnTo>
                  <a:pt x="2221991" y="140208"/>
                </a:lnTo>
                <a:lnTo>
                  <a:pt x="2221991" y="143256"/>
                </a:lnTo>
                <a:lnTo>
                  <a:pt x="2218944" y="143256"/>
                </a:lnTo>
                <a:lnTo>
                  <a:pt x="2097024" y="268224"/>
                </a:lnTo>
                <a:lnTo>
                  <a:pt x="2093976" y="271272"/>
                </a:lnTo>
                <a:lnTo>
                  <a:pt x="2090928" y="265176"/>
                </a:lnTo>
                <a:lnTo>
                  <a:pt x="2078736" y="143256"/>
                </a:lnTo>
                <a:lnTo>
                  <a:pt x="2078736" y="140208"/>
                </a:lnTo>
                <a:lnTo>
                  <a:pt x="2078736" y="137160"/>
                </a:lnTo>
                <a:lnTo>
                  <a:pt x="2081784" y="134112"/>
                </a:lnTo>
                <a:lnTo>
                  <a:pt x="2084832" y="134112"/>
                </a:lnTo>
                <a:lnTo>
                  <a:pt x="2084832" y="134112"/>
                </a:lnTo>
                <a:lnTo>
                  <a:pt x="2118360" y="131064"/>
                </a:lnTo>
                <a:lnTo>
                  <a:pt x="2115312" y="131064"/>
                </a:lnTo>
                <a:lnTo>
                  <a:pt x="2118360" y="131064"/>
                </a:lnTo>
                <a:lnTo>
                  <a:pt x="2115312" y="131064"/>
                </a:lnTo>
                <a:lnTo>
                  <a:pt x="2121408" y="121920"/>
                </a:lnTo>
                <a:lnTo>
                  <a:pt x="2121408" y="121920"/>
                </a:lnTo>
                <a:lnTo>
                  <a:pt x="2121408" y="121920"/>
                </a:lnTo>
                <a:lnTo>
                  <a:pt x="2124455" y="124968"/>
                </a:lnTo>
                <a:lnTo>
                  <a:pt x="2121408" y="124968"/>
                </a:lnTo>
                <a:lnTo>
                  <a:pt x="2124455" y="124968"/>
                </a:lnTo>
                <a:lnTo>
                  <a:pt x="2002536" y="124968"/>
                </a:lnTo>
                <a:lnTo>
                  <a:pt x="2005584" y="124968"/>
                </a:lnTo>
                <a:lnTo>
                  <a:pt x="1999488" y="124968"/>
                </a:lnTo>
                <a:close/>
                <a:moveTo>
                  <a:pt x="1441704" y="109728"/>
                </a:moveTo>
                <a:lnTo>
                  <a:pt x="1459991" y="109728"/>
                </a:lnTo>
                <a:lnTo>
                  <a:pt x="1459991" y="109728"/>
                </a:lnTo>
                <a:lnTo>
                  <a:pt x="1463040" y="112776"/>
                </a:lnTo>
                <a:lnTo>
                  <a:pt x="1466088" y="115824"/>
                </a:lnTo>
                <a:lnTo>
                  <a:pt x="1466088" y="118872"/>
                </a:lnTo>
                <a:lnTo>
                  <a:pt x="1466088" y="118872"/>
                </a:lnTo>
                <a:lnTo>
                  <a:pt x="1386840" y="298704"/>
                </a:lnTo>
                <a:lnTo>
                  <a:pt x="1386840" y="295656"/>
                </a:lnTo>
                <a:lnTo>
                  <a:pt x="1386840" y="298704"/>
                </a:lnTo>
                <a:lnTo>
                  <a:pt x="1383791" y="292608"/>
                </a:lnTo>
                <a:lnTo>
                  <a:pt x="1386840" y="292608"/>
                </a:lnTo>
                <a:lnTo>
                  <a:pt x="1386840" y="292608"/>
                </a:lnTo>
                <a:lnTo>
                  <a:pt x="1423416" y="295656"/>
                </a:lnTo>
                <a:lnTo>
                  <a:pt x="1423416" y="295656"/>
                </a:lnTo>
                <a:lnTo>
                  <a:pt x="1426464" y="298704"/>
                </a:lnTo>
                <a:lnTo>
                  <a:pt x="1429512" y="301752"/>
                </a:lnTo>
                <a:lnTo>
                  <a:pt x="1429512" y="304800"/>
                </a:lnTo>
                <a:lnTo>
                  <a:pt x="1429512" y="304800"/>
                </a:lnTo>
                <a:lnTo>
                  <a:pt x="1423416" y="316992"/>
                </a:lnTo>
                <a:lnTo>
                  <a:pt x="1423416" y="316992"/>
                </a:lnTo>
                <a:lnTo>
                  <a:pt x="1420367" y="320040"/>
                </a:lnTo>
                <a:lnTo>
                  <a:pt x="1417320" y="320040"/>
                </a:lnTo>
                <a:lnTo>
                  <a:pt x="1417320" y="323088"/>
                </a:lnTo>
                <a:lnTo>
                  <a:pt x="1414272" y="323088"/>
                </a:lnTo>
                <a:lnTo>
                  <a:pt x="1283208" y="323088"/>
                </a:lnTo>
                <a:lnTo>
                  <a:pt x="1280160" y="323088"/>
                </a:lnTo>
                <a:lnTo>
                  <a:pt x="1280160" y="320040"/>
                </a:lnTo>
                <a:lnTo>
                  <a:pt x="1277112" y="316992"/>
                </a:lnTo>
                <a:lnTo>
                  <a:pt x="1277112" y="313944"/>
                </a:lnTo>
                <a:lnTo>
                  <a:pt x="1277112" y="313944"/>
                </a:lnTo>
                <a:lnTo>
                  <a:pt x="1280160" y="301752"/>
                </a:lnTo>
                <a:lnTo>
                  <a:pt x="1283208" y="301752"/>
                </a:lnTo>
                <a:lnTo>
                  <a:pt x="1283208" y="298704"/>
                </a:lnTo>
                <a:lnTo>
                  <a:pt x="1286255" y="298704"/>
                </a:lnTo>
                <a:lnTo>
                  <a:pt x="1289304" y="295656"/>
                </a:lnTo>
                <a:lnTo>
                  <a:pt x="1331976" y="292608"/>
                </a:lnTo>
                <a:lnTo>
                  <a:pt x="1328928" y="295656"/>
                </a:lnTo>
                <a:lnTo>
                  <a:pt x="1335024" y="292608"/>
                </a:lnTo>
                <a:lnTo>
                  <a:pt x="1331976" y="292608"/>
                </a:lnTo>
                <a:lnTo>
                  <a:pt x="1399032" y="143256"/>
                </a:lnTo>
                <a:lnTo>
                  <a:pt x="1395984" y="146304"/>
                </a:lnTo>
                <a:lnTo>
                  <a:pt x="1395984" y="143256"/>
                </a:lnTo>
                <a:lnTo>
                  <a:pt x="1399032" y="149352"/>
                </a:lnTo>
                <a:lnTo>
                  <a:pt x="1399032" y="149352"/>
                </a:lnTo>
                <a:lnTo>
                  <a:pt x="1399032" y="149352"/>
                </a:lnTo>
                <a:lnTo>
                  <a:pt x="1359408" y="143256"/>
                </a:lnTo>
                <a:lnTo>
                  <a:pt x="1356360" y="143256"/>
                </a:lnTo>
                <a:lnTo>
                  <a:pt x="1356360" y="143256"/>
                </a:lnTo>
                <a:lnTo>
                  <a:pt x="1353312" y="140208"/>
                </a:lnTo>
                <a:lnTo>
                  <a:pt x="1353312" y="137160"/>
                </a:lnTo>
                <a:lnTo>
                  <a:pt x="1353312" y="137160"/>
                </a:lnTo>
                <a:lnTo>
                  <a:pt x="1356360" y="124968"/>
                </a:lnTo>
                <a:lnTo>
                  <a:pt x="1359408" y="121920"/>
                </a:lnTo>
                <a:lnTo>
                  <a:pt x="1362455" y="121920"/>
                </a:lnTo>
                <a:lnTo>
                  <a:pt x="1365504" y="121920"/>
                </a:lnTo>
                <a:lnTo>
                  <a:pt x="1438655" y="112776"/>
                </a:lnTo>
                <a:lnTo>
                  <a:pt x="1441704" y="109728"/>
                </a:lnTo>
                <a:close/>
                <a:moveTo>
                  <a:pt x="1441704" y="121920"/>
                </a:moveTo>
                <a:lnTo>
                  <a:pt x="1365504" y="131064"/>
                </a:lnTo>
                <a:lnTo>
                  <a:pt x="1368552" y="128016"/>
                </a:lnTo>
                <a:lnTo>
                  <a:pt x="1365504" y="131064"/>
                </a:lnTo>
                <a:lnTo>
                  <a:pt x="1365504" y="128016"/>
                </a:lnTo>
                <a:lnTo>
                  <a:pt x="1362455" y="140208"/>
                </a:lnTo>
                <a:lnTo>
                  <a:pt x="1362455" y="137160"/>
                </a:lnTo>
                <a:lnTo>
                  <a:pt x="1362455" y="140208"/>
                </a:lnTo>
                <a:lnTo>
                  <a:pt x="1359408" y="134112"/>
                </a:lnTo>
                <a:lnTo>
                  <a:pt x="1359408" y="134112"/>
                </a:lnTo>
                <a:lnTo>
                  <a:pt x="1359408" y="134112"/>
                </a:lnTo>
                <a:lnTo>
                  <a:pt x="1399032" y="140208"/>
                </a:lnTo>
                <a:lnTo>
                  <a:pt x="1402079" y="140208"/>
                </a:lnTo>
                <a:lnTo>
                  <a:pt x="1402079" y="140208"/>
                </a:lnTo>
                <a:lnTo>
                  <a:pt x="1405128" y="143256"/>
                </a:lnTo>
                <a:lnTo>
                  <a:pt x="1405128" y="146304"/>
                </a:lnTo>
                <a:lnTo>
                  <a:pt x="1405128" y="146304"/>
                </a:lnTo>
                <a:lnTo>
                  <a:pt x="1341120" y="298704"/>
                </a:lnTo>
                <a:lnTo>
                  <a:pt x="1338072" y="298704"/>
                </a:lnTo>
                <a:lnTo>
                  <a:pt x="1335024" y="301752"/>
                </a:lnTo>
                <a:lnTo>
                  <a:pt x="1331976" y="301752"/>
                </a:lnTo>
                <a:lnTo>
                  <a:pt x="1289304" y="304800"/>
                </a:lnTo>
                <a:lnTo>
                  <a:pt x="1289304" y="304800"/>
                </a:lnTo>
                <a:lnTo>
                  <a:pt x="1289304" y="304800"/>
                </a:lnTo>
                <a:lnTo>
                  <a:pt x="1289304" y="307848"/>
                </a:lnTo>
                <a:lnTo>
                  <a:pt x="1289304" y="304800"/>
                </a:lnTo>
                <a:lnTo>
                  <a:pt x="1283208" y="316992"/>
                </a:lnTo>
                <a:lnTo>
                  <a:pt x="1286255" y="313944"/>
                </a:lnTo>
                <a:lnTo>
                  <a:pt x="1286255" y="316992"/>
                </a:lnTo>
                <a:lnTo>
                  <a:pt x="1283208" y="310896"/>
                </a:lnTo>
                <a:lnTo>
                  <a:pt x="1283208" y="313944"/>
                </a:lnTo>
                <a:lnTo>
                  <a:pt x="1283208" y="313944"/>
                </a:lnTo>
                <a:lnTo>
                  <a:pt x="1414272" y="313944"/>
                </a:lnTo>
                <a:lnTo>
                  <a:pt x="1414272" y="313944"/>
                </a:lnTo>
                <a:lnTo>
                  <a:pt x="1417320" y="310896"/>
                </a:lnTo>
                <a:lnTo>
                  <a:pt x="1414272" y="313944"/>
                </a:lnTo>
                <a:lnTo>
                  <a:pt x="1417320" y="310896"/>
                </a:lnTo>
                <a:lnTo>
                  <a:pt x="1414272" y="313944"/>
                </a:lnTo>
                <a:lnTo>
                  <a:pt x="1420367" y="301752"/>
                </a:lnTo>
                <a:lnTo>
                  <a:pt x="1420367" y="304800"/>
                </a:lnTo>
                <a:lnTo>
                  <a:pt x="1420367" y="301752"/>
                </a:lnTo>
                <a:lnTo>
                  <a:pt x="1423416" y="304800"/>
                </a:lnTo>
                <a:lnTo>
                  <a:pt x="1420367" y="304800"/>
                </a:lnTo>
                <a:lnTo>
                  <a:pt x="1420367" y="304800"/>
                </a:lnTo>
                <a:lnTo>
                  <a:pt x="1383791" y="301752"/>
                </a:lnTo>
                <a:lnTo>
                  <a:pt x="1383791" y="301752"/>
                </a:lnTo>
                <a:lnTo>
                  <a:pt x="1380744" y="301752"/>
                </a:lnTo>
                <a:lnTo>
                  <a:pt x="1377696" y="298704"/>
                </a:lnTo>
                <a:lnTo>
                  <a:pt x="1377696" y="295656"/>
                </a:lnTo>
                <a:lnTo>
                  <a:pt x="1380744" y="292608"/>
                </a:lnTo>
                <a:lnTo>
                  <a:pt x="1456944" y="115824"/>
                </a:lnTo>
                <a:lnTo>
                  <a:pt x="1456944" y="118872"/>
                </a:lnTo>
                <a:lnTo>
                  <a:pt x="1456944" y="115824"/>
                </a:lnTo>
                <a:lnTo>
                  <a:pt x="1459991" y="121920"/>
                </a:lnTo>
                <a:lnTo>
                  <a:pt x="1459991" y="118872"/>
                </a:lnTo>
                <a:lnTo>
                  <a:pt x="1459991" y="118872"/>
                </a:lnTo>
                <a:lnTo>
                  <a:pt x="1444752" y="118872"/>
                </a:lnTo>
                <a:lnTo>
                  <a:pt x="1441704" y="121920"/>
                </a:lnTo>
                <a:close/>
                <a:moveTo>
                  <a:pt x="1109472" y="109728"/>
                </a:moveTo>
                <a:lnTo>
                  <a:pt x="1139952" y="109728"/>
                </a:lnTo>
                <a:lnTo>
                  <a:pt x="1170432" y="115824"/>
                </a:lnTo>
                <a:lnTo>
                  <a:pt x="1173479" y="118872"/>
                </a:lnTo>
                <a:lnTo>
                  <a:pt x="1173479" y="118872"/>
                </a:lnTo>
                <a:lnTo>
                  <a:pt x="1176528" y="121920"/>
                </a:lnTo>
                <a:lnTo>
                  <a:pt x="1176528" y="124968"/>
                </a:lnTo>
                <a:lnTo>
                  <a:pt x="1176528" y="124968"/>
                </a:lnTo>
                <a:lnTo>
                  <a:pt x="1155191" y="176784"/>
                </a:lnTo>
                <a:lnTo>
                  <a:pt x="1152144" y="179832"/>
                </a:lnTo>
                <a:lnTo>
                  <a:pt x="1146048" y="179832"/>
                </a:lnTo>
                <a:lnTo>
                  <a:pt x="1146048" y="182880"/>
                </a:lnTo>
                <a:lnTo>
                  <a:pt x="1127760" y="182880"/>
                </a:lnTo>
                <a:lnTo>
                  <a:pt x="1124712" y="179832"/>
                </a:lnTo>
                <a:lnTo>
                  <a:pt x="1124712" y="179832"/>
                </a:lnTo>
                <a:lnTo>
                  <a:pt x="1121664" y="176784"/>
                </a:lnTo>
                <a:lnTo>
                  <a:pt x="1121664" y="176784"/>
                </a:lnTo>
                <a:lnTo>
                  <a:pt x="1121664" y="173736"/>
                </a:lnTo>
                <a:lnTo>
                  <a:pt x="1127760" y="140208"/>
                </a:lnTo>
                <a:lnTo>
                  <a:pt x="1127760" y="137160"/>
                </a:lnTo>
                <a:lnTo>
                  <a:pt x="1127760" y="140208"/>
                </a:lnTo>
                <a:lnTo>
                  <a:pt x="1127760" y="140208"/>
                </a:lnTo>
                <a:lnTo>
                  <a:pt x="1130808" y="140208"/>
                </a:lnTo>
                <a:lnTo>
                  <a:pt x="1115567" y="137160"/>
                </a:lnTo>
                <a:lnTo>
                  <a:pt x="1115567" y="137160"/>
                </a:lnTo>
                <a:lnTo>
                  <a:pt x="1100328" y="137160"/>
                </a:lnTo>
                <a:lnTo>
                  <a:pt x="1100328" y="137160"/>
                </a:lnTo>
                <a:lnTo>
                  <a:pt x="1085088" y="137160"/>
                </a:lnTo>
                <a:lnTo>
                  <a:pt x="1088136" y="137160"/>
                </a:lnTo>
                <a:lnTo>
                  <a:pt x="1072896" y="140208"/>
                </a:lnTo>
                <a:lnTo>
                  <a:pt x="1072896" y="140208"/>
                </a:lnTo>
                <a:lnTo>
                  <a:pt x="1063752" y="146304"/>
                </a:lnTo>
                <a:lnTo>
                  <a:pt x="1063752" y="146304"/>
                </a:lnTo>
                <a:lnTo>
                  <a:pt x="1054608" y="152400"/>
                </a:lnTo>
                <a:lnTo>
                  <a:pt x="1054608" y="152400"/>
                </a:lnTo>
                <a:lnTo>
                  <a:pt x="1048512" y="158496"/>
                </a:lnTo>
                <a:lnTo>
                  <a:pt x="1048512" y="155448"/>
                </a:lnTo>
                <a:lnTo>
                  <a:pt x="1045464" y="164592"/>
                </a:lnTo>
                <a:lnTo>
                  <a:pt x="1045464" y="161544"/>
                </a:lnTo>
                <a:lnTo>
                  <a:pt x="1042416" y="167640"/>
                </a:lnTo>
                <a:lnTo>
                  <a:pt x="1042416" y="167640"/>
                </a:lnTo>
                <a:lnTo>
                  <a:pt x="1042416" y="170688"/>
                </a:lnTo>
                <a:lnTo>
                  <a:pt x="1042416" y="170688"/>
                </a:lnTo>
                <a:lnTo>
                  <a:pt x="1045464" y="173736"/>
                </a:lnTo>
                <a:lnTo>
                  <a:pt x="1045464" y="173736"/>
                </a:lnTo>
                <a:lnTo>
                  <a:pt x="1045464" y="176784"/>
                </a:lnTo>
                <a:lnTo>
                  <a:pt x="1045464" y="176784"/>
                </a:lnTo>
                <a:lnTo>
                  <a:pt x="1051560" y="179832"/>
                </a:lnTo>
                <a:lnTo>
                  <a:pt x="1048512" y="179832"/>
                </a:lnTo>
                <a:lnTo>
                  <a:pt x="1054608" y="185928"/>
                </a:lnTo>
                <a:lnTo>
                  <a:pt x="1060704" y="188976"/>
                </a:lnTo>
                <a:lnTo>
                  <a:pt x="1069848" y="192024"/>
                </a:lnTo>
                <a:lnTo>
                  <a:pt x="1091184" y="198120"/>
                </a:lnTo>
                <a:lnTo>
                  <a:pt x="1103376" y="204216"/>
                </a:lnTo>
                <a:lnTo>
                  <a:pt x="1115567" y="210312"/>
                </a:lnTo>
                <a:lnTo>
                  <a:pt x="1115567" y="210312"/>
                </a:lnTo>
                <a:lnTo>
                  <a:pt x="1124712" y="216408"/>
                </a:lnTo>
                <a:lnTo>
                  <a:pt x="1124712" y="216408"/>
                </a:lnTo>
                <a:lnTo>
                  <a:pt x="1130808" y="225552"/>
                </a:lnTo>
                <a:lnTo>
                  <a:pt x="1130808" y="225552"/>
                </a:lnTo>
                <a:lnTo>
                  <a:pt x="1133855" y="231648"/>
                </a:lnTo>
                <a:lnTo>
                  <a:pt x="1136904" y="234696"/>
                </a:lnTo>
                <a:lnTo>
                  <a:pt x="1136904" y="240792"/>
                </a:lnTo>
                <a:lnTo>
                  <a:pt x="1136904" y="243840"/>
                </a:lnTo>
                <a:lnTo>
                  <a:pt x="1136904" y="249936"/>
                </a:lnTo>
                <a:lnTo>
                  <a:pt x="1136904" y="252984"/>
                </a:lnTo>
                <a:lnTo>
                  <a:pt x="1133855" y="259080"/>
                </a:lnTo>
                <a:lnTo>
                  <a:pt x="1133855" y="262128"/>
                </a:lnTo>
                <a:lnTo>
                  <a:pt x="1124712" y="274320"/>
                </a:lnTo>
                <a:lnTo>
                  <a:pt x="1124712" y="277368"/>
                </a:lnTo>
                <a:lnTo>
                  <a:pt x="1112520" y="289560"/>
                </a:lnTo>
                <a:lnTo>
                  <a:pt x="1112520" y="289560"/>
                </a:lnTo>
                <a:lnTo>
                  <a:pt x="1097279" y="301752"/>
                </a:lnTo>
                <a:lnTo>
                  <a:pt x="1097279" y="301752"/>
                </a:lnTo>
                <a:lnTo>
                  <a:pt x="1078991" y="310896"/>
                </a:lnTo>
                <a:lnTo>
                  <a:pt x="1057655" y="320040"/>
                </a:lnTo>
                <a:lnTo>
                  <a:pt x="1039367" y="323088"/>
                </a:lnTo>
                <a:lnTo>
                  <a:pt x="1018032" y="326136"/>
                </a:lnTo>
                <a:lnTo>
                  <a:pt x="999744" y="329184"/>
                </a:lnTo>
                <a:lnTo>
                  <a:pt x="981455" y="326136"/>
                </a:lnTo>
                <a:lnTo>
                  <a:pt x="966216" y="326136"/>
                </a:lnTo>
                <a:lnTo>
                  <a:pt x="950976" y="323088"/>
                </a:lnTo>
                <a:lnTo>
                  <a:pt x="932688" y="316992"/>
                </a:lnTo>
                <a:lnTo>
                  <a:pt x="932688" y="316992"/>
                </a:lnTo>
                <a:lnTo>
                  <a:pt x="929640" y="316992"/>
                </a:lnTo>
                <a:lnTo>
                  <a:pt x="926591" y="310896"/>
                </a:lnTo>
                <a:lnTo>
                  <a:pt x="926591" y="310896"/>
                </a:lnTo>
                <a:lnTo>
                  <a:pt x="926591" y="307848"/>
                </a:lnTo>
                <a:lnTo>
                  <a:pt x="950976" y="256032"/>
                </a:lnTo>
                <a:lnTo>
                  <a:pt x="954024" y="252984"/>
                </a:lnTo>
                <a:lnTo>
                  <a:pt x="957072" y="252984"/>
                </a:lnTo>
                <a:lnTo>
                  <a:pt x="957072" y="252984"/>
                </a:lnTo>
                <a:lnTo>
                  <a:pt x="975360" y="252984"/>
                </a:lnTo>
                <a:lnTo>
                  <a:pt x="978408" y="252984"/>
                </a:lnTo>
                <a:lnTo>
                  <a:pt x="978408" y="252984"/>
                </a:lnTo>
                <a:lnTo>
                  <a:pt x="984504" y="256032"/>
                </a:lnTo>
                <a:lnTo>
                  <a:pt x="984504" y="256032"/>
                </a:lnTo>
                <a:lnTo>
                  <a:pt x="984504" y="259080"/>
                </a:lnTo>
                <a:lnTo>
                  <a:pt x="975360" y="295656"/>
                </a:lnTo>
                <a:lnTo>
                  <a:pt x="975360" y="292608"/>
                </a:lnTo>
                <a:lnTo>
                  <a:pt x="978408" y="295656"/>
                </a:lnTo>
                <a:lnTo>
                  <a:pt x="975360" y="292608"/>
                </a:lnTo>
                <a:lnTo>
                  <a:pt x="993648" y="298704"/>
                </a:lnTo>
                <a:lnTo>
                  <a:pt x="990600" y="298704"/>
                </a:lnTo>
                <a:lnTo>
                  <a:pt x="1011936" y="298704"/>
                </a:lnTo>
                <a:lnTo>
                  <a:pt x="1011936" y="298704"/>
                </a:lnTo>
                <a:lnTo>
                  <a:pt x="1033272" y="298704"/>
                </a:lnTo>
                <a:lnTo>
                  <a:pt x="1033272" y="298704"/>
                </a:lnTo>
                <a:lnTo>
                  <a:pt x="1051560" y="292608"/>
                </a:lnTo>
                <a:lnTo>
                  <a:pt x="1051560" y="292608"/>
                </a:lnTo>
                <a:lnTo>
                  <a:pt x="1063752" y="283464"/>
                </a:lnTo>
                <a:lnTo>
                  <a:pt x="1063752" y="283464"/>
                </a:lnTo>
                <a:lnTo>
                  <a:pt x="1072896" y="268224"/>
                </a:lnTo>
                <a:lnTo>
                  <a:pt x="1072896" y="271272"/>
                </a:lnTo>
                <a:lnTo>
                  <a:pt x="1075944" y="262128"/>
                </a:lnTo>
                <a:lnTo>
                  <a:pt x="1075944" y="262128"/>
                </a:lnTo>
                <a:lnTo>
                  <a:pt x="1072896" y="256032"/>
                </a:lnTo>
                <a:lnTo>
                  <a:pt x="1072896" y="259080"/>
                </a:lnTo>
                <a:lnTo>
                  <a:pt x="1069848" y="249936"/>
                </a:lnTo>
                <a:lnTo>
                  <a:pt x="1069848" y="252984"/>
                </a:lnTo>
                <a:lnTo>
                  <a:pt x="1060704" y="246888"/>
                </a:lnTo>
                <a:lnTo>
                  <a:pt x="1060704" y="246888"/>
                </a:lnTo>
                <a:lnTo>
                  <a:pt x="1057655" y="243840"/>
                </a:lnTo>
                <a:lnTo>
                  <a:pt x="1048512" y="240792"/>
                </a:lnTo>
                <a:lnTo>
                  <a:pt x="1027176" y="234696"/>
                </a:lnTo>
                <a:lnTo>
                  <a:pt x="1011936" y="228600"/>
                </a:lnTo>
                <a:lnTo>
                  <a:pt x="1002791" y="222504"/>
                </a:lnTo>
                <a:lnTo>
                  <a:pt x="1002791" y="222504"/>
                </a:lnTo>
                <a:lnTo>
                  <a:pt x="993648" y="216408"/>
                </a:lnTo>
                <a:lnTo>
                  <a:pt x="993648" y="216408"/>
                </a:lnTo>
                <a:lnTo>
                  <a:pt x="987552" y="207264"/>
                </a:lnTo>
                <a:lnTo>
                  <a:pt x="987552" y="207264"/>
                </a:lnTo>
                <a:lnTo>
                  <a:pt x="984504" y="201168"/>
                </a:lnTo>
                <a:lnTo>
                  <a:pt x="984504" y="198120"/>
                </a:lnTo>
                <a:lnTo>
                  <a:pt x="981455" y="192024"/>
                </a:lnTo>
                <a:lnTo>
                  <a:pt x="981455" y="188976"/>
                </a:lnTo>
                <a:lnTo>
                  <a:pt x="981455" y="179832"/>
                </a:lnTo>
                <a:lnTo>
                  <a:pt x="981455" y="179832"/>
                </a:lnTo>
                <a:lnTo>
                  <a:pt x="984504" y="170688"/>
                </a:lnTo>
                <a:lnTo>
                  <a:pt x="987552" y="170688"/>
                </a:lnTo>
                <a:lnTo>
                  <a:pt x="993648" y="158496"/>
                </a:lnTo>
                <a:lnTo>
                  <a:pt x="993648" y="155448"/>
                </a:lnTo>
                <a:lnTo>
                  <a:pt x="1005840" y="146304"/>
                </a:lnTo>
                <a:lnTo>
                  <a:pt x="1005840" y="143256"/>
                </a:lnTo>
                <a:lnTo>
                  <a:pt x="1021079" y="134112"/>
                </a:lnTo>
                <a:lnTo>
                  <a:pt x="1021079" y="134112"/>
                </a:lnTo>
                <a:lnTo>
                  <a:pt x="1039367" y="124968"/>
                </a:lnTo>
                <a:lnTo>
                  <a:pt x="1054608" y="118872"/>
                </a:lnTo>
                <a:lnTo>
                  <a:pt x="1072896" y="112776"/>
                </a:lnTo>
                <a:lnTo>
                  <a:pt x="1091184" y="109728"/>
                </a:lnTo>
                <a:lnTo>
                  <a:pt x="1109472" y="109728"/>
                </a:lnTo>
                <a:close/>
                <a:moveTo>
                  <a:pt x="1094232" y="118872"/>
                </a:moveTo>
                <a:lnTo>
                  <a:pt x="1075944" y="121920"/>
                </a:lnTo>
                <a:lnTo>
                  <a:pt x="1057655" y="124968"/>
                </a:lnTo>
                <a:lnTo>
                  <a:pt x="1042416" y="131064"/>
                </a:lnTo>
                <a:lnTo>
                  <a:pt x="1024128" y="143256"/>
                </a:lnTo>
                <a:lnTo>
                  <a:pt x="1024128" y="140208"/>
                </a:lnTo>
                <a:lnTo>
                  <a:pt x="1011936" y="152400"/>
                </a:lnTo>
                <a:lnTo>
                  <a:pt x="1011936" y="152400"/>
                </a:lnTo>
                <a:lnTo>
                  <a:pt x="999744" y="161544"/>
                </a:lnTo>
                <a:lnTo>
                  <a:pt x="1002791" y="161544"/>
                </a:lnTo>
                <a:lnTo>
                  <a:pt x="993648" y="173736"/>
                </a:lnTo>
                <a:lnTo>
                  <a:pt x="993648" y="173736"/>
                </a:lnTo>
                <a:lnTo>
                  <a:pt x="990600" y="182880"/>
                </a:lnTo>
                <a:lnTo>
                  <a:pt x="990600" y="182880"/>
                </a:lnTo>
                <a:lnTo>
                  <a:pt x="990600" y="188976"/>
                </a:lnTo>
                <a:lnTo>
                  <a:pt x="990600" y="188976"/>
                </a:lnTo>
                <a:lnTo>
                  <a:pt x="990600" y="198120"/>
                </a:lnTo>
                <a:lnTo>
                  <a:pt x="990600" y="195072"/>
                </a:lnTo>
                <a:lnTo>
                  <a:pt x="996696" y="204216"/>
                </a:lnTo>
                <a:lnTo>
                  <a:pt x="993648" y="201168"/>
                </a:lnTo>
                <a:lnTo>
                  <a:pt x="999744" y="210312"/>
                </a:lnTo>
                <a:lnTo>
                  <a:pt x="999744" y="207264"/>
                </a:lnTo>
                <a:lnTo>
                  <a:pt x="1008888" y="213360"/>
                </a:lnTo>
                <a:lnTo>
                  <a:pt x="1005840" y="213360"/>
                </a:lnTo>
                <a:lnTo>
                  <a:pt x="1018032" y="219456"/>
                </a:lnTo>
                <a:lnTo>
                  <a:pt x="1030224" y="225552"/>
                </a:lnTo>
                <a:lnTo>
                  <a:pt x="1051560" y="231648"/>
                </a:lnTo>
                <a:lnTo>
                  <a:pt x="1060704" y="237744"/>
                </a:lnTo>
                <a:lnTo>
                  <a:pt x="1063752" y="237744"/>
                </a:lnTo>
                <a:lnTo>
                  <a:pt x="1066800" y="237744"/>
                </a:lnTo>
                <a:lnTo>
                  <a:pt x="1075944" y="243840"/>
                </a:lnTo>
                <a:lnTo>
                  <a:pt x="1075944" y="246888"/>
                </a:lnTo>
                <a:lnTo>
                  <a:pt x="1082040" y="252984"/>
                </a:lnTo>
                <a:lnTo>
                  <a:pt x="1082040" y="252984"/>
                </a:lnTo>
                <a:lnTo>
                  <a:pt x="1082040" y="262128"/>
                </a:lnTo>
                <a:lnTo>
                  <a:pt x="1082040" y="265176"/>
                </a:lnTo>
                <a:lnTo>
                  <a:pt x="1082040" y="271272"/>
                </a:lnTo>
                <a:lnTo>
                  <a:pt x="1078991" y="274320"/>
                </a:lnTo>
                <a:lnTo>
                  <a:pt x="1069848" y="289560"/>
                </a:lnTo>
                <a:lnTo>
                  <a:pt x="1069848" y="289560"/>
                </a:lnTo>
                <a:lnTo>
                  <a:pt x="1054608" y="298704"/>
                </a:lnTo>
                <a:lnTo>
                  <a:pt x="1054608" y="301752"/>
                </a:lnTo>
                <a:lnTo>
                  <a:pt x="1036320" y="307848"/>
                </a:lnTo>
                <a:lnTo>
                  <a:pt x="1036320" y="307848"/>
                </a:lnTo>
                <a:lnTo>
                  <a:pt x="1011936" y="307848"/>
                </a:lnTo>
                <a:lnTo>
                  <a:pt x="1011936" y="307848"/>
                </a:lnTo>
                <a:lnTo>
                  <a:pt x="990600" y="307848"/>
                </a:lnTo>
                <a:lnTo>
                  <a:pt x="990600" y="307848"/>
                </a:lnTo>
                <a:lnTo>
                  <a:pt x="972312" y="301752"/>
                </a:lnTo>
                <a:lnTo>
                  <a:pt x="969264" y="298704"/>
                </a:lnTo>
                <a:lnTo>
                  <a:pt x="969264" y="295656"/>
                </a:lnTo>
                <a:lnTo>
                  <a:pt x="966216" y="292608"/>
                </a:lnTo>
                <a:lnTo>
                  <a:pt x="975360" y="256032"/>
                </a:lnTo>
                <a:lnTo>
                  <a:pt x="975360" y="259080"/>
                </a:lnTo>
                <a:lnTo>
                  <a:pt x="975360" y="256032"/>
                </a:lnTo>
                <a:lnTo>
                  <a:pt x="978408" y="262128"/>
                </a:lnTo>
                <a:lnTo>
                  <a:pt x="975360" y="262128"/>
                </a:lnTo>
                <a:lnTo>
                  <a:pt x="975360" y="262128"/>
                </a:lnTo>
                <a:lnTo>
                  <a:pt x="957072" y="262128"/>
                </a:lnTo>
                <a:lnTo>
                  <a:pt x="960120" y="259080"/>
                </a:lnTo>
                <a:lnTo>
                  <a:pt x="957072" y="262128"/>
                </a:lnTo>
                <a:lnTo>
                  <a:pt x="960120" y="259080"/>
                </a:lnTo>
                <a:lnTo>
                  <a:pt x="935736" y="313944"/>
                </a:lnTo>
                <a:lnTo>
                  <a:pt x="935736" y="310896"/>
                </a:lnTo>
                <a:lnTo>
                  <a:pt x="935736" y="310896"/>
                </a:lnTo>
                <a:lnTo>
                  <a:pt x="932688" y="307848"/>
                </a:lnTo>
                <a:lnTo>
                  <a:pt x="935736" y="307848"/>
                </a:lnTo>
                <a:lnTo>
                  <a:pt x="935736" y="307848"/>
                </a:lnTo>
                <a:lnTo>
                  <a:pt x="950976" y="313944"/>
                </a:lnTo>
                <a:lnTo>
                  <a:pt x="969264" y="316992"/>
                </a:lnTo>
                <a:lnTo>
                  <a:pt x="984504" y="316992"/>
                </a:lnTo>
                <a:lnTo>
                  <a:pt x="996696" y="320040"/>
                </a:lnTo>
                <a:lnTo>
                  <a:pt x="1018032" y="316992"/>
                </a:lnTo>
                <a:lnTo>
                  <a:pt x="1036320" y="313944"/>
                </a:lnTo>
                <a:lnTo>
                  <a:pt x="1054608" y="310896"/>
                </a:lnTo>
                <a:lnTo>
                  <a:pt x="1072896" y="301752"/>
                </a:lnTo>
                <a:lnTo>
                  <a:pt x="1091184" y="292608"/>
                </a:lnTo>
                <a:lnTo>
                  <a:pt x="1091184" y="292608"/>
                </a:lnTo>
                <a:lnTo>
                  <a:pt x="1106424" y="283464"/>
                </a:lnTo>
                <a:lnTo>
                  <a:pt x="1106424" y="283464"/>
                </a:lnTo>
                <a:lnTo>
                  <a:pt x="1118616" y="271272"/>
                </a:lnTo>
                <a:lnTo>
                  <a:pt x="1118616" y="271272"/>
                </a:lnTo>
                <a:lnTo>
                  <a:pt x="1124712" y="256032"/>
                </a:lnTo>
                <a:lnTo>
                  <a:pt x="1124712" y="256032"/>
                </a:lnTo>
                <a:lnTo>
                  <a:pt x="1127760" y="249936"/>
                </a:lnTo>
                <a:lnTo>
                  <a:pt x="1127760" y="249936"/>
                </a:lnTo>
                <a:lnTo>
                  <a:pt x="1127760" y="240792"/>
                </a:lnTo>
                <a:lnTo>
                  <a:pt x="1127760" y="243840"/>
                </a:lnTo>
                <a:lnTo>
                  <a:pt x="1127760" y="234696"/>
                </a:lnTo>
                <a:lnTo>
                  <a:pt x="1127760" y="237744"/>
                </a:lnTo>
                <a:lnTo>
                  <a:pt x="1121664" y="228600"/>
                </a:lnTo>
                <a:lnTo>
                  <a:pt x="1124712" y="231648"/>
                </a:lnTo>
                <a:lnTo>
                  <a:pt x="1118616" y="222504"/>
                </a:lnTo>
                <a:lnTo>
                  <a:pt x="1118616" y="225552"/>
                </a:lnTo>
                <a:lnTo>
                  <a:pt x="1109472" y="219456"/>
                </a:lnTo>
                <a:lnTo>
                  <a:pt x="1109472" y="219456"/>
                </a:lnTo>
                <a:lnTo>
                  <a:pt x="1100328" y="213360"/>
                </a:lnTo>
                <a:lnTo>
                  <a:pt x="1088136" y="207264"/>
                </a:lnTo>
                <a:lnTo>
                  <a:pt x="1066800" y="201168"/>
                </a:lnTo>
                <a:lnTo>
                  <a:pt x="1057655" y="195072"/>
                </a:lnTo>
                <a:lnTo>
                  <a:pt x="1048512" y="192024"/>
                </a:lnTo>
                <a:lnTo>
                  <a:pt x="1045464" y="188976"/>
                </a:lnTo>
                <a:lnTo>
                  <a:pt x="1042416" y="188976"/>
                </a:lnTo>
                <a:lnTo>
                  <a:pt x="1039367" y="182880"/>
                </a:lnTo>
                <a:lnTo>
                  <a:pt x="1039367" y="182880"/>
                </a:lnTo>
                <a:lnTo>
                  <a:pt x="1036320" y="179832"/>
                </a:lnTo>
                <a:lnTo>
                  <a:pt x="1036320" y="176784"/>
                </a:lnTo>
                <a:lnTo>
                  <a:pt x="1033272" y="173736"/>
                </a:lnTo>
                <a:lnTo>
                  <a:pt x="1033272" y="170688"/>
                </a:lnTo>
                <a:lnTo>
                  <a:pt x="1033272" y="167640"/>
                </a:lnTo>
                <a:lnTo>
                  <a:pt x="1033272" y="164592"/>
                </a:lnTo>
                <a:lnTo>
                  <a:pt x="1036320" y="161544"/>
                </a:lnTo>
                <a:lnTo>
                  <a:pt x="1036320" y="158496"/>
                </a:lnTo>
                <a:lnTo>
                  <a:pt x="1039367" y="152400"/>
                </a:lnTo>
                <a:lnTo>
                  <a:pt x="1042416" y="152400"/>
                </a:lnTo>
                <a:lnTo>
                  <a:pt x="1048512" y="146304"/>
                </a:lnTo>
                <a:lnTo>
                  <a:pt x="1048512" y="143256"/>
                </a:lnTo>
                <a:lnTo>
                  <a:pt x="1057655" y="137160"/>
                </a:lnTo>
                <a:lnTo>
                  <a:pt x="1057655" y="137160"/>
                </a:lnTo>
                <a:lnTo>
                  <a:pt x="1069848" y="131064"/>
                </a:lnTo>
                <a:lnTo>
                  <a:pt x="1072896" y="131064"/>
                </a:lnTo>
                <a:lnTo>
                  <a:pt x="1085088" y="128016"/>
                </a:lnTo>
                <a:lnTo>
                  <a:pt x="1085088" y="128016"/>
                </a:lnTo>
                <a:lnTo>
                  <a:pt x="1100328" y="128016"/>
                </a:lnTo>
                <a:lnTo>
                  <a:pt x="1100328" y="128016"/>
                </a:lnTo>
                <a:lnTo>
                  <a:pt x="1118616" y="128016"/>
                </a:lnTo>
                <a:lnTo>
                  <a:pt x="1118616" y="128016"/>
                </a:lnTo>
                <a:lnTo>
                  <a:pt x="1130808" y="134112"/>
                </a:lnTo>
                <a:lnTo>
                  <a:pt x="1133855" y="134112"/>
                </a:lnTo>
                <a:lnTo>
                  <a:pt x="1133855" y="134112"/>
                </a:lnTo>
                <a:lnTo>
                  <a:pt x="1136904" y="140208"/>
                </a:lnTo>
                <a:lnTo>
                  <a:pt x="1136904" y="140208"/>
                </a:lnTo>
                <a:lnTo>
                  <a:pt x="1130808" y="176784"/>
                </a:lnTo>
                <a:lnTo>
                  <a:pt x="1130808" y="173736"/>
                </a:lnTo>
                <a:lnTo>
                  <a:pt x="1130808" y="173736"/>
                </a:lnTo>
                <a:lnTo>
                  <a:pt x="1127760" y="170688"/>
                </a:lnTo>
                <a:lnTo>
                  <a:pt x="1130808" y="173736"/>
                </a:lnTo>
                <a:lnTo>
                  <a:pt x="1127760" y="173736"/>
                </a:lnTo>
                <a:lnTo>
                  <a:pt x="1146048" y="173736"/>
                </a:lnTo>
                <a:lnTo>
                  <a:pt x="1143000" y="173736"/>
                </a:lnTo>
                <a:lnTo>
                  <a:pt x="1149096" y="170688"/>
                </a:lnTo>
                <a:lnTo>
                  <a:pt x="1146048" y="173736"/>
                </a:lnTo>
                <a:lnTo>
                  <a:pt x="1167384" y="121920"/>
                </a:lnTo>
                <a:lnTo>
                  <a:pt x="1167384" y="124968"/>
                </a:lnTo>
                <a:lnTo>
                  <a:pt x="1167384" y="121920"/>
                </a:lnTo>
                <a:lnTo>
                  <a:pt x="1170432" y="128016"/>
                </a:lnTo>
                <a:lnTo>
                  <a:pt x="1167384" y="124968"/>
                </a:lnTo>
                <a:lnTo>
                  <a:pt x="1170432" y="124968"/>
                </a:lnTo>
                <a:lnTo>
                  <a:pt x="1139952" y="118872"/>
                </a:lnTo>
                <a:lnTo>
                  <a:pt x="1112520" y="118872"/>
                </a:lnTo>
                <a:lnTo>
                  <a:pt x="1094232" y="118872"/>
                </a:lnTo>
                <a:close/>
                <a:moveTo>
                  <a:pt x="877824" y="109728"/>
                </a:moveTo>
                <a:lnTo>
                  <a:pt x="877824" y="109728"/>
                </a:lnTo>
                <a:lnTo>
                  <a:pt x="899160" y="109728"/>
                </a:lnTo>
                <a:lnTo>
                  <a:pt x="902208" y="109728"/>
                </a:lnTo>
                <a:lnTo>
                  <a:pt x="917448" y="115824"/>
                </a:lnTo>
                <a:lnTo>
                  <a:pt x="920496" y="115824"/>
                </a:lnTo>
                <a:lnTo>
                  <a:pt x="932688" y="124968"/>
                </a:lnTo>
                <a:lnTo>
                  <a:pt x="935736" y="128016"/>
                </a:lnTo>
                <a:lnTo>
                  <a:pt x="944879" y="140208"/>
                </a:lnTo>
                <a:lnTo>
                  <a:pt x="944879" y="140208"/>
                </a:lnTo>
                <a:lnTo>
                  <a:pt x="950976" y="155448"/>
                </a:lnTo>
                <a:lnTo>
                  <a:pt x="950976" y="155448"/>
                </a:lnTo>
                <a:lnTo>
                  <a:pt x="950976" y="170688"/>
                </a:lnTo>
                <a:lnTo>
                  <a:pt x="950976" y="173736"/>
                </a:lnTo>
                <a:lnTo>
                  <a:pt x="947928" y="188976"/>
                </a:lnTo>
                <a:lnTo>
                  <a:pt x="947928" y="188976"/>
                </a:lnTo>
                <a:lnTo>
                  <a:pt x="941832" y="207264"/>
                </a:lnTo>
                <a:lnTo>
                  <a:pt x="941832" y="210312"/>
                </a:lnTo>
                <a:lnTo>
                  <a:pt x="929640" y="231648"/>
                </a:lnTo>
                <a:lnTo>
                  <a:pt x="929640" y="234696"/>
                </a:lnTo>
                <a:lnTo>
                  <a:pt x="911352" y="256032"/>
                </a:lnTo>
                <a:lnTo>
                  <a:pt x="911352" y="256032"/>
                </a:lnTo>
                <a:lnTo>
                  <a:pt x="890016" y="274320"/>
                </a:lnTo>
                <a:lnTo>
                  <a:pt x="890016" y="277368"/>
                </a:lnTo>
                <a:lnTo>
                  <a:pt x="865632" y="292608"/>
                </a:lnTo>
                <a:lnTo>
                  <a:pt x="838200" y="307848"/>
                </a:lnTo>
                <a:lnTo>
                  <a:pt x="807720" y="320040"/>
                </a:lnTo>
                <a:lnTo>
                  <a:pt x="807720" y="320040"/>
                </a:lnTo>
                <a:lnTo>
                  <a:pt x="777240" y="326136"/>
                </a:lnTo>
                <a:lnTo>
                  <a:pt x="743712" y="329184"/>
                </a:lnTo>
                <a:lnTo>
                  <a:pt x="725424" y="326136"/>
                </a:lnTo>
                <a:lnTo>
                  <a:pt x="704088" y="323088"/>
                </a:lnTo>
                <a:lnTo>
                  <a:pt x="707136" y="320040"/>
                </a:lnTo>
                <a:lnTo>
                  <a:pt x="667512" y="408432"/>
                </a:lnTo>
                <a:lnTo>
                  <a:pt x="670560" y="408432"/>
                </a:lnTo>
                <a:lnTo>
                  <a:pt x="670560" y="408432"/>
                </a:lnTo>
                <a:lnTo>
                  <a:pt x="664464" y="405384"/>
                </a:lnTo>
                <a:lnTo>
                  <a:pt x="667512" y="405384"/>
                </a:lnTo>
                <a:lnTo>
                  <a:pt x="667512" y="405384"/>
                </a:lnTo>
                <a:lnTo>
                  <a:pt x="710184" y="408432"/>
                </a:lnTo>
                <a:lnTo>
                  <a:pt x="713232" y="408432"/>
                </a:lnTo>
                <a:lnTo>
                  <a:pt x="713232" y="408432"/>
                </a:lnTo>
                <a:lnTo>
                  <a:pt x="716279" y="414528"/>
                </a:lnTo>
                <a:lnTo>
                  <a:pt x="716279" y="414528"/>
                </a:lnTo>
                <a:lnTo>
                  <a:pt x="716279" y="417576"/>
                </a:lnTo>
                <a:lnTo>
                  <a:pt x="710184" y="426720"/>
                </a:lnTo>
                <a:lnTo>
                  <a:pt x="710184" y="429768"/>
                </a:lnTo>
                <a:lnTo>
                  <a:pt x="710184" y="429768"/>
                </a:lnTo>
                <a:lnTo>
                  <a:pt x="707136" y="432816"/>
                </a:lnTo>
                <a:lnTo>
                  <a:pt x="704088" y="432816"/>
                </a:lnTo>
                <a:lnTo>
                  <a:pt x="704088" y="432816"/>
                </a:lnTo>
                <a:lnTo>
                  <a:pt x="563880" y="432816"/>
                </a:lnTo>
                <a:lnTo>
                  <a:pt x="563880" y="432816"/>
                </a:lnTo>
                <a:lnTo>
                  <a:pt x="560832" y="432816"/>
                </a:lnTo>
                <a:lnTo>
                  <a:pt x="557784" y="426720"/>
                </a:lnTo>
                <a:lnTo>
                  <a:pt x="557784" y="426720"/>
                </a:lnTo>
                <a:lnTo>
                  <a:pt x="557784" y="423672"/>
                </a:lnTo>
                <a:lnTo>
                  <a:pt x="563880" y="411480"/>
                </a:lnTo>
                <a:lnTo>
                  <a:pt x="563880" y="411480"/>
                </a:lnTo>
                <a:lnTo>
                  <a:pt x="569976" y="408432"/>
                </a:lnTo>
                <a:lnTo>
                  <a:pt x="569976" y="408432"/>
                </a:lnTo>
                <a:lnTo>
                  <a:pt x="612648" y="405384"/>
                </a:lnTo>
                <a:lnTo>
                  <a:pt x="609600" y="405384"/>
                </a:lnTo>
                <a:lnTo>
                  <a:pt x="615696" y="402336"/>
                </a:lnTo>
                <a:lnTo>
                  <a:pt x="612648" y="405384"/>
                </a:lnTo>
                <a:lnTo>
                  <a:pt x="728472" y="143256"/>
                </a:lnTo>
                <a:lnTo>
                  <a:pt x="728472" y="146304"/>
                </a:lnTo>
                <a:lnTo>
                  <a:pt x="728472" y="143256"/>
                </a:lnTo>
                <a:lnTo>
                  <a:pt x="731520" y="149352"/>
                </a:lnTo>
                <a:lnTo>
                  <a:pt x="728472" y="149352"/>
                </a:lnTo>
                <a:lnTo>
                  <a:pt x="728472" y="149352"/>
                </a:lnTo>
                <a:lnTo>
                  <a:pt x="688848" y="143256"/>
                </a:lnTo>
                <a:lnTo>
                  <a:pt x="688848" y="143256"/>
                </a:lnTo>
                <a:lnTo>
                  <a:pt x="685800" y="143256"/>
                </a:lnTo>
                <a:lnTo>
                  <a:pt x="682752" y="140208"/>
                </a:lnTo>
                <a:lnTo>
                  <a:pt x="682752" y="137160"/>
                </a:lnTo>
                <a:lnTo>
                  <a:pt x="682752" y="137160"/>
                </a:lnTo>
                <a:lnTo>
                  <a:pt x="688848" y="124968"/>
                </a:lnTo>
                <a:lnTo>
                  <a:pt x="688848" y="121920"/>
                </a:lnTo>
                <a:lnTo>
                  <a:pt x="691896" y="121920"/>
                </a:lnTo>
                <a:lnTo>
                  <a:pt x="694944" y="121920"/>
                </a:lnTo>
                <a:lnTo>
                  <a:pt x="768096" y="112776"/>
                </a:lnTo>
                <a:lnTo>
                  <a:pt x="774191" y="109728"/>
                </a:lnTo>
                <a:lnTo>
                  <a:pt x="789432" y="109728"/>
                </a:lnTo>
                <a:lnTo>
                  <a:pt x="792479" y="109728"/>
                </a:lnTo>
                <a:lnTo>
                  <a:pt x="792479" y="112776"/>
                </a:lnTo>
                <a:lnTo>
                  <a:pt x="795528" y="115824"/>
                </a:lnTo>
                <a:lnTo>
                  <a:pt x="795528" y="118872"/>
                </a:lnTo>
                <a:lnTo>
                  <a:pt x="795528" y="118872"/>
                </a:lnTo>
                <a:lnTo>
                  <a:pt x="786384" y="140208"/>
                </a:lnTo>
                <a:lnTo>
                  <a:pt x="780288" y="134112"/>
                </a:lnTo>
                <a:lnTo>
                  <a:pt x="804672" y="124968"/>
                </a:lnTo>
                <a:lnTo>
                  <a:pt x="832104" y="115824"/>
                </a:lnTo>
                <a:lnTo>
                  <a:pt x="853440" y="109728"/>
                </a:lnTo>
                <a:lnTo>
                  <a:pt x="877824" y="109728"/>
                </a:lnTo>
                <a:close/>
                <a:moveTo>
                  <a:pt x="856488" y="118872"/>
                </a:moveTo>
                <a:lnTo>
                  <a:pt x="835152" y="124968"/>
                </a:lnTo>
                <a:lnTo>
                  <a:pt x="810767" y="131064"/>
                </a:lnTo>
                <a:lnTo>
                  <a:pt x="783336" y="143256"/>
                </a:lnTo>
                <a:lnTo>
                  <a:pt x="780288" y="143256"/>
                </a:lnTo>
                <a:lnTo>
                  <a:pt x="777240" y="137160"/>
                </a:lnTo>
                <a:lnTo>
                  <a:pt x="786384" y="115824"/>
                </a:lnTo>
                <a:lnTo>
                  <a:pt x="786384" y="118872"/>
                </a:lnTo>
                <a:lnTo>
                  <a:pt x="786384" y="115824"/>
                </a:lnTo>
                <a:lnTo>
                  <a:pt x="789432" y="121920"/>
                </a:lnTo>
                <a:lnTo>
                  <a:pt x="789432" y="118872"/>
                </a:lnTo>
                <a:lnTo>
                  <a:pt x="789432" y="118872"/>
                </a:lnTo>
                <a:lnTo>
                  <a:pt x="774191" y="118872"/>
                </a:lnTo>
                <a:lnTo>
                  <a:pt x="771144" y="121920"/>
                </a:lnTo>
                <a:lnTo>
                  <a:pt x="694944" y="131064"/>
                </a:lnTo>
                <a:lnTo>
                  <a:pt x="697992" y="128016"/>
                </a:lnTo>
                <a:lnTo>
                  <a:pt x="694944" y="131064"/>
                </a:lnTo>
                <a:lnTo>
                  <a:pt x="694944" y="128016"/>
                </a:lnTo>
                <a:lnTo>
                  <a:pt x="691896" y="140208"/>
                </a:lnTo>
                <a:lnTo>
                  <a:pt x="691896" y="137160"/>
                </a:lnTo>
                <a:lnTo>
                  <a:pt x="691896" y="140208"/>
                </a:lnTo>
                <a:lnTo>
                  <a:pt x="688848" y="134112"/>
                </a:lnTo>
                <a:lnTo>
                  <a:pt x="691896" y="134112"/>
                </a:lnTo>
                <a:lnTo>
                  <a:pt x="688848" y="134112"/>
                </a:lnTo>
                <a:lnTo>
                  <a:pt x="731520" y="140208"/>
                </a:lnTo>
                <a:lnTo>
                  <a:pt x="731520" y="140208"/>
                </a:lnTo>
                <a:lnTo>
                  <a:pt x="734567" y="140208"/>
                </a:lnTo>
                <a:lnTo>
                  <a:pt x="737616" y="143256"/>
                </a:lnTo>
                <a:lnTo>
                  <a:pt x="737616" y="146304"/>
                </a:lnTo>
                <a:lnTo>
                  <a:pt x="734567" y="146304"/>
                </a:lnTo>
                <a:lnTo>
                  <a:pt x="621792" y="408432"/>
                </a:lnTo>
                <a:lnTo>
                  <a:pt x="618744" y="411480"/>
                </a:lnTo>
                <a:lnTo>
                  <a:pt x="615696" y="414528"/>
                </a:lnTo>
                <a:lnTo>
                  <a:pt x="612648" y="414528"/>
                </a:lnTo>
                <a:lnTo>
                  <a:pt x="569976" y="417576"/>
                </a:lnTo>
                <a:lnTo>
                  <a:pt x="573024" y="417576"/>
                </a:lnTo>
                <a:lnTo>
                  <a:pt x="569976" y="417576"/>
                </a:lnTo>
                <a:lnTo>
                  <a:pt x="569976" y="417576"/>
                </a:lnTo>
                <a:lnTo>
                  <a:pt x="566928" y="426720"/>
                </a:lnTo>
                <a:lnTo>
                  <a:pt x="566928" y="426720"/>
                </a:lnTo>
                <a:lnTo>
                  <a:pt x="566928" y="426720"/>
                </a:lnTo>
                <a:lnTo>
                  <a:pt x="563880" y="423672"/>
                </a:lnTo>
                <a:lnTo>
                  <a:pt x="563880" y="423672"/>
                </a:lnTo>
                <a:lnTo>
                  <a:pt x="563880" y="423672"/>
                </a:lnTo>
                <a:lnTo>
                  <a:pt x="704088" y="423672"/>
                </a:lnTo>
                <a:lnTo>
                  <a:pt x="704088" y="423672"/>
                </a:lnTo>
                <a:lnTo>
                  <a:pt x="704088" y="423672"/>
                </a:lnTo>
                <a:lnTo>
                  <a:pt x="701040" y="426720"/>
                </a:lnTo>
                <a:lnTo>
                  <a:pt x="704088" y="423672"/>
                </a:lnTo>
                <a:lnTo>
                  <a:pt x="704088" y="423672"/>
                </a:lnTo>
                <a:lnTo>
                  <a:pt x="707136" y="411480"/>
                </a:lnTo>
                <a:lnTo>
                  <a:pt x="707136" y="414528"/>
                </a:lnTo>
                <a:lnTo>
                  <a:pt x="707136" y="414528"/>
                </a:lnTo>
                <a:lnTo>
                  <a:pt x="710184" y="417576"/>
                </a:lnTo>
                <a:lnTo>
                  <a:pt x="710184" y="417576"/>
                </a:lnTo>
                <a:lnTo>
                  <a:pt x="710184" y="417576"/>
                </a:lnTo>
                <a:lnTo>
                  <a:pt x="667512" y="414528"/>
                </a:lnTo>
                <a:lnTo>
                  <a:pt x="664464" y="414528"/>
                </a:lnTo>
                <a:lnTo>
                  <a:pt x="664464" y="414528"/>
                </a:lnTo>
                <a:lnTo>
                  <a:pt x="661416" y="408432"/>
                </a:lnTo>
                <a:lnTo>
                  <a:pt x="661416" y="408432"/>
                </a:lnTo>
                <a:lnTo>
                  <a:pt x="661416" y="405384"/>
                </a:lnTo>
                <a:lnTo>
                  <a:pt x="697992" y="316992"/>
                </a:lnTo>
                <a:lnTo>
                  <a:pt x="704088" y="313944"/>
                </a:lnTo>
                <a:lnTo>
                  <a:pt x="725424" y="316992"/>
                </a:lnTo>
                <a:lnTo>
                  <a:pt x="743712" y="320040"/>
                </a:lnTo>
                <a:lnTo>
                  <a:pt x="774191" y="316992"/>
                </a:lnTo>
                <a:lnTo>
                  <a:pt x="804672" y="310896"/>
                </a:lnTo>
                <a:lnTo>
                  <a:pt x="804672" y="310896"/>
                </a:lnTo>
                <a:lnTo>
                  <a:pt x="832104" y="301752"/>
                </a:lnTo>
                <a:lnTo>
                  <a:pt x="859536" y="286512"/>
                </a:lnTo>
                <a:lnTo>
                  <a:pt x="883920" y="268224"/>
                </a:lnTo>
                <a:lnTo>
                  <a:pt x="883920" y="268224"/>
                </a:lnTo>
                <a:lnTo>
                  <a:pt x="905255" y="249936"/>
                </a:lnTo>
                <a:lnTo>
                  <a:pt x="905255" y="249936"/>
                </a:lnTo>
                <a:lnTo>
                  <a:pt x="920496" y="228600"/>
                </a:lnTo>
                <a:lnTo>
                  <a:pt x="920496" y="228600"/>
                </a:lnTo>
                <a:lnTo>
                  <a:pt x="935736" y="204216"/>
                </a:lnTo>
                <a:lnTo>
                  <a:pt x="935736" y="204216"/>
                </a:lnTo>
                <a:lnTo>
                  <a:pt x="941832" y="185928"/>
                </a:lnTo>
                <a:lnTo>
                  <a:pt x="941832" y="188976"/>
                </a:lnTo>
                <a:lnTo>
                  <a:pt x="941832" y="170688"/>
                </a:lnTo>
                <a:lnTo>
                  <a:pt x="941832" y="173736"/>
                </a:lnTo>
                <a:lnTo>
                  <a:pt x="941832" y="158496"/>
                </a:lnTo>
                <a:lnTo>
                  <a:pt x="941832" y="158496"/>
                </a:lnTo>
                <a:lnTo>
                  <a:pt x="935736" y="143256"/>
                </a:lnTo>
                <a:lnTo>
                  <a:pt x="935736" y="146304"/>
                </a:lnTo>
                <a:lnTo>
                  <a:pt x="926591" y="134112"/>
                </a:lnTo>
                <a:lnTo>
                  <a:pt x="929640" y="134112"/>
                </a:lnTo>
                <a:lnTo>
                  <a:pt x="914400" y="124968"/>
                </a:lnTo>
                <a:lnTo>
                  <a:pt x="917448" y="124968"/>
                </a:lnTo>
                <a:lnTo>
                  <a:pt x="899160" y="118872"/>
                </a:lnTo>
                <a:lnTo>
                  <a:pt x="899160" y="118872"/>
                </a:lnTo>
                <a:lnTo>
                  <a:pt x="877824" y="118872"/>
                </a:lnTo>
                <a:lnTo>
                  <a:pt x="877824" y="118872"/>
                </a:lnTo>
                <a:lnTo>
                  <a:pt x="856488" y="118872"/>
                </a:lnTo>
                <a:close/>
                <a:moveTo>
                  <a:pt x="557784" y="109728"/>
                </a:moveTo>
                <a:lnTo>
                  <a:pt x="573024" y="109728"/>
                </a:lnTo>
                <a:lnTo>
                  <a:pt x="585216" y="109728"/>
                </a:lnTo>
                <a:lnTo>
                  <a:pt x="597408" y="112776"/>
                </a:lnTo>
                <a:lnTo>
                  <a:pt x="606552" y="115824"/>
                </a:lnTo>
                <a:lnTo>
                  <a:pt x="606552" y="115824"/>
                </a:lnTo>
                <a:lnTo>
                  <a:pt x="615696" y="118872"/>
                </a:lnTo>
                <a:lnTo>
                  <a:pt x="615696" y="121920"/>
                </a:lnTo>
                <a:lnTo>
                  <a:pt x="621792" y="124968"/>
                </a:lnTo>
                <a:lnTo>
                  <a:pt x="621792" y="124968"/>
                </a:lnTo>
                <a:lnTo>
                  <a:pt x="624840" y="131064"/>
                </a:lnTo>
                <a:lnTo>
                  <a:pt x="624840" y="134112"/>
                </a:lnTo>
                <a:lnTo>
                  <a:pt x="627888" y="140208"/>
                </a:lnTo>
                <a:lnTo>
                  <a:pt x="627888" y="140208"/>
                </a:lnTo>
                <a:lnTo>
                  <a:pt x="627888" y="152400"/>
                </a:lnTo>
                <a:lnTo>
                  <a:pt x="627888" y="152400"/>
                </a:lnTo>
                <a:lnTo>
                  <a:pt x="624840" y="161544"/>
                </a:lnTo>
                <a:lnTo>
                  <a:pt x="621792" y="167640"/>
                </a:lnTo>
                <a:lnTo>
                  <a:pt x="569976" y="292608"/>
                </a:lnTo>
                <a:lnTo>
                  <a:pt x="569976" y="289560"/>
                </a:lnTo>
                <a:lnTo>
                  <a:pt x="569976" y="292608"/>
                </a:lnTo>
                <a:lnTo>
                  <a:pt x="566928" y="286512"/>
                </a:lnTo>
                <a:lnTo>
                  <a:pt x="569976" y="289560"/>
                </a:lnTo>
                <a:lnTo>
                  <a:pt x="566928" y="286512"/>
                </a:lnTo>
                <a:lnTo>
                  <a:pt x="600456" y="295656"/>
                </a:lnTo>
                <a:lnTo>
                  <a:pt x="603504" y="295656"/>
                </a:lnTo>
                <a:lnTo>
                  <a:pt x="603504" y="298704"/>
                </a:lnTo>
                <a:lnTo>
                  <a:pt x="606552" y="298704"/>
                </a:lnTo>
                <a:lnTo>
                  <a:pt x="606552" y="301752"/>
                </a:lnTo>
                <a:lnTo>
                  <a:pt x="606552" y="304800"/>
                </a:lnTo>
                <a:lnTo>
                  <a:pt x="603504" y="310896"/>
                </a:lnTo>
                <a:lnTo>
                  <a:pt x="600456" y="313944"/>
                </a:lnTo>
                <a:lnTo>
                  <a:pt x="600456" y="316992"/>
                </a:lnTo>
                <a:lnTo>
                  <a:pt x="597408" y="316992"/>
                </a:lnTo>
                <a:lnTo>
                  <a:pt x="597408" y="316992"/>
                </a:lnTo>
                <a:lnTo>
                  <a:pt x="594360" y="316992"/>
                </a:lnTo>
                <a:lnTo>
                  <a:pt x="515112" y="326136"/>
                </a:lnTo>
                <a:lnTo>
                  <a:pt x="512064" y="326136"/>
                </a:lnTo>
                <a:lnTo>
                  <a:pt x="509016" y="323088"/>
                </a:lnTo>
                <a:lnTo>
                  <a:pt x="505968" y="320040"/>
                </a:lnTo>
                <a:lnTo>
                  <a:pt x="505968" y="316992"/>
                </a:lnTo>
                <a:lnTo>
                  <a:pt x="505968" y="316992"/>
                </a:lnTo>
                <a:lnTo>
                  <a:pt x="512064" y="295656"/>
                </a:lnTo>
                <a:lnTo>
                  <a:pt x="518160" y="301752"/>
                </a:lnTo>
                <a:lnTo>
                  <a:pt x="493776" y="313944"/>
                </a:lnTo>
                <a:lnTo>
                  <a:pt x="469392" y="320040"/>
                </a:lnTo>
                <a:lnTo>
                  <a:pt x="448056" y="326136"/>
                </a:lnTo>
                <a:lnTo>
                  <a:pt x="423672" y="329184"/>
                </a:lnTo>
                <a:lnTo>
                  <a:pt x="414528" y="329184"/>
                </a:lnTo>
                <a:lnTo>
                  <a:pt x="402336" y="326136"/>
                </a:lnTo>
                <a:lnTo>
                  <a:pt x="396240" y="323088"/>
                </a:lnTo>
                <a:lnTo>
                  <a:pt x="393192" y="323088"/>
                </a:lnTo>
                <a:lnTo>
                  <a:pt x="387096" y="320040"/>
                </a:lnTo>
                <a:lnTo>
                  <a:pt x="387096" y="320040"/>
                </a:lnTo>
                <a:lnTo>
                  <a:pt x="381000" y="316992"/>
                </a:lnTo>
                <a:lnTo>
                  <a:pt x="381000" y="313944"/>
                </a:lnTo>
                <a:lnTo>
                  <a:pt x="377952" y="310896"/>
                </a:lnTo>
                <a:lnTo>
                  <a:pt x="374904" y="310896"/>
                </a:lnTo>
                <a:lnTo>
                  <a:pt x="374904" y="304800"/>
                </a:lnTo>
                <a:lnTo>
                  <a:pt x="371856" y="301752"/>
                </a:lnTo>
                <a:lnTo>
                  <a:pt x="371856" y="295656"/>
                </a:lnTo>
                <a:lnTo>
                  <a:pt x="371856" y="295656"/>
                </a:lnTo>
                <a:lnTo>
                  <a:pt x="371856" y="286512"/>
                </a:lnTo>
                <a:lnTo>
                  <a:pt x="371856" y="283464"/>
                </a:lnTo>
                <a:lnTo>
                  <a:pt x="374904" y="274320"/>
                </a:lnTo>
                <a:lnTo>
                  <a:pt x="374904" y="274320"/>
                </a:lnTo>
                <a:lnTo>
                  <a:pt x="381000" y="265176"/>
                </a:lnTo>
                <a:lnTo>
                  <a:pt x="381000" y="262128"/>
                </a:lnTo>
                <a:lnTo>
                  <a:pt x="387096" y="256032"/>
                </a:lnTo>
                <a:lnTo>
                  <a:pt x="393192" y="246888"/>
                </a:lnTo>
                <a:lnTo>
                  <a:pt x="402336" y="237744"/>
                </a:lnTo>
                <a:lnTo>
                  <a:pt x="414528" y="231648"/>
                </a:lnTo>
                <a:lnTo>
                  <a:pt x="423672" y="225552"/>
                </a:lnTo>
                <a:lnTo>
                  <a:pt x="438912" y="219456"/>
                </a:lnTo>
                <a:lnTo>
                  <a:pt x="451104" y="216408"/>
                </a:lnTo>
                <a:lnTo>
                  <a:pt x="469392" y="210312"/>
                </a:lnTo>
                <a:lnTo>
                  <a:pt x="484632" y="207264"/>
                </a:lnTo>
                <a:lnTo>
                  <a:pt x="521208" y="204216"/>
                </a:lnTo>
                <a:lnTo>
                  <a:pt x="551688" y="201168"/>
                </a:lnTo>
                <a:lnTo>
                  <a:pt x="548640" y="204216"/>
                </a:lnTo>
                <a:lnTo>
                  <a:pt x="563880" y="167640"/>
                </a:lnTo>
                <a:lnTo>
                  <a:pt x="566928" y="158496"/>
                </a:lnTo>
                <a:lnTo>
                  <a:pt x="566928" y="161544"/>
                </a:lnTo>
                <a:lnTo>
                  <a:pt x="566928" y="152400"/>
                </a:lnTo>
                <a:lnTo>
                  <a:pt x="566928" y="155448"/>
                </a:lnTo>
                <a:lnTo>
                  <a:pt x="566928" y="149352"/>
                </a:lnTo>
                <a:lnTo>
                  <a:pt x="566928" y="149352"/>
                </a:lnTo>
                <a:lnTo>
                  <a:pt x="563880" y="146304"/>
                </a:lnTo>
                <a:lnTo>
                  <a:pt x="566928" y="146304"/>
                </a:lnTo>
                <a:lnTo>
                  <a:pt x="560832" y="143256"/>
                </a:lnTo>
                <a:lnTo>
                  <a:pt x="560832" y="143256"/>
                </a:lnTo>
                <a:lnTo>
                  <a:pt x="554736" y="140208"/>
                </a:lnTo>
                <a:lnTo>
                  <a:pt x="557784" y="140208"/>
                </a:lnTo>
                <a:lnTo>
                  <a:pt x="548640" y="140208"/>
                </a:lnTo>
                <a:lnTo>
                  <a:pt x="539496" y="140208"/>
                </a:lnTo>
                <a:lnTo>
                  <a:pt x="515112" y="140208"/>
                </a:lnTo>
                <a:lnTo>
                  <a:pt x="515112" y="140208"/>
                </a:lnTo>
                <a:lnTo>
                  <a:pt x="493776" y="146304"/>
                </a:lnTo>
                <a:lnTo>
                  <a:pt x="493776" y="146304"/>
                </a:lnTo>
                <a:lnTo>
                  <a:pt x="490728" y="149352"/>
                </a:lnTo>
                <a:lnTo>
                  <a:pt x="490728" y="149352"/>
                </a:lnTo>
                <a:lnTo>
                  <a:pt x="466344" y="182880"/>
                </a:lnTo>
                <a:lnTo>
                  <a:pt x="466344" y="182880"/>
                </a:lnTo>
                <a:lnTo>
                  <a:pt x="463296" y="185928"/>
                </a:lnTo>
                <a:lnTo>
                  <a:pt x="460248" y="185928"/>
                </a:lnTo>
                <a:lnTo>
                  <a:pt x="441960" y="185928"/>
                </a:lnTo>
                <a:lnTo>
                  <a:pt x="441960" y="185928"/>
                </a:lnTo>
                <a:lnTo>
                  <a:pt x="438912" y="185928"/>
                </a:lnTo>
                <a:lnTo>
                  <a:pt x="435864" y="179832"/>
                </a:lnTo>
                <a:lnTo>
                  <a:pt x="435864" y="179832"/>
                </a:lnTo>
                <a:lnTo>
                  <a:pt x="435864" y="176784"/>
                </a:lnTo>
                <a:lnTo>
                  <a:pt x="457200" y="128016"/>
                </a:lnTo>
                <a:lnTo>
                  <a:pt x="460248" y="124968"/>
                </a:lnTo>
                <a:lnTo>
                  <a:pt x="460248" y="124968"/>
                </a:lnTo>
                <a:lnTo>
                  <a:pt x="460248" y="121920"/>
                </a:lnTo>
                <a:lnTo>
                  <a:pt x="463296" y="121920"/>
                </a:lnTo>
                <a:lnTo>
                  <a:pt x="463296" y="121920"/>
                </a:lnTo>
                <a:lnTo>
                  <a:pt x="490728" y="115824"/>
                </a:lnTo>
                <a:lnTo>
                  <a:pt x="515112" y="112776"/>
                </a:lnTo>
                <a:lnTo>
                  <a:pt x="536448" y="109728"/>
                </a:lnTo>
                <a:lnTo>
                  <a:pt x="557784" y="109728"/>
                </a:lnTo>
                <a:close/>
                <a:moveTo>
                  <a:pt x="539496" y="118872"/>
                </a:moveTo>
                <a:lnTo>
                  <a:pt x="515112" y="121920"/>
                </a:lnTo>
                <a:lnTo>
                  <a:pt x="490728" y="124968"/>
                </a:lnTo>
                <a:lnTo>
                  <a:pt x="466344" y="131064"/>
                </a:lnTo>
                <a:lnTo>
                  <a:pt x="466344" y="131064"/>
                </a:lnTo>
                <a:lnTo>
                  <a:pt x="463296" y="131064"/>
                </a:lnTo>
                <a:lnTo>
                  <a:pt x="466344" y="131064"/>
                </a:lnTo>
                <a:lnTo>
                  <a:pt x="463296" y="131064"/>
                </a:lnTo>
                <a:lnTo>
                  <a:pt x="466344" y="131064"/>
                </a:lnTo>
                <a:lnTo>
                  <a:pt x="445008" y="179832"/>
                </a:lnTo>
                <a:lnTo>
                  <a:pt x="445008" y="179832"/>
                </a:lnTo>
                <a:lnTo>
                  <a:pt x="445008" y="179832"/>
                </a:lnTo>
                <a:lnTo>
                  <a:pt x="441960" y="176784"/>
                </a:lnTo>
                <a:lnTo>
                  <a:pt x="441960" y="176784"/>
                </a:lnTo>
                <a:lnTo>
                  <a:pt x="441960" y="176784"/>
                </a:lnTo>
                <a:lnTo>
                  <a:pt x="460248" y="176784"/>
                </a:lnTo>
                <a:lnTo>
                  <a:pt x="457200" y="176784"/>
                </a:lnTo>
                <a:lnTo>
                  <a:pt x="460248" y="173736"/>
                </a:lnTo>
                <a:lnTo>
                  <a:pt x="460248" y="176784"/>
                </a:lnTo>
                <a:lnTo>
                  <a:pt x="481584" y="143256"/>
                </a:lnTo>
                <a:lnTo>
                  <a:pt x="484632" y="143256"/>
                </a:lnTo>
                <a:lnTo>
                  <a:pt x="487680" y="137160"/>
                </a:lnTo>
                <a:lnTo>
                  <a:pt x="490728" y="137160"/>
                </a:lnTo>
                <a:lnTo>
                  <a:pt x="512064" y="131064"/>
                </a:lnTo>
                <a:lnTo>
                  <a:pt x="515112" y="131064"/>
                </a:lnTo>
                <a:lnTo>
                  <a:pt x="539496" y="131064"/>
                </a:lnTo>
                <a:lnTo>
                  <a:pt x="548640" y="131064"/>
                </a:lnTo>
                <a:lnTo>
                  <a:pt x="557784" y="131064"/>
                </a:lnTo>
                <a:lnTo>
                  <a:pt x="557784" y="131064"/>
                </a:lnTo>
                <a:lnTo>
                  <a:pt x="566928" y="134112"/>
                </a:lnTo>
                <a:lnTo>
                  <a:pt x="566928" y="137160"/>
                </a:lnTo>
                <a:lnTo>
                  <a:pt x="569976" y="140208"/>
                </a:lnTo>
                <a:lnTo>
                  <a:pt x="573024" y="140208"/>
                </a:lnTo>
                <a:lnTo>
                  <a:pt x="576072" y="146304"/>
                </a:lnTo>
                <a:lnTo>
                  <a:pt x="576072" y="146304"/>
                </a:lnTo>
                <a:lnTo>
                  <a:pt x="576072" y="152400"/>
                </a:lnTo>
                <a:lnTo>
                  <a:pt x="576072" y="155448"/>
                </a:lnTo>
                <a:lnTo>
                  <a:pt x="576072" y="161544"/>
                </a:lnTo>
                <a:lnTo>
                  <a:pt x="576072" y="164592"/>
                </a:lnTo>
                <a:lnTo>
                  <a:pt x="573024" y="170688"/>
                </a:lnTo>
                <a:lnTo>
                  <a:pt x="557784" y="207264"/>
                </a:lnTo>
                <a:lnTo>
                  <a:pt x="551688" y="210312"/>
                </a:lnTo>
                <a:lnTo>
                  <a:pt x="521208" y="213360"/>
                </a:lnTo>
                <a:lnTo>
                  <a:pt x="487680" y="216408"/>
                </a:lnTo>
                <a:lnTo>
                  <a:pt x="472440" y="219456"/>
                </a:lnTo>
                <a:lnTo>
                  <a:pt x="454152" y="225552"/>
                </a:lnTo>
                <a:lnTo>
                  <a:pt x="441960" y="228600"/>
                </a:lnTo>
                <a:lnTo>
                  <a:pt x="429768" y="234696"/>
                </a:lnTo>
                <a:lnTo>
                  <a:pt x="417576" y="240792"/>
                </a:lnTo>
                <a:lnTo>
                  <a:pt x="408432" y="246888"/>
                </a:lnTo>
                <a:lnTo>
                  <a:pt x="402336" y="252984"/>
                </a:lnTo>
                <a:lnTo>
                  <a:pt x="393192" y="259080"/>
                </a:lnTo>
                <a:lnTo>
                  <a:pt x="387096" y="268224"/>
                </a:lnTo>
                <a:lnTo>
                  <a:pt x="387096" y="268224"/>
                </a:lnTo>
                <a:lnTo>
                  <a:pt x="384048" y="277368"/>
                </a:lnTo>
                <a:lnTo>
                  <a:pt x="384048" y="277368"/>
                </a:lnTo>
                <a:lnTo>
                  <a:pt x="381000" y="286512"/>
                </a:lnTo>
                <a:lnTo>
                  <a:pt x="381000" y="286512"/>
                </a:lnTo>
                <a:lnTo>
                  <a:pt x="381000" y="295656"/>
                </a:lnTo>
                <a:lnTo>
                  <a:pt x="381000" y="292608"/>
                </a:lnTo>
                <a:lnTo>
                  <a:pt x="381000" y="301752"/>
                </a:lnTo>
                <a:lnTo>
                  <a:pt x="381000" y="298704"/>
                </a:lnTo>
                <a:lnTo>
                  <a:pt x="384048" y="304800"/>
                </a:lnTo>
                <a:lnTo>
                  <a:pt x="384048" y="304800"/>
                </a:lnTo>
                <a:lnTo>
                  <a:pt x="387096" y="310896"/>
                </a:lnTo>
                <a:lnTo>
                  <a:pt x="387096" y="307848"/>
                </a:lnTo>
                <a:lnTo>
                  <a:pt x="393192" y="313944"/>
                </a:lnTo>
                <a:lnTo>
                  <a:pt x="390144" y="313944"/>
                </a:lnTo>
                <a:lnTo>
                  <a:pt x="399288" y="316992"/>
                </a:lnTo>
                <a:lnTo>
                  <a:pt x="396240" y="313944"/>
                </a:lnTo>
                <a:lnTo>
                  <a:pt x="405384" y="316992"/>
                </a:lnTo>
                <a:lnTo>
                  <a:pt x="414528" y="320040"/>
                </a:lnTo>
                <a:lnTo>
                  <a:pt x="423672" y="320040"/>
                </a:lnTo>
                <a:lnTo>
                  <a:pt x="445008" y="316992"/>
                </a:lnTo>
                <a:lnTo>
                  <a:pt x="466344" y="313944"/>
                </a:lnTo>
                <a:lnTo>
                  <a:pt x="490728" y="304800"/>
                </a:lnTo>
                <a:lnTo>
                  <a:pt x="515112" y="292608"/>
                </a:lnTo>
                <a:lnTo>
                  <a:pt x="518160" y="292608"/>
                </a:lnTo>
                <a:lnTo>
                  <a:pt x="521208" y="298704"/>
                </a:lnTo>
                <a:lnTo>
                  <a:pt x="515112" y="320040"/>
                </a:lnTo>
                <a:lnTo>
                  <a:pt x="515112" y="316992"/>
                </a:lnTo>
                <a:lnTo>
                  <a:pt x="515112" y="320040"/>
                </a:lnTo>
                <a:lnTo>
                  <a:pt x="512064" y="316992"/>
                </a:lnTo>
                <a:lnTo>
                  <a:pt x="515112" y="316992"/>
                </a:lnTo>
                <a:lnTo>
                  <a:pt x="512064" y="316992"/>
                </a:lnTo>
                <a:lnTo>
                  <a:pt x="594360" y="307848"/>
                </a:lnTo>
                <a:lnTo>
                  <a:pt x="594360" y="307848"/>
                </a:lnTo>
                <a:lnTo>
                  <a:pt x="594360" y="307848"/>
                </a:lnTo>
                <a:lnTo>
                  <a:pt x="594360" y="307848"/>
                </a:lnTo>
                <a:lnTo>
                  <a:pt x="594360" y="307848"/>
                </a:lnTo>
                <a:lnTo>
                  <a:pt x="594360" y="307848"/>
                </a:lnTo>
                <a:lnTo>
                  <a:pt x="597408" y="301752"/>
                </a:lnTo>
                <a:lnTo>
                  <a:pt x="597408" y="304800"/>
                </a:lnTo>
                <a:lnTo>
                  <a:pt x="597408" y="301752"/>
                </a:lnTo>
                <a:lnTo>
                  <a:pt x="597408" y="304800"/>
                </a:lnTo>
                <a:lnTo>
                  <a:pt x="597408" y="304800"/>
                </a:lnTo>
                <a:lnTo>
                  <a:pt x="597408" y="304800"/>
                </a:lnTo>
                <a:lnTo>
                  <a:pt x="563880" y="295656"/>
                </a:lnTo>
                <a:lnTo>
                  <a:pt x="563880" y="295656"/>
                </a:lnTo>
                <a:lnTo>
                  <a:pt x="560832" y="295656"/>
                </a:lnTo>
                <a:lnTo>
                  <a:pt x="560832" y="289560"/>
                </a:lnTo>
                <a:lnTo>
                  <a:pt x="560832" y="289560"/>
                </a:lnTo>
                <a:lnTo>
                  <a:pt x="560832" y="286512"/>
                </a:lnTo>
                <a:lnTo>
                  <a:pt x="615696" y="164592"/>
                </a:lnTo>
                <a:lnTo>
                  <a:pt x="618744" y="158496"/>
                </a:lnTo>
                <a:lnTo>
                  <a:pt x="618744" y="152400"/>
                </a:lnTo>
                <a:lnTo>
                  <a:pt x="618744" y="152400"/>
                </a:lnTo>
                <a:lnTo>
                  <a:pt x="618744" y="140208"/>
                </a:lnTo>
                <a:lnTo>
                  <a:pt x="618744" y="143256"/>
                </a:lnTo>
                <a:lnTo>
                  <a:pt x="615696" y="137160"/>
                </a:lnTo>
                <a:lnTo>
                  <a:pt x="618744" y="137160"/>
                </a:lnTo>
                <a:lnTo>
                  <a:pt x="612648" y="131064"/>
                </a:lnTo>
                <a:lnTo>
                  <a:pt x="615696" y="131064"/>
                </a:lnTo>
                <a:lnTo>
                  <a:pt x="609600" y="128016"/>
                </a:lnTo>
                <a:lnTo>
                  <a:pt x="609600" y="128016"/>
                </a:lnTo>
                <a:lnTo>
                  <a:pt x="603504" y="124968"/>
                </a:lnTo>
                <a:lnTo>
                  <a:pt x="603504" y="124968"/>
                </a:lnTo>
                <a:lnTo>
                  <a:pt x="594360" y="121920"/>
                </a:lnTo>
                <a:lnTo>
                  <a:pt x="585216" y="118872"/>
                </a:lnTo>
                <a:lnTo>
                  <a:pt x="573024" y="118872"/>
                </a:lnTo>
                <a:lnTo>
                  <a:pt x="560832" y="118872"/>
                </a:lnTo>
                <a:lnTo>
                  <a:pt x="539496" y="118872"/>
                </a:lnTo>
                <a:close/>
                <a:moveTo>
                  <a:pt x="1725167" y="106680"/>
                </a:moveTo>
                <a:lnTo>
                  <a:pt x="1740408" y="109728"/>
                </a:lnTo>
                <a:lnTo>
                  <a:pt x="1743455" y="109728"/>
                </a:lnTo>
                <a:lnTo>
                  <a:pt x="1755648" y="112776"/>
                </a:lnTo>
                <a:lnTo>
                  <a:pt x="1758696" y="112776"/>
                </a:lnTo>
                <a:lnTo>
                  <a:pt x="1767840" y="118872"/>
                </a:lnTo>
                <a:lnTo>
                  <a:pt x="1770888" y="118872"/>
                </a:lnTo>
                <a:lnTo>
                  <a:pt x="1776984" y="124968"/>
                </a:lnTo>
                <a:lnTo>
                  <a:pt x="1776984" y="128016"/>
                </a:lnTo>
                <a:lnTo>
                  <a:pt x="1783079" y="137160"/>
                </a:lnTo>
                <a:lnTo>
                  <a:pt x="1783079" y="137160"/>
                </a:lnTo>
                <a:lnTo>
                  <a:pt x="1783079" y="149352"/>
                </a:lnTo>
                <a:lnTo>
                  <a:pt x="1783079" y="149352"/>
                </a:lnTo>
                <a:lnTo>
                  <a:pt x="1780032" y="164592"/>
                </a:lnTo>
                <a:lnTo>
                  <a:pt x="1780032" y="164592"/>
                </a:lnTo>
                <a:lnTo>
                  <a:pt x="1773936" y="179832"/>
                </a:lnTo>
                <a:lnTo>
                  <a:pt x="1722120" y="298704"/>
                </a:lnTo>
                <a:lnTo>
                  <a:pt x="1725167" y="295656"/>
                </a:lnTo>
                <a:lnTo>
                  <a:pt x="1725167" y="298704"/>
                </a:lnTo>
                <a:lnTo>
                  <a:pt x="1722120" y="292608"/>
                </a:lnTo>
                <a:lnTo>
                  <a:pt x="1722120" y="292608"/>
                </a:lnTo>
                <a:lnTo>
                  <a:pt x="1722120" y="292608"/>
                </a:lnTo>
                <a:lnTo>
                  <a:pt x="1758696" y="295656"/>
                </a:lnTo>
                <a:lnTo>
                  <a:pt x="1758696" y="295656"/>
                </a:lnTo>
                <a:lnTo>
                  <a:pt x="1761744" y="298704"/>
                </a:lnTo>
                <a:lnTo>
                  <a:pt x="1764791" y="301752"/>
                </a:lnTo>
                <a:lnTo>
                  <a:pt x="1764791" y="304800"/>
                </a:lnTo>
                <a:lnTo>
                  <a:pt x="1764791" y="304800"/>
                </a:lnTo>
                <a:lnTo>
                  <a:pt x="1758696" y="316992"/>
                </a:lnTo>
                <a:lnTo>
                  <a:pt x="1758696" y="320040"/>
                </a:lnTo>
                <a:lnTo>
                  <a:pt x="1752600" y="320040"/>
                </a:lnTo>
                <a:lnTo>
                  <a:pt x="1749552" y="323088"/>
                </a:lnTo>
                <a:lnTo>
                  <a:pt x="1621536" y="323088"/>
                </a:lnTo>
                <a:lnTo>
                  <a:pt x="1621536" y="323088"/>
                </a:lnTo>
                <a:lnTo>
                  <a:pt x="1618488" y="320040"/>
                </a:lnTo>
                <a:lnTo>
                  <a:pt x="1615440" y="316992"/>
                </a:lnTo>
                <a:lnTo>
                  <a:pt x="1615440" y="313944"/>
                </a:lnTo>
                <a:lnTo>
                  <a:pt x="1615440" y="313944"/>
                </a:lnTo>
                <a:lnTo>
                  <a:pt x="1621536" y="301752"/>
                </a:lnTo>
                <a:lnTo>
                  <a:pt x="1621536" y="301752"/>
                </a:lnTo>
                <a:lnTo>
                  <a:pt x="1624584" y="298704"/>
                </a:lnTo>
                <a:lnTo>
                  <a:pt x="1624584" y="298704"/>
                </a:lnTo>
                <a:lnTo>
                  <a:pt x="1627632" y="295656"/>
                </a:lnTo>
                <a:lnTo>
                  <a:pt x="1667255" y="292608"/>
                </a:lnTo>
                <a:lnTo>
                  <a:pt x="1664208" y="295656"/>
                </a:lnTo>
                <a:lnTo>
                  <a:pt x="1670304" y="292608"/>
                </a:lnTo>
                <a:lnTo>
                  <a:pt x="1667255" y="292608"/>
                </a:lnTo>
                <a:lnTo>
                  <a:pt x="1712976" y="188976"/>
                </a:lnTo>
                <a:lnTo>
                  <a:pt x="1719072" y="179832"/>
                </a:lnTo>
                <a:lnTo>
                  <a:pt x="1719072" y="170688"/>
                </a:lnTo>
                <a:lnTo>
                  <a:pt x="1719072" y="170688"/>
                </a:lnTo>
                <a:lnTo>
                  <a:pt x="1719072" y="161544"/>
                </a:lnTo>
                <a:lnTo>
                  <a:pt x="1719072" y="164592"/>
                </a:lnTo>
                <a:lnTo>
                  <a:pt x="1719072" y="158496"/>
                </a:lnTo>
                <a:lnTo>
                  <a:pt x="1719072" y="158496"/>
                </a:lnTo>
                <a:lnTo>
                  <a:pt x="1712976" y="152400"/>
                </a:lnTo>
                <a:lnTo>
                  <a:pt x="1716024" y="155448"/>
                </a:lnTo>
                <a:lnTo>
                  <a:pt x="1706879" y="149352"/>
                </a:lnTo>
                <a:lnTo>
                  <a:pt x="1706879" y="149352"/>
                </a:lnTo>
                <a:lnTo>
                  <a:pt x="1697736" y="149352"/>
                </a:lnTo>
                <a:lnTo>
                  <a:pt x="1697736" y="149352"/>
                </a:lnTo>
                <a:lnTo>
                  <a:pt x="1685544" y="146304"/>
                </a:lnTo>
                <a:lnTo>
                  <a:pt x="1667255" y="149352"/>
                </a:lnTo>
                <a:lnTo>
                  <a:pt x="1652016" y="149352"/>
                </a:lnTo>
                <a:lnTo>
                  <a:pt x="1633728" y="152400"/>
                </a:lnTo>
                <a:lnTo>
                  <a:pt x="1618488" y="158496"/>
                </a:lnTo>
                <a:lnTo>
                  <a:pt x="1621536" y="158496"/>
                </a:lnTo>
                <a:lnTo>
                  <a:pt x="1618488" y="158496"/>
                </a:lnTo>
                <a:lnTo>
                  <a:pt x="1618488" y="155448"/>
                </a:lnTo>
                <a:lnTo>
                  <a:pt x="1557528" y="298704"/>
                </a:lnTo>
                <a:lnTo>
                  <a:pt x="1557528" y="295656"/>
                </a:lnTo>
                <a:lnTo>
                  <a:pt x="1557528" y="298704"/>
                </a:lnTo>
                <a:lnTo>
                  <a:pt x="1554479" y="292608"/>
                </a:lnTo>
                <a:lnTo>
                  <a:pt x="1557528" y="292608"/>
                </a:lnTo>
                <a:lnTo>
                  <a:pt x="1554479" y="292608"/>
                </a:lnTo>
                <a:lnTo>
                  <a:pt x="1591055" y="295656"/>
                </a:lnTo>
                <a:lnTo>
                  <a:pt x="1591055" y="295656"/>
                </a:lnTo>
                <a:lnTo>
                  <a:pt x="1594104" y="298704"/>
                </a:lnTo>
                <a:lnTo>
                  <a:pt x="1597152" y="301752"/>
                </a:lnTo>
                <a:lnTo>
                  <a:pt x="1597152" y="304800"/>
                </a:lnTo>
                <a:lnTo>
                  <a:pt x="1597152" y="304800"/>
                </a:lnTo>
                <a:lnTo>
                  <a:pt x="1591055" y="316992"/>
                </a:lnTo>
                <a:lnTo>
                  <a:pt x="1591055" y="320040"/>
                </a:lnTo>
                <a:lnTo>
                  <a:pt x="1584960" y="320040"/>
                </a:lnTo>
                <a:lnTo>
                  <a:pt x="1584960" y="323088"/>
                </a:lnTo>
                <a:lnTo>
                  <a:pt x="1450848" y="323088"/>
                </a:lnTo>
                <a:lnTo>
                  <a:pt x="1450848" y="323088"/>
                </a:lnTo>
                <a:lnTo>
                  <a:pt x="1447800" y="320040"/>
                </a:lnTo>
                <a:lnTo>
                  <a:pt x="1444752" y="316992"/>
                </a:lnTo>
                <a:lnTo>
                  <a:pt x="1444752" y="313944"/>
                </a:lnTo>
                <a:lnTo>
                  <a:pt x="1444752" y="313944"/>
                </a:lnTo>
                <a:lnTo>
                  <a:pt x="1450848" y="301752"/>
                </a:lnTo>
                <a:lnTo>
                  <a:pt x="1450848" y="301752"/>
                </a:lnTo>
                <a:lnTo>
                  <a:pt x="1453896" y="298704"/>
                </a:lnTo>
                <a:lnTo>
                  <a:pt x="1456944" y="298704"/>
                </a:lnTo>
                <a:lnTo>
                  <a:pt x="1456944" y="295656"/>
                </a:lnTo>
                <a:lnTo>
                  <a:pt x="1502664" y="292608"/>
                </a:lnTo>
                <a:lnTo>
                  <a:pt x="1499616" y="295656"/>
                </a:lnTo>
                <a:lnTo>
                  <a:pt x="1502664" y="292608"/>
                </a:lnTo>
                <a:lnTo>
                  <a:pt x="1502664" y="292608"/>
                </a:lnTo>
                <a:lnTo>
                  <a:pt x="1566672" y="143256"/>
                </a:lnTo>
                <a:lnTo>
                  <a:pt x="1566672" y="146304"/>
                </a:lnTo>
                <a:lnTo>
                  <a:pt x="1566672" y="143256"/>
                </a:lnTo>
                <a:lnTo>
                  <a:pt x="1569720" y="149352"/>
                </a:lnTo>
                <a:lnTo>
                  <a:pt x="1566672" y="149352"/>
                </a:lnTo>
                <a:lnTo>
                  <a:pt x="1569720" y="149352"/>
                </a:lnTo>
                <a:lnTo>
                  <a:pt x="1527048" y="143256"/>
                </a:lnTo>
                <a:lnTo>
                  <a:pt x="1527048" y="143256"/>
                </a:lnTo>
                <a:lnTo>
                  <a:pt x="1527048" y="143256"/>
                </a:lnTo>
                <a:lnTo>
                  <a:pt x="1520952" y="140208"/>
                </a:lnTo>
                <a:lnTo>
                  <a:pt x="1520952" y="137160"/>
                </a:lnTo>
                <a:lnTo>
                  <a:pt x="1524000" y="137160"/>
                </a:lnTo>
                <a:lnTo>
                  <a:pt x="1527048" y="124968"/>
                </a:lnTo>
                <a:lnTo>
                  <a:pt x="1530096" y="121920"/>
                </a:lnTo>
                <a:lnTo>
                  <a:pt x="1533144" y="121920"/>
                </a:lnTo>
                <a:lnTo>
                  <a:pt x="1533144" y="121920"/>
                </a:lnTo>
                <a:lnTo>
                  <a:pt x="1609344" y="112776"/>
                </a:lnTo>
                <a:lnTo>
                  <a:pt x="1612391" y="109728"/>
                </a:lnTo>
                <a:lnTo>
                  <a:pt x="1612391" y="109728"/>
                </a:lnTo>
                <a:lnTo>
                  <a:pt x="1612391" y="109728"/>
                </a:lnTo>
                <a:lnTo>
                  <a:pt x="1630679" y="109728"/>
                </a:lnTo>
                <a:lnTo>
                  <a:pt x="1630679" y="109728"/>
                </a:lnTo>
                <a:lnTo>
                  <a:pt x="1633728" y="112776"/>
                </a:lnTo>
                <a:lnTo>
                  <a:pt x="1636776" y="115824"/>
                </a:lnTo>
                <a:lnTo>
                  <a:pt x="1636776" y="118872"/>
                </a:lnTo>
                <a:lnTo>
                  <a:pt x="1636776" y="118872"/>
                </a:lnTo>
                <a:lnTo>
                  <a:pt x="1627632" y="140208"/>
                </a:lnTo>
                <a:lnTo>
                  <a:pt x="1621536" y="134112"/>
                </a:lnTo>
                <a:lnTo>
                  <a:pt x="1636776" y="124968"/>
                </a:lnTo>
                <a:lnTo>
                  <a:pt x="1658112" y="118872"/>
                </a:lnTo>
                <a:lnTo>
                  <a:pt x="1676400" y="112776"/>
                </a:lnTo>
                <a:lnTo>
                  <a:pt x="1697736" y="109728"/>
                </a:lnTo>
                <a:lnTo>
                  <a:pt x="1725167" y="106680"/>
                </a:lnTo>
                <a:close/>
                <a:moveTo>
                  <a:pt x="1697736" y="118872"/>
                </a:moveTo>
                <a:lnTo>
                  <a:pt x="1679448" y="121920"/>
                </a:lnTo>
                <a:lnTo>
                  <a:pt x="1661160" y="128016"/>
                </a:lnTo>
                <a:lnTo>
                  <a:pt x="1642872" y="134112"/>
                </a:lnTo>
                <a:lnTo>
                  <a:pt x="1624584" y="140208"/>
                </a:lnTo>
                <a:lnTo>
                  <a:pt x="1618488" y="140208"/>
                </a:lnTo>
                <a:lnTo>
                  <a:pt x="1618488" y="134112"/>
                </a:lnTo>
                <a:lnTo>
                  <a:pt x="1627632" y="115824"/>
                </a:lnTo>
                <a:lnTo>
                  <a:pt x="1627632" y="118872"/>
                </a:lnTo>
                <a:lnTo>
                  <a:pt x="1627632" y="115824"/>
                </a:lnTo>
                <a:lnTo>
                  <a:pt x="1630679" y="121920"/>
                </a:lnTo>
                <a:lnTo>
                  <a:pt x="1627632" y="118872"/>
                </a:lnTo>
                <a:lnTo>
                  <a:pt x="1630679" y="118872"/>
                </a:lnTo>
                <a:lnTo>
                  <a:pt x="1612391" y="118872"/>
                </a:lnTo>
                <a:lnTo>
                  <a:pt x="1612391" y="118872"/>
                </a:lnTo>
                <a:lnTo>
                  <a:pt x="1612391" y="118872"/>
                </a:lnTo>
                <a:lnTo>
                  <a:pt x="1609344" y="121920"/>
                </a:lnTo>
                <a:lnTo>
                  <a:pt x="1536191" y="131064"/>
                </a:lnTo>
                <a:lnTo>
                  <a:pt x="1536191" y="128016"/>
                </a:lnTo>
                <a:lnTo>
                  <a:pt x="1533144" y="131064"/>
                </a:lnTo>
                <a:lnTo>
                  <a:pt x="1536191" y="128016"/>
                </a:lnTo>
                <a:lnTo>
                  <a:pt x="1530096" y="140208"/>
                </a:lnTo>
                <a:lnTo>
                  <a:pt x="1530096" y="137160"/>
                </a:lnTo>
                <a:lnTo>
                  <a:pt x="1530096" y="140208"/>
                </a:lnTo>
                <a:lnTo>
                  <a:pt x="1527048" y="134112"/>
                </a:lnTo>
                <a:lnTo>
                  <a:pt x="1530096" y="134112"/>
                </a:lnTo>
                <a:lnTo>
                  <a:pt x="1530096" y="134112"/>
                </a:lnTo>
                <a:lnTo>
                  <a:pt x="1569720" y="140208"/>
                </a:lnTo>
                <a:lnTo>
                  <a:pt x="1569720" y="140208"/>
                </a:lnTo>
                <a:lnTo>
                  <a:pt x="1572767" y="140208"/>
                </a:lnTo>
                <a:lnTo>
                  <a:pt x="1575816" y="143256"/>
                </a:lnTo>
                <a:lnTo>
                  <a:pt x="1575816" y="146304"/>
                </a:lnTo>
                <a:lnTo>
                  <a:pt x="1575816" y="146304"/>
                </a:lnTo>
                <a:lnTo>
                  <a:pt x="1508760" y="298704"/>
                </a:lnTo>
                <a:lnTo>
                  <a:pt x="1508760" y="298704"/>
                </a:lnTo>
                <a:lnTo>
                  <a:pt x="1502664" y="301752"/>
                </a:lnTo>
                <a:lnTo>
                  <a:pt x="1502664" y="301752"/>
                </a:lnTo>
                <a:lnTo>
                  <a:pt x="1459991" y="304800"/>
                </a:lnTo>
                <a:lnTo>
                  <a:pt x="1456944" y="304800"/>
                </a:lnTo>
                <a:lnTo>
                  <a:pt x="1459991" y="304800"/>
                </a:lnTo>
                <a:lnTo>
                  <a:pt x="1459991" y="307848"/>
                </a:lnTo>
                <a:lnTo>
                  <a:pt x="1459991" y="304800"/>
                </a:lnTo>
                <a:lnTo>
                  <a:pt x="1453896" y="316992"/>
                </a:lnTo>
                <a:lnTo>
                  <a:pt x="1453896" y="313944"/>
                </a:lnTo>
                <a:lnTo>
                  <a:pt x="1453896" y="316992"/>
                </a:lnTo>
                <a:lnTo>
                  <a:pt x="1450848" y="310896"/>
                </a:lnTo>
                <a:lnTo>
                  <a:pt x="1453896" y="313944"/>
                </a:lnTo>
                <a:lnTo>
                  <a:pt x="1450848" y="313944"/>
                </a:lnTo>
                <a:lnTo>
                  <a:pt x="1584960" y="313944"/>
                </a:lnTo>
                <a:lnTo>
                  <a:pt x="1581912" y="313944"/>
                </a:lnTo>
                <a:lnTo>
                  <a:pt x="1584960" y="310896"/>
                </a:lnTo>
                <a:lnTo>
                  <a:pt x="1584960" y="313944"/>
                </a:lnTo>
                <a:lnTo>
                  <a:pt x="1588008" y="301752"/>
                </a:lnTo>
                <a:lnTo>
                  <a:pt x="1588008" y="304800"/>
                </a:lnTo>
                <a:lnTo>
                  <a:pt x="1588008" y="301752"/>
                </a:lnTo>
                <a:lnTo>
                  <a:pt x="1591055" y="304800"/>
                </a:lnTo>
                <a:lnTo>
                  <a:pt x="1588008" y="304800"/>
                </a:lnTo>
                <a:lnTo>
                  <a:pt x="1591055" y="304800"/>
                </a:lnTo>
                <a:lnTo>
                  <a:pt x="1554479" y="301752"/>
                </a:lnTo>
                <a:lnTo>
                  <a:pt x="1554479" y="301752"/>
                </a:lnTo>
                <a:lnTo>
                  <a:pt x="1551432" y="301752"/>
                </a:lnTo>
                <a:lnTo>
                  <a:pt x="1548384" y="298704"/>
                </a:lnTo>
                <a:lnTo>
                  <a:pt x="1548384" y="295656"/>
                </a:lnTo>
                <a:lnTo>
                  <a:pt x="1548384" y="292608"/>
                </a:lnTo>
                <a:lnTo>
                  <a:pt x="1609344" y="152400"/>
                </a:lnTo>
                <a:lnTo>
                  <a:pt x="1612391" y="152400"/>
                </a:lnTo>
                <a:lnTo>
                  <a:pt x="1615440" y="149352"/>
                </a:lnTo>
                <a:lnTo>
                  <a:pt x="1618488" y="149352"/>
                </a:lnTo>
                <a:lnTo>
                  <a:pt x="1633728" y="143256"/>
                </a:lnTo>
                <a:lnTo>
                  <a:pt x="1648967" y="140208"/>
                </a:lnTo>
                <a:lnTo>
                  <a:pt x="1667255" y="140208"/>
                </a:lnTo>
                <a:lnTo>
                  <a:pt x="1685544" y="137160"/>
                </a:lnTo>
                <a:lnTo>
                  <a:pt x="1697736" y="140208"/>
                </a:lnTo>
                <a:lnTo>
                  <a:pt x="1700784" y="140208"/>
                </a:lnTo>
                <a:lnTo>
                  <a:pt x="1709928" y="140208"/>
                </a:lnTo>
                <a:lnTo>
                  <a:pt x="1709928" y="143256"/>
                </a:lnTo>
                <a:lnTo>
                  <a:pt x="1719072" y="146304"/>
                </a:lnTo>
                <a:lnTo>
                  <a:pt x="1722120" y="146304"/>
                </a:lnTo>
                <a:lnTo>
                  <a:pt x="1725167" y="152400"/>
                </a:lnTo>
                <a:lnTo>
                  <a:pt x="1725167" y="155448"/>
                </a:lnTo>
                <a:lnTo>
                  <a:pt x="1728216" y="161544"/>
                </a:lnTo>
                <a:lnTo>
                  <a:pt x="1728216" y="161544"/>
                </a:lnTo>
                <a:lnTo>
                  <a:pt x="1728216" y="170688"/>
                </a:lnTo>
                <a:lnTo>
                  <a:pt x="1728216" y="170688"/>
                </a:lnTo>
                <a:lnTo>
                  <a:pt x="1725167" y="182880"/>
                </a:lnTo>
                <a:lnTo>
                  <a:pt x="1722120" y="195072"/>
                </a:lnTo>
                <a:lnTo>
                  <a:pt x="1676400" y="298704"/>
                </a:lnTo>
                <a:lnTo>
                  <a:pt x="1673352" y="298704"/>
                </a:lnTo>
                <a:lnTo>
                  <a:pt x="1670304" y="301752"/>
                </a:lnTo>
                <a:lnTo>
                  <a:pt x="1667255" y="301752"/>
                </a:lnTo>
                <a:lnTo>
                  <a:pt x="1630679" y="304800"/>
                </a:lnTo>
                <a:lnTo>
                  <a:pt x="1627632" y="304800"/>
                </a:lnTo>
                <a:lnTo>
                  <a:pt x="1630679" y="304800"/>
                </a:lnTo>
                <a:lnTo>
                  <a:pt x="1627632" y="307848"/>
                </a:lnTo>
                <a:lnTo>
                  <a:pt x="1630679" y="304800"/>
                </a:lnTo>
                <a:lnTo>
                  <a:pt x="1624584" y="316992"/>
                </a:lnTo>
                <a:lnTo>
                  <a:pt x="1624584" y="313944"/>
                </a:lnTo>
                <a:lnTo>
                  <a:pt x="1624584" y="316992"/>
                </a:lnTo>
                <a:lnTo>
                  <a:pt x="1621536" y="310896"/>
                </a:lnTo>
                <a:lnTo>
                  <a:pt x="1624584" y="313944"/>
                </a:lnTo>
                <a:lnTo>
                  <a:pt x="1621536" y="313944"/>
                </a:lnTo>
                <a:lnTo>
                  <a:pt x="1749552" y="313944"/>
                </a:lnTo>
                <a:lnTo>
                  <a:pt x="1749552" y="313944"/>
                </a:lnTo>
                <a:lnTo>
                  <a:pt x="1752600" y="310896"/>
                </a:lnTo>
                <a:lnTo>
                  <a:pt x="1749552" y="313944"/>
                </a:lnTo>
                <a:lnTo>
                  <a:pt x="1755648" y="301752"/>
                </a:lnTo>
                <a:lnTo>
                  <a:pt x="1755648" y="304800"/>
                </a:lnTo>
                <a:lnTo>
                  <a:pt x="1755648" y="301752"/>
                </a:lnTo>
                <a:lnTo>
                  <a:pt x="1758696" y="304800"/>
                </a:lnTo>
                <a:lnTo>
                  <a:pt x="1755648" y="304800"/>
                </a:lnTo>
                <a:lnTo>
                  <a:pt x="1758696" y="304800"/>
                </a:lnTo>
                <a:lnTo>
                  <a:pt x="1722120" y="301752"/>
                </a:lnTo>
                <a:lnTo>
                  <a:pt x="1719072" y="301752"/>
                </a:lnTo>
                <a:lnTo>
                  <a:pt x="1719072" y="301752"/>
                </a:lnTo>
                <a:lnTo>
                  <a:pt x="1716024" y="298704"/>
                </a:lnTo>
                <a:lnTo>
                  <a:pt x="1716024" y="295656"/>
                </a:lnTo>
                <a:lnTo>
                  <a:pt x="1716024" y="292608"/>
                </a:lnTo>
                <a:lnTo>
                  <a:pt x="1767840" y="176784"/>
                </a:lnTo>
                <a:lnTo>
                  <a:pt x="1770888" y="161544"/>
                </a:lnTo>
                <a:lnTo>
                  <a:pt x="1770888" y="161544"/>
                </a:lnTo>
                <a:lnTo>
                  <a:pt x="1773936" y="149352"/>
                </a:lnTo>
                <a:lnTo>
                  <a:pt x="1773936" y="149352"/>
                </a:lnTo>
                <a:lnTo>
                  <a:pt x="1773936" y="137160"/>
                </a:lnTo>
                <a:lnTo>
                  <a:pt x="1773936" y="140208"/>
                </a:lnTo>
                <a:lnTo>
                  <a:pt x="1770888" y="131064"/>
                </a:lnTo>
                <a:lnTo>
                  <a:pt x="1770888" y="131064"/>
                </a:lnTo>
                <a:lnTo>
                  <a:pt x="1761744" y="124968"/>
                </a:lnTo>
                <a:lnTo>
                  <a:pt x="1764791" y="124968"/>
                </a:lnTo>
                <a:lnTo>
                  <a:pt x="1752600" y="121920"/>
                </a:lnTo>
                <a:lnTo>
                  <a:pt x="1755648" y="121920"/>
                </a:lnTo>
                <a:lnTo>
                  <a:pt x="1740408" y="118872"/>
                </a:lnTo>
                <a:lnTo>
                  <a:pt x="1740408" y="118872"/>
                </a:lnTo>
                <a:lnTo>
                  <a:pt x="1725167" y="115824"/>
                </a:lnTo>
                <a:lnTo>
                  <a:pt x="1697736" y="118872"/>
                </a:lnTo>
                <a:close/>
                <a:moveTo>
                  <a:pt x="1481328" y="6096"/>
                </a:moveTo>
                <a:lnTo>
                  <a:pt x="1484376" y="6096"/>
                </a:lnTo>
                <a:lnTo>
                  <a:pt x="1496567" y="6096"/>
                </a:lnTo>
                <a:lnTo>
                  <a:pt x="1496567" y="6096"/>
                </a:lnTo>
                <a:lnTo>
                  <a:pt x="1505712" y="12192"/>
                </a:lnTo>
                <a:lnTo>
                  <a:pt x="1505712" y="12192"/>
                </a:lnTo>
                <a:lnTo>
                  <a:pt x="1508760" y="18288"/>
                </a:lnTo>
                <a:lnTo>
                  <a:pt x="1508760" y="18288"/>
                </a:lnTo>
                <a:lnTo>
                  <a:pt x="1508760" y="21336"/>
                </a:lnTo>
                <a:lnTo>
                  <a:pt x="1508760" y="24384"/>
                </a:lnTo>
                <a:lnTo>
                  <a:pt x="1508760" y="27432"/>
                </a:lnTo>
                <a:lnTo>
                  <a:pt x="1508760" y="30480"/>
                </a:lnTo>
                <a:lnTo>
                  <a:pt x="1508760" y="33528"/>
                </a:lnTo>
                <a:lnTo>
                  <a:pt x="1508760" y="36576"/>
                </a:lnTo>
                <a:lnTo>
                  <a:pt x="1499616" y="45720"/>
                </a:lnTo>
                <a:lnTo>
                  <a:pt x="1499616" y="45720"/>
                </a:lnTo>
                <a:lnTo>
                  <a:pt x="1490472" y="54864"/>
                </a:lnTo>
                <a:lnTo>
                  <a:pt x="1487424" y="54864"/>
                </a:lnTo>
                <a:lnTo>
                  <a:pt x="1475232" y="60960"/>
                </a:lnTo>
                <a:lnTo>
                  <a:pt x="1475232" y="60960"/>
                </a:lnTo>
                <a:lnTo>
                  <a:pt x="1463040" y="60960"/>
                </a:lnTo>
                <a:lnTo>
                  <a:pt x="1459991" y="60960"/>
                </a:lnTo>
                <a:lnTo>
                  <a:pt x="1447800" y="60960"/>
                </a:lnTo>
                <a:lnTo>
                  <a:pt x="1447800" y="60960"/>
                </a:lnTo>
                <a:lnTo>
                  <a:pt x="1438655" y="54864"/>
                </a:lnTo>
                <a:lnTo>
                  <a:pt x="1438655" y="51816"/>
                </a:lnTo>
                <a:lnTo>
                  <a:pt x="1435608" y="48768"/>
                </a:lnTo>
                <a:lnTo>
                  <a:pt x="1435608" y="48768"/>
                </a:lnTo>
                <a:lnTo>
                  <a:pt x="1432560" y="42672"/>
                </a:lnTo>
                <a:lnTo>
                  <a:pt x="1432560" y="42672"/>
                </a:lnTo>
                <a:lnTo>
                  <a:pt x="1432560" y="36576"/>
                </a:lnTo>
                <a:lnTo>
                  <a:pt x="1435608" y="36576"/>
                </a:lnTo>
                <a:lnTo>
                  <a:pt x="1435608" y="30480"/>
                </a:lnTo>
                <a:lnTo>
                  <a:pt x="1435608" y="30480"/>
                </a:lnTo>
                <a:lnTo>
                  <a:pt x="1441704" y="21336"/>
                </a:lnTo>
                <a:lnTo>
                  <a:pt x="1444752" y="21336"/>
                </a:lnTo>
                <a:lnTo>
                  <a:pt x="1453896" y="12192"/>
                </a:lnTo>
                <a:lnTo>
                  <a:pt x="1453896" y="12192"/>
                </a:lnTo>
                <a:lnTo>
                  <a:pt x="1466088" y="6096"/>
                </a:lnTo>
                <a:lnTo>
                  <a:pt x="1469136" y="6096"/>
                </a:lnTo>
                <a:lnTo>
                  <a:pt x="1481328" y="6096"/>
                </a:lnTo>
                <a:close/>
                <a:moveTo>
                  <a:pt x="1469136" y="15240"/>
                </a:moveTo>
                <a:lnTo>
                  <a:pt x="1472184" y="15240"/>
                </a:lnTo>
                <a:lnTo>
                  <a:pt x="1459991" y="21336"/>
                </a:lnTo>
                <a:lnTo>
                  <a:pt x="1459991" y="18288"/>
                </a:lnTo>
                <a:lnTo>
                  <a:pt x="1450848" y="27432"/>
                </a:lnTo>
                <a:lnTo>
                  <a:pt x="1450848" y="27432"/>
                </a:lnTo>
                <a:lnTo>
                  <a:pt x="1444752" y="36576"/>
                </a:lnTo>
                <a:lnTo>
                  <a:pt x="1444752" y="33528"/>
                </a:lnTo>
                <a:lnTo>
                  <a:pt x="1441704" y="39624"/>
                </a:lnTo>
                <a:lnTo>
                  <a:pt x="1441704" y="39624"/>
                </a:lnTo>
                <a:lnTo>
                  <a:pt x="1441704" y="42672"/>
                </a:lnTo>
                <a:lnTo>
                  <a:pt x="1441704" y="42672"/>
                </a:lnTo>
                <a:lnTo>
                  <a:pt x="1444752" y="45720"/>
                </a:lnTo>
                <a:lnTo>
                  <a:pt x="1441704" y="45720"/>
                </a:lnTo>
                <a:lnTo>
                  <a:pt x="1444752" y="48768"/>
                </a:lnTo>
                <a:lnTo>
                  <a:pt x="1444752" y="45720"/>
                </a:lnTo>
                <a:lnTo>
                  <a:pt x="1450848" y="51816"/>
                </a:lnTo>
                <a:lnTo>
                  <a:pt x="1450848" y="51816"/>
                </a:lnTo>
                <a:lnTo>
                  <a:pt x="1463040" y="51816"/>
                </a:lnTo>
                <a:lnTo>
                  <a:pt x="1459991" y="51816"/>
                </a:lnTo>
                <a:lnTo>
                  <a:pt x="1475232" y="51816"/>
                </a:lnTo>
                <a:lnTo>
                  <a:pt x="1472184" y="51816"/>
                </a:lnTo>
                <a:lnTo>
                  <a:pt x="1484376" y="45720"/>
                </a:lnTo>
                <a:lnTo>
                  <a:pt x="1484376" y="45720"/>
                </a:lnTo>
                <a:lnTo>
                  <a:pt x="1493520" y="39624"/>
                </a:lnTo>
                <a:lnTo>
                  <a:pt x="1493520" y="39624"/>
                </a:lnTo>
                <a:lnTo>
                  <a:pt x="1499616" y="30480"/>
                </a:lnTo>
                <a:lnTo>
                  <a:pt x="1499616" y="30480"/>
                </a:lnTo>
                <a:lnTo>
                  <a:pt x="1499616" y="27432"/>
                </a:lnTo>
                <a:lnTo>
                  <a:pt x="1499616" y="27432"/>
                </a:lnTo>
                <a:lnTo>
                  <a:pt x="1499616" y="24384"/>
                </a:lnTo>
                <a:lnTo>
                  <a:pt x="1499616" y="24384"/>
                </a:lnTo>
                <a:lnTo>
                  <a:pt x="1499616" y="21336"/>
                </a:lnTo>
                <a:lnTo>
                  <a:pt x="1499616" y="21336"/>
                </a:lnTo>
                <a:lnTo>
                  <a:pt x="1499616" y="18288"/>
                </a:lnTo>
                <a:lnTo>
                  <a:pt x="1499616" y="18288"/>
                </a:lnTo>
                <a:lnTo>
                  <a:pt x="1493520" y="15240"/>
                </a:lnTo>
                <a:lnTo>
                  <a:pt x="1493520" y="15240"/>
                </a:lnTo>
                <a:lnTo>
                  <a:pt x="1481328" y="12192"/>
                </a:lnTo>
                <a:lnTo>
                  <a:pt x="1484376" y="12192"/>
                </a:lnTo>
                <a:lnTo>
                  <a:pt x="1469136" y="15240"/>
                </a:lnTo>
                <a:close/>
                <a:moveTo>
                  <a:pt x="313944" y="0"/>
                </a:moveTo>
                <a:lnTo>
                  <a:pt x="332232" y="0"/>
                </a:lnTo>
                <a:lnTo>
                  <a:pt x="350520" y="3048"/>
                </a:lnTo>
                <a:lnTo>
                  <a:pt x="368808" y="3048"/>
                </a:lnTo>
                <a:lnTo>
                  <a:pt x="393192" y="9144"/>
                </a:lnTo>
                <a:lnTo>
                  <a:pt x="399288" y="9144"/>
                </a:lnTo>
                <a:lnTo>
                  <a:pt x="414528" y="12192"/>
                </a:lnTo>
                <a:lnTo>
                  <a:pt x="414528" y="12192"/>
                </a:lnTo>
                <a:lnTo>
                  <a:pt x="414528" y="12192"/>
                </a:lnTo>
                <a:lnTo>
                  <a:pt x="417576" y="15240"/>
                </a:lnTo>
                <a:lnTo>
                  <a:pt x="417576" y="18288"/>
                </a:lnTo>
                <a:lnTo>
                  <a:pt x="417576" y="18288"/>
                </a:lnTo>
                <a:lnTo>
                  <a:pt x="387096" y="88392"/>
                </a:lnTo>
                <a:lnTo>
                  <a:pt x="387096" y="88392"/>
                </a:lnTo>
                <a:lnTo>
                  <a:pt x="387096" y="91440"/>
                </a:lnTo>
                <a:lnTo>
                  <a:pt x="384048" y="91440"/>
                </a:lnTo>
                <a:lnTo>
                  <a:pt x="381000" y="94488"/>
                </a:lnTo>
                <a:lnTo>
                  <a:pt x="381000" y="94488"/>
                </a:lnTo>
                <a:lnTo>
                  <a:pt x="356616" y="94488"/>
                </a:lnTo>
                <a:lnTo>
                  <a:pt x="356616" y="94488"/>
                </a:lnTo>
                <a:lnTo>
                  <a:pt x="353568" y="91440"/>
                </a:lnTo>
                <a:lnTo>
                  <a:pt x="350520" y="88392"/>
                </a:lnTo>
                <a:lnTo>
                  <a:pt x="350520" y="88392"/>
                </a:lnTo>
                <a:lnTo>
                  <a:pt x="350520" y="85344"/>
                </a:lnTo>
                <a:lnTo>
                  <a:pt x="362712" y="33528"/>
                </a:lnTo>
                <a:lnTo>
                  <a:pt x="362712" y="36576"/>
                </a:lnTo>
                <a:lnTo>
                  <a:pt x="362712" y="36576"/>
                </a:lnTo>
                <a:lnTo>
                  <a:pt x="362712" y="39624"/>
                </a:lnTo>
                <a:lnTo>
                  <a:pt x="362712" y="36576"/>
                </a:lnTo>
                <a:lnTo>
                  <a:pt x="362712" y="39624"/>
                </a:lnTo>
                <a:lnTo>
                  <a:pt x="341376" y="33528"/>
                </a:lnTo>
                <a:lnTo>
                  <a:pt x="326136" y="30480"/>
                </a:lnTo>
                <a:lnTo>
                  <a:pt x="310896" y="30480"/>
                </a:lnTo>
                <a:lnTo>
                  <a:pt x="301752" y="30480"/>
                </a:lnTo>
                <a:lnTo>
                  <a:pt x="265176" y="30480"/>
                </a:lnTo>
                <a:lnTo>
                  <a:pt x="228600" y="39624"/>
                </a:lnTo>
                <a:lnTo>
                  <a:pt x="198120" y="48768"/>
                </a:lnTo>
                <a:lnTo>
                  <a:pt x="198120" y="48768"/>
                </a:lnTo>
                <a:lnTo>
                  <a:pt x="167640" y="64008"/>
                </a:lnTo>
                <a:lnTo>
                  <a:pt x="140208" y="82296"/>
                </a:lnTo>
                <a:lnTo>
                  <a:pt x="140208" y="82296"/>
                </a:lnTo>
                <a:lnTo>
                  <a:pt x="115824" y="103632"/>
                </a:lnTo>
                <a:lnTo>
                  <a:pt x="118872" y="103632"/>
                </a:lnTo>
                <a:lnTo>
                  <a:pt x="97536" y="128016"/>
                </a:lnTo>
                <a:lnTo>
                  <a:pt x="97536" y="128016"/>
                </a:lnTo>
                <a:lnTo>
                  <a:pt x="82296" y="155448"/>
                </a:lnTo>
                <a:lnTo>
                  <a:pt x="79248" y="170688"/>
                </a:lnTo>
                <a:lnTo>
                  <a:pt x="73152" y="182880"/>
                </a:lnTo>
                <a:lnTo>
                  <a:pt x="70104" y="198120"/>
                </a:lnTo>
                <a:lnTo>
                  <a:pt x="70104" y="210312"/>
                </a:lnTo>
                <a:lnTo>
                  <a:pt x="70104" y="222504"/>
                </a:lnTo>
                <a:lnTo>
                  <a:pt x="73152" y="234696"/>
                </a:lnTo>
                <a:lnTo>
                  <a:pt x="76200" y="243840"/>
                </a:lnTo>
                <a:lnTo>
                  <a:pt x="82296" y="256032"/>
                </a:lnTo>
                <a:lnTo>
                  <a:pt x="79248" y="252984"/>
                </a:lnTo>
                <a:lnTo>
                  <a:pt x="88392" y="265176"/>
                </a:lnTo>
                <a:lnTo>
                  <a:pt x="88392" y="265176"/>
                </a:lnTo>
                <a:lnTo>
                  <a:pt x="97536" y="274320"/>
                </a:lnTo>
                <a:lnTo>
                  <a:pt x="94488" y="274320"/>
                </a:lnTo>
                <a:lnTo>
                  <a:pt x="106680" y="280416"/>
                </a:lnTo>
                <a:lnTo>
                  <a:pt x="106680" y="280416"/>
                </a:lnTo>
                <a:lnTo>
                  <a:pt x="118872" y="286512"/>
                </a:lnTo>
                <a:lnTo>
                  <a:pt x="131064" y="292608"/>
                </a:lnTo>
                <a:lnTo>
                  <a:pt x="146304" y="295656"/>
                </a:lnTo>
                <a:lnTo>
                  <a:pt x="161544" y="298704"/>
                </a:lnTo>
                <a:lnTo>
                  <a:pt x="179832" y="298704"/>
                </a:lnTo>
                <a:lnTo>
                  <a:pt x="192024" y="298704"/>
                </a:lnTo>
                <a:lnTo>
                  <a:pt x="204216" y="295656"/>
                </a:lnTo>
                <a:lnTo>
                  <a:pt x="222504" y="295656"/>
                </a:lnTo>
                <a:lnTo>
                  <a:pt x="240792" y="292608"/>
                </a:lnTo>
                <a:lnTo>
                  <a:pt x="237744" y="295656"/>
                </a:lnTo>
                <a:lnTo>
                  <a:pt x="277368" y="204216"/>
                </a:lnTo>
                <a:lnTo>
                  <a:pt x="277368" y="204216"/>
                </a:lnTo>
                <a:lnTo>
                  <a:pt x="277368" y="204216"/>
                </a:lnTo>
                <a:lnTo>
                  <a:pt x="280416" y="207264"/>
                </a:lnTo>
                <a:lnTo>
                  <a:pt x="277368" y="207264"/>
                </a:lnTo>
                <a:lnTo>
                  <a:pt x="277368" y="207264"/>
                </a:lnTo>
                <a:lnTo>
                  <a:pt x="228600" y="204216"/>
                </a:lnTo>
                <a:lnTo>
                  <a:pt x="228600" y="204216"/>
                </a:lnTo>
                <a:lnTo>
                  <a:pt x="225552" y="204216"/>
                </a:lnTo>
                <a:lnTo>
                  <a:pt x="222504" y="198120"/>
                </a:lnTo>
                <a:lnTo>
                  <a:pt x="225552" y="195072"/>
                </a:lnTo>
                <a:lnTo>
                  <a:pt x="225552" y="195072"/>
                </a:lnTo>
                <a:lnTo>
                  <a:pt x="228600" y="182880"/>
                </a:lnTo>
                <a:lnTo>
                  <a:pt x="228600" y="182880"/>
                </a:lnTo>
                <a:lnTo>
                  <a:pt x="231648" y="179832"/>
                </a:lnTo>
                <a:lnTo>
                  <a:pt x="234696" y="179832"/>
                </a:lnTo>
                <a:lnTo>
                  <a:pt x="237744" y="179832"/>
                </a:lnTo>
                <a:lnTo>
                  <a:pt x="237744" y="179832"/>
                </a:lnTo>
                <a:lnTo>
                  <a:pt x="387096" y="179832"/>
                </a:lnTo>
                <a:lnTo>
                  <a:pt x="390144" y="179832"/>
                </a:lnTo>
                <a:lnTo>
                  <a:pt x="390144" y="179832"/>
                </a:lnTo>
                <a:lnTo>
                  <a:pt x="396240" y="182880"/>
                </a:lnTo>
                <a:lnTo>
                  <a:pt x="396240" y="185928"/>
                </a:lnTo>
                <a:lnTo>
                  <a:pt x="393192" y="188976"/>
                </a:lnTo>
                <a:lnTo>
                  <a:pt x="390144" y="198120"/>
                </a:lnTo>
                <a:lnTo>
                  <a:pt x="390144" y="198120"/>
                </a:lnTo>
                <a:lnTo>
                  <a:pt x="387096" y="201168"/>
                </a:lnTo>
                <a:lnTo>
                  <a:pt x="384048" y="204216"/>
                </a:lnTo>
                <a:lnTo>
                  <a:pt x="384048" y="204216"/>
                </a:lnTo>
                <a:lnTo>
                  <a:pt x="381000" y="204216"/>
                </a:lnTo>
                <a:lnTo>
                  <a:pt x="335280" y="207264"/>
                </a:lnTo>
                <a:lnTo>
                  <a:pt x="338328" y="207264"/>
                </a:lnTo>
                <a:lnTo>
                  <a:pt x="335280" y="210312"/>
                </a:lnTo>
                <a:lnTo>
                  <a:pt x="335280" y="207264"/>
                </a:lnTo>
                <a:lnTo>
                  <a:pt x="289560" y="310896"/>
                </a:lnTo>
                <a:lnTo>
                  <a:pt x="289560" y="313944"/>
                </a:lnTo>
                <a:lnTo>
                  <a:pt x="286512" y="313944"/>
                </a:lnTo>
                <a:lnTo>
                  <a:pt x="286512" y="316992"/>
                </a:lnTo>
                <a:lnTo>
                  <a:pt x="283464" y="316992"/>
                </a:lnTo>
                <a:lnTo>
                  <a:pt x="283464" y="316992"/>
                </a:lnTo>
                <a:lnTo>
                  <a:pt x="249936" y="323088"/>
                </a:lnTo>
                <a:lnTo>
                  <a:pt x="219456" y="326136"/>
                </a:lnTo>
                <a:lnTo>
                  <a:pt x="188976" y="326136"/>
                </a:lnTo>
                <a:lnTo>
                  <a:pt x="161544" y="329184"/>
                </a:lnTo>
                <a:lnTo>
                  <a:pt x="140208" y="326136"/>
                </a:lnTo>
                <a:lnTo>
                  <a:pt x="118872" y="326136"/>
                </a:lnTo>
                <a:lnTo>
                  <a:pt x="100584" y="323088"/>
                </a:lnTo>
                <a:lnTo>
                  <a:pt x="82296" y="316992"/>
                </a:lnTo>
                <a:lnTo>
                  <a:pt x="64008" y="310896"/>
                </a:lnTo>
                <a:lnTo>
                  <a:pt x="51816" y="304800"/>
                </a:lnTo>
                <a:lnTo>
                  <a:pt x="36576" y="292608"/>
                </a:lnTo>
                <a:lnTo>
                  <a:pt x="24384" y="283464"/>
                </a:lnTo>
                <a:lnTo>
                  <a:pt x="24384" y="283464"/>
                </a:lnTo>
                <a:lnTo>
                  <a:pt x="15240" y="271272"/>
                </a:lnTo>
                <a:lnTo>
                  <a:pt x="9144" y="259080"/>
                </a:lnTo>
                <a:lnTo>
                  <a:pt x="9144" y="259080"/>
                </a:lnTo>
                <a:lnTo>
                  <a:pt x="3048" y="243840"/>
                </a:lnTo>
                <a:lnTo>
                  <a:pt x="3048" y="243840"/>
                </a:lnTo>
                <a:lnTo>
                  <a:pt x="0" y="228600"/>
                </a:lnTo>
                <a:lnTo>
                  <a:pt x="0" y="228600"/>
                </a:lnTo>
                <a:lnTo>
                  <a:pt x="0" y="213360"/>
                </a:lnTo>
                <a:lnTo>
                  <a:pt x="0" y="213360"/>
                </a:lnTo>
                <a:lnTo>
                  <a:pt x="3048" y="198120"/>
                </a:lnTo>
                <a:lnTo>
                  <a:pt x="6096" y="179832"/>
                </a:lnTo>
                <a:lnTo>
                  <a:pt x="12192" y="164592"/>
                </a:lnTo>
                <a:lnTo>
                  <a:pt x="24384" y="140208"/>
                </a:lnTo>
                <a:lnTo>
                  <a:pt x="42672" y="115824"/>
                </a:lnTo>
                <a:lnTo>
                  <a:pt x="60960" y="97536"/>
                </a:lnTo>
                <a:lnTo>
                  <a:pt x="82296" y="76200"/>
                </a:lnTo>
                <a:lnTo>
                  <a:pt x="106680" y="57912"/>
                </a:lnTo>
                <a:lnTo>
                  <a:pt x="134112" y="42672"/>
                </a:lnTo>
                <a:lnTo>
                  <a:pt x="164592" y="30480"/>
                </a:lnTo>
                <a:lnTo>
                  <a:pt x="195072" y="18288"/>
                </a:lnTo>
                <a:lnTo>
                  <a:pt x="225552" y="9144"/>
                </a:lnTo>
                <a:lnTo>
                  <a:pt x="256032" y="6096"/>
                </a:lnTo>
                <a:lnTo>
                  <a:pt x="286512" y="0"/>
                </a:lnTo>
                <a:lnTo>
                  <a:pt x="313944" y="0"/>
                </a:lnTo>
                <a:close/>
                <a:moveTo>
                  <a:pt x="286512" y="9144"/>
                </a:moveTo>
                <a:lnTo>
                  <a:pt x="256032" y="12192"/>
                </a:lnTo>
                <a:lnTo>
                  <a:pt x="228600" y="18288"/>
                </a:lnTo>
                <a:lnTo>
                  <a:pt x="198120" y="27432"/>
                </a:lnTo>
                <a:lnTo>
                  <a:pt x="167640" y="36576"/>
                </a:lnTo>
                <a:lnTo>
                  <a:pt x="140208" y="51816"/>
                </a:lnTo>
                <a:lnTo>
                  <a:pt x="112776" y="67056"/>
                </a:lnTo>
                <a:lnTo>
                  <a:pt x="88392" y="82296"/>
                </a:lnTo>
                <a:lnTo>
                  <a:pt x="67056" y="103632"/>
                </a:lnTo>
                <a:lnTo>
                  <a:pt x="48768" y="121920"/>
                </a:lnTo>
                <a:lnTo>
                  <a:pt x="33528" y="143256"/>
                </a:lnTo>
                <a:lnTo>
                  <a:pt x="21336" y="167640"/>
                </a:lnTo>
                <a:lnTo>
                  <a:pt x="15240" y="182880"/>
                </a:lnTo>
                <a:lnTo>
                  <a:pt x="12192" y="198120"/>
                </a:lnTo>
                <a:lnTo>
                  <a:pt x="9144" y="216408"/>
                </a:lnTo>
                <a:lnTo>
                  <a:pt x="9144" y="213360"/>
                </a:lnTo>
                <a:lnTo>
                  <a:pt x="9144" y="228600"/>
                </a:lnTo>
                <a:lnTo>
                  <a:pt x="9144" y="228600"/>
                </a:lnTo>
                <a:lnTo>
                  <a:pt x="12192" y="240792"/>
                </a:lnTo>
                <a:lnTo>
                  <a:pt x="12192" y="240792"/>
                </a:lnTo>
                <a:lnTo>
                  <a:pt x="15240" y="256032"/>
                </a:lnTo>
                <a:lnTo>
                  <a:pt x="15240" y="252984"/>
                </a:lnTo>
                <a:lnTo>
                  <a:pt x="24384" y="265176"/>
                </a:lnTo>
                <a:lnTo>
                  <a:pt x="33528" y="277368"/>
                </a:lnTo>
                <a:lnTo>
                  <a:pt x="33528" y="277368"/>
                </a:lnTo>
                <a:lnTo>
                  <a:pt x="42672" y="286512"/>
                </a:lnTo>
                <a:lnTo>
                  <a:pt x="54864" y="295656"/>
                </a:lnTo>
                <a:lnTo>
                  <a:pt x="70104" y="301752"/>
                </a:lnTo>
                <a:lnTo>
                  <a:pt x="85344" y="307848"/>
                </a:lnTo>
                <a:lnTo>
                  <a:pt x="100584" y="313944"/>
                </a:lnTo>
                <a:lnTo>
                  <a:pt x="118872" y="316992"/>
                </a:lnTo>
                <a:lnTo>
                  <a:pt x="140208" y="316992"/>
                </a:lnTo>
                <a:lnTo>
                  <a:pt x="161544" y="320040"/>
                </a:lnTo>
                <a:lnTo>
                  <a:pt x="188976" y="316992"/>
                </a:lnTo>
                <a:lnTo>
                  <a:pt x="219456" y="316992"/>
                </a:lnTo>
                <a:lnTo>
                  <a:pt x="249936" y="313944"/>
                </a:lnTo>
                <a:lnTo>
                  <a:pt x="280416" y="307848"/>
                </a:lnTo>
                <a:lnTo>
                  <a:pt x="280416" y="307848"/>
                </a:lnTo>
                <a:lnTo>
                  <a:pt x="283464" y="307848"/>
                </a:lnTo>
                <a:lnTo>
                  <a:pt x="280416" y="307848"/>
                </a:lnTo>
                <a:lnTo>
                  <a:pt x="283464" y="307848"/>
                </a:lnTo>
                <a:lnTo>
                  <a:pt x="280416" y="307848"/>
                </a:lnTo>
                <a:lnTo>
                  <a:pt x="329184" y="204216"/>
                </a:lnTo>
                <a:lnTo>
                  <a:pt x="329184" y="201168"/>
                </a:lnTo>
                <a:lnTo>
                  <a:pt x="335280" y="198120"/>
                </a:lnTo>
                <a:lnTo>
                  <a:pt x="335280" y="198120"/>
                </a:lnTo>
                <a:lnTo>
                  <a:pt x="381000" y="195072"/>
                </a:lnTo>
                <a:lnTo>
                  <a:pt x="381000" y="195072"/>
                </a:lnTo>
                <a:lnTo>
                  <a:pt x="384048" y="195072"/>
                </a:lnTo>
                <a:lnTo>
                  <a:pt x="381000" y="195072"/>
                </a:lnTo>
                <a:lnTo>
                  <a:pt x="381000" y="195072"/>
                </a:lnTo>
                <a:lnTo>
                  <a:pt x="381000" y="195072"/>
                </a:lnTo>
                <a:lnTo>
                  <a:pt x="387096" y="182880"/>
                </a:lnTo>
                <a:lnTo>
                  <a:pt x="387096" y="185928"/>
                </a:lnTo>
                <a:lnTo>
                  <a:pt x="387096" y="182880"/>
                </a:lnTo>
                <a:lnTo>
                  <a:pt x="390144" y="188976"/>
                </a:lnTo>
                <a:lnTo>
                  <a:pt x="387096" y="188976"/>
                </a:lnTo>
                <a:lnTo>
                  <a:pt x="387096" y="188976"/>
                </a:lnTo>
                <a:lnTo>
                  <a:pt x="237744" y="188976"/>
                </a:lnTo>
                <a:lnTo>
                  <a:pt x="237744" y="188976"/>
                </a:lnTo>
                <a:lnTo>
                  <a:pt x="234696" y="188976"/>
                </a:lnTo>
                <a:lnTo>
                  <a:pt x="237744" y="185928"/>
                </a:lnTo>
                <a:lnTo>
                  <a:pt x="237744" y="188976"/>
                </a:lnTo>
                <a:lnTo>
                  <a:pt x="237744" y="188976"/>
                </a:lnTo>
                <a:lnTo>
                  <a:pt x="231648" y="198120"/>
                </a:lnTo>
                <a:lnTo>
                  <a:pt x="234696" y="198120"/>
                </a:lnTo>
                <a:lnTo>
                  <a:pt x="231648" y="201168"/>
                </a:lnTo>
                <a:lnTo>
                  <a:pt x="228600" y="195072"/>
                </a:lnTo>
                <a:lnTo>
                  <a:pt x="231648" y="195072"/>
                </a:lnTo>
                <a:lnTo>
                  <a:pt x="231648" y="195072"/>
                </a:lnTo>
                <a:lnTo>
                  <a:pt x="280416" y="198120"/>
                </a:lnTo>
                <a:lnTo>
                  <a:pt x="280416" y="198120"/>
                </a:lnTo>
                <a:lnTo>
                  <a:pt x="283464" y="198120"/>
                </a:lnTo>
                <a:lnTo>
                  <a:pt x="286512" y="204216"/>
                </a:lnTo>
                <a:lnTo>
                  <a:pt x="286512" y="207264"/>
                </a:lnTo>
                <a:lnTo>
                  <a:pt x="283464" y="207264"/>
                </a:lnTo>
                <a:lnTo>
                  <a:pt x="243840" y="298704"/>
                </a:lnTo>
                <a:lnTo>
                  <a:pt x="240792" y="301752"/>
                </a:lnTo>
                <a:lnTo>
                  <a:pt x="222504" y="304800"/>
                </a:lnTo>
                <a:lnTo>
                  <a:pt x="204216" y="304800"/>
                </a:lnTo>
                <a:lnTo>
                  <a:pt x="192024" y="307848"/>
                </a:lnTo>
                <a:lnTo>
                  <a:pt x="179832" y="307848"/>
                </a:lnTo>
                <a:lnTo>
                  <a:pt x="161544" y="307848"/>
                </a:lnTo>
                <a:lnTo>
                  <a:pt x="143256" y="304800"/>
                </a:lnTo>
                <a:lnTo>
                  <a:pt x="128016" y="301752"/>
                </a:lnTo>
                <a:lnTo>
                  <a:pt x="112776" y="295656"/>
                </a:lnTo>
                <a:lnTo>
                  <a:pt x="100584" y="289560"/>
                </a:lnTo>
                <a:lnTo>
                  <a:pt x="100584" y="289560"/>
                </a:lnTo>
                <a:lnTo>
                  <a:pt x="91440" y="280416"/>
                </a:lnTo>
                <a:lnTo>
                  <a:pt x="88392" y="280416"/>
                </a:lnTo>
                <a:lnTo>
                  <a:pt x="82296" y="271272"/>
                </a:lnTo>
                <a:lnTo>
                  <a:pt x="79248" y="271272"/>
                </a:lnTo>
                <a:lnTo>
                  <a:pt x="73152" y="259080"/>
                </a:lnTo>
                <a:lnTo>
                  <a:pt x="73152" y="259080"/>
                </a:lnTo>
                <a:lnTo>
                  <a:pt x="67056" y="246888"/>
                </a:lnTo>
                <a:lnTo>
                  <a:pt x="64008" y="234696"/>
                </a:lnTo>
                <a:lnTo>
                  <a:pt x="60960" y="222504"/>
                </a:lnTo>
                <a:lnTo>
                  <a:pt x="60960" y="210312"/>
                </a:lnTo>
                <a:lnTo>
                  <a:pt x="60960" y="195072"/>
                </a:lnTo>
                <a:lnTo>
                  <a:pt x="64008" y="182880"/>
                </a:lnTo>
                <a:lnTo>
                  <a:pt x="70104" y="167640"/>
                </a:lnTo>
                <a:lnTo>
                  <a:pt x="76200" y="152400"/>
                </a:lnTo>
                <a:lnTo>
                  <a:pt x="91440" y="124968"/>
                </a:lnTo>
                <a:lnTo>
                  <a:pt x="91440" y="121920"/>
                </a:lnTo>
                <a:lnTo>
                  <a:pt x="109728" y="97536"/>
                </a:lnTo>
                <a:lnTo>
                  <a:pt x="109728" y="97536"/>
                </a:lnTo>
                <a:lnTo>
                  <a:pt x="134112" y="76200"/>
                </a:lnTo>
                <a:lnTo>
                  <a:pt x="134112" y="76200"/>
                </a:lnTo>
                <a:lnTo>
                  <a:pt x="164592" y="54864"/>
                </a:lnTo>
                <a:lnTo>
                  <a:pt x="195072" y="39624"/>
                </a:lnTo>
                <a:lnTo>
                  <a:pt x="195072" y="39624"/>
                </a:lnTo>
                <a:lnTo>
                  <a:pt x="228600" y="30480"/>
                </a:lnTo>
                <a:lnTo>
                  <a:pt x="265176" y="21336"/>
                </a:lnTo>
                <a:lnTo>
                  <a:pt x="301752" y="21336"/>
                </a:lnTo>
                <a:lnTo>
                  <a:pt x="310896" y="21336"/>
                </a:lnTo>
                <a:lnTo>
                  <a:pt x="326136" y="21336"/>
                </a:lnTo>
                <a:lnTo>
                  <a:pt x="344424" y="24384"/>
                </a:lnTo>
                <a:lnTo>
                  <a:pt x="365760" y="30480"/>
                </a:lnTo>
                <a:lnTo>
                  <a:pt x="365760" y="30480"/>
                </a:lnTo>
                <a:lnTo>
                  <a:pt x="368808" y="30480"/>
                </a:lnTo>
                <a:lnTo>
                  <a:pt x="368808" y="33528"/>
                </a:lnTo>
                <a:lnTo>
                  <a:pt x="371856" y="36576"/>
                </a:lnTo>
                <a:lnTo>
                  <a:pt x="371856" y="36576"/>
                </a:lnTo>
                <a:lnTo>
                  <a:pt x="359664" y="88392"/>
                </a:lnTo>
                <a:lnTo>
                  <a:pt x="359664" y="85344"/>
                </a:lnTo>
                <a:lnTo>
                  <a:pt x="359664" y="88392"/>
                </a:lnTo>
                <a:lnTo>
                  <a:pt x="356616" y="85344"/>
                </a:lnTo>
                <a:lnTo>
                  <a:pt x="359664" y="85344"/>
                </a:lnTo>
                <a:lnTo>
                  <a:pt x="356616" y="85344"/>
                </a:lnTo>
                <a:lnTo>
                  <a:pt x="381000" y="85344"/>
                </a:lnTo>
                <a:lnTo>
                  <a:pt x="377952" y="85344"/>
                </a:lnTo>
                <a:lnTo>
                  <a:pt x="381000" y="82296"/>
                </a:lnTo>
                <a:lnTo>
                  <a:pt x="377952" y="85344"/>
                </a:lnTo>
                <a:lnTo>
                  <a:pt x="381000" y="82296"/>
                </a:lnTo>
                <a:lnTo>
                  <a:pt x="381000" y="85344"/>
                </a:lnTo>
                <a:lnTo>
                  <a:pt x="411480" y="15240"/>
                </a:lnTo>
                <a:lnTo>
                  <a:pt x="408432" y="18288"/>
                </a:lnTo>
                <a:lnTo>
                  <a:pt x="408432" y="15240"/>
                </a:lnTo>
                <a:lnTo>
                  <a:pt x="411480" y="21336"/>
                </a:lnTo>
                <a:lnTo>
                  <a:pt x="411480" y="21336"/>
                </a:lnTo>
                <a:lnTo>
                  <a:pt x="411480" y="21336"/>
                </a:lnTo>
                <a:lnTo>
                  <a:pt x="399288" y="18288"/>
                </a:lnTo>
                <a:lnTo>
                  <a:pt x="390144" y="15240"/>
                </a:lnTo>
                <a:lnTo>
                  <a:pt x="368808" y="12192"/>
                </a:lnTo>
                <a:lnTo>
                  <a:pt x="350520" y="12192"/>
                </a:lnTo>
                <a:lnTo>
                  <a:pt x="332232" y="9144"/>
                </a:lnTo>
                <a:lnTo>
                  <a:pt x="313944" y="9144"/>
                </a:lnTo>
                <a:lnTo>
                  <a:pt x="286512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8" name="object 1808"/>
          <p:cNvSpPr/>
          <p:nvPr/>
        </p:nvSpPr>
        <p:spPr>
          <a:xfrm>
            <a:off x="5791200" y="3928871"/>
            <a:ext cx="2289048" cy="423672"/>
          </a:xfrm>
          <a:custGeom>
            <a:avLst/>
            <a:gdLst/>
            <a:ahLst/>
            <a:cxnLst/>
            <a:rect l="l" t="t" r="r" b="b"/>
            <a:pathLst>
              <a:path w="2289048" h="423672">
                <a:moveTo>
                  <a:pt x="1679448" y="274321"/>
                </a:moveTo>
                <a:cubicBezTo>
                  <a:pt x="1670304" y="274321"/>
                  <a:pt x="1664207" y="277369"/>
                  <a:pt x="1658112" y="280417"/>
                </a:cubicBezTo>
                <a:cubicBezTo>
                  <a:pt x="1658112" y="280417"/>
                  <a:pt x="1655064" y="283465"/>
                  <a:pt x="1652016" y="286513"/>
                </a:cubicBezTo>
                <a:cubicBezTo>
                  <a:pt x="1639824" y="292609"/>
                  <a:pt x="1633728" y="304801"/>
                  <a:pt x="1630680" y="329185"/>
                </a:cubicBezTo>
                <a:cubicBezTo>
                  <a:pt x="1627631" y="350521"/>
                  <a:pt x="1630680" y="362713"/>
                  <a:pt x="1642872" y="362713"/>
                </a:cubicBezTo>
                <a:cubicBezTo>
                  <a:pt x="1645919" y="362713"/>
                  <a:pt x="1648968" y="362713"/>
                  <a:pt x="1655064" y="356617"/>
                </a:cubicBezTo>
                <a:cubicBezTo>
                  <a:pt x="1658112" y="356617"/>
                  <a:pt x="1661160" y="353569"/>
                  <a:pt x="1667256" y="347473"/>
                </a:cubicBezTo>
                <a:cubicBezTo>
                  <a:pt x="1667256" y="347473"/>
                  <a:pt x="1667256" y="344425"/>
                  <a:pt x="1667256" y="344425"/>
                </a:cubicBezTo>
                <a:cubicBezTo>
                  <a:pt x="1670304" y="320041"/>
                  <a:pt x="1676400" y="298705"/>
                  <a:pt x="1679448" y="274321"/>
                </a:cubicBezTo>
                <a:close/>
                <a:moveTo>
                  <a:pt x="313944" y="274321"/>
                </a:moveTo>
                <a:cubicBezTo>
                  <a:pt x="304800" y="274321"/>
                  <a:pt x="298704" y="277369"/>
                  <a:pt x="295656" y="280417"/>
                </a:cubicBezTo>
                <a:cubicBezTo>
                  <a:pt x="292608" y="280417"/>
                  <a:pt x="289560" y="283465"/>
                  <a:pt x="286512" y="286513"/>
                </a:cubicBezTo>
                <a:cubicBezTo>
                  <a:pt x="277368" y="292609"/>
                  <a:pt x="271272" y="304801"/>
                  <a:pt x="268224" y="329185"/>
                </a:cubicBezTo>
                <a:cubicBezTo>
                  <a:pt x="262128" y="350521"/>
                  <a:pt x="268224" y="362713"/>
                  <a:pt x="277368" y="362713"/>
                </a:cubicBezTo>
                <a:cubicBezTo>
                  <a:pt x="280416" y="362713"/>
                  <a:pt x="286512" y="362713"/>
                  <a:pt x="289560" y="356617"/>
                </a:cubicBezTo>
                <a:cubicBezTo>
                  <a:pt x="292608" y="356617"/>
                  <a:pt x="295656" y="353569"/>
                  <a:pt x="301752" y="347473"/>
                </a:cubicBezTo>
                <a:cubicBezTo>
                  <a:pt x="301752" y="347473"/>
                  <a:pt x="304800" y="344425"/>
                  <a:pt x="304800" y="344425"/>
                </a:cubicBezTo>
                <a:cubicBezTo>
                  <a:pt x="307848" y="320041"/>
                  <a:pt x="310896" y="298705"/>
                  <a:pt x="313944" y="274321"/>
                </a:cubicBezTo>
                <a:close/>
                <a:moveTo>
                  <a:pt x="2148840" y="167641"/>
                </a:moveTo>
                <a:cubicBezTo>
                  <a:pt x="2133600" y="167641"/>
                  <a:pt x="2124456" y="182881"/>
                  <a:pt x="2115312" y="213361"/>
                </a:cubicBezTo>
                <a:cubicBezTo>
                  <a:pt x="2112264" y="225553"/>
                  <a:pt x="2109216" y="234697"/>
                  <a:pt x="2109216" y="243841"/>
                </a:cubicBezTo>
                <a:cubicBezTo>
                  <a:pt x="2124456" y="243841"/>
                  <a:pt x="2142743" y="243841"/>
                  <a:pt x="2161031" y="243841"/>
                </a:cubicBezTo>
                <a:cubicBezTo>
                  <a:pt x="2170176" y="192025"/>
                  <a:pt x="2164080" y="167641"/>
                  <a:pt x="2148840" y="167641"/>
                </a:cubicBezTo>
                <a:close/>
                <a:moveTo>
                  <a:pt x="783336" y="167641"/>
                </a:moveTo>
                <a:cubicBezTo>
                  <a:pt x="771143" y="167641"/>
                  <a:pt x="758952" y="182881"/>
                  <a:pt x="749807" y="213361"/>
                </a:cubicBezTo>
                <a:cubicBezTo>
                  <a:pt x="746760" y="225553"/>
                  <a:pt x="746760" y="234697"/>
                  <a:pt x="743712" y="243841"/>
                </a:cubicBezTo>
                <a:cubicBezTo>
                  <a:pt x="762000" y="243841"/>
                  <a:pt x="780288" y="243841"/>
                  <a:pt x="795528" y="243841"/>
                </a:cubicBezTo>
                <a:cubicBezTo>
                  <a:pt x="804672" y="192025"/>
                  <a:pt x="801624" y="167641"/>
                  <a:pt x="783336" y="167641"/>
                </a:cubicBezTo>
                <a:close/>
                <a:moveTo>
                  <a:pt x="1292352" y="143257"/>
                </a:moveTo>
                <a:cubicBezTo>
                  <a:pt x="1295400" y="143257"/>
                  <a:pt x="1295400" y="143257"/>
                  <a:pt x="1298448" y="143257"/>
                </a:cubicBezTo>
                <a:cubicBezTo>
                  <a:pt x="1298448" y="143257"/>
                  <a:pt x="1298448" y="146305"/>
                  <a:pt x="1298448" y="146305"/>
                </a:cubicBezTo>
                <a:cubicBezTo>
                  <a:pt x="1289304" y="219457"/>
                  <a:pt x="1277112" y="292609"/>
                  <a:pt x="1264919" y="362713"/>
                </a:cubicBezTo>
                <a:cubicBezTo>
                  <a:pt x="1264919" y="365761"/>
                  <a:pt x="1264919" y="365761"/>
                  <a:pt x="1264919" y="365761"/>
                </a:cubicBezTo>
                <a:cubicBezTo>
                  <a:pt x="1271016" y="368809"/>
                  <a:pt x="1277112" y="368809"/>
                  <a:pt x="1283207" y="368809"/>
                </a:cubicBezTo>
                <a:cubicBezTo>
                  <a:pt x="1283207" y="368809"/>
                  <a:pt x="1283207" y="371857"/>
                  <a:pt x="1283207" y="371857"/>
                </a:cubicBezTo>
                <a:cubicBezTo>
                  <a:pt x="1283207" y="377953"/>
                  <a:pt x="1283207" y="381001"/>
                  <a:pt x="1280160" y="387097"/>
                </a:cubicBezTo>
                <a:cubicBezTo>
                  <a:pt x="1280160" y="387097"/>
                  <a:pt x="1280160" y="390145"/>
                  <a:pt x="1280160" y="390145"/>
                </a:cubicBezTo>
                <a:cubicBezTo>
                  <a:pt x="1258824" y="390145"/>
                  <a:pt x="1240536" y="390145"/>
                  <a:pt x="1222248" y="390145"/>
                </a:cubicBezTo>
                <a:cubicBezTo>
                  <a:pt x="1219200" y="390145"/>
                  <a:pt x="1219200" y="387097"/>
                  <a:pt x="1219200" y="387097"/>
                </a:cubicBezTo>
                <a:cubicBezTo>
                  <a:pt x="1222248" y="381001"/>
                  <a:pt x="1222248" y="377953"/>
                  <a:pt x="1222248" y="371857"/>
                </a:cubicBezTo>
                <a:cubicBezTo>
                  <a:pt x="1222248" y="371857"/>
                  <a:pt x="1222248" y="368809"/>
                  <a:pt x="1225296" y="368809"/>
                </a:cubicBezTo>
                <a:cubicBezTo>
                  <a:pt x="1231392" y="368809"/>
                  <a:pt x="1237488" y="368809"/>
                  <a:pt x="1243584" y="365761"/>
                </a:cubicBezTo>
                <a:cubicBezTo>
                  <a:pt x="1243584" y="365761"/>
                  <a:pt x="1243584" y="365761"/>
                  <a:pt x="1243584" y="362713"/>
                </a:cubicBezTo>
                <a:cubicBezTo>
                  <a:pt x="1252728" y="301753"/>
                  <a:pt x="1264919" y="240793"/>
                  <a:pt x="1274064" y="182881"/>
                </a:cubicBezTo>
                <a:cubicBezTo>
                  <a:pt x="1274064" y="179832"/>
                  <a:pt x="1274064" y="179832"/>
                  <a:pt x="1271016" y="179832"/>
                </a:cubicBezTo>
                <a:cubicBezTo>
                  <a:pt x="1267968" y="176785"/>
                  <a:pt x="1261872" y="176785"/>
                  <a:pt x="1255776" y="173737"/>
                </a:cubicBezTo>
                <a:cubicBezTo>
                  <a:pt x="1252728" y="173737"/>
                  <a:pt x="1252728" y="173737"/>
                  <a:pt x="1252728" y="170688"/>
                </a:cubicBezTo>
                <a:cubicBezTo>
                  <a:pt x="1255776" y="167641"/>
                  <a:pt x="1255776" y="164593"/>
                  <a:pt x="1255776" y="158497"/>
                </a:cubicBezTo>
                <a:cubicBezTo>
                  <a:pt x="1255776" y="158497"/>
                  <a:pt x="1255776" y="155449"/>
                  <a:pt x="1255776" y="155449"/>
                </a:cubicBezTo>
                <a:cubicBezTo>
                  <a:pt x="1267968" y="152400"/>
                  <a:pt x="1280160" y="149353"/>
                  <a:pt x="1289304" y="146305"/>
                </a:cubicBezTo>
                <a:cubicBezTo>
                  <a:pt x="1289304" y="146305"/>
                  <a:pt x="1292352" y="146305"/>
                  <a:pt x="1292352" y="143257"/>
                </a:cubicBezTo>
                <a:close/>
                <a:moveTo>
                  <a:pt x="2261616" y="143257"/>
                </a:moveTo>
                <a:cubicBezTo>
                  <a:pt x="2270760" y="143257"/>
                  <a:pt x="2276856" y="146305"/>
                  <a:pt x="2286000" y="152400"/>
                </a:cubicBezTo>
                <a:cubicBezTo>
                  <a:pt x="2286000" y="152400"/>
                  <a:pt x="2289048" y="152400"/>
                  <a:pt x="2286000" y="155449"/>
                </a:cubicBezTo>
                <a:cubicBezTo>
                  <a:pt x="2282952" y="176785"/>
                  <a:pt x="2279904" y="195073"/>
                  <a:pt x="2276856" y="216409"/>
                </a:cubicBezTo>
                <a:cubicBezTo>
                  <a:pt x="2276856" y="219457"/>
                  <a:pt x="2276856" y="219457"/>
                  <a:pt x="2276856" y="219457"/>
                </a:cubicBezTo>
                <a:cubicBezTo>
                  <a:pt x="2273807" y="219457"/>
                  <a:pt x="2270760" y="219457"/>
                  <a:pt x="2267712" y="219457"/>
                </a:cubicBezTo>
                <a:cubicBezTo>
                  <a:pt x="2267712" y="219457"/>
                  <a:pt x="2267712" y="219457"/>
                  <a:pt x="2267712" y="216409"/>
                </a:cubicBezTo>
                <a:cubicBezTo>
                  <a:pt x="2267712" y="204217"/>
                  <a:pt x="2267712" y="188977"/>
                  <a:pt x="2270760" y="173737"/>
                </a:cubicBezTo>
                <a:cubicBezTo>
                  <a:pt x="2270760" y="173737"/>
                  <a:pt x="2270760" y="170688"/>
                  <a:pt x="2267712" y="170688"/>
                </a:cubicBezTo>
                <a:cubicBezTo>
                  <a:pt x="2264664" y="167641"/>
                  <a:pt x="2261616" y="164593"/>
                  <a:pt x="2255519" y="164593"/>
                </a:cubicBezTo>
                <a:cubicBezTo>
                  <a:pt x="2246376" y="164593"/>
                  <a:pt x="2240280" y="170688"/>
                  <a:pt x="2234184" y="185929"/>
                </a:cubicBezTo>
                <a:cubicBezTo>
                  <a:pt x="2231136" y="188977"/>
                  <a:pt x="2231136" y="195073"/>
                  <a:pt x="2228088" y="201169"/>
                </a:cubicBezTo>
                <a:cubicBezTo>
                  <a:pt x="2228088" y="216409"/>
                  <a:pt x="2231136" y="231649"/>
                  <a:pt x="2240280" y="240793"/>
                </a:cubicBezTo>
                <a:cubicBezTo>
                  <a:pt x="2243328" y="243841"/>
                  <a:pt x="2246376" y="246888"/>
                  <a:pt x="2252472" y="249937"/>
                </a:cubicBezTo>
                <a:cubicBezTo>
                  <a:pt x="2267712" y="268225"/>
                  <a:pt x="2273807" y="289561"/>
                  <a:pt x="2267712" y="316993"/>
                </a:cubicBezTo>
                <a:cubicBezTo>
                  <a:pt x="2264664" y="341377"/>
                  <a:pt x="2255519" y="362713"/>
                  <a:pt x="2246376" y="377953"/>
                </a:cubicBezTo>
                <a:cubicBezTo>
                  <a:pt x="2234184" y="390145"/>
                  <a:pt x="2221992" y="396241"/>
                  <a:pt x="2209800" y="396241"/>
                </a:cubicBezTo>
                <a:cubicBezTo>
                  <a:pt x="2203704" y="396241"/>
                  <a:pt x="2191512" y="393193"/>
                  <a:pt x="2182368" y="384049"/>
                </a:cubicBezTo>
                <a:cubicBezTo>
                  <a:pt x="2182368" y="384049"/>
                  <a:pt x="2182368" y="384049"/>
                  <a:pt x="2182368" y="381001"/>
                </a:cubicBezTo>
                <a:cubicBezTo>
                  <a:pt x="2185416" y="359665"/>
                  <a:pt x="2188464" y="338329"/>
                  <a:pt x="2191512" y="316993"/>
                </a:cubicBezTo>
                <a:cubicBezTo>
                  <a:pt x="2191512" y="316993"/>
                  <a:pt x="2191512" y="316993"/>
                  <a:pt x="2194560" y="316993"/>
                </a:cubicBezTo>
                <a:cubicBezTo>
                  <a:pt x="2197607" y="316993"/>
                  <a:pt x="2197607" y="316993"/>
                  <a:pt x="2200656" y="316993"/>
                </a:cubicBezTo>
                <a:cubicBezTo>
                  <a:pt x="2203704" y="316993"/>
                  <a:pt x="2203704" y="316993"/>
                  <a:pt x="2203704" y="316993"/>
                </a:cubicBezTo>
                <a:cubicBezTo>
                  <a:pt x="2200656" y="332233"/>
                  <a:pt x="2200656" y="347473"/>
                  <a:pt x="2200656" y="362713"/>
                </a:cubicBezTo>
                <a:cubicBezTo>
                  <a:pt x="2200656" y="362713"/>
                  <a:pt x="2200656" y="362713"/>
                  <a:pt x="2200656" y="365761"/>
                </a:cubicBezTo>
                <a:cubicBezTo>
                  <a:pt x="2203704" y="371857"/>
                  <a:pt x="2209800" y="374905"/>
                  <a:pt x="2215896" y="374905"/>
                </a:cubicBezTo>
                <a:cubicBezTo>
                  <a:pt x="2231136" y="374905"/>
                  <a:pt x="2240280" y="359665"/>
                  <a:pt x="2246376" y="335281"/>
                </a:cubicBezTo>
                <a:cubicBezTo>
                  <a:pt x="2249424" y="320041"/>
                  <a:pt x="2246376" y="307849"/>
                  <a:pt x="2240280" y="298705"/>
                </a:cubicBezTo>
                <a:cubicBezTo>
                  <a:pt x="2237231" y="298705"/>
                  <a:pt x="2237231" y="295657"/>
                  <a:pt x="2234184" y="292609"/>
                </a:cubicBezTo>
                <a:cubicBezTo>
                  <a:pt x="2231136" y="289561"/>
                  <a:pt x="2228088" y="286513"/>
                  <a:pt x="2225040" y="283465"/>
                </a:cubicBezTo>
                <a:cubicBezTo>
                  <a:pt x="2206752" y="268225"/>
                  <a:pt x="2203704" y="243841"/>
                  <a:pt x="2206752" y="213361"/>
                </a:cubicBezTo>
                <a:cubicBezTo>
                  <a:pt x="2209800" y="192025"/>
                  <a:pt x="2218943" y="173737"/>
                  <a:pt x="2228088" y="161544"/>
                </a:cubicBezTo>
                <a:cubicBezTo>
                  <a:pt x="2240280" y="149353"/>
                  <a:pt x="2249424" y="143257"/>
                  <a:pt x="2261616" y="143257"/>
                </a:cubicBezTo>
                <a:close/>
                <a:moveTo>
                  <a:pt x="2154936" y="143257"/>
                </a:moveTo>
                <a:cubicBezTo>
                  <a:pt x="2170176" y="143257"/>
                  <a:pt x="2179319" y="152400"/>
                  <a:pt x="2185416" y="170688"/>
                </a:cubicBezTo>
                <a:cubicBezTo>
                  <a:pt x="2188464" y="185929"/>
                  <a:pt x="2188464" y="210313"/>
                  <a:pt x="2182368" y="243841"/>
                </a:cubicBezTo>
                <a:cubicBezTo>
                  <a:pt x="2182368" y="249937"/>
                  <a:pt x="2182368" y="256032"/>
                  <a:pt x="2179319" y="262129"/>
                </a:cubicBezTo>
                <a:cubicBezTo>
                  <a:pt x="2179319" y="262129"/>
                  <a:pt x="2179319" y="265177"/>
                  <a:pt x="2179319" y="265177"/>
                </a:cubicBezTo>
                <a:cubicBezTo>
                  <a:pt x="2154936" y="265177"/>
                  <a:pt x="2127504" y="265177"/>
                  <a:pt x="2103119" y="265177"/>
                </a:cubicBezTo>
                <a:cubicBezTo>
                  <a:pt x="2100072" y="295657"/>
                  <a:pt x="2100072" y="316993"/>
                  <a:pt x="2103119" y="335281"/>
                </a:cubicBezTo>
                <a:cubicBezTo>
                  <a:pt x="2106168" y="356617"/>
                  <a:pt x="2115312" y="365761"/>
                  <a:pt x="2127504" y="365761"/>
                </a:cubicBezTo>
                <a:cubicBezTo>
                  <a:pt x="2139696" y="365761"/>
                  <a:pt x="2148840" y="359665"/>
                  <a:pt x="2161031" y="347473"/>
                </a:cubicBezTo>
                <a:cubicBezTo>
                  <a:pt x="2161031" y="347473"/>
                  <a:pt x="2161031" y="347473"/>
                  <a:pt x="2164080" y="347473"/>
                </a:cubicBezTo>
                <a:cubicBezTo>
                  <a:pt x="2164080" y="347473"/>
                  <a:pt x="2164080" y="347473"/>
                  <a:pt x="2164080" y="347473"/>
                </a:cubicBezTo>
                <a:cubicBezTo>
                  <a:pt x="2164080" y="353569"/>
                  <a:pt x="2164080" y="356617"/>
                  <a:pt x="2164080" y="362713"/>
                </a:cubicBezTo>
                <a:cubicBezTo>
                  <a:pt x="2164080" y="362713"/>
                  <a:pt x="2164080" y="365761"/>
                  <a:pt x="2164080" y="365761"/>
                </a:cubicBezTo>
                <a:cubicBezTo>
                  <a:pt x="2145792" y="387097"/>
                  <a:pt x="2127504" y="396241"/>
                  <a:pt x="2112264" y="396241"/>
                </a:cubicBezTo>
                <a:cubicBezTo>
                  <a:pt x="2097024" y="396241"/>
                  <a:pt x="2084831" y="387097"/>
                  <a:pt x="2078736" y="362713"/>
                </a:cubicBezTo>
                <a:cubicBezTo>
                  <a:pt x="2072640" y="341377"/>
                  <a:pt x="2072640" y="313945"/>
                  <a:pt x="2078736" y="277369"/>
                </a:cubicBezTo>
                <a:cubicBezTo>
                  <a:pt x="2084831" y="240793"/>
                  <a:pt x="2093976" y="210313"/>
                  <a:pt x="2106168" y="182881"/>
                </a:cubicBezTo>
                <a:cubicBezTo>
                  <a:pt x="2121407" y="155449"/>
                  <a:pt x="2136648" y="143257"/>
                  <a:pt x="2154936" y="143257"/>
                </a:cubicBezTo>
                <a:close/>
                <a:moveTo>
                  <a:pt x="1895856" y="143257"/>
                </a:moveTo>
                <a:cubicBezTo>
                  <a:pt x="1908048" y="143257"/>
                  <a:pt x="1920240" y="146305"/>
                  <a:pt x="1929384" y="155449"/>
                </a:cubicBezTo>
                <a:cubicBezTo>
                  <a:pt x="1929384" y="155449"/>
                  <a:pt x="1929384" y="155449"/>
                  <a:pt x="1929384" y="158497"/>
                </a:cubicBezTo>
                <a:cubicBezTo>
                  <a:pt x="1926336" y="179832"/>
                  <a:pt x="1923288" y="201169"/>
                  <a:pt x="1920240" y="222505"/>
                </a:cubicBezTo>
                <a:cubicBezTo>
                  <a:pt x="1917192" y="222505"/>
                  <a:pt x="1917192" y="225553"/>
                  <a:pt x="1917192" y="225553"/>
                </a:cubicBezTo>
                <a:cubicBezTo>
                  <a:pt x="1914143" y="225553"/>
                  <a:pt x="1911096" y="225553"/>
                  <a:pt x="1908048" y="225553"/>
                </a:cubicBezTo>
                <a:cubicBezTo>
                  <a:pt x="1908048" y="225553"/>
                  <a:pt x="1908048" y="222505"/>
                  <a:pt x="1908048" y="222505"/>
                </a:cubicBezTo>
                <a:cubicBezTo>
                  <a:pt x="1908048" y="207265"/>
                  <a:pt x="1911096" y="195073"/>
                  <a:pt x="1911096" y="179832"/>
                </a:cubicBezTo>
                <a:cubicBezTo>
                  <a:pt x="1911096" y="179832"/>
                  <a:pt x="1911096" y="176785"/>
                  <a:pt x="1911096" y="176785"/>
                </a:cubicBezTo>
                <a:cubicBezTo>
                  <a:pt x="1905000" y="170688"/>
                  <a:pt x="1898904" y="164593"/>
                  <a:pt x="1892807" y="164593"/>
                </a:cubicBezTo>
                <a:cubicBezTo>
                  <a:pt x="1880616" y="164593"/>
                  <a:pt x="1871472" y="176785"/>
                  <a:pt x="1862328" y="195073"/>
                </a:cubicBezTo>
                <a:cubicBezTo>
                  <a:pt x="1853184" y="213361"/>
                  <a:pt x="1847088" y="231649"/>
                  <a:pt x="1840992" y="259081"/>
                </a:cubicBezTo>
                <a:cubicBezTo>
                  <a:pt x="1837943" y="289561"/>
                  <a:pt x="1834896" y="313945"/>
                  <a:pt x="1840992" y="332233"/>
                </a:cubicBezTo>
                <a:cubicBezTo>
                  <a:pt x="1844040" y="356617"/>
                  <a:pt x="1853184" y="365761"/>
                  <a:pt x="1865376" y="365761"/>
                </a:cubicBezTo>
                <a:cubicBezTo>
                  <a:pt x="1874519" y="365761"/>
                  <a:pt x="1886712" y="359665"/>
                  <a:pt x="1898904" y="347473"/>
                </a:cubicBezTo>
                <a:cubicBezTo>
                  <a:pt x="1898904" y="344425"/>
                  <a:pt x="1898904" y="344425"/>
                  <a:pt x="1898904" y="344425"/>
                </a:cubicBezTo>
                <a:cubicBezTo>
                  <a:pt x="1898904" y="347473"/>
                  <a:pt x="1898904" y="347473"/>
                  <a:pt x="1898904" y="347473"/>
                </a:cubicBezTo>
                <a:cubicBezTo>
                  <a:pt x="1898904" y="350521"/>
                  <a:pt x="1898904" y="356617"/>
                  <a:pt x="1901952" y="359665"/>
                </a:cubicBezTo>
                <a:cubicBezTo>
                  <a:pt x="1901952" y="362713"/>
                  <a:pt x="1901952" y="362713"/>
                  <a:pt x="1898904" y="365761"/>
                </a:cubicBezTo>
                <a:cubicBezTo>
                  <a:pt x="1880616" y="387097"/>
                  <a:pt x="1865376" y="396241"/>
                  <a:pt x="1850136" y="396241"/>
                </a:cubicBezTo>
                <a:cubicBezTo>
                  <a:pt x="1834896" y="396241"/>
                  <a:pt x="1822704" y="387097"/>
                  <a:pt x="1816607" y="362713"/>
                </a:cubicBezTo>
                <a:cubicBezTo>
                  <a:pt x="1810512" y="341377"/>
                  <a:pt x="1810512" y="313945"/>
                  <a:pt x="1816607" y="277369"/>
                </a:cubicBezTo>
                <a:cubicBezTo>
                  <a:pt x="1822704" y="240793"/>
                  <a:pt x="1831848" y="207265"/>
                  <a:pt x="1847088" y="182881"/>
                </a:cubicBezTo>
                <a:cubicBezTo>
                  <a:pt x="1862328" y="155449"/>
                  <a:pt x="1877568" y="143257"/>
                  <a:pt x="1895856" y="143257"/>
                </a:cubicBezTo>
                <a:close/>
                <a:moveTo>
                  <a:pt x="1685543" y="143257"/>
                </a:moveTo>
                <a:cubicBezTo>
                  <a:pt x="1703831" y="143257"/>
                  <a:pt x="1712976" y="152400"/>
                  <a:pt x="1712976" y="176785"/>
                </a:cubicBezTo>
                <a:cubicBezTo>
                  <a:pt x="1712976" y="182881"/>
                  <a:pt x="1712976" y="195073"/>
                  <a:pt x="1709928" y="207265"/>
                </a:cubicBezTo>
                <a:cubicBezTo>
                  <a:pt x="1703831" y="256032"/>
                  <a:pt x="1694688" y="304801"/>
                  <a:pt x="1688592" y="356617"/>
                </a:cubicBezTo>
                <a:cubicBezTo>
                  <a:pt x="1688592" y="356617"/>
                  <a:pt x="1688592" y="359665"/>
                  <a:pt x="1688592" y="359665"/>
                </a:cubicBezTo>
                <a:cubicBezTo>
                  <a:pt x="1691640" y="362713"/>
                  <a:pt x="1697736" y="365761"/>
                  <a:pt x="1703831" y="368809"/>
                </a:cubicBezTo>
                <a:cubicBezTo>
                  <a:pt x="1703831" y="368809"/>
                  <a:pt x="1703831" y="371857"/>
                  <a:pt x="1703831" y="371857"/>
                </a:cubicBezTo>
                <a:cubicBezTo>
                  <a:pt x="1703831" y="374905"/>
                  <a:pt x="1703831" y="377953"/>
                  <a:pt x="1703831" y="381001"/>
                </a:cubicBezTo>
                <a:cubicBezTo>
                  <a:pt x="1700784" y="384049"/>
                  <a:pt x="1700784" y="384049"/>
                  <a:pt x="1700784" y="384049"/>
                </a:cubicBezTo>
                <a:cubicBezTo>
                  <a:pt x="1688592" y="387097"/>
                  <a:pt x="1676400" y="390145"/>
                  <a:pt x="1664207" y="393193"/>
                </a:cubicBezTo>
                <a:cubicBezTo>
                  <a:pt x="1664207" y="393193"/>
                  <a:pt x="1664207" y="393193"/>
                  <a:pt x="1664207" y="390145"/>
                </a:cubicBezTo>
                <a:cubicBezTo>
                  <a:pt x="1664207" y="381001"/>
                  <a:pt x="1664207" y="374905"/>
                  <a:pt x="1667256" y="365761"/>
                </a:cubicBezTo>
                <a:cubicBezTo>
                  <a:pt x="1652016" y="387097"/>
                  <a:pt x="1639824" y="396241"/>
                  <a:pt x="1624584" y="396241"/>
                </a:cubicBezTo>
                <a:cubicBezTo>
                  <a:pt x="1612392" y="396241"/>
                  <a:pt x="1606296" y="387097"/>
                  <a:pt x="1606296" y="362713"/>
                </a:cubicBezTo>
                <a:cubicBezTo>
                  <a:pt x="1603248" y="353569"/>
                  <a:pt x="1606296" y="347473"/>
                  <a:pt x="1606296" y="338329"/>
                </a:cubicBezTo>
                <a:cubicBezTo>
                  <a:pt x="1612392" y="307849"/>
                  <a:pt x="1621536" y="286513"/>
                  <a:pt x="1639824" y="271273"/>
                </a:cubicBezTo>
                <a:cubicBezTo>
                  <a:pt x="1642872" y="268225"/>
                  <a:pt x="1648968" y="265177"/>
                  <a:pt x="1655064" y="262129"/>
                </a:cubicBezTo>
                <a:cubicBezTo>
                  <a:pt x="1664207" y="256032"/>
                  <a:pt x="1673352" y="256032"/>
                  <a:pt x="1682496" y="252985"/>
                </a:cubicBezTo>
                <a:cubicBezTo>
                  <a:pt x="1685543" y="237744"/>
                  <a:pt x="1685543" y="225553"/>
                  <a:pt x="1688592" y="210313"/>
                </a:cubicBezTo>
                <a:cubicBezTo>
                  <a:pt x="1694688" y="182881"/>
                  <a:pt x="1688592" y="167641"/>
                  <a:pt x="1676400" y="167641"/>
                </a:cubicBezTo>
                <a:cubicBezTo>
                  <a:pt x="1670304" y="167641"/>
                  <a:pt x="1661160" y="170688"/>
                  <a:pt x="1655064" y="176785"/>
                </a:cubicBezTo>
                <a:cubicBezTo>
                  <a:pt x="1655064" y="176785"/>
                  <a:pt x="1655064" y="179832"/>
                  <a:pt x="1652016" y="179832"/>
                </a:cubicBezTo>
                <a:cubicBezTo>
                  <a:pt x="1648968" y="195073"/>
                  <a:pt x="1645919" y="207265"/>
                  <a:pt x="1642872" y="222505"/>
                </a:cubicBezTo>
                <a:cubicBezTo>
                  <a:pt x="1642872" y="222505"/>
                  <a:pt x="1642872" y="225553"/>
                  <a:pt x="1642872" y="225553"/>
                </a:cubicBezTo>
                <a:cubicBezTo>
                  <a:pt x="1639824" y="225553"/>
                  <a:pt x="1636776" y="225553"/>
                  <a:pt x="1633728" y="225553"/>
                </a:cubicBezTo>
                <a:cubicBezTo>
                  <a:pt x="1633728" y="225553"/>
                  <a:pt x="1633728" y="222505"/>
                  <a:pt x="1633728" y="222505"/>
                </a:cubicBezTo>
                <a:cubicBezTo>
                  <a:pt x="1636776" y="201169"/>
                  <a:pt x="1639824" y="179832"/>
                  <a:pt x="1642872" y="161544"/>
                </a:cubicBezTo>
                <a:cubicBezTo>
                  <a:pt x="1642872" y="158497"/>
                  <a:pt x="1642872" y="158497"/>
                  <a:pt x="1642872" y="158497"/>
                </a:cubicBezTo>
                <a:cubicBezTo>
                  <a:pt x="1658112" y="146305"/>
                  <a:pt x="1673352" y="143257"/>
                  <a:pt x="1685543" y="143257"/>
                </a:cubicBezTo>
                <a:close/>
                <a:moveTo>
                  <a:pt x="1374648" y="143257"/>
                </a:moveTo>
                <a:cubicBezTo>
                  <a:pt x="1383792" y="143257"/>
                  <a:pt x="1392936" y="146305"/>
                  <a:pt x="1402080" y="152400"/>
                </a:cubicBezTo>
                <a:cubicBezTo>
                  <a:pt x="1402080" y="152400"/>
                  <a:pt x="1402080" y="152400"/>
                  <a:pt x="1402080" y="155449"/>
                </a:cubicBezTo>
                <a:cubicBezTo>
                  <a:pt x="1399031" y="176785"/>
                  <a:pt x="1395984" y="195073"/>
                  <a:pt x="1392936" y="216409"/>
                </a:cubicBezTo>
                <a:cubicBezTo>
                  <a:pt x="1392936" y="219457"/>
                  <a:pt x="1392936" y="219457"/>
                  <a:pt x="1389888" y="219457"/>
                </a:cubicBezTo>
                <a:cubicBezTo>
                  <a:pt x="1389888" y="219457"/>
                  <a:pt x="1386840" y="219457"/>
                  <a:pt x="1383792" y="219457"/>
                </a:cubicBezTo>
                <a:cubicBezTo>
                  <a:pt x="1383792" y="219457"/>
                  <a:pt x="1380743" y="219457"/>
                  <a:pt x="1383792" y="216409"/>
                </a:cubicBezTo>
                <a:cubicBezTo>
                  <a:pt x="1383792" y="204217"/>
                  <a:pt x="1383792" y="188977"/>
                  <a:pt x="1383792" y="173737"/>
                </a:cubicBezTo>
                <a:cubicBezTo>
                  <a:pt x="1383792" y="173737"/>
                  <a:pt x="1383792" y="170688"/>
                  <a:pt x="1383792" y="170688"/>
                </a:cubicBezTo>
                <a:cubicBezTo>
                  <a:pt x="1380743" y="167641"/>
                  <a:pt x="1377696" y="164593"/>
                  <a:pt x="1371600" y="164593"/>
                </a:cubicBezTo>
                <a:cubicBezTo>
                  <a:pt x="1362456" y="164593"/>
                  <a:pt x="1356360" y="170688"/>
                  <a:pt x="1350264" y="185929"/>
                </a:cubicBezTo>
                <a:cubicBezTo>
                  <a:pt x="1347216" y="188977"/>
                  <a:pt x="1347216" y="195073"/>
                  <a:pt x="1344168" y="201169"/>
                </a:cubicBezTo>
                <a:cubicBezTo>
                  <a:pt x="1341119" y="216409"/>
                  <a:pt x="1347216" y="231649"/>
                  <a:pt x="1356360" y="240793"/>
                </a:cubicBezTo>
                <a:cubicBezTo>
                  <a:pt x="1359407" y="243841"/>
                  <a:pt x="1362456" y="246888"/>
                  <a:pt x="1365504" y="249937"/>
                </a:cubicBezTo>
                <a:cubicBezTo>
                  <a:pt x="1383792" y="268225"/>
                  <a:pt x="1389888" y="289561"/>
                  <a:pt x="1383792" y="316993"/>
                </a:cubicBezTo>
                <a:cubicBezTo>
                  <a:pt x="1380743" y="341377"/>
                  <a:pt x="1371600" y="362713"/>
                  <a:pt x="1359407" y="377953"/>
                </a:cubicBezTo>
                <a:cubicBezTo>
                  <a:pt x="1350264" y="390145"/>
                  <a:pt x="1338072" y="396241"/>
                  <a:pt x="1325880" y="396241"/>
                </a:cubicBezTo>
                <a:cubicBezTo>
                  <a:pt x="1316736" y="396241"/>
                  <a:pt x="1307592" y="393193"/>
                  <a:pt x="1298448" y="384049"/>
                </a:cubicBezTo>
                <a:cubicBezTo>
                  <a:pt x="1298448" y="384049"/>
                  <a:pt x="1298448" y="384049"/>
                  <a:pt x="1298448" y="381001"/>
                </a:cubicBezTo>
                <a:cubicBezTo>
                  <a:pt x="1301496" y="359665"/>
                  <a:pt x="1304543" y="338329"/>
                  <a:pt x="1307592" y="316993"/>
                </a:cubicBezTo>
                <a:cubicBezTo>
                  <a:pt x="1307592" y="316993"/>
                  <a:pt x="1307592" y="316993"/>
                  <a:pt x="1307592" y="316993"/>
                </a:cubicBezTo>
                <a:cubicBezTo>
                  <a:pt x="1310640" y="316993"/>
                  <a:pt x="1313688" y="316993"/>
                  <a:pt x="1316736" y="316993"/>
                </a:cubicBezTo>
                <a:cubicBezTo>
                  <a:pt x="1316736" y="316993"/>
                  <a:pt x="1316736" y="316993"/>
                  <a:pt x="1316736" y="316993"/>
                </a:cubicBezTo>
                <a:cubicBezTo>
                  <a:pt x="1316736" y="332233"/>
                  <a:pt x="1316736" y="347473"/>
                  <a:pt x="1313688" y="362713"/>
                </a:cubicBezTo>
                <a:cubicBezTo>
                  <a:pt x="1313688" y="362713"/>
                  <a:pt x="1313688" y="362713"/>
                  <a:pt x="1316736" y="365761"/>
                </a:cubicBezTo>
                <a:cubicBezTo>
                  <a:pt x="1319784" y="371857"/>
                  <a:pt x="1325880" y="374905"/>
                  <a:pt x="1331976" y="374905"/>
                </a:cubicBezTo>
                <a:cubicBezTo>
                  <a:pt x="1347216" y="374905"/>
                  <a:pt x="1356360" y="359665"/>
                  <a:pt x="1359407" y="335281"/>
                </a:cubicBezTo>
                <a:cubicBezTo>
                  <a:pt x="1362456" y="320041"/>
                  <a:pt x="1362456" y="307849"/>
                  <a:pt x="1356360" y="298705"/>
                </a:cubicBezTo>
                <a:cubicBezTo>
                  <a:pt x="1353312" y="298705"/>
                  <a:pt x="1353312" y="295657"/>
                  <a:pt x="1350264" y="292609"/>
                </a:cubicBezTo>
                <a:cubicBezTo>
                  <a:pt x="1347216" y="289561"/>
                  <a:pt x="1341119" y="286513"/>
                  <a:pt x="1338072" y="283465"/>
                </a:cubicBezTo>
                <a:cubicBezTo>
                  <a:pt x="1322831" y="268225"/>
                  <a:pt x="1316736" y="243841"/>
                  <a:pt x="1322831" y="213361"/>
                </a:cubicBezTo>
                <a:cubicBezTo>
                  <a:pt x="1325880" y="192025"/>
                  <a:pt x="1335024" y="173737"/>
                  <a:pt x="1344168" y="161544"/>
                </a:cubicBezTo>
                <a:cubicBezTo>
                  <a:pt x="1353312" y="149353"/>
                  <a:pt x="1365504" y="143257"/>
                  <a:pt x="1374648" y="143257"/>
                </a:cubicBezTo>
                <a:close/>
                <a:moveTo>
                  <a:pt x="896112" y="143257"/>
                </a:moveTo>
                <a:cubicBezTo>
                  <a:pt x="905256" y="143257"/>
                  <a:pt x="914400" y="146305"/>
                  <a:pt x="923543" y="152400"/>
                </a:cubicBezTo>
                <a:cubicBezTo>
                  <a:pt x="923543" y="152400"/>
                  <a:pt x="923543" y="152400"/>
                  <a:pt x="923543" y="155449"/>
                </a:cubicBezTo>
                <a:cubicBezTo>
                  <a:pt x="920496" y="176785"/>
                  <a:pt x="917448" y="195073"/>
                  <a:pt x="914400" y="216409"/>
                </a:cubicBezTo>
                <a:cubicBezTo>
                  <a:pt x="914400" y="219457"/>
                  <a:pt x="911352" y="219457"/>
                  <a:pt x="911352" y="219457"/>
                </a:cubicBezTo>
                <a:cubicBezTo>
                  <a:pt x="908304" y="219457"/>
                  <a:pt x="905256" y="219457"/>
                  <a:pt x="905256" y="219457"/>
                </a:cubicBezTo>
                <a:cubicBezTo>
                  <a:pt x="902207" y="219457"/>
                  <a:pt x="902207" y="219457"/>
                  <a:pt x="902207" y="216409"/>
                </a:cubicBezTo>
                <a:cubicBezTo>
                  <a:pt x="905256" y="204217"/>
                  <a:pt x="905256" y="188977"/>
                  <a:pt x="905256" y="173737"/>
                </a:cubicBezTo>
                <a:cubicBezTo>
                  <a:pt x="905256" y="173737"/>
                  <a:pt x="905256" y="170688"/>
                  <a:pt x="905256" y="170688"/>
                </a:cubicBezTo>
                <a:cubicBezTo>
                  <a:pt x="902207" y="167641"/>
                  <a:pt x="896112" y="164593"/>
                  <a:pt x="893064" y="164593"/>
                </a:cubicBezTo>
                <a:cubicBezTo>
                  <a:pt x="883919" y="164593"/>
                  <a:pt x="874776" y="170688"/>
                  <a:pt x="868680" y="185929"/>
                </a:cubicBezTo>
                <a:cubicBezTo>
                  <a:pt x="868680" y="188977"/>
                  <a:pt x="865631" y="195073"/>
                  <a:pt x="865631" y="201169"/>
                </a:cubicBezTo>
                <a:cubicBezTo>
                  <a:pt x="862584" y="216409"/>
                  <a:pt x="865631" y="231649"/>
                  <a:pt x="877824" y="240793"/>
                </a:cubicBezTo>
                <a:cubicBezTo>
                  <a:pt x="880872" y="243841"/>
                  <a:pt x="883919" y="246888"/>
                  <a:pt x="886968" y="249937"/>
                </a:cubicBezTo>
                <a:cubicBezTo>
                  <a:pt x="902207" y="268225"/>
                  <a:pt x="908304" y="289561"/>
                  <a:pt x="905256" y="316993"/>
                </a:cubicBezTo>
                <a:cubicBezTo>
                  <a:pt x="902207" y="341377"/>
                  <a:pt x="893064" y="362713"/>
                  <a:pt x="880872" y="377953"/>
                </a:cubicBezTo>
                <a:cubicBezTo>
                  <a:pt x="871728" y="390145"/>
                  <a:pt x="859536" y="396241"/>
                  <a:pt x="847343" y="396241"/>
                </a:cubicBezTo>
                <a:cubicBezTo>
                  <a:pt x="838200" y="396241"/>
                  <a:pt x="829056" y="393193"/>
                  <a:pt x="819912" y="384049"/>
                </a:cubicBezTo>
                <a:cubicBezTo>
                  <a:pt x="816864" y="384049"/>
                  <a:pt x="816864" y="384049"/>
                  <a:pt x="816864" y="381001"/>
                </a:cubicBezTo>
                <a:cubicBezTo>
                  <a:pt x="819912" y="359665"/>
                  <a:pt x="826007" y="338329"/>
                  <a:pt x="829056" y="316993"/>
                </a:cubicBezTo>
                <a:cubicBezTo>
                  <a:pt x="829056" y="316993"/>
                  <a:pt x="829056" y="316993"/>
                  <a:pt x="829056" y="316993"/>
                </a:cubicBezTo>
                <a:cubicBezTo>
                  <a:pt x="832104" y="316993"/>
                  <a:pt x="835152" y="316993"/>
                  <a:pt x="838200" y="316993"/>
                </a:cubicBezTo>
                <a:cubicBezTo>
                  <a:pt x="838200" y="316993"/>
                  <a:pt x="838200" y="316993"/>
                  <a:pt x="838200" y="316993"/>
                </a:cubicBezTo>
                <a:cubicBezTo>
                  <a:pt x="838200" y="332233"/>
                  <a:pt x="835152" y="347473"/>
                  <a:pt x="835152" y="362713"/>
                </a:cubicBezTo>
                <a:cubicBezTo>
                  <a:pt x="835152" y="362713"/>
                  <a:pt x="835152" y="362713"/>
                  <a:pt x="835152" y="365761"/>
                </a:cubicBezTo>
                <a:cubicBezTo>
                  <a:pt x="841248" y="371857"/>
                  <a:pt x="847343" y="374905"/>
                  <a:pt x="853440" y="374905"/>
                </a:cubicBezTo>
                <a:cubicBezTo>
                  <a:pt x="868680" y="374905"/>
                  <a:pt x="877824" y="359665"/>
                  <a:pt x="880872" y="335281"/>
                </a:cubicBezTo>
                <a:cubicBezTo>
                  <a:pt x="883919" y="320041"/>
                  <a:pt x="880872" y="307849"/>
                  <a:pt x="874776" y="298705"/>
                </a:cubicBezTo>
                <a:cubicBezTo>
                  <a:pt x="874776" y="298705"/>
                  <a:pt x="871728" y="295657"/>
                  <a:pt x="868680" y="292609"/>
                </a:cubicBezTo>
                <a:cubicBezTo>
                  <a:pt x="865631" y="289561"/>
                  <a:pt x="862584" y="286513"/>
                  <a:pt x="859536" y="283465"/>
                </a:cubicBezTo>
                <a:cubicBezTo>
                  <a:pt x="844296" y="268225"/>
                  <a:pt x="838200" y="243841"/>
                  <a:pt x="844296" y="213361"/>
                </a:cubicBezTo>
                <a:cubicBezTo>
                  <a:pt x="847343" y="192025"/>
                  <a:pt x="853440" y="173737"/>
                  <a:pt x="865631" y="161544"/>
                </a:cubicBezTo>
                <a:cubicBezTo>
                  <a:pt x="874776" y="149353"/>
                  <a:pt x="886968" y="143257"/>
                  <a:pt x="896112" y="143257"/>
                </a:cubicBezTo>
                <a:close/>
                <a:moveTo>
                  <a:pt x="789431" y="143257"/>
                </a:moveTo>
                <a:cubicBezTo>
                  <a:pt x="804672" y="143257"/>
                  <a:pt x="813816" y="152400"/>
                  <a:pt x="819912" y="170688"/>
                </a:cubicBezTo>
                <a:cubicBezTo>
                  <a:pt x="826007" y="185929"/>
                  <a:pt x="826007" y="210313"/>
                  <a:pt x="819912" y="243841"/>
                </a:cubicBezTo>
                <a:cubicBezTo>
                  <a:pt x="819912" y="249937"/>
                  <a:pt x="816864" y="256032"/>
                  <a:pt x="816864" y="262129"/>
                </a:cubicBezTo>
                <a:cubicBezTo>
                  <a:pt x="816864" y="262129"/>
                  <a:pt x="813816" y="265177"/>
                  <a:pt x="813816" y="265177"/>
                </a:cubicBezTo>
                <a:cubicBezTo>
                  <a:pt x="789431" y="265177"/>
                  <a:pt x="765048" y="265177"/>
                  <a:pt x="740664" y="265177"/>
                </a:cubicBezTo>
                <a:cubicBezTo>
                  <a:pt x="734568" y="295657"/>
                  <a:pt x="734568" y="316993"/>
                  <a:pt x="737616" y="335281"/>
                </a:cubicBezTo>
                <a:cubicBezTo>
                  <a:pt x="743712" y="356617"/>
                  <a:pt x="749807" y="365761"/>
                  <a:pt x="765048" y="365761"/>
                </a:cubicBezTo>
                <a:cubicBezTo>
                  <a:pt x="774192" y="365761"/>
                  <a:pt x="786384" y="359665"/>
                  <a:pt x="798576" y="347473"/>
                </a:cubicBezTo>
                <a:cubicBezTo>
                  <a:pt x="798576" y="347473"/>
                  <a:pt x="798576" y="347473"/>
                  <a:pt x="798576" y="347473"/>
                </a:cubicBezTo>
                <a:cubicBezTo>
                  <a:pt x="798576" y="347473"/>
                  <a:pt x="798576" y="347473"/>
                  <a:pt x="798576" y="347473"/>
                </a:cubicBezTo>
                <a:cubicBezTo>
                  <a:pt x="798576" y="353569"/>
                  <a:pt x="801624" y="356617"/>
                  <a:pt x="801624" y="362713"/>
                </a:cubicBezTo>
                <a:cubicBezTo>
                  <a:pt x="801624" y="362713"/>
                  <a:pt x="801624" y="365761"/>
                  <a:pt x="798576" y="365761"/>
                </a:cubicBezTo>
                <a:cubicBezTo>
                  <a:pt x="780288" y="387097"/>
                  <a:pt x="765048" y="396241"/>
                  <a:pt x="749807" y="396241"/>
                </a:cubicBezTo>
                <a:cubicBezTo>
                  <a:pt x="731519" y="396241"/>
                  <a:pt x="722376" y="387097"/>
                  <a:pt x="716280" y="362713"/>
                </a:cubicBezTo>
                <a:cubicBezTo>
                  <a:pt x="710184" y="341377"/>
                  <a:pt x="710184" y="313945"/>
                  <a:pt x="716280" y="277369"/>
                </a:cubicBezTo>
                <a:cubicBezTo>
                  <a:pt x="722376" y="240793"/>
                  <a:pt x="731519" y="210313"/>
                  <a:pt x="743712" y="182881"/>
                </a:cubicBezTo>
                <a:cubicBezTo>
                  <a:pt x="758952" y="155449"/>
                  <a:pt x="774192" y="143257"/>
                  <a:pt x="789431" y="143257"/>
                </a:cubicBezTo>
                <a:close/>
                <a:moveTo>
                  <a:pt x="533400" y="143257"/>
                </a:moveTo>
                <a:cubicBezTo>
                  <a:pt x="545592" y="143257"/>
                  <a:pt x="554736" y="146305"/>
                  <a:pt x="563880" y="155449"/>
                </a:cubicBezTo>
                <a:cubicBezTo>
                  <a:pt x="563880" y="155449"/>
                  <a:pt x="563880" y="155449"/>
                  <a:pt x="563880" y="158497"/>
                </a:cubicBezTo>
                <a:cubicBezTo>
                  <a:pt x="560832" y="179832"/>
                  <a:pt x="557784" y="201169"/>
                  <a:pt x="554736" y="222505"/>
                </a:cubicBezTo>
                <a:cubicBezTo>
                  <a:pt x="554736" y="222505"/>
                  <a:pt x="554736" y="225553"/>
                  <a:pt x="554736" y="225553"/>
                </a:cubicBezTo>
                <a:cubicBezTo>
                  <a:pt x="551688" y="225553"/>
                  <a:pt x="548640" y="225553"/>
                  <a:pt x="545592" y="225553"/>
                </a:cubicBezTo>
                <a:cubicBezTo>
                  <a:pt x="545592" y="225553"/>
                  <a:pt x="545592" y="222505"/>
                  <a:pt x="545592" y="222505"/>
                </a:cubicBezTo>
                <a:cubicBezTo>
                  <a:pt x="545592" y="207265"/>
                  <a:pt x="545592" y="195073"/>
                  <a:pt x="545592" y="179832"/>
                </a:cubicBezTo>
                <a:cubicBezTo>
                  <a:pt x="545592" y="179832"/>
                  <a:pt x="545592" y="176785"/>
                  <a:pt x="545592" y="176785"/>
                </a:cubicBezTo>
                <a:cubicBezTo>
                  <a:pt x="539496" y="170688"/>
                  <a:pt x="533400" y="164593"/>
                  <a:pt x="527304" y="164593"/>
                </a:cubicBezTo>
                <a:cubicBezTo>
                  <a:pt x="518160" y="164593"/>
                  <a:pt x="505968" y="176785"/>
                  <a:pt x="496824" y="195073"/>
                </a:cubicBezTo>
                <a:cubicBezTo>
                  <a:pt x="487680" y="213361"/>
                  <a:pt x="481584" y="231649"/>
                  <a:pt x="478536" y="259081"/>
                </a:cubicBezTo>
                <a:cubicBezTo>
                  <a:pt x="472440" y="289561"/>
                  <a:pt x="472440" y="313945"/>
                  <a:pt x="475488" y="332233"/>
                </a:cubicBezTo>
                <a:cubicBezTo>
                  <a:pt x="478536" y="356617"/>
                  <a:pt x="487680" y="365761"/>
                  <a:pt x="502920" y="365761"/>
                </a:cubicBezTo>
                <a:cubicBezTo>
                  <a:pt x="512064" y="365761"/>
                  <a:pt x="524256" y="359665"/>
                  <a:pt x="533400" y="347473"/>
                </a:cubicBezTo>
                <a:cubicBezTo>
                  <a:pt x="533400" y="344425"/>
                  <a:pt x="536448" y="344425"/>
                  <a:pt x="536448" y="344425"/>
                </a:cubicBezTo>
                <a:cubicBezTo>
                  <a:pt x="536448" y="347473"/>
                  <a:pt x="536448" y="347473"/>
                  <a:pt x="536448" y="347473"/>
                </a:cubicBezTo>
                <a:cubicBezTo>
                  <a:pt x="536448" y="350521"/>
                  <a:pt x="536448" y="356617"/>
                  <a:pt x="536448" y="359665"/>
                </a:cubicBezTo>
                <a:cubicBezTo>
                  <a:pt x="536448" y="362713"/>
                  <a:pt x="536448" y="362713"/>
                  <a:pt x="536448" y="365761"/>
                </a:cubicBezTo>
                <a:cubicBezTo>
                  <a:pt x="518160" y="387097"/>
                  <a:pt x="502920" y="396241"/>
                  <a:pt x="487680" y="396241"/>
                </a:cubicBezTo>
                <a:cubicBezTo>
                  <a:pt x="469392" y="396241"/>
                  <a:pt x="460248" y="387097"/>
                  <a:pt x="454152" y="362713"/>
                </a:cubicBezTo>
                <a:cubicBezTo>
                  <a:pt x="448056" y="341377"/>
                  <a:pt x="445008" y="313945"/>
                  <a:pt x="451104" y="277369"/>
                </a:cubicBezTo>
                <a:cubicBezTo>
                  <a:pt x="457200" y="240793"/>
                  <a:pt x="469392" y="207265"/>
                  <a:pt x="484632" y="182881"/>
                </a:cubicBezTo>
                <a:cubicBezTo>
                  <a:pt x="499872" y="155449"/>
                  <a:pt x="515112" y="143257"/>
                  <a:pt x="533400" y="143257"/>
                </a:cubicBezTo>
                <a:close/>
                <a:moveTo>
                  <a:pt x="320040" y="143257"/>
                </a:moveTo>
                <a:cubicBezTo>
                  <a:pt x="338328" y="143257"/>
                  <a:pt x="347472" y="152400"/>
                  <a:pt x="350520" y="176785"/>
                </a:cubicBezTo>
                <a:cubicBezTo>
                  <a:pt x="350520" y="182881"/>
                  <a:pt x="350520" y="195073"/>
                  <a:pt x="347472" y="207265"/>
                </a:cubicBezTo>
                <a:cubicBezTo>
                  <a:pt x="338328" y="256032"/>
                  <a:pt x="332232" y="304801"/>
                  <a:pt x="323088" y="356617"/>
                </a:cubicBezTo>
                <a:cubicBezTo>
                  <a:pt x="323088" y="356617"/>
                  <a:pt x="323088" y="359665"/>
                  <a:pt x="323088" y="359665"/>
                </a:cubicBezTo>
                <a:cubicBezTo>
                  <a:pt x="329184" y="362713"/>
                  <a:pt x="335280" y="365761"/>
                  <a:pt x="338328" y="368809"/>
                </a:cubicBezTo>
                <a:cubicBezTo>
                  <a:pt x="338328" y="368809"/>
                  <a:pt x="341376" y="371857"/>
                  <a:pt x="341376" y="371857"/>
                </a:cubicBezTo>
                <a:cubicBezTo>
                  <a:pt x="338328" y="374905"/>
                  <a:pt x="338328" y="377953"/>
                  <a:pt x="338328" y="381001"/>
                </a:cubicBezTo>
                <a:cubicBezTo>
                  <a:pt x="338328" y="384049"/>
                  <a:pt x="338328" y="384049"/>
                  <a:pt x="338328" y="384049"/>
                </a:cubicBezTo>
                <a:cubicBezTo>
                  <a:pt x="326136" y="387097"/>
                  <a:pt x="313944" y="390145"/>
                  <a:pt x="301752" y="393193"/>
                </a:cubicBezTo>
                <a:cubicBezTo>
                  <a:pt x="301752" y="393193"/>
                  <a:pt x="301752" y="393193"/>
                  <a:pt x="301752" y="390145"/>
                </a:cubicBezTo>
                <a:cubicBezTo>
                  <a:pt x="301752" y="381001"/>
                  <a:pt x="301752" y="374905"/>
                  <a:pt x="301752" y="365761"/>
                </a:cubicBezTo>
                <a:cubicBezTo>
                  <a:pt x="289560" y="387097"/>
                  <a:pt x="274320" y="396241"/>
                  <a:pt x="262128" y="396241"/>
                </a:cubicBezTo>
                <a:cubicBezTo>
                  <a:pt x="249936" y="396241"/>
                  <a:pt x="240792" y="387097"/>
                  <a:pt x="240792" y="362713"/>
                </a:cubicBezTo>
                <a:cubicBezTo>
                  <a:pt x="240792" y="353569"/>
                  <a:pt x="240792" y="347473"/>
                  <a:pt x="243840" y="338329"/>
                </a:cubicBezTo>
                <a:cubicBezTo>
                  <a:pt x="246888" y="307849"/>
                  <a:pt x="259080" y="286513"/>
                  <a:pt x="274320" y="271273"/>
                </a:cubicBezTo>
                <a:cubicBezTo>
                  <a:pt x="280416" y="268225"/>
                  <a:pt x="283464" y="265177"/>
                  <a:pt x="289560" y="262129"/>
                </a:cubicBezTo>
                <a:cubicBezTo>
                  <a:pt x="301752" y="256032"/>
                  <a:pt x="310896" y="256032"/>
                  <a:pt x="320040" y="252985"/>
                </a:cubicBezTo>
                <a:cubicBezTo>
                  <a:pt x="320040" y="237744"/>
                  <a:pt x="323088" y="225553"/>
                  <a:pt x="326136" y="210313"/>
                </a:cubicBezTo>
                <a:cubicBezTo>
                  <a:pt x="329184" y="182881"/>
                  <a:pt x="326136" y="167641"/>
                  <a:pt x="313944" y="167641"/>
                </a:cubicBezTo>
                <a:cubicBezTo>
                  <a:pt x="304800" y="167641"/>
                  <a:pt x="298704" y="170688"/>
                  <a:pt x="292608" y="176785"/>
                </a:cubicBezTo>
                <a:cubicBezTo>
                  <a:pt x="289560" y="176785"/>
                  <a:pt x="289560" y="179832"/>
                  <a:pt x="289560" y="179832"/>
                </a:cubicBezTo>
                <a:cubicBezTo>
                  <a:pt x="286512" y="195073"/>
                  <a:pt x="283464" y="207265"/>
                  <a:pt x="280416" y="222505"/>
                </a:cubicBezTo>
                <a:cubicBezTo>
                  <a:pt x="280416" y="222505"/>
                  <a:pt x="277368" y="225553"/>
                  <a:pt x="277368" y="225553"/>
                </a:cubicBezTo>
                <a:cubicBezTo>
                  <a:pt x="274320" y="225553"/>
                  <a:pt x="271272" y="225553"/>
                  <a:pt x="271272" y="225553"/>
                </a:cubicBezTo>
                <a:cubicBezTo>
                  <a:pt x="268224" y="225553"/>
                  <a:pt x="268224" y="222505"/>
                  <a:pt x="268224" y="222505"/>
                </a:cubicBezTo>
                <a:cubicBezTo>
                  <a:pt x="271272" y="201169"/>
                  <a:pt x="274320" y="179832"/>
                  <a:pt x="277368" y="161544"/>
                </a:cubicBezTo>
                <a:cubicBezTo>
                  <a:pt x="277368" y="158497"/>
                  <a:pt x="280416" y="158497"/>
                  <a:pt x="280416" y="158497"/>
                </a:cubicBezTo>
                <a:cubicBezTo>
                  <a:pt x="295656" y="146305"/>
                  <a:pt x="307848" y="143257"/>
                  <a:pt x="320040" y="143257"/>
                </a:cubicBezTo>
                <a:close/>
                <a:moveTo>
                  <a:pt x="1505712" y="140209"/>
                </a:moveTo>
                <a:cubicBezTo>
                  <a:pt x="1517904" y="140209"/>
                  <a:pt x="1524000" y="152400"/>
                  <a:pt x="1527048" y="176785"/>
                </a:cubicBezTo>
                <a:cubicBezTo>
                  <a:pt x="1542288" y="155449"/>
                  <a:pt x="1557528" y="143257"/>
                  <a:pt x="1572768" y="143257"/>
                </a:cubicBezTo>
                <a:cubicBezTo>
                  <a:pt x="1594104" y="143257"/>
                  <a:pt x="1603248" y="170688"/>
                  <a:pt x="1594104" y="222505"/>
                </a:cubicBezTo>
                <a:cubicBezTo>
                  <a:pt x="1584960" y="271273"/>
                  <a:pt x="1578864" y="316993"/>
                  <a:pt x="1569719" y="362713"/>
                </a:cubicBezTo>
                <a:cubicBezTo>
                  <a:pt x="1569719" y="365761"/>
                  <a:pt x="1569719" y="365761"/>
                  <a:pt x="1572768" y="365761"/>
                </a:cubicBezTo>
                <a:cubicBezTo>
                  <a:pt x="1575816" y="368809"/>
                  <a:pt x="1581912" y="368809"/>
                  <a:pt x="1588007" y="368809"/>
                </a:cubicBezTo>
                <a:cubicBezTo>
                  <a:pt x="1588007" y="368809"/>
                  <a:pt x="1588007" y="371857"/>
                  <a:pt x="1588007" y="371857"/>
                </a:cubicBezTo>
                <a:cubicBezTo>
                  <a:pt x="1588007" y="377953"/>
                  <a:pt x="1588007" y="381001"/>
                  <a:pt x="1588007" y="387097"/>
                </a:cubicBezTo>
                <a:cubicBezTo>
                  <a:pt x="1588007" y="387097"/>
                  <a:pt x="1584960" y="390145"/>
                  <a:pt x="1584960" y="390145"/>
                </a:cubicBezTo>
                <a:cubicBezTo>
                  <a:pt x="1566672" y="390145"/>
                  <a:pt x="1548384" y="390145"/>
                  <a:pt x="1530096" y="390145"/>
                </a:cubicBezTo>
                <a:cubicBezTo>
                  <a:pt x="1530096" y="390145"/>
                  <a:pt x="1530096" y="387097"/>
                  <a:pt x="1530096" y="387097"/>
                </a:cubicBezTo>
                <a:cubicBezTo>
                  <a:pt x="1530096" y="381001"/>
                  <a:pt x="1530096" y="377953"/>
                  <a:pt x="1530096" y="371857"/>
                </a:cubicBezTo>
                <a:cubicBezTo>
                  <a:pt x="1530096" y="371857"/>
                  <a:pt x="1533143" y="368809"/>
                  <a:pt x="1533143" y="368809"/>
                </a:cubicBezTo>
                <a:cubicBezTo>
                  <a:pt x="1539240" y="368809"/>
                  <a:pt x="1542288" y="368809"/>
                  <a:pt x="1548384" y="365761"/>
                </a:cubicBezTo>
                <a:cubicBezTo>
                  <a:pt x="1548384" y="365761"/>
                  <a:pt x="1551431" y="365761"/>
                  <a:pt x="1551431" y="362713"/>
                </a:cubicBezTo>
                <a:cubicBezTo>
                  <a:pt x="1557528" y="323089"/>
                  <a:pt x="1563624" y="280417"/>
                  <a:pt x="1569719" y="240793"/>
                </a:cubicBezTo>
                <a:cubicBezTo>
                  <a:pt x="1575816" y="201169"/>
                  <a:pt x="1572768" y="179832"/>
                  <a:pt x="1554480" y="179832"/>
                </a:cubicBezTo>
                <a:cubicBezTo>
                  <a:pt x="1545336" y="179832"/>
                  <a:pt x="1536192" y="185929"/>
                  <a:pt x="1527048" y="195073"/>
                </a:cubicBezTo>
                <a:cubicBezTo>
                  <a:pt x="1527048" y="201169"/>
                  <a:pt x="1527048" y="210313"/>
                  <a:pt x="1524000" y="219457"/>
                </a:cubicBezTo>
                <a:cubicBezTo>
                  <a:pt x="1517904" y="268225"/>
                  <a:pt x="1508760" y="316993"/>
                  <a:pt x="1502664" y="362713"/>
                </a:cubicBezTo>
                <a:cubicBezTo>
                  <a:pt x="1502664" y="365761"/>
                  <a:pt x="1502664" y="365761"/>
                  <a:pt x="1502664" y="365761"/>
                </a:cubicBezTo>
                <a:cubicBezTo>
                  <a:pt x="1508760" y="368809"/>
                  <a:pt x="1511807" y="368809"/>
                  <a:pt x="1517904" y="368809"/>
                </a:cubicBezTo>
                <a:cubicBezTo>
                  <a:pt x="1517904" y="368809"/>
                  <a:pt x="1517904" y="371857"/>
                  <a:pt x="1517904" y="371857"/>
                </a:cubicBezTo>
                <a:cubicBezTo>
                  <a:pt x="1517904" y="377953"/>
                  <a:pt x="1514856" y="381001"/>
                  <a:pt x="1514856" y="387097"/>
                </a:cubicBezTo>
                <a:cubicBezTo>
                  <a:pt x="1514856" y="387097"/>
                  <a:pt x="1514856" y="390145"/>
                  <a:pt x="1514856" y="390145"/>
                </a:cubicBezTo>
                <a:cubicBezTo>
                  <a:pt x="1496568" y="390145"/>
                  <a:pt x="1478280" y="390145"/>
                  <a:pt x="1459992" y="390145"/>
                </a:cubicBezTo>
                <a:cubicBezTo>
                  <a:pt x="1459992" y="390145"/>
                  <a:pt x="1459992" y="387097"/>
                  <a:pt x="1459992" y="387097"/>
                </a:cubicBezTo>
                <a:cubicBezTo>
                  <a:pt x="1459992" y="381001"/>
                  <a:pt x="1459992" y="377953"/>
                  <a:pt x="1463040" y="371857"/>
                </a:cubicBezTo>
                <a:cubicBezTo>
                  <a:pt x="1463040" y="371857"/>
                  <a:pt x="1463040" y="368809"/>
                  <a:pt x="1463040" y="368809"/>
                </a:cubicBezTo>
                <a:cubicBezTo>
                  <a:pt x="1469136" y="368809"/>
                  <a:pt x="1475231" y="368809"/>
                  <a:pt x="1478280" y="365761"/>
                </a:cubicBezTo>
                <a:cubicBezTo>
                  <a:pt x="1481328" y="365761"/>
                  <a:pt x="1481328" y="365761"/>
                  <a:pt x="1481328" y="362713"/>
                </a:cubicBezTo>
                <a:cubicBezTo>
                  <a:pt x="1487424" y="320041"/>
                  <a:pt x="1493519" y="280417"/>
                  <a:pt x="1499616" y="237744"/>
                </a:cubicBezTo>
                <a:cubicBezTo>
                  <a:pt x="1508760" y="198121"/>
                  <a:pt x="1502664" y="176785"/>
                  <a:pt x="1487424" y="176785"/>
                </a:cubicBezTo>
                <a:cubicBezTo>
                  <a:pt x="1478280" y="176785"/>
                  <a:pt x="1469136" y="182881"/>
                  <a:pt x="1459992" y="188977"/>
                </a:cubicBezTo>
                <a:cubicBezTo>
                  <a:pt x="1459992" y="192025"/>
                  <a:pt x="1459992" y="192025"/>
                  <a:pt x="1459992" y="192025"/>
                </a:cubicBezTo>
                <a:cubicBezTo>
                  <a:pt x="1450848" y="249937"/>
                  <a:pt x="1441704" y="307849"/>
                  <a:pt x="1432560" y="362713"/>
                </a:cubicBezTo>
                <a:cubicBezTo>
                  <a:pt x="1432560" y="365761"/>
                  <a:pt x="1432560" y="365761"/>
                  <a:pt x="1432560" y="365761"/>
                </a:cubicBezTo>
                <a:cubicBezTo>
                  <a:pt x="1438656" y="368809"/>
                  <a:pt x="1441704" y="368809"/>
                  <a:pt x="1447800" y="368809"/>
                </a:cubicBezTo>
                <a:cubicBezTo>
                  <a:pt x="1447800" y="368809"/>
                  <a:pt x="1447800" y="371857"/>
                  <a:pt x="1447800" y="371857"/>
                </a:cubicBezTo>
                <a:cubicBezTo>
                  <a:pt x="1447800" y="377953"/>
                  <a:pt x="1447800" y="381001"/>
                  <a:pt x="1444752" y="387097"/>
                </a:cubicBezTo>
                <a:cubicBezTo>
                  <a:pt x="1444752" y="387097"/>
                  <a:pt x="1444752" y="390145"/>
                  <a:pt x="1444752" y="390145"/>
                </a:cubicBezTo>
                <a:cubicBezTo>
                  <a:pt x="1426464" y="390145"/>
                  <a:pt x="1408176" y="390145"/>
                  <a:pt x="1386840" y="390145"/>
                </a:cubicBezTo>
                <a:cubicBezTo>
                  <a:pt x="1386840" y="390145"/>
                  <a:pt x="1386840" y="387097"/>
                  <a:pt x="1386840" y="387097"/>
                </a:cubicBezTo>
                <a:cubicBezTo>
                  <a:pt x="1386840" y="381001"/>
                  <a:pt x="1389888" y="377953"/>
                  <a:pt x="1389888" y="371857"/>
                </a:cubicBezTo>
                <a:cubicBezTo>
                  <a:pt x="1389888" y="371857"/>
                  <a:pt x="1389888" y="368809"/>
                  <a:pt x="1389888" y="368809"/>
                </a:cubicBezTo>
                <a:cubicBezTo>
                  <a:pt x="1395984" y="368809"/>
                  <a:pt x="1405128" y="368809"/>
                  <a:pt x="1411224" y="365761"/>
                </a:cubicBezTo>
                <a:cubicBezTo>
                  <a:pt x="1411224" y="365761"/>
                  <a:pt x="1411224" y="365761"/>
                  <a:pt x="1411224" y="362713"/>
                </a:cubicBezTo>
                <a:cubicBezTo>
                  <a:pt x="1420368" y="301753"/>
                  <a:pt x="1429512" y="240793"/>
                  <a:pt x="1441704" y="182881"/>
                </a:cubicBezTo>
                <a:cubicBezTo>
                  <a:pt x="1441704" y="179832"/>
                  <a:pt x="1441704" y="179832"/>
                  <a:pt x="1438656" y="179832"/>
                </a:cubicBezTo>
                <a:cubicBezTo>
                  <a:pt x="1432560" y="176785"/>
                  <a:pt x="1426464" y="176785"/>
                  <a:pt x="1420368" y="173737"/>
                </a:cubicBezTo>
                <a:cubicBezTo>
                  <a:pt x="1420368" y="173737"/>
                  <a:pt x="1420368" y="173737"/>
                  <a:pt x="1420368" y="170688"/>
                </a:cubicBezTo>
                <a:cubicBezTo>
                  <a:pt x="1420368" y="167641"/>
                  <a:pt x="1423416" y="164593"/>
                  <a:pt x="1423416" y="158497"/>
                </a:cubicBezTo>
                <a:cubicBezTo>
                  <a:pt x="1423416" y="158497"/>
                  <a:pt x="1423416" y="155449"/>
                  <a:pt x="1423416" y="155449"/>
                </a:cubicBezTo>
                <a:cubicBezTo>
                  <a:pt x="1435607" y="152400"/>
                  <a:pt x="1444752" y="149353"/>
                  <a:pt x="1456943" y="146305"/>
                </a:cubicBezTo>
                <a:cubicBezTo>
                  <a:pt x="1456943" y="146305"/>
                  <a:pt x="1459992" y="143257"/>
                  <a:pt x="1459992" y="143257"/>
                </a:cubicBezTo>
                <a:cubicBezTo>
                  <a:pt x="1463040" y="143257"/>
                  <a:pt x="1463040" y="143257"/>
                  <a:pt x="1466088" y="143257"/>
                </a:cubicBezTo>
                <a:cubicBezTo>
                  <a:pt x="1466088" y="143257"/>
                  <a:pt x="1466088" y="146305"/>
                  <a:pt x="1466088" y="146305"/>
                </a:cubicBezTo>
                <a:cubicBezTo>
                  <a:pt x="1466088" y="155449"/>
                  <a:pt x="1463040" y="164593"/>
                  <a:pt x="1463040" y="170688"/>
                </a:cubicBezTo>
                <a:cubicBezTo>
                  <a:pt x="1478280" y="152400"/>
                  <a:pt x="1493519" y="140209"/>
                  <a:pt x="1505712" y="140209"/>
                </a:cubicBezTo>
                <a:close/>
                <a:moveTo>
                  <a:pt x="1789176" y="94488"/>
                </a:moveTo>
                <a:cubicBezTo>
                  <a:pt x="1789176" y="94488"/>
                  <a:pt x="1789176" y="94488"/>
                  <a:pt x="1789176" y="94488"/>
                </a:cubicBezTo>
                <a:cubicBezTo>
                  <a:pt x="1792224" y="94488"/>
                  <a:pt x="1792224" y="97537"/>
                  <a:pt x="1792224" y="97537"/>
                </a:cubicBezTo>
                <a:cubicBezTo>
                  <a:pt x="1789176" y="115825"/>
                  <a:pt x="1786128" y="134113"/>
                  <a:pt x="1783080" y="149353"/>
                </a:cubicBezTo>
                <a:cubicBezTo>
                  <a:pt x="1783080" y="152400"/>
                  <a:pt x="1783080" y="152400"/>
                  <a:pt x="1783080" y="152400"/>
                </a:cubicBezTo>
                <a:cubicBezTo>
                  <a:pt x="1795272" y="152400"/>
                  <a:pt x="1807464" y="152400"/>
                  <a:pt x="1816607" y="152400"/>
                </a:cubicBezTo>
                <a:cubicBezTo>
                  <a:pt x="1819656" y="152400"/>
                  <a:pt x="1819656" y="152400"/>
                  <a:pt x="1819656" y="155449"/>
                </a:cubicBezTo>
                <a:cubicBezTo>
                  <a:pt x="1816607" y="161544"/>
                  <a:pt x="1816607" y="167641"/>
                  <a:pt x="1816607" y="173737"/>
                </a:cubicBezTo>
                <a:cubicBezTo>
                  <a:pt x="1816607" y="176785"/>
                  <a:pt x="1813560" y="176785"/>
                  <a:pt x="1813560" y="176785"/>
                </a:cubicBezTo>
                <a:cubicBezTo>
                  <a:pt x="1801368" y="176785"/>
                  <a:pt x="1792224" y="176785"/>
                  <a:pt x="1780031" y="176785"/>
                </a:cubicBezTo>
                <a:cubicBezTo>
                  <a:pt x="1780031" y="176785"/>
                  <a:pt x="1776984" y="179832"/>
                  <a:pt x="1776984" y="179832"/>
                </a:cubicBezTo>
                <a:cubicBezTo>
                  <a:pt x="1770888" y="228600"/>
                  <a:pt x="1761743" y="277369"/>
                  <a:pt x="1755648" y="326137"/>
                </a:cubicBezTo>
                <a:cubicBezTo>
                  <a:pt x="1749552" y="353569"/>
                  <a:pt x="1752600" y="365761"/>
                  <a:pt x="1764792" y="365761"/>
                </a:cubicBezTo>
                <a:cubicBezTo>
                  <a:pt x="1773936" y="365761"/>
                  <a:pt x="1780031" y="362713"/>
                  <a:pt x="1786128" y="353569"/>
                </a:cubicBezTo>
                <a:cubicBezTo>
                  <a:pt x="1786128" y="353569"/>
                  <a:pt x="1786128" y="353569"/>
                  <a:pt x="1789176" y="353569"/>
                </a:cubicBezTo>
                <a:cubicBezTo>
                  <a:pt x="1789176" y="353569"/>
                  <a:pt x="1789176" y="353569"/>
                  <a:pt x="1789176" y="353569"/>
                </a:cubicBezTo>
                <a:cubicBezTo>
                  <a:pt x="1789176" y="359665"/>
                  <a:pt x="1789176" y="362713"/>
                  <a:pt x="1789176" y="368809"/>
                </a:cubicBezTo>
                <a:cubicBezTo>
                  <a:pt x="1789176" y="368809"/>
                  <a:pt x="1789176" y="368809"/>
                  <a:pt x="1789176" y="371857"/>
                </a:cubicBezTo>
                <a:cubicBezTo>
                  <a:pt x="1780031" y="381001"/>
                  <a:pt x="1773936" y="387097"/>
                  <a:pt x="1767840" y="390145"/>
                </a:cubicBezTo>
                <a:cubicBezTo>
                  <a:pt x="1761743" y="396241"/>
                  <a:pt x="1755648" y="396241"/>
                  <a:pt x="1746504" y="396241"/>
                </a:cubicBezTo>
                <a:cubicBezTo>
                  <a:pt x="1740407" y="396241"/>
                  <a:pt x="1734312" y="393193"/>
                  <a:pt x="1731264" y="384049"/>
                </a:cubicBezTo>
                <a:cubicBezTo>
                  <a:pt x="1728216" y="374905"/>
                  <a:pt x="1728216" y="362713"/>
                  <a:pt x="1731264" y="347473"/>
                </a:cubicBezTo>
                <a:cubicBezTo>
                  <a:pt x="1740407" y="292609"/>
                  <a:pt x="1749552" y="234697"/>
                  <a:pt x="1755648" y="179832"/>
                </a:cubicBezTo>
                <a:cubicBezTo>
                  <a:pt x="1758696" y="179832"/>
                  <a:pt x="1755648" y="176785"/>
                  <a:pt x="1755648" y="176785"/>
                </a:cubicBezTo>
                <a:cubicBezTo>
                  <a:pt x="1752600" y="176785"/>
                  <a:pt x="1746504" y="176785"/>
                  <a:pt x="1740407" y="176785"/>
                </a:cubicBezTo>
                <a:cubicBezTo>
                  <a:pt x="1740407" y="176785"/>
                  <a:pt x="1740407" y="176785"/>
                  <a:pt x="1740407" y="176785"/>
                </a:cubicBezTo>
                <a:cubicBezTo>
                  <a:pt x="1740407" y="173737"/>
                  <a:pt x="1740407" y="173737"/>
                  <a:pt x="1740407" y="173737"/>
                </a:cubicBezTo>
                <a:cubicBezTo>
                  <a:pt x="1740407" y="170688"/>
                  <a:pt x="1740407" y="170688"/>
                  <a:pt x="1743456" y="170688"/>
                </a:cubicBezTo>
                <a:cubicBezTo>
                  <a:pt x="1755648" y="146305"/>
                  <a:pt x="1770888" y="121921"/>
                  <a:pt x="1786128" y="97537"/>
                </a:cubicBezTo>
                <a:cubicBezTo>
                  <a:pt x="1786128" y="97537"/>
                  <a:pt x="1789176" y="94488"/>
                  <a:pt x="1789176" y="94488"/>
                </a:cubicBezTo>
                <a:close/>
                <a:moveTo>
                  <a:pt x="423672" y="94488"/>
                </a:moveTo>
                <a:cubicBezTo>
                  <a:pt x="426720" y="94488"/>
                  <a:pt x="426720" y="94488"/>
                  <a:pt x="426720" y="94488"/>
                </a:cubicBezTo>
                <a:cubicBezTo>
                  <a:pt x="426720" y="94488"/>
                  <a:pt x="426720" y="97537"/>
                  <a:pt x="426720" y="97537"/>
                </a:cubicBezTo>
                <a:cubicBezTo>
                  <a:pt x="423672" y="115825"/>
                  <a:pt x="420624" y="134113"/>
                  <a:pt x="417576" y="149353"/>
                </a:cubicBezTo>
                <a:cubicBezTo>
                  <a:pt x="417576" y="152400"/>
                  <a:pt x="417576" y="152400"/>
                  <a:pt x="420624" y="152400"/>
                </a:cubicBezTo>
                <a:cubicBezTo>
                  <a:pt x="432816" y="152400"/>
                  <a:pt x="441960" y="152400"/>
                  <a:pt x="454152" y="152400"/>
                </a:cubicBezTo>
                <a:cubicBezTo>
                  <a:pt x="454152" y="152400"/>
                  <a:pt x="454152" y="152400"/>
                  <a:pt x="454152" y="155449"/>
                </a:cubicBezTo>
                <a:cubicBezTo>
                  <a:pt x="454152" y="161544"/>
                  <a:pt x="454152" y="167641"/>
                  <a:pt x="451104" y="173737"/>
                </a:cubicBezTo>
                <a:cubicBezTo>
                  <a:pt x="451104" y="176785"/>
                  <a:pt x="451104" y="176785"/>
                  <a:pt x="451104" y="176785"/>
                </a:cubicBezTo>
                <a:cubicBezTo>
                  <a:pt x="438912" y="176785"/>
                  <a:pt x="426720" y="176785"/>
                  <a:pt x="414528" y="176785"/>
                </a:cubicBezTo>
                <a:cubicBezTo>
                  <a:pt x="414528" y="176785"/>
                  <a:pt x="414528" y="179832"/>
                  <a:pt x="414528" y="179832"/>
                </a:cubicBezTo>
                <a:cubicBezTo>
                  <a:pt x="405384" y="228600"/>
                  <a:pt x="399288" y="277369"/>
                  <a:pt x="390144" y="326137"/>
                </a:cubicBezTo>
                <a:cubicBezTo>
                  <a:pt x="387096" y="353569"/>
                  <a:pt x="390144" y="365761"/>
                  <a:pt x="402336" y="365761"/>
                </a:cubicBezTo>
                <a:cubicBezTo>
                  <a:pt x="408432" y="365761"/>
                  <a:pt x="417576" y="362713"/>
                  <a:pt x="423672" y="353569"/>
                </a:cubicBezTo>
                <a:cubicBezTo>
                  <a:pt x="423672" y="353569"/>
                  <a:pt x="423672" y="353569"/>
                  <a:pt x="423672" y="353569"/>
                </a:cubicBezTo>
                <a:cubicBezTo>
                  <a:pt x="423672" y="353569"/>
                  <a:pt x="423672" y="353569"/>
                  <a:pt x="423672" y="353569"/>
                </a:cubicBezTo>
                <a:cubicBezTo>
                  <a:pt x="423672" y="359665"/>
                  <a:pt x="426720" y="362713"/>
                  <a:pt x="426720" y="368809"/>
                </a:cubicBezTo>
                <a:cubicBezTo>
                  <a:pt x="426720" y="368809"/>
                  <a:pt x="426720" y="368809"/>
                  <a:pt x="423672" y="371857"/>
                </a:cubicBezTo>
                <a:cubicBezTo>
                  <a:pt x="417576" y="381001"/>
                  <a:pt x="408432" y="387097"/>
                  <a:pt x="405384" y="390145"/>
                </a:cubicBezTo>
                <a:cubicBezTo>
                  <a:pt x="396240" y="396241"/>
                  <a:pt x="390144" y="396241"/>
                  <a:pt x="384048" y="396241"/>
                </a:cubicBezTo>
                <a:cubicBezTo>
                  <a:pt x="377952" y="396241"/>
                  <a:pt x="371856" y="393193"/>
                  <a:pt x="368808" y="384049"/>
                </a:cubicBezTo>
                <a:cubicBezTo>
                  <a:pt x="365760" y="374905"/>
                  <a:pt x="365760" y="362713"/>
                  <a:pt x="365760" y="347473"/>
                </a:cubicBezTo>
                <a:cubicBezTo>
                  <a:pt x="374904" y="292609"/>
                  <a:pt x="384048" y="234697"/>
                  <a:pt x="393192" y="179832"/>
                </a:cubicBezTo>
                <a:cubicBezTo>
                  <a:pt x="393192" y="179832"/>
                  <a:pt x="393192" y="176785"/>
                  <a:pt x="393192" y="176785"/>
                </a:cubicBezTo>
                <a:cubicBezTo>
                  <a:pt x="387096" y="176785"/>
                  <a:pt x="381000" y="176785"/>
                  <a:pt x="377952" y="176785"/>
                </a:cubicBezTo>
                <a:cubicBezTo>
                  <a:pt x="377952" y="176785"/>
                  <a:pt x="377952" y="176785"/>
                  <a:pt x="377952" y="176785"/>
                </a:cubicBezTo>
                <a:cubicBezTo>
                  <a:pt x="377952" y="173737"/>
                  <a:pt x="377952" y="173737"/>
                  <a:pt x="377952" y="173737"/>
                </a:cubicBezTo>
                <a:cubicBezTo>
                  <a:pt x="377952" y="170688"/>
                  <a:pt x="377952" y="170688"/>
                  <a:pt x="377952" y="170688"/>
                </a:cubicBezTo>
                <a:cubicBezTo>
                  <a:pt x="393192" y="146305"/>
                  <a:pt x="408432" y="121921"/>
                  <a:pt x="423672" y="97537"/>
                </a:cubicBezTo>
                <a:cubicBezTo>
                  <a:pt x="423672" y="97537"/>
                  <a:pt x="423672" y="94488"/>
                  <a:pt x="423672" y="94488"/>
                </a:cubicBezTo>
                <a:close/>
                <a:moveTo>
                  <a:pt x="1048512" y="18288"/>
                </a:moveTo>
                <a:cubicBezTo>
                  <a:pt x="1066800" y="18288"/>
                  <a:pt x="1082040" y="18288"/>
                  <a:pt x="1100328" y="18288"/>
                </a:cubicBezTo>
                <a:cubicBezTo>
                  <a:pt x="1100328" y="18288"/>
                  <a:pt x="1100328" y="18288"/>
                  <a:pt x="1100328" y="21337"/>
                </a:cubicBezTo>
                <a:cubicBezTo>
                  <a:pt x="1103376" y="115825"/>
                  <a:pt x="1106424" y="213361"/>
                  <a:pt x="1109472" y="310897"/>
                </a:cubicBezTo>
                <a:cubicBezTo>
                  <a:pt x="1143000" y="213361"/>
                  <a:pt x="1176528" y="115825"/>
                  <a:pt x="1210056" y="21337"/>
                </a:cubicBezTo>
                <a:cubicBezTo>
                  <a:pt x="1210056" y="18288"/>
                  <a:pt x="1213104" y="18288"/>
                  <a:pt x="1213104" y="18288"/>
                </a:cubicBezTo>
                <a:cubicBezTo>
                  <a:pt x="1228343" y="18288"/>
                  <a:pt x="1246631" y="18288"/>
                  <a:pt x="1264919" y="18288"/>
                </a:cubicBezTo>
                <a:cubicBezTo>
                  <a:pt x="1264919" y="18288"/>
                  <a:pt x="1264919" y="18288"/>
                  <a:pt x="1264919" y="21337"/>
                </a:cubicBezTo>
                <a:cubicBezTo>
                  <a:pt x="1264919" y="24385"/>
                  <a:pt x="1261872" y="30481"/>
                  <a:pt x="1261872" y="36577"/>
                </a:cubicBezTo>
                <a:cubicBezTo>
                  <a:pt x="1261872" y="36577"/>
                  <a:pt x="1261872" y="36577"/>
                  <a:pt x="1261872" y="36577"/>
                </a:cubicBezTo>
                <a:cubicBezTo>
                  <a:pt x="1252728" y="39625"/>
                  <a:pt x="1246631" y="39625"/>
                  <a:pt x="1237488" y="42673"/>
                </a:cubicBezTo>
                <a:cubicBezTo>
                  <a:pt x="1237488" y="42673"/>
                  <a:pt x="1237488" y="42673"/>
                  <a:pt x="1237488" y="45721"/>
                </a:cubicBezTo>
                <a:cubicBezTo>
                  <a:pt x="1219200" y="152400"/>
                  <a:pt x="1203960" y="256032"/>
                  <a:pt x="1185672" y="362713"/>
                </a:cubicBezTo>
                <a:cubicBezTo>
                  <a:pt x="1185672" y="362713"/>
                  <a:pt x="1185672" y="365761"/>
                  <a:pt x="1185672" y="365761"/>
                </a:cubicBezTo>
                <a:cubicBezTo>
                  <a:pt x="1194816" y="365761"/>
                  <a:pt x="1200912" y="368809"/>
                  <a:pt x="1210056" y="368809"/>
                </a:cubicBezTo>
                <a:cubicBezTo>
                  <a:pt x="1210056" y="368809"/>
                  <a:pt x="1210056" y="371857"/>
                  <a:pt x="1210056" y="371857"/>
                </a:cubicBezTo>
                <a:cubicBezTo>
                  <a:pt x="1210056" y="377953"/>
                  <a:pt x="1210056" y="381001"/>
                  <a:pt x="1207007" y="387097"/>
                </a:cubicBezTo>
                <a:cubicBezTo>
                  <a:pt x="1207007" y="387097"/>
                  <a:pt x="1207007" y="390145"/>
                  <a:pt x="1207007" y="390145"/>
                </a:cubicBezTo>
                <a:cubicBezTo>
                  <a:pt x="1182624" y="390145"/>
                  <a:pt x="1158240" y="390145"/>
                  <a:pt x="1133856" y="390145"/>
                </a:cubicBezTo>
                <a:cubicBezTo>
                  <a:pt x="1133856" y="390145"/>
                  <a:pt x="1133856" y="387097"/>
                  <a:pt x="1133856" y="387097"/>
                </a:cubicBezTo>
                <a:cubicBezTo>
                  <a:pt x="1133856" y="381001"/>
                  <a:pt x="1133856" y="377953"/>
                  <a:pt x="1133856" y="371857"/>
                </a:cubicBezTo>
                <a:cubicBezTo>
                  <a:pt x="1133856" y="371857"/>
                  <a:pt x="1136904" y="368809"/>
                  <a:pt x="1136904" y="368809"/>
                </a:cubicBezTo>
                <a:cubicBezTo>
                  <a:pt x="1146048" y="368809"/>
                  <a:pt x="1152143" y="365761"/>
                  <a:pt x="1161288" y="365761"/>
                </a:cubicBezTo>
                <a:cubicBezTo>
                  <a:pt x="1161288" y="365761"/>
                  <a:pt x="1164336" y="362713"/>
                  <a:pt x="1164336" y="362713"/>
                </a:cubicBezTo>
                <a:cubicBezTo>
                  <a:pt x="1179576" y="259081"/>
                  <a:pt x="1194816" y="158497"/>
                  <a:pt x="1213104" y="54865"/>
                </a:cubicBezTo>
                <a:cubicBezTo>
                  <a:pt x="1213104" y="54865"/>
                  <a:pt x="1210056" y="54865"/>
                  <a:pt x="1210056" y="54865"/>
                </a:cubicBezTo>
                <a:cubicBezTo>
                  <a:pt x="1173480" y="167641"/>
                  <a:pt x="1133856" y="280417"/>
                  <a:pt x="1094231" y="393193"/>
                </a:cubicBezTo>
                <a:cubicBezTo>
                  <a:pt x="1094231" y="393193"/>
                  <a:pt x="1094231" y="393193"/>
                  <a:pt x="1091184" y="393193"/>
                </a:cubicBezTo>
                <a:cubicBezTo>
                  <a:pt x="1091184" y="393193"/>
                  <a:pt x="1091184" y="393193"/>
                  <a:pt x="1091184" y="393193"/>
                </a:cubicBezTo>
                <a:cubicBezTo>
                  <a:pt x="1088136" y="393193"/>
                  <a:pt x="1088136" y="393193"/>
                  <a:pt x="1088136" y="393193"/>
                </a:cubicBezTo>
                <a:cubicBezTo>
                  <a:pt x="1085088" y="283465"/>
                  <a:pt x="1082040" y="170688"/>
                  <a:pt x="1078992" y="60961"/>
                </a:cubicBezTo>
                <a:cubicBezTo>
                  <a:pt x="1078992" y="60961"/>
                  <a:pt x="1075943" y="60961"/>
                  <a:pt x="1075943" y="60961"/>
                </a:cubicBezTo>
                <a:cubicBezTo>
                  <a:pt x="1060704" y="161544"/>
                  <a:pt x="1045464" y="262129"/>
                  <a:pt x="1030224" y="362713"/>
                </a:cubicBezTo>
                <a:cubicBezTo>
                  <a:pt x="1027176" y="365761"/>
                  <a:pt x="1030224" y="365761"/>
                  <a:pt x="1030224" y="365761"/>
                </a:cubicBezTo>
                <a:cubicBezTo>
                  <a:pt x="1036319" y="365761"/>
                  <a:pt x="1042416" y="368809"/>
                  <a:pt x="1051560" y="368809"/>
                </a:cubicBezTo>
                <a:cubicBezTo>
                  <a:pt x="1051560" y="368809"/>
                  <a:pt x="1051560" y="371857"/>
                  <a:pt x="1051560" y="371857"/>
                </a:cubicBezTo>
                <a:cubicBezTo>
                  <a:pt x="1051560" y="377953"/>
                  <a:pt x="1048512" y="381001"/>
                  <a:pt x="1048512" y="387097"/>
                </a:cubicBezTo>
                <a:cubicBezTo>
                  <a:pt x="1048512" y="387097"/>
                  <a:pt x="1048512" y="390145"/>
                  <a:pt x="1048512" y="390145"/>
                </a:cubicBezTo>
                <a:cubicBezTo>
                  <a:pt x="1027176" y="390145"/>
                  <a:pt x="1008888" y="390145"/>
                  <a:pt x="987552" y="390145"/>
                </a:cubicBezTo>
                <a:cubicBezTo>
                  <a:pt x="987552" y="390145"/>
                  <a:pt x="987552" y="387097"/>
                  <a:pt x="987552" y="387097"/>
                </a:cubicBezTo>
                <a:cubicBezTo>
                  <a:pt x="987552" y="381001"/>
                  <a:pt x="987552" y="377953"/>
                  <a:pt x="990600" y="371857"/>
                </a:cubicBezTo>
                <a:cubicBezTo>
                  <a:pt x="990600" y="371857"/>
                  <a:pt x="990600" y="368809"/>
                  <a:pt x="990600" y="368809"/>
                </a:cubicBezTo>
                <a:cubicBezTo>
                  <a:pt x="999743" y="368809"/>
                  <a:pt x="1005840" y="365761"/>
                  <a:pt x="1014984" y="365761"/>
                </a:cubicBezTo>
                <a:cubicBezTo>
                  <a:pt x="1014984" y="365761"/>
                  <a:pt x="1018031" y="362713"/>
                  <a:pt x="1018031" y="362713"/>
                </a:cubicBezTo>
                <a:cubicBezTo>
                  <a:pt x="1033272" y="256032"/>
                  <a:pt x="1051560" y="152400"/>
                  <a:pt x="1066800" y="45721"/>
                </a:cubicBezTo>
                <a:cubicBezTo>
                  <a:pt x="1066800" y="42673"/>
                  <a:pt x="1066800" y="42673"/>
                  <a:pt x="1066800" y="42673"/>
                </a:cubicBezTo>
                <a:cubicBezTo>
                  <a:pt x="1060704" y="39625"/>
                  <a:pt x="1051560" y="39625"/>
                  <a:pt x="1045464" y="36577"/>
                </a:cubicBezTo>
                <a:cubicBezTo>
                  <a:pt x="1045464" y="36577"/>
                  <a:pt x="1045464" y="36577"/>
                  <a:pt x="1045464" y="36577"/>
                </a:cubicBezTo>
                <a:cubicBezTo>
                  <a:pt x="1045464" y="30481"/>
                  <a:pt x="1045464" y="24385"/>
                  <a:pt x="1045464" y="21337"/>
                </a:cubicBezTo>
                <a:cubicBezTo>
                  <a:pt x="1045464" y="18288"/>
                  <a:pt x="1048512" y="18288"/>
                  <a:pt x="1048512" y="18288"/>
                </a:cubicBezTo>
                <a:close/>
                <a:moveTo>
                  <a:pt x="60960" y="18288"/>
                </a:moveTo>
                <a:cubicBezTo>
                  <a:pt x="79248" y="18288"/>
                  <a:pt x="97536" y="18288"/>
                  <a:pt x="115824" y="18288"/>
                </a:cubicBezTo>
                <a:cubicBezTo>
                  <a:pt x="115824" y="18288"/>
                  <a:pt x="115824" y="18288"/>
                  <a:pt x="115824" y="21337"/>
                </a:cubicBezTo>
                <a:cubicBezTo>
                  <a:pt x="118872" y="115825"/>
                  <a:pt x="121920" y="213361"/>
                  <a:pt x="124968" y="310897"/>
                </a:cubicBezTo>
                <a:cubicBezTo>
                  <a:pt x="158496" y="213361"/>
                  <a:pt x="192024" y="115825"/>
                  <a:pt x="225552" y="21337"/>
                </a:cubicBezTo>
                <a:cubicBezTo>
                  <a:pt x="225552" y="18288"/>
                  <a:pt x="225552" y="18288"/>
                  <a:pt x="225552" y="18288"/>
                </a:cubicBezTo>
                <a:cubicBezTo>
                  <a:pt x="243840" y="18288"/>
                  <a:pt x="262128" y="18288"/>
                  <a:pt x="277368" y="18288"/>
                </a:cubicBezTo>
                <a:cubicBezTo>
                  <a:pt x="277368" y="18288"/>
                  <a:pt x="280416" y="18288"/>
                  <a:pt x="277368" y="21337"/>
                </a:cubicBezTo>
                <a:cubicBezTo>
                  <a:pt x="277368" y="24385"/>
                  <a:pt x="277368" y="30481"/>
                  <a:pt x="277368" y="36577"/>
                </a:cubicBezTo>
                <a:cubicBezTo>
                  <a:pt x="277368" y="36577"/>
                  <a:pt x="274320" y="36577"/>
                  <a:pt x="274320" y="36577"/>
                </a:cubicBezTo>
                <a:cubicBezTo>
                  <a:pt x="268224" y="39625"/>
                  <a:pt x="259080" y="39625"/>
                  <a:pt x="252984" y="42673"/>
                </a:cubicBezTo>
                <a:cubicBezTo>
                  <a:pt x="249936" y="42673"/>
                  <a:pt x="249936" y="42673"/>
                  <a:pt x="249936" y="45721"/>
                </a:cubicBezTo>
                <a:cubicBezTo>
                  <a:pt x="234696" y="152400"/>
                  <a:pt x="216408" y="256032"/>
                  <a:pt x="201168" y="362713"/>
                </a:cubicBezTo>
                <a:cubicBezTo>
                  <a:pt x="198120" y="362713"/>
                  <a:pt x="201168" y="365761"/>
                  <a:pt x="201168" y="365761"/>
                </a:cubicBezTo>
                <a:cubicBezTo>
                  <a:pt x="207264" y="365761"/>
                  <a:pt x="216408" y="368809"/>
                  <a:pt x="222504" y="368809"/>
                </a:cubicBezTo>
                <a:cubicBezTo>
                  <a:pt x="225552" y="368809"/>
                  <a:pt x="225552" y="371857"/>
                  <a:pt x="225552" y="371857"/>
                </a:cubicBezTo>
                <a:cubicBezTo>
                  <a:pt x="222504" y="377953"/>
                  <a:pt x="222504" y="381001"/>
                  <a:pt x="222504" y="387097"/>
                </a:cubicBezTo>
                <a:cubicBezTo>
                  <a:pt x="222504" y="387097"/>
                  <a:pt x="219456" y="390145"/>
                  <a:pt x="219456" y="390145"/>
                </a:cubicBezTo>
                <a:cubicBezTo>
                  <a:pt x="195072" y="390145"/>
                  <a:pt x="170688" y="390145"/>
                  <a:pt x="146304" y="390145"/>
                </a:cubicBezTo>
                <a:cubicBezTo>
                  <a:pt x="146304" y="390145"/>
                  <a:pt x="146304" y="387097"/>
                  <a:pt x="146304" y="387097"/>
                </a:cubicBezTo>
                <a:cubicBezTo>
                  <a:pt x="146304" y="381001"/>
                  <a:pt x="149352" y="377953"/>
                  <a:pt x="149352" y="371857"/>
                </a:cubicBezTo>
                <a:cubicBezTo>
                  <a:pt x="149352" y="371857"/>
                  <a:pt x="149352" y="368809"/>
                  <a:pt x="149352" y="368809"/>
                </a:cubicBezTo>
                <a:cubicBezTo>
                  <a:pt x="158496" y="368809"/>
                  <a:pt x="167640" y="365761"/>
                  <a:pt x="176784" y="365761"/>
                </a:cubicBezTo>
                <a:cubicBezTo>
                  <a:pt x="176784" y="365761"/>
                  <a:pt x="176784" y="362713"/>
                  <a:pt x="176784" y="362713"/>
                </a:cubicBezTo>
                <a:cubicBezTo>
                  <a:pt x="195072" y="259081"/>
                  <a:pt x="210312" y="158497"/>
                  <a:pt x="225552" y="54865"/>
                </a:cubicBezTo>
                <a:cubicBezTo>
                  <a:pt x="225552" y="54865"/>
                  <a:pt x="225552" y="54865"/>
                  <a:pt x="225552" y="54865"/>
                </a:cubicBezTo>
                <a:cubicBezTo>
                  <a:pt x="185928" y="167641"/>
                  <a:pt x="146304" y="280417"/>
                  <a:pt x="106680" y="393193"/>
                </a:cubicBezTo>
                <a:cubicBezTo>
                  <a:pt x="106680" y="393193"/>
                  <a:pt x="106680" y="393193"/>
                  <a:pt x="106680" y="393193"/>
                </a:cubicBezTo>
                <a:cubicBezTo>
                  <a:pt x="106680" y="393193"/>
                  <a:pt x="103632" y="393193"/>
                  <a:pt x="103632" y="393193"/>
                </a:cubicBezTo>
                <a:cubicBezTo>
                  <a:pt x="103632" y="393193"/>
                  <a:pt x="103632" y="393193"/>
                  <a:pt x="103632" y="393193"/>
                </a:cubicBezTo>
                <a:cubicBezTo>
                  <a:pt x="100584" y="283465"/>
                  <a:pt x="94488" y="170688"/>
                  <a:pt x="91440" y="60961"/>
                </a:cubicBezTo>
                <a:cubicBezTo>
                  <a:pt x="91440" y="60961"/>
                  <a:pt x="91440" y="60961"/>
                  <a:pt x="91440" y="60961"/>
                </a:cubicBezTo>
                <a:cubicBezTo>
                  <a:pt x="76200" y="161544"/>
                  <a:pt x="57912" y="262129"/>
                  <a:pt x="42672" y="362713"/>
                </a:cubicBezTo>
                <a:cubicBezTo>
                  <a:pt x="42672" y="365761"/>
                  <a:pt x="42672" y="365761"/>
                  <a:pt x="42672" y="365761"/>
                </a:cubicBezTo>
                <a:cubicBezTo>
                  <a:pt x="51816" y="365761"/>
                  <a:pt x="57912" y="368809"/>
                  <a:pt x="64008" y="368809"/>
                </a:cubicBezTo>
                <a:cubicBezTo>
                  <a:pt x="64008" y="368809"/>
                  <a:pt x="67056" y="371857"/>
                  <a:pt x="64008" y="371857"/>
                </a:cubicBezTo>
                <a:cubicBezTo>
                  <a:pt x="64008" y="377953"/>
                  <a:pt x="64008" y="381001"/>
                  <a:pt x="64008" y="387097"/>
                </a:cubicBezTo>
                <a:cubicBezTo>
                  <a:pt x="64008" y="387097"/>
                  <a:pt x="60960" y="390145"/>
                  <a:pt x="60960" y="390145"/>
                </a:cubicBezTo>
                <a:cubicBezTo>
                  <a:pt x="42672" y="390145"/>
                  <a:pt x="21336" y="390145"/>
                  <a:pt x="3048" y="390145"/>
                </a:cubicBezTo>
                <a:cubicBezTo>
                  <a:pt x="3048" y="390145"/>
                  <a:pt x="0" y="387097"/>
                  <a:pt x="3048" y="387097"/>
                </a:cubicBezTo>
                <a:cubicBezTo>
                  <a:pt x="3048" y="381001"/>
                  <a:pt x="3048" y="377953"/>
                  <a:pt x="3048" y="371857"/>
                </a:cubicBezTo>
                <a:cubicBezTo>
                  <a:pt x="3048" y="371857"/>
                  <a:pt x="6096" y="368809"/>
                  <a:pt x="6096" y="368809"/>
                </a:cubicBezTo>
                <a:cubicBezTo>
                  <a:pt x="12192" y="368809"/>
                  <a:pt x="21336" y="365761"/>
                  <a:pt x="30480" y="365761"/>
                </a:cubicBezTo>
                <a:cubicBezTo>
                  <a:pt x="30480" y="365761"/>
                  <a:pt x="30480" y="362713"/>
                  <a:pt x="30480" y="362713"/>
                </a:cubicBezTo>
                <a:cubicBezTo>
                  <a:pt x="48768" y="256032"/>
                  <a:pt x="64008" y="152400"/>
                  <a:pt x="82296" y="45721"/>
                </a:cubicBezTo>
                <a:cubicBezTo>
                  <a:pt x="82296" y="42673"/>
                  <a:pt x="82296" y="42673"/>
                  <a:pt x="79248" y="42673"/>
                </a:cubicBezTo>
                <a:cubicBezTo>
                  <a:pt x="73152" y="39625"/>
                  <a:pt x="67056" y="39625"/>
                  <a:pt x="57912" y="36577"/>
                </a:cubicBezTo>
                <a:cubicBezTo>
                  <a:pt x="57912" y="36577"/>
                  <a:pt x="57912" y="36577"/>
                  <a:pt x="57912" y="36577"/>
                </a:cubicBezTo>
                <a:cubicBezTo>
                  <a:pt x="57912" y="30481"/>
                  <a:pt x="60960" y="24385"/>
                  <a:pt x="60960" y="21337"/>
                </a:cubicBezTo>
                <a:cubicBezTo>
                  <a:pt x="60960" y="18288"/>
                  <a:pt x="60960" y="18288"/>
                  <a:pt x="60960" y="18288"/>
                </a:cubicBezTo>
                <a:close/>
                <a:moveTo>
                  <a:pt x="1307592" y="15241"/>
                </a:moveTo>
                <a:cubicBezTo>
                  <a:pt x="1313688" y="15241"/>
                  <a:pt x="1316736" y="18288"/>
                  <a:pt x="1316736" y="24385"/>
                </a:cubicBezTo>
                <a:cubicBezTo>
                  <a:pt x="1319784" y="30481"/>
                  <a:pt x="1319784" y="36577"/>
                  <a:pt x="1316736" y="45721"/>
                </a:cubicBezTo>
                <a:cubicBezTo>
                  <a:pt x="1316736" y="54865"/>
                  <a:pt x="1313688" y="60961"/>
                  <a:pt x="1310640" y="67057"/>
                </a:cubicBezTo>
                <a:cubicBezTo>
                  <a:pt x="1307592" y="70105"/>
                  <a:pt x="1304543" y="73153"/>
                  <a:pt x="1298448" y="73153"/>
                </a:cubicBezTo>
                <a:cubicBezTo>
                  <a:pt x="1295400" y="73153"/>
                  <a:pt x="1292352" y="70105"/>
                  <a:pt x="1289304" y="67057"/>
                </a:cubicBezTo>
                <a:cubicBezTo>
                  <a:pt x="1289304" y="60961"/>
                  <a:pt x="1289304" y="54865"/>
                  <a:pt x="1289304" y="45721"/>
                </a:cubicBezTo>
                <a:cubicBezTo>
                  <a:pt x="1292352" y="36577"/>
                  <a:pt x="1295400" y="30481"/>
                  <a:pt x="1298448" y="24385"/>
                </a:cubicBezTo>
                <a:cubicBezTo>
                  <a:pt x="1301496" y="18288"/>
                  <a:pt x="1304543" y="15241"/>
                  <a:pt x="1307592" y="15241"/>
                </a:cubicBezTo>
                <a:close/>
                <a:moveTo>
                  <a:pt x="1030224" y="0"/>
                </a:moveTo>
                <a:cubicBezTo>
                  <a:pt x="1030224" y="0"/>
                  <a:pt x="1030224" y="0"/>
                  <a:pt x="1030224" y="0"/>
                </a:cubicBezTo>
                <a:cubicBezTo>
                  <a:pt x="1033272" y="3049"/>
                  <a:pt x="1036319" y="6097"/>
                  <a:pt x="1039368" y="6097"/>
                </a:cubicBezTo>
                <a:cubicBezTo>
                  <a:pt x="1039368" y="9144"/>
                  <a:pt x="1039368" y="9144"/>
                  <a:pt x="1039368" y="12193"/>
                </a:cubicBezTo>
                <a:cubicBezTo>
                  <a:pt x="993648" y="149353"/>
                  <a:pt x="950976" y="286513"/>
                  <a:pt x="905256" y="420625"/>
                </a:cubicBezTo>
                <a:cubicBezTo>
                  <a:pt x="905256" y="423673"/>
                  <a:pt x="905256" y="423673"/>
                  <a:pt x="902207" y="423673"/>
                </a:cubicBezTo>
                <a:cubicBezTo>
                  <a:pt x="899160" y="420625"/>
                  <a:pt x="896112" y="417577"/>
                  <a:pt x="893064" y="417577"/>
                </a:cubicBezTo>
                <a:cubicBezTo>
                  <a:pt x="893064" y="417577"/>
                  <a:pt x="893064" y="414529"/>
                  <a:pt x="893064" y="414529"/>
                </a:cubicBezTo>
                <a:cubicBezTo>
                  <a:pt x="938784" y="277369"/>
                  <a:pt x="984504" y="140209"/>
                  <a:pt x="1030224" y="3049"/>
                </a:cubicBezTo>
                <a:cubicBezTo>
                  <a:pt x="1030224" y="0"/>
                  <a:pt x="1030224" y="0"/>
                  <a:pt x="1030224" y="0"/>
                </a:cubicBezTo>
                <a:close/>
                <a:moveTo>
                  <a:pt x="2005584" y="0"/>
                </a:moveTo>
                <a:cubicBezTo>
                  <a:pt x="2008631" y="0"/>
                  <a:pt x="2011680" y="0"/>
                  <a:pt x="2014728" y="0"/>
                </a:cubicBezTo>
                <a:cubicBezTo>
                  <a:pt x="2014728" y="0"/>
                  <a:pt x="2014728" y="0"/>
                  <a:pt x="2014728" y="3049"/>
                </a:cubicBezTo>
                <a:cubicBezTo>
                  <a:pt x="2005584" y="57913"/>
                  <a:pt x="1996440" y="115825"/>
                  <a:pt x="1987296" y="170688"/>
                </a:cubicBezTo>
                <a:cubicBezTo>
                  <a:pt x="2005584" y="152400"/>
                  <a:pt x="2020824" y="140209"/>
                  <a:pt x="2033016" y="140209"/>
                </a:cubicBezTo>
                <a:cubicBezTo>
                  <a:pt x="2054352" y="140209"/>
                  <a:pt x="2060448" y="167641"/>
                  <a:pt x="2054352" y="222505"/>
                </a:cubicBezTo>
                <a:cubicBezTo>
                  <a:pt x="2045207" y="268225"/>
                  <a:pt x="2039112" y="316993"/>
                  <a:pt x="2029968" y="362713"/>
                </a:cubicBezTo>
                <a:cubicBezTo>
                  <a:pt x="2029968" y="365761"/>
                  <a:pt x="2029968" y="365761"/>
                  <a:pt x="2029968" y="365761"/>
                </a:cubicBezTo>
                <a:cubicBezTo>
                  <a:pt x="2036064" y="368809"/>
                  <a:pt x="2042160" y="368809"/>
                  <a:pt x="2048256" y="368809"/>
                </a:cubicBezTo>
                <a:cubicBezTo>
                  <a:pt x="2048256" y="368809"/>
                  <a:pt x="2048256" y="371857"/>
                  <a:pt x="2048256" y="371857"/>
                </a:cubicBezTo>
                <a:cubicBezTo>
                  <a:pt x="2048256" y="377953"/>
                  <a:pt x="2045207" y="381001"/>
                  <a:pt x="2045207" y="387097"/>
                </a:cubicBezTo>
                <a:cubicBezTo>
                  <a:pt x="2045207" y="387097"/>
                  <a:pt x="2045207" y="390145"/>
                  <a:pt x="2045207" y="390145"/>
                </a:cubicBezTo>
                <a:cubicBezTo>
                  <a:pt x="2023872" y="390145"/>
                  <a:pt x="2005584" y="390145"/>
                  <a:pt x="1987296" y="390145"/>
                </a:cubicBezTo>
                <a:cubicBezTo>
                  <a:pt x="1987296" y="390145"/>
                  <a:pt x="1987296" y="387097"/>
                  <a:pt x="1987296" y="387097"/>
                </a:cubicBezTo>
                <a:cubicBezTo>
                  <a:pt x="1987296" y="381001"/>
                  <a:pt x="1987296" y="377953"/>
                  <a:pt x="1990343" y="371857"/>
                </a:cubicBezTo>
                <a:cubicBezTo>
                  <a:pt x="1990343" y="371857"/>
                  <a:pt x="1990343" y="368809"/>
                  <a:pt x="1990343" y="368809"/>
                </a:cubicBezTo>
                <a:cubicBezTo>
                  <a:pt x="1996440" y="368809"/>
                  <a:pt x="2002536" y="368809"/>
                  <a:pt x="2008631" y="365761"/>
                </a:cubicBezTo>
                <a:cubicBezTo>
                  <a:pt x="2008631" y="365761"/>
                  <a:pt x="2008631" y="365761"/>
                  <a:pt x="2008631" y="362713"/>
                </a:cubicBezTo>
                <a:cubicBezTo>
                  <a:pt x="2014728" y="320041"/>
                  <a:pt x="2023872" y="280417"/>
                  <a:pt x="2029968" y="237744"/>
                </a:cubicBezTo>
                <a:cubicBezTo>
                  <a:pt x="2036064" y="198121"/>
                  <a:pt x="2029968" y="176785"/>
                  <a:pt x="2014728" y="176785"/>
                </a:cubicBezTo>
                <a:cubicBezTo>
                  <a:pt x="2008631" y="176785"/>
                  <a:pt x="2002536" y="179832"/>
                  <a:pt x="1993392" y="185929"/>
                </a:cubicBezTo>
                <a:cubicBezTo>
                  <a:pt x="1990343" y="185929"/>
                  <a:pt x="1987296" y="188977"/>
                  <a:pt x="1987296" y="188977"/>
                </a:cubicBezTo>
                <a:cubicBezTo>
                  <a:pt x="1984248" y="192025"/>
                  <a:pt x="1984248" y="192025"/>
                  <a:pt x="1984248" y="195073"/>
                </a:cubicBezTo>
                <a:cubicBezTo>
                  <a:pt x="1975104" y="249937"/>
                  <a:pt x="1965960" y="307849"/>
                  <a:pt x="1956816" y="362713"/>
                </a:cubicBezTo>
                <a:cubicBezTo>
                  <a:pt x="1956816" y="365761"/>
                  <a:pt x="1956816" y="365761"/>
                  <a:pt x="1956816" y="365761"/>
                </a:cubicBezTo>
                <a:cubicBezTo>
                  <a:pt x="1962912" y="368809"/>
                  <a:pt x="1969007" y="368809"/>
                  <a:pt x="1975104" y="368809"/>
                </a:cubicBezTo>
                <a:cubicBezTo>
                  <a:pt x="1975104" y="368809"/>
                  <a:pt x="1975104" y="371857"/>
                  <a:pt x="1975104" y="371857"/>
                </a:cubicBezTo>
                <a:cubicBezTo>
                  <a:pt x="1975104" y="377953"/>
                  <a:pt x="1972056" y="381001"/>
                  <a:pt x="1972056" y="387097"/>
                </a:cubicBezTo>
                <a:cubicBezTo>
                  <a:pt x="1972056" y="387097"/>
                  <a:pt x="1972056" y="390145"/>
                  <a:pt x="1972056" y="390145"/>
                </a:cubicBezTo>
                <a:cubicBezTo>
                  <a:pt x="1950719" y="390145"/>
                  <a:pt x="1932431" y="390145"/>
                  <a:pt x="1914143" y="390145"/>
                </a:cubicBezTo>
                <a:cubicBezTo>
                  <a:pt x="1911096" y="390145"/>
                  <a:pt x="1911096" y="387097"/>
                  <a:pt x="1911096" y="387097"/>
                </a:cubicBezTo>
                <a:cubicBezTo>
                  <a:pt x="1914143" y="381001"/>
                  <a:pt x="1914143" y="377953"/>
                  <a:pt x="1914143" y="371857"/>
                </a:cubicBezTo>
                <a:cubicBezTo>
                  <a:pt x="1914143" y="371857"/>
                  <a:pt x="1914143" y="368809"/>
                  <a:pt x="1917192" y="368809"/>
                </a:cubicBezTo>
                <a:cubicBezTo>
                  <a:pt x="1923288" y="368809"/>
                  <a:pt x="1929384" y="368809"/>
                  <a:pt x="1935480" y="365761"/>
                </a:cubicBezTo>
                <a:cubicBezTo>
                  <a:pt x="1935480" y="365761"/>
                  <a:pt x="1935480" y="365761"/>
                  <a:pt x="1935480" y="362713"/>
                </a:cubicBezTo>
                <a:cubicBezTo>
                  <a:pt x="1953768" y="256032"/>
                  <a:pt x="1972056" y="146305"/>
                  <a:pt x="1987296" y="36577"/>
                </a:cubicBezTo>
                <a:cubicBezTo>
                  <a:pt x="1987296" y="36577"/>
                  <a:pt x="1987296" y="33529"/>
                  <a:pt x="1987296" y="33529"/>
                </a:cubicBezTo>
                <a:cubicBezTo>
                  <a:pt x="1981200" y="33529"/>
                  <a:pt x="1975104" y="30481"/>
                  <a:pt x="1969007" y="30481"/>
                </a:cubicBezTo>
                <a:cubicBezTo>
                  <a:pt x="1965960" y="30481"/>
                  <a:pt x="1965960" y="27432"/>
                  <a:pt x="1965960" y="27432"/>
                </a:cubicBezTo>
                <a:cubicBezTo>
                  <a:pt x="1969007" y="21337"/>
                  <a:pt x="1969007" y="18288"/>
                  <a:pt x="1969007" y="15241"/>
                </a:cubicBezTo>
                <a:cubicBezTo>
                  <a:pt x="1969007" y="12193"/>
                  <a:pt x="1969007" y="12193"/>
                  <a:pt x="1972056" y="12193"/>
                </a:cubicBezTo>
                <a:cubicBezTo>
                  <a:pt x="1981200" y="9144"/>
                  <a:pt x="1993392" y="3049"/>
                  <a:pt x="2005584" y="0"/>
                </a:cubicBezTo>
                <a:cubicBezTo>
                  <a:pt x="2005584" y="0"/>
                  <a:pt x="2005584" y="0"/>
                  <a:pt x="2005584" y="0"/>
                </a:cubicBezTo>
                <a:close/>
                <a:moveTo>
                  <a:pt x="643128" y="0"/>
                </a:moveTo>
                <a:cubicBezTo>
                  <a:pt x="646176" y="0"/>
                  <a:pt x="646176" y="0"/>
                  <a:pt x="649224" y="0"/>
                </a:cubicBezTo>
                <a:cubicBezTo>
                  <a:pt x="652272" y="0"/>
                  <a:pt x="652272" y="0"/>
                  <a:pt x="652272" y="3049"/>
                </a:cubicBezTo>
                <a:cubicBezTo>
                  <a:pt x="643128" y="57913"/>
                  <a:pt x="633984" y="115825"/>
                  <a:pt x="624840" y="170688"/>
                </a:cubicBezTo>
                <a:cubicBezTo>
                  <a:pt x="640080" y="152400"/>
                  <a:pt x="655320" y="140209"/>
                  <a:pt x="667512" y="140209"/>
                </a:cubicBezTo>
                <a:cubicBezTo>
                  <a:pt x="691896" y="140209"/>
                  <a:pt x="697992" y="167641"/>
                  <a:pt x="688848" y="222505"/>
                </a:cubicBezTo>
                <a:cubicBezTo>
                  <a:pt x="682752" y="268225"/>
                  <a:pt x="673608" y="316993"/>
                  <a:pt x="667512" y="362713"/>
                </a:cubicBezTo>
                <a:cubicBezTo>
                  <a:pt x="667512" y="365761"/>
                  <a:pt x="667512" y="365761"/>
                  <a:pt x="667512" y="365761"/>
                </a:cubicBezTo>
                <a:cubicBezTo>
                  <a:pt x="673608" y="368809"/>
                  <a:pt x="676656" y="368809"/>
                  <a:pt x="682752" y="368809"/>
                </a:cubicBezTo>
                <a:cubicBezTo>
                  <a:pt x="682752" y="368809"/>
                  <a:pt x="685800" y="371857"/>
                  <a:pt x="682752" y="371857"/>
                </a:cubicBezTo>
                <a:cubicBezTo>
                  <a:pt x="682752" y="377953"/>
                  <a:pt x="682752" y="381001"/>
                  <a:pt x="682752" y="387097"/>
                </a:cubicBezTo>
                <a:cubicBezTo>
                  <a:pt x="682752" y="387097"/>
                  <a:pt x="679704" y="390145"/>
                  <a:pt x="679704" y="390145"/>
                </a:cubicBezTo>
                <a:cubicBezTo>
                  <a:pt x="661416" y="390145"/>
                  <a:pt x="643128" y="390145"/>
                  <a:pt x="624840" y="390145"/>
                </a:cubicBezTo>
                <a:cubicBezTo>
                  <a:pt x="621792" y="390145"/>
                  <a:pt x="621792" y="387097"/>
                  <a:pt x="621792" y="387097"/>
                </a:cubicBezTo>
                <a:cubicBezTo>
                  <a:pt x="624840" y="381001"/>
                  <a:pt x="624840" y="377953"/>
                  <a:pt x="624840" y="371857"/>
                </a:cubicBezTo>
                <a:cubicBezTo>
                  <a:pt x="624840" y="371857"/>
                  <a:pt x="624840" y="368809"/>
                  <a:pt x="627888" y="368809"/>
                </a:cubicBezTo>
                <a:cubicBezTo>
                  <a:pt x="633984" y="368809"/>
                  <a:pt x="637032" y="368809"/>
                  <a:pt x="643128" y="365761"/>
                </a:cubicBezTo>
                <a:cubicBezTo>
                  <a:pt x="646176" y="365761"/>
                  <a:pt x="646176" y="365761"/>
                  <a:pt x="646176" y="362713"/>
                </a:cubicBezTo>
                <a:cubicBezTo>
                  <a:pt x="652272" y="320041"/>
                  <a:pt x="658368" y="280417"/>
                  <a:pt x="664464" y="237744"/>
                </a:cubicBezTo>
                <a:cubicBezTo>
                  <a:pt x="670560" y="198121"/>
                  <a:pt x="667512" y="176785"/>
                  <a:pt x="652272" y="176785"/>
                </a:cubicBezTo>
                <a:cubicBezTo>
                  <a:pt x="646176" y="176785"/>
                  <a:pt x="637032" y="179832"/>
                  <a:pt x="627888" y="185929"/>
                </a:cubicBezTo>
                <a:cubicBezTo>
                  <a:pt x="627888" y="185929"/>
                  <a:pt x="624840" y="188977"/>
                  <a:pt x="621792" y="188977"/>
                </a:cubicBezTo>
                <a:cubicBezTo>
                  <a:pt x="621792" y="192025"/>
                  <a:pt x="621792" y="192025"/>
                  <a:pt x="621792" y="195073"/>
                </a:cubicBezTo>
                <a:cubicBezTo>
                  <a:pt x="612648" y="249937"/>
                  <a:pt x="603504" y="307849"/>
                  <a:pt x="594360" y="362713"/>
                </a:cubicBezTo>
                <a:cubicBezTo>
                  <a:pt x="594360" y="365761"/>
                  <a:pt x="594360" y="365761"/>
                  <a:pt x="594360" y="365761"/>
                </a:cubicBezTo>
                <a:cubicBezTo>
                  <a:pt x="600456" y="368809"/>
                  <a:pt x="603504" y="368809"/>
                  <a:pt x="609600" y="368809"/>
                </a:cubicBezTo>
                <a:cubicBezTo>
                  <a:pt x="609600" y="368809"/>
                  <a:pt x="609600" y="371857"/>
                  <a:pt x="609600" y="371857"/>
                </a:cubicBezTo>
                <a:cubicBezTo>
                  <a:pt x="609600" y="377953"/>
                  <a:pt x="609600" y="381001"/>
                  <a:pt x="609600" y="387097"/>
                </a:cubicBezTo>
                <a:cubicBezTo>
                  <a:pt x="609600" y="387097"/>
                  <a:pt x="606552" y="390145"/>
                  <a:pt x="606552" y="390145"/>
                </a:cubicBezTo>
                <a:cubicBezTo>
                  <a:pt x="588264" y="390145"/>
                  <a:pt x="566928" y="390145"/>
                  <a:pt x="548640" y="390145"/>
                </a:cubicBezTo>
                <a:cubicBezTo>
                  <a:pt x="548640" y="390145"/>
                  <a:pt x="548640" y="387097"/>
                  <a:pt x="548640" y="387097"/>
                </a:cubicBezTo>
                <a:cubicBezTo>
                  <a:pt x="548640" y="381001"/>
                  <a:pt x="548640" y="377953"/>
                  <a:pt x="551688" y="371857"/>
                </a:cubicBezTo>
                <a:cubicBezTo>
                  <a:pt x="551688" y="371857"/>
                  <a:pt x="551688" y="368809"/>
                  <a:pt x="551688" y="368809"/>
                </a:cubicBezTo>
                <a:cubicBezTo>
                  <a:pt x="557784" y="368809"/>
                  <a:pt x="563880" y="368809"/>
                  <a:pt x="569976" y="365761"/>
                </a:cubicBezTo>
                <a:cubicBezTo>
                  <a:pt x="573024" y="365761"/>
                  <a:pt x="573024" y="365761"/>
                  <a:pt x="573024" y="362713"/>
                </a:cubicBezTo>
                <a:cubicBezTo>
                  <a:pt x="591312" y="256032"/>
                  <a:pt x="606552" y="146305"/>
                  <a:pt x="624840" y="36577"/>
                </a:cubicBezTo>
                <a:cubicBezTo>
                  <a:pt x="624840" y="36577"/>
                  <a:pt x="624840" y="33529"/>
                  <a:pt x="624840" y="33529"/>
                </a:cubicBezTo>
                <a:cubicBezTo>
                  <a:pt x="615696" y="33529"/>
                  <a:pt x="609600" y="30481"/>
                  <a:pt x="603504" y="30481"/>
                </a:cubicBezTo>
                <a:cubicBezTo>
                  <a:pt x="603504" y="30481"/>
                  <a:pt x="603504" y="27432"/>
                  <a:pt x="603504" y="27432"/>
                </a:cubicBezTo>
                <a:cubicBezTo>
                  <a:pt x="603504" y="21337"/>
                  <a:pt x="603504" y="18288"/>
                  <a:pt x="606552" y="15241"/>
                </a:cubicBezTo>
                <a:cubicBezTo>
                  <a:pt x="606552" y="12193"/>
                  <a:pt x="606552" y="12193"/>
                  <a:pt x="606552" y="12193"/>
                </a:cubicBezTo>
                <a:cubicBezTo>
                  <a:pt x="618744" y="9144"/>
                  <a:pt x="630936" y="3049"/>
                  <a:pt x="640080" y="0"/>
                </a:cubicBezTo>
                <a:cubicBezTo>
                  <a:pt x="640080" y="0"/>
                  <a:pt x="643128" y="0"/>
                  <a:pt x="643128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9" name="object 1809"/>
          <p:cNvSpPr/>
          <p:nvPr/>
        </p:nvSpPr>
        <p:spPr>
          <a:xfrm>
            <a:off x="5788152" y="3925824"/>
            <a:ext cx="2295144" cy="432816"/>
          </a:xfrm>
          <a:custGeom>
            <a:avLst/>
            <a:gdLst/>
            <a:ahLst/>
            <a:cxnLst/>
            <a:rect l="l" t="t" r="r" b="b"/>
            <a:pathLst>
              <a:path w="2295144" h="432816">
                <a:moveTo>
                  <a:pt x="1676400" y="277368"/>
                </a:moveTo>
                <a:lnTo>
                  <a:pt x="1682496" y="283464"/>
                </a:lnTo>
                <a:lnTo>
                  <a:pt x="1670304" y="283464"/>
                </a:lnTo>
                <a:lnTo>
                  <a:pt x="1673352" y="283464"/>
                </a:lnTo>
                <a:lnTo>
                  <a:pt x="1664208" y="289560"/>
                </a:lnTo>
                <a:lnTo>
                  <a:pt x="1664208" y="286512"/>
                </a:lnTo>
                <a:lnTo>
                  <a:pt x="1661160" y="289560"/>
                </a:lnTo>
                <a:lnTo>
                  <a:pt x="1658112" y="292608"/>
                </a:lnTo>
                <a:lnTo>
                  <a:pt x="1658112" y="292608"/>
                </a:lnTo>
                <a:lnTo>
                  <a:pt x="1652016" y="298704"/>
                </a:lnTo>
                <a:lnTo>
                  <a:pt x="1652016" y="295656"/>
                </a:lnTo>
                <a:lnTo>
                  <a:pt x="1645920" y="304800"/>
                </a:lnTo>
                <a:lnTo>
                  <a:pt x="1645920" y="304800"/>
                </a:lnTo>
                <a:lnTo>
                  <a:pt x="1642872" y="316992"/>
                </a:lnTo>
                <a:lnTo>
                  <a:pt x="1639824" y="332232"/>
                </a:lnTo>
                <a:lnTo>
                  <a:pt x="1636776" y="347472"/>
                </a:lnTo>
                <a:lnTo>
                  <a:pt x="1636776" y="344424"/>
                </a:lnTo>
                <a:lnTo>
                  <a:pt x="1639824" y="356616"/>
                </a:lnTo>
                <a:lnTo>
                  <a:pt x="1636776" y="353568"/>
                </a:lnTo>
                <a:lnTo>
                  <a:pt x="1642872" y="362712"/>
                </a:lnTo>
                <a:lnTo>
                  <a:pt x="1639824" y="359664"/>
                </a:lnTo>
                <a:lnTo>
                  <a:pt x="1645920" y="362712"/>
                </a:lnTo>
                <a:lnTo>
                  <a:pt x="1642872" y="362712"/>
                </a:lnTo>
                <a:lnTo>
                  <a:pt x="1648967" y="359664"/>
                </a:lnTo>
                <a:lnTo>
                  <a:pt x="1648967" y="359664"/>
                </a:lnTo>
                <a:lnTo>
                  <a:pt x="1655064" y="356616"/>
                </a:lnTo>
                <a:lnTo>
                  <a:pt x="1655064" y="356616"/>
                </a:lnTo>
                <a:lnTo>
                  <a:pt x="1658112" y="353568"/>
                </a:lnTo>
                <a:lnTo>
                  <a:pt x="1667255" y="347472"/>
                </a:lnTo>
                <a:lnTo>
                  <a:pt x="1664208" y="347472"/>
                </a:lnTo>
                <a:lnTo>
                  <a:pt x="1667255" y="344424"/>
                </a:lnTo>
                <a:lnTo>
                  <a:pt x="1667255" y="347472"/>
                </a:lnTo>
                <a:lnTo>
                  <a:pt x="1676400" y="277368"/>
                </a:lnTo>
                <a:close/>
                <a:moveTo>
                  <a:pt x="1676400" y="347472"/>
                </a:moveTo>
                <a:lnTo>
                  <a:pt x="1676400" y="350520"/>
                </a:lnTo>
                <a:lnTo>
                  <a:pt x="1673352" y="353568"/>
                </a:lnTo>
                <a:lnTo>
                  <a:pt x="1673352" y="353568"/>
                </a:lnTo>
                <a:lnTo>
                  <a:pt x="1664208" y="359664"/>
                </a:lnTo>
                <a:lnTo>
                  <a:pt x="1661160" y="365760"/>
                </a:lnTo>
                <a:lnTo>
                  <a:pt x="1661160" y="365760"/>
                </a:lnTo>
                <a:lnTo>
                  <a:pt x="1652016" y="368808"/>
                </a:lnTo>
                <a:lnTo>
                  <a:pt x="1652016" y="368808"/>
                </a:lnTo>
                <a:lnTo>
                  <a:pt x="1645920" y="371856"/>
                </a:lnTo>
                <a:lnTo>
                  <a:pt x="1642872" y="371856"/>
                </a:lnTo>
                <a:lnTo>
                  <a:pt x="1636776" y="368808"/>
                </a:lnTo>
                <a:lnTo>
                  <a:pt x="1633728" y="365760"/>
                </a:lnTo>
                <a:lnTo>
                  <a:pt x="1630679" y="359664"/>
                </a:lnTo>
                <a:lnTo>
                  <a:pt x="1630679" y="356616"/>
                </a:lnTo>
                <a:lnTo>
                  <a:pt x="1627632" y="347472"/>
                </a:lnTo>
                <a:lnTo>
                  <a:pt x="1627632" y="344424"/>
                </a:lnTo>
                <a:lnTo>
                  <a:pt x="1630679" y="329184"/>
                </a:lnTo>
                <a:lnTo>
                  <a:pt x="1633728" y="313944"/>
                </a:lnTo>
                <a:lnTo>
                  <a:pt x="1636776" y="301752"/>
                </a:lnTo>
                <a:lnTo>
                  <a:pt x="1636776" y="301752"/>
                </a:lnTo>
                <a:lnTo>
                  <a:pt x="1642872" y="292608"/>
                </a:lnTo>
                <a:lnTo>
                  <a:pt x="1645920" y="292608"/>
                </a:lnTo>
                <a:lnTo>
                  <a:pt x="1652016" y="286512"/>
                </a:lnTo>
                <a:lnTo>
                  <a:pt x="1652016" y="283464"/>
                </a:lnTo>
                <a:lnTo>
                  <a:pt x="1655064" y="280416"/>
                </a:lnTo>
                <a:lnTo>
                  <a:pt x="1658112" y="280416"/>
                </a:lnTo>
                <a:lnTo>
                  <a:pt x="1658112" y="280416"/>
                </a:lnTo>
                <a:lnTo>
                  <a:pt x="1667255" y="277368"/>
                </a:lnTo>
                <a:lnTo>
                  <a:pt x="1670304" y="274320"/>
                </a:lnTo>
                <a:lnTo>
                  <a:pt x="1682496" y="274320"/>
                </a:lnTo>
                <a:lnTo>
                  <a:pt x="1685544" y="274320"/>
                </a:lnTo>
                <a:lnTo>
                  <a:pt x="1685544" y="277368"/>
                </a:lnTo>
                <a:lnTo>
                  <a:pt x="1676400" y="347472"/>
                </a:lnTo>
                <a:close/>
                <a:moveTo>
                  <a:pt x="313944" y="277368"/>
                </a:moveTo>
                <a:lnTo>
                  <a:pt x="320040" y="283464"/>
                </a:lnTo>
                <a:lnTo>
                  <a:pt x="307848" y="283464"/>
                </a:lnTo>
                <a:lnTo>
                  <a:pt x="307848" y="283464"/>
                </a:lnTo>
                <a:lnTo>
                  <a:pt x="298704" y="289560"/>
                </a:lnTo>
                <a:lnTo>
                  <a:pt x="298704" y="286512"/>
                </a:lnTo>
                <a:lnTo>
                  <a:pt x="298704" y="289560"/>
                </a:lnTo>
                <a:lnTo>
                  <a:pt x="292608" y="292608"/>
                </a:lnTo>
                <a:lnTo>
                  <a:pt x="292608" y="292608"/>
                </a:lnTo>
                <a:lnTo>
                  <a:pt x="286512" y="298704"/>
                </a:lnTo>
                <a:lnTo>
                  <a:pt x="286512" y="295656"/>
                </a:lnTo>
                <a:lnTo>
                  <a:pt x="283464" y="304800"/>
                </a:lnTo>
                <a:lnTo>
                  <a:pt x="283464" y="304800"/>
                </a:lnTo>
                <a:lnTo>
                  <a:pt x="277368" y="316992"/>
                </a:lnTo>
                <a:lnTo>
                  <a:pt x="274320" y="332232"/>
                </a:lnTo>
                <a:lnTo>
                  <a:pt x="274320" y="347472"/>
                </a:lnTo>
                <a:lnTo>
                  <a:pt x="274320" y="344424"/>
                </a:lnTo>
                <a:lnTo>
                  <a:pt x="274320" y="356616"/>
                </a:lnTo>
                <a:lnTo>
                  <a:pt x="274320" y="353568"/>
                </a:lnTo>
                <a:lnTo>
                  <a:pt x="277368" y="362712"/>
                </a:lnTo>
                <a:lnTo>
                  <a:pt x="274320" y="359664"/>
                </a:lnTo>
                <a:lnTo>
                  <a:pt x="283464" y="362712"/>
                </a:lnTo>
                <a:lnTo>
                  <a:pt x="280416" y="362712"/>
                </a:lnTo>
                <a:lnTo>
                  <a:pt x="286512" y="359664"/>
                </a:lnTo>
                <a:lnTo>
                  <a:pt x="283464" y="359664"/>
                </a:lnTo>
                <a:lnTo>
                  <a:pt x="292608" y="356616"/>
                </a:lnTo>
                <a:lnTo>
                  <a:pt x="289560" y="356616"/>
                </a:lnTo>
                <a:lnTo>
                  <a:pt x="295656" y="353568"/>
                </a:lnTo>
                <a:lnTo>
                  <a:pt x="301752" y="347472"/>
                </a:lnTo>
                <a:lnTo>
                  <a:pt x="301752" y="347472"/>
                </a:lnTo>
                <a:lnTo>
                  <a:pt x="301752" y="344424"/>
                </a:lnTo>
                <a:lnTo>
                  <a:pt x="301752" y="347472"/>
                </a:lnTo>
                <a:lnTo>
                  <a:pt x="313944" y="277368"/>
                </a:lnTo>
                <a:close/>
                <a:moveTo>
                  <a:pt x="310896" y="347472"/>
                </a:moveTo>
                <a:lnTo>
                  <a:pt x="310896" y="350520"/>
                </a:lnTo>
                <a:lnTo>
                  <a:pt x="310896" y="353568"/>
                </a:lnTo>
                <a:lnTo>
                  <a:pt x="307848" y="353568"/>
                </a:lnTo>
                <a:lnTo>
                  <a:pt x="301752" y="359664"/>
                </a:lnTo>
                <a:lnTo>
                  <a:pt x="295656" y="365760"/>
                </a:lnTo>
                <a:lnTo>
                  <a:pt x="295656" y="365760"/>
                </a:lnTo>
                <a:lnTo>
                  <a:pt x="289560" y="368808"/>
                </a:lnTo>
                <a:lnTo>
                  <a:pt x="286512" y="368808"/>
                </a:lnTo>
                <a:lnTo>
                  <a:pt x="283464" y="371856"/>
                </a:lnTo>
                <a:lnTo>
                  <a:pt x="280416" y="371856"/>
                </a:lnTo>
                <a:lnTo>
                  <a:pt x="274320" y="368808"/>
                </a:lnTo>
                <a:lnTo>
                  <a:pt x="271272" y="365760"/>
                </a:lnTo>
                <a:lnTo>
                  <a:pt x="265176" y="359664"/>
                </a:lnTo>
                <a:lnTo>
                  <a:pt x="265176" y="356616"/>
                </a:lnTo>
                <a:lnTo>
                  <a:pt x="265176" y="347472"/>
                </a:lnTo>
                <a:lnTo>
                  <a:pt x="265176" y="344424"/>
                </a:lnTo>
                <a:lnTo>
                  <a:pt x="265176" y="329184"/>
                </a:lnTo>
                <a:lnTo>
                  <a:pt x="268224" y="313944"/>
                </a:lnTo>
                <a:lnTo>
                  <a:pt x="274320" y="301752"/>
                </a:lnTo>
                <a:lnTo>
                  <a:pt x="274320" y="301752"/>
                </a:lnTo>
                <a:lnTo>
                  <a:pt x="280416" y="292608"/>
                </a:lnTo>
                <a:lnTo>
                  <a:pt x="280416" y="292608"/>
                </a:lnTo>
                <a:lnTo>
                  <a:pt x="286512" y="286512"/>
                </a:lnTo>
                <a:lnTo>
                  <a:pt x="289560" y="283464"/>
                </a:lnTo>
                <a:lnTo>
                  <a:pt x="292608" y="280416"/>
                </a:lnTo>
                <a:lnTo>
                  <a:pt x="295656" y="280416"/>
                </a:lnTo>
                <a:lnTo>
                  <a:pt x="295656" y="280416"/>
                </a:lnTo>
                <a:lnTo>
                  <a:pt x="304800" y="277368"/>
                </a:lnTo>
                <a:lnTo>
                  <a:pt x="304800" y="274320"/>
                </a:lnTo>
                <a:lnTo>
                  <a:pt x="316992" y="274320"/>
                </a:lnTo>
                <a:lnTo>
                  <a:pt x="320040" y="274320"/>
                </a:lnTo>
                <a:lnTo>
                  <a:pt x="323088" y="277368"/>
                </a:lnTo>
                <a:lnTo>
                  <a:pt x="310896" y="347472"/>
                </a:lnTo>
                <a:close/>
                <a:moveTo>
                  <a:pt x="2151888" y="173735"/>
                </a:moveTo>
                <a:lnTo>
                  <a:pt x="2151888" y="173735"/>
                </a:lnTo>
                <a:lnTo>
                  <a:pt x="2145791" y="173735"/>
                </a:lnTo>
                <a:lnTo>
                  <a:pt x="2148840" y="173735"/>
                </a:lnTo>
                <a:lnTo>
                  <a:pt x="2142744" y="176784"/>
                </a:lnTo>
                <a:lnTo>
                  <a:pt x="2145791" y="176784"/>
                </a:lnTo>
                <a:lnTo>
                  <a:pt x="2139696" y="179832"/>
                </a:lnTo>
                <a:lnTo>
                  <a:pt x="2139696" y="179832"/>
                </a:lnTo>
                <a:lnTo>
                  <a:pt x="2136648" y="185928"/>
                </a:lnTo>
                <a:lnTo>
                  <a:pt x="2136648" y="182879"/>
                </a:lnTo>
                <a:lnTo>
                  <a:pt x="2133600" y="192024"/>
                </a:lnTo>
                <a:lnTo>
                  <a:pt x="2127504" y="198120"/>
                </a:lnTo>
                <a:lnTo>
                  <a:pt x="2124455" y="207264"/>
                </a:lnTo>
                <a:lnTo>
                  <a:pt x="2121408" y="219456"/>
                </a:lnTo>
                <a:lnTo>
                  <a:pt x="2115312" y="246888"/>
                </a:lnTo>
                <a:lnTo>
                  <a:pt x="2112264" y="240791"/>
                </a:lnTo>
                <a:lnTo>
                  <a:pt x="2164079" y="240791"/>
                </a:lnTo>
                <a:lnTo>
                  <a:pt x="2157984" y="243840"/>
                </a:lnTo>
                <a:lnTo>
                  <a:pt x="2161032" y="228600"/>
                </a:lnTo>
                <a:lnTo>
                  <a:pt x="2164079" y="213360"/>
                </a:lnTo>
                <a:lnTo>
                  <a:pt x="2164079" y="198120"/>
                </a:lnTo>
                <a:lnTo>
                  <a:pt x="2161032" y="188976"/>
                </a:lnTo>
                <a:lnTo>
                  <a:pt x="2164079" y="188976"/>
                </a:lnTo>
                <a:lnTo>
                  <a:pt x="2161032" y="182879"/>
                </a:lnTo>
                <a:lnTo>
                  <a:pt x="2161032" y="182879"/>
                </a:lnTo>
                <a:lnTo>
                  <a:pt x="2157984" y="176784"/>
                </a:lnTo>
                <a:lnTo>
                  <a:pt x="2157984" y="176784"/>
                </a:lnTo>
                <a:lnTo>
                  <a:pt x="2154936" y="173735"/>
                </a:lnTo>
                <a:lnTo>
                  <a:pt x="2154936" y="176784"/>
                </a:lnTo>
                <a:lnTo>
                  <a:pt x="2151888" y="173735"/>
                </a:lnTo>
                <a:close/>
                <a:moveTo>
                  <a:pt x="2157984" y="167640"/>
                </a:moveTo>
                <a:lnTo>
                  <a:pt x="2161032" y="167640"/>
                </a:lnTo>
                <a:lnTo>
                  <a:pt x="2164079" y="170688"/>
                </a:lnTo>
                <a:lnTo>
                  <a:pt x="2164079" y="173735"/>
                </a:lnTo>
                <a:lnTo>
                  <a:pt x="2170176" y="179832"/>
                </a:lnTo>
                <a:lnTo>
                  <a:pt x="2170176" y="179832"/>
                </a:lnTo>
                <a:lnTo>
                  <a:pt x="2170176" y="188976"/>
                </a:lnTo>
                <a:lnTo>
                  <a:pt x="2170176" y="188976"/>
                </a:lnTo>
                <a:lnTo>
                  <a:pt x="2173224" y="201168"/>
                </a:lnTo>
                <a:lnTo>
                  <a:pt x="2173224" y="213360"/>
                </a:lnTo>
                <a:lnTo>
                  <a:pt x="2170176" y="228600"/>
                </a:lnTo>
                <a:lnTo>
                  <a:pt x="2167128" y="246888"/>
                </a:lnTo>
                <a:lnTo>
                  <a:pt x="2164079" y="249935"/>
                </a:lnTo>
                <a:lnTo>
                  <a:pt x="2112264" y="249935"/>
                </a:lnTo>
                <a:lnTo>
                  <a:pt x="2106167" y="249935"/>
                </a:lnTo>
                <a:lnTo>
                  <a:pt x="2106167" y="243840"/>
                </a:lnTo>
                <a:lnTo>
                  <a:pt x="2112264" y="216408"/>
                </a:lnTo>
                <a:lnTo>
                  <a:pt x="2118360" y="204216"/>
                </a:lnTo>
                <a:lnTo>
                  <a:pt x="2121408" y="195072"/>
                </a:lnTo>
                <a:lnTo>
                  <a:pt x="2124455" y="185928"/>
                </a:lnTo>
                <a:lnTo>
                  <a:pt x="2127504" y="179832"/>
                </a:lnTo>
                <a:lnTo>
                  <a:pt x="2130552" y="179832"/>
                </a:lnTo>
                <a:lnTo>
                  <a:pt x="2133600" y="173735"/>
                </a:lnTo>
                <a:lnTo>
                  <a:pt x="2133600" y="173735"/>
                </a:lnTo>
                <a:lnTo>
                  <a:pt x="2139696" y="170688"/>
                </a:lnTo>
                <a:lnTo>
                  <a:pt x="2139696" y="167640"/>
                </a:lnTo>
                <a:lnTo>
                  <a:pt x="2145791" y="167640"/>
                </a:lnTo>
                <a:lnTo>
                  <a:pt x="2145791" y="167640"/>
                </a:lnTo>
                <a:lnTo>
                  <a:pt x="2151888" y="164591"/>
                </a:lnTo>
                <a:lnTo>
                  <a:pt x="2151888" y="164591"/>
                </a:lnTo>
                <a:lnTo>
                  <a:pt x="2157984" y="167640"/>
                </a:lnTo>
                <a:close/>
                <a:moveTo>
                  <a:pt x="786384" y="173735"/>
                </a:moveTo>
                <a:lnTo>
                  <a:pt x="789432" y="173735"/>
                </a:lnTo>
                <a:lnTo>
                  <a:pt x="783336" y="173735"/>
                </a:lnTo>
                <a:lnTo>
                  <a:pt x="783336" y="173735"/>
                </a:lnTo>
                <a:lnTo>
                  <a:pt x="780288" y="176784"/>
                </a:lnTo>
                <a:lnTo>
                  <a:pt x="780288" y="176784"/>
                </a:lnTo>
                <a:lnTo>
                  <a:pt x="777240" y="179832"/>
                </a:lnTo>
                <a:lnTo>
                  <a:pt x="777240" y="179832"/>
                </a:lnTo>
                <a:lnTo>
                  <a:pt x="771144" y="185928"/>
                </a:lnTo>
                <a:lnTo>
                  <a:pt x="768096" y="192024"/>
                </a:lnTo>
                <a:lnTo>
                  <a:pt x="765048" y="198120"/>
                </a:lnTo>
                <a:lnTo>
                  <a:pt x="762000" y="207264"/>
                </a:lnTo>
                <a:lnTo>
                  <a:pt x="758952" y="219456"/>
                </a:lnTo>
                <a:lnTo>
                  <a:pt x="752855" y="246888"/>
                </a:lnTo>
                <a:lnTo>
                  <a:pt x="746760" y="240791"/>
                </a:lnTo>
                <a:lnTo>
                  <a:pt x="798576" y="240791"/>
                </a:lnTo>
                <a:lnTo>
                  <a:pt x="795528" y="243840"/>
                </a:lnTo>
                <a:lnTo>
                  <a:pt x="798576" y="228600"/>
                </a:lnTo>
                <a:lnTo>
                  <a:pt x="798576" y="213360"/>
                </a:lnTo>
                <a:lnTo>
                  <a:pt x="798576" y="198120"/>
                </a:lnTo>
                <a:lnTo>
                  <a:pt x="798576" y="188976"/>
                </a:lnTo>
                <a:lnTo>
                  <a:pt x="798576" y="188976"/>
                </a:lnTo>
                <a:lnTo>
                  <a:pt x="795528" y="182879"/>
                </a:lnTo>
                <a:lnTo>
                  <a:pt x="795528" y="182879"/>
                </a:lnTo>
                <a:lnTo>
                  <a:pt x="792479" y="176784"/>
                </a:lnTo>
                <a:lnTo>
                  <a:pt x="795528" y="176784"/>
                </a:lnTo>
                <a:lnTo>
                  <a:pt x="789432" y="173735"/>
                </a:lnTo>
                <a:lnTo>
                  <a:pt x="792479" y="176784"/>
                </a:lnTo>
                <a:lnTo>
                  <a:pt x="786384" y="173735"/>
                </a:lnTo>
                <a:close/>
                <a:moveTo>
                  <a:pt x="795528" y="167640"/>
                </a:moveTo>
                <a:lnTo>
                  <a:pt x="795528" y="167640"/>
                </a:lnTo>
                <a:lnTo>
                  <a:pt x="801624" y="170688"/>
                </a:lnTo>
                <a:lnTo>
                  <a:pt x="801624" y="173735"/>
                </a:lnTo>
                <a:lnTo>
                  <a:pt x="804672" y="179832"/>
                </a:lnTo>
                <a:lnTo>
                  <a:pt x="804672" y="179832"/>
                </a:lnTo>
                <a:lnTo>
                  <a:pt x="807720" y="188976"/>
                </a:lnTo>
                <a:lnTo>
                  <a:pt x="807720" y="188976"/>
                </a:lnTo>
                <a:lnTo>
                  <a:pt x="807720" y="201168"/>
                </a:lnTo>
                <a:lnTo>
                  <a:pt x="807720" y="213360"/>
                </a:lnTo>
                <a:lnTo>
                  <a:pt x="807720" y="228600"/>
                </a:lnTo>
                <a:lnTo>
                  <a:pt x="804672" y="246888"/>
                </a:lnTo>
                <a:lnTo>
                  <a:pt x="798576" y="249935"/>
                </a:lnTo>
                <a:lnTo>
                  <a:pt x="746760" y="249935"/>
                </a:lnTo>
                <a:lnTo>
                  <a:pt x="743712" y="249935"/>
                </a:lnTo>
                <a:lnTo>
                  <a:pt x="743712" y="243840"/>
                </a:lnTo>
                <a:lnTo>
                  <a:pt x="749808" y="216408"/>
                </a:lnTo>
                <a:lnTo>
                  <a:pt x="752855" y="204216"/>
                </a:lnTo>
                <a:lnTo>
                  <a:pt x="755904" y="195072"/>
                </a:lnTo>
                <a:lnTo>
                  <a:pt x="762000" y="185928"/>
                </a:lnTo>
                <a:lnTo>
                  <a:pt x="765048" y="179832"/>
                </a:lnTo>
                <a:lnTo>
                  <a:pt x="771144" y="173735"/>
                </a:lnTo>
                <a:lnTo>
                  <a:pt x="771144" y="173735"/>
                </a:lnTo>
                <a:lnTo>
                  <a:pt x="774191" y="170688"/>
                </a:lnTo>
                <a:lnTo>
                  <a:pt x="777240" y="167640"/>
                </a:lnTo>
                <a:lnTo>
                  <a:pt x="780288" y="167640"/>
                </a:lnTo>
                <a:lnTo>
                  <a:pt x="783336" y="167640"/>
                </a:lnTo>
                <a:lnTo>
                  <a:pt x="786384" y="164591"/>
                </a:lnTo>
                <a:lnTo>
                  <a:pt x="789432" y="164591"/>
                </a:lnTo>
                <a:lnTo>
                  <a:pt x="795528" y="167640"/>
                </a:lnTo>
                <a:close/>
                <a:moveTo>
                  <a:pt x="1292352" y="143256"/>
                </a:moveTo>
                <a:lnTo>
                  <a:pt x="1295400" y="143256"/>
                </a:lnTo>
                <a:lnTo>
                  <a:pt x="1301496" y="143256"/>
                </a:lnTo>
                <a:lnTo>
                  <a:pt x="1304544" y="143256"/>
                </a:lnTo>
                <a:lnTo>
                  <a:pt x="1304544" y="146304"/>
                </a:lnTo>
                <a:lnTo>
                  <a:pt x="1307591" y="149352"/>
                </a:lnTo>
                <a:lnTo>
                  <a:pt x="1307591" y="149352"/>
                </a:lnTo>
                <a:lnTo>
                  <a:pt x="1307591" y="152400"/>
                </a:lnTo>
                <a:lnTo>
                  <a:pt x="1274064" y="368808"/>
                </a:lnTo>
                <a:lnTo>
                  <a:pt x="1274064" y="365760"/>
                </a:lnTo>
                <a:lnTo>
                  <a:pt x="1274064" y="368808"/>
                </a:lnTo>
                <a:lnTo>
                  <a:pt x="1271016" y="365760"/>
                </a:lnTo>
                <a:lnTo>
                  <a:pt x="1271016" y="365760"/>
                </a:lnTo>
                <a:lnTo>
                  <a:pt x="1271016" y="365760"/>
                </a:lnTo>
                <a:lnTo>
                  <a:pt x="1286255" y="368808"/>
                </a:lnTo>
                <a:lnTo>
                  <a:pt x="1289304" y="368808"/>
                </a:lnTo>
                <a:lnTo>
                  <a:pt x="1289304" y="371856"/>
                </a:lnTo>
                <a:lnTo>
                  <a:pt x="1292352" y="374904"/>
                </a:lnTo>
                <a:lnTo>
                  <a:pt x="1292352" y="374904"/>
                </a:lnTo>
                <a:lnTo>
                  <a:pt x="1292352" y="377952"/>
                </a:lnTo>
                <a:lnTo>
                  <a:pt x="1289304" y="390144"/>
                </a:lnTo>
                <a:lnTo>
                  <a:pt x="1289304" y="390144"/>
                </a:lnTo>
                <a:lnTo>
                  <a:pt x="1289304" y="393192"/>
                </a:lnTo>
                <a:lnTo>
                  <a:pt x="1286255" y="396240"/>
                </a:lnTo>
                <a:lnTo>
                  <a:pt x="1286255" y="396240"/>
                </a:lnTo>
                <a:lnTo>
                  <a:pt x="1283208" y="396240"/>
                </a:lnTo>
                <a:lnTo>
                  <a:pt x="1225296" y="396240"/>
                </a:lnTo>
                <a:lnTo>
                  <a:pt x="1222248" y="396240"/>
                </a:lnTo>
                <a:lnTo>
                  <a:pt x="1219200" y="396240"/>
                </a:lnTo>
                <a:lnTo>
                  <a:pt x="1219200" y="393192"/>
                </a:lnTo>
                <a:lnTo>
                  <a:pt x="1219200" y="390144"/>
                </a:lnTo>
                <a:lnTo>
                  <a:pt x="1219200" y="390144"/>
                </a:lnTo>
                <a:lnTo>
                  <a:pt x="1222248" y="374904"/>
                </a:lnTo>
                <a:lnTo>
                  <a:pt x="1222248" y="374904"/>
                </a:lnTo>
                <a:lnTo>
                  <a:pt x="1222248" y="371856"/>
                </a:lnTo>
                <a:lnTo>
                  <a:pt x="1222248" y="368808"/>
                </a:lnTo>
                <a:lnTo>
                  <a:pt x="1225296" y="368808"/>
                </a:lnTo>
                <a:lnTo>
                  <a:pt x="1225296" y="368808"/>
                </a:lnTo>
                <a:lnTo>
                  <a:pt x="1246632" y="365760"/>
                </a:lnTo>
                <a:lnTo>
                  <a:pt x="1243584" y="365760"/>
                </a:lnTo>
                <a:lnTo>
                  <a:pt x="1243584" y="365760"/>
                </a:lnTo>
                <a:lnTo>
                  <a:pt x="1243584" y="368808"/>
                </a:lnTo>
                <a:lnTo>
                  <a:pt x="1243584" y="365760"/>
                </a:lnTo>
                <a:lnTo>
                  <a:pt x="1271016" y="182879"/>
                </a:lnTo>
                <a:lnTo>
                  <a:pt x="1271016" y="185928"/>
                </a:lnTo>
                <a:lnTo>
                  <a:pt x="1271016" y="182879"/>
                </a:lnTo>
                <a:lnTo>
                  <a:pt x="1274064" y="185928"/>
                </a:lnTo>
                <a:lnTo>
                  <a:pt x="1274064" y="185928"/>
                </a:lnTo>
                <a:lnTo>
                  <a:pt x="1274064" y="185928"/>
                </a:lnTo>
                <a:lnTo>
                  <a:pt x="1255776" y="182879"/>
                </a:lnTo>
                <a:lnTo>
                  <a:pt x="1255776" y="179832"/>
                </a:lnTo>
                <a:lnTo>
                  <a:pt x="1252728" y="179832"/>
                </a:lnTo>
                <a:lnTo>
                  <a:pt x="1252728" y="176784"/>
                </a:lnTo>
                <a:lnTo>
                  <a:pt x="1252728" y="173735"/>
                </a:lnTo>
                <a:lnTo>
                  <a:pt x="1252728" y="173735"/>
                </a:lnTo>
                <a:lnTo>
                  <a:pt x="1255776" y="161544"/>
                </a:lnTo>
                <a:lnTo>
                  <a:pt x="1255776" y="161544"/>
                </a:lnTo>
                <a:lnTo>
                  <a:pt x="1255776" y="158496"/>
                </a:lnTo>
                <a:lnTo>
                  <a:pt x="1255776" y="155447"/>
                </a:lnTo>
                <a:lnTo>
                  <a:pt x="1258824" y="155447"/>
                </a:lnTo>
                <a:lnTo>
                  <a:pt x="1258824" y="155447"/>
                </a:lnTo>
                <a:lnTo>
                  <a:pt x="1292352" y="143256"/>
                </a:lnTo>
                <a:lnTo>
                  <a:pt x="1292352" y="143256"/>
                </a:lnTo>
                <a:close/>
                <a:moveTo>
                  <a:pt x="1295400" y="152400"/>
                </a:moveTo>
                <a:lnTo>
                  <a:pt x="1261872" y="164591"/>
                </a:lnTo>
                <a:lnTo>
                  <a:pt x="1261872" y="161544"/>
                </a:lnTo>
                <a:lnTo>
                  <a:pt x="1261872" y="164591"/>
                </a:lnTo>
                <a:lnTo>
                  <a:pt x="1264920" y="161544"/>
                </a:lnTo>
                <a:lnTo>
                  <a:pt x="1261872" y="164591"/>
                </a:lnTo>
                <a:lnTo>
                  <a:pt x="1264920" y="161544"/>
                </a:lnTo>
                <a:lnTo>
                  <a:pt x="1261872" y="176784"/>
                </a:lnTo>
                <a:lnTo>
                  <a:pt x="1261872" y="173735"/>
                </a:lnTo>
                <a:lnTo>
                  <a:pt x="1261872" y="176784"/>
                </a:lnTo>
                <a:lnTo>
                  <a:pt x="1258824" y="173735"/>
                </a:lnTo>
                <a:lnTo>
                  <a:pt x="1261872" y="173735"/>
                </a:lnTo>
                <a:lnTo>
                  <a:pt x="1258824" y="173735"/>
                </a:lnTo>
                <a:lnTo>
                  <a:pt x="1277112" y="176784"/>
                </a:lnTo>
                <a:lnTo>
                  <a:pt x="1277112" y="179832"/>
                </a:lnTo>
                <a:lnTo>
                  <a:pt x="1280160" y="179832"/>
                </a:lnTo>
                <a:lnTo>
                  <a:pt x="1280160" y="182879"/>
                </a:lnTo>
                <a:lnTo>
                  <a:pt x="1280160" y="185928"/>
                </a:lnTo>
                <a:lnTo>
                  <a:pt x="1280160" y="185928"/>
                </a:lnTo>
                <a:lnTo>
                  <a:pt x="1252728" y="368808"/>
                </a:lnTo>
                <a:lnTo>
                  <a:pt x="1252728" y="368808"/>
                </a:lnTo>
                <a:lnTo>
                  <a:pt x="1249679" y="371856"/>
                </a:lnTo>
                <a:lnTo>
                  <a:pt x="1249679" y="371856"/>
                </a:lnTo>
                <a:lnTo>
                  <a:pt x="1246632" y="374904"/>
                </a:lnTo>
                <a:lnTo>
                  <a:pt x="1228344" y="377952"/>
                </a:lnTo>
                <a:lnTo>
                  <a:pt x="1231391" y="377952"/>
                </a:lnTo>
                <a:lnTo>
                  <a:pt x="1228344" y="377952"/>
                </a:lnTo>
                <a:lnTo>
                  <a:pt x="1231391" y="374904"/>
                </a:lnTo>
                <a:lnTo>
                  <a:pt x="1228344" y="377952"/>
                </a:lnTo>
                <a:lnTo>
                  <a:pt x="1231391" y="377952"/>
                </a:lnTo>
                <a:lnTo>
                  <a:pt x="1228344" y="390144"/>
                </a:lnTo>
                <a:lnTo>
                  <a:pt x="1228344" y="390144"/>
                </a:lnTo>
                <a:lnTo>
                  <a:pt x="1228344" y="393192"/>
                </a:lnTo>
                <a:lnTo>
                  <a:pt x="1225296" y="387096"/>
                </a:lnTo>
                <a:lnTo>
                  <a:pt x="1228344" y="390144"/>
                </a:lnTo>
                <a:lnTo>
                  <a:pt x="1225296" y="387096"/>
                </a:lnTo>
                <a:lnTo>
                  <a:pt x="1283208" y="387096"/>
                </a:lnTo>
                <a:lnTo>
                  <a:pt x="1280160" y="390144"/>
                </a:lnTo>
                <a:lnTo>
                  <a:pt x="1280160" y="387096"/>
                </a:lnTo>
                <a:lnTo>
                  <a:pt x="1280160" y="390144"/>
                </a:lnTo>
                <a:lnTo>
                  <a:pt x="1280160" y="387096"/>
                </a:lnTo>
                <a:lnTo>
                  <a:pt x="1280160" y="390144"/>
                </a:lnTo>
                <a:lnTo>
                  <a:pt x="1283208" y="374904"/>
                </a:lnTo>
                <a:lnTo>
                  <a:pt x="1283208" y="374904"/>
                </a:lnTo>
                <a:lnTo>
                  <a:pt x="1283208" y="374904"/>
                </a:lnTo>
                <a:lnTo>
                  <a:pt x="1283208" y="377952"/>
                </a:lnTo>
                <a:lnTo>
                  <a:pt x="1283208" y="377952"/>
                </a:lnTo>
                <a:lnTo>
                  <a:pt x="1283208" y="377952"/>
                </a:lnTo>
                <a:lnTo>
                  <a:pt x="1267967" y="374904"/>
                </a:lnTo>
                <a:lnTo>
                  <a:pt x="1267967" y="371856"/>
                </a:lnTo>
                <a:lnTo>
                  <a:pt x="1264920" y="371856"/>
                </a:lnTo>
                <a:lnTo>
                  <a:pt x="1264920" y="368808"/>
                </a:lnTo>
                <a:lnTo>
                  <a:pt x="1264920" y="365760"/>
                </a:lnTo>
                <a:lnTo>
                  <a:pt x="1264920" y="365760"/>
                </a:lnTo>
                <a:lnTo>
                  <a:pt x="1298448" y="149352"/>
                </a:lnTo>
                <a:lnTo>
                  <a:pt x="1298448" y="149352"/>
                </a:lnTo>
                <a:lnTo>
                  <a:pt x="1298448" y="149352"/>
                </a:lnTo>
                <a:lnTo>
                  <a:pt x="1298448" y="152400"/>
                </a:lnTo>
                <a:lnTo>
                  <a:pt x="1298448" y="152400"/>
                </a:lnTo>
                <a:lnTo>
                  <a:pt x="1301496" y="152400"/>
                </a:lnTo>
                <a:lnTo>
                  <a:pt x="1295400" y="152400"/>
                </a:lnTo>
                <a:lnTo>
                  <a:pt x="1295400" y="152400"/>
                </a:lnTo>
                <a:lnTo>
                  <a:pt x="1295400" y="152400"/>
                </a:lnTo>
                <a:close/>
                <a:moveTo>
                  <a:pt x="2261616" y="140208"/>
                </a:moveTo>
                <a:lnTo>
                  <a:pt x="2264664" y="140208"/>
                </a:lnTo>
                <a:lnTo>
                  <a:pt x="2270760" y="140208"/>
                </a:lnTo>
                <a:lnTo>
                  <a:pt x="2270760" y="140208"/>
                </a:lnTo>
                <a:lnTo>
                  <a:pt x="2276855" y="143256"/>
                </a:lnTo>
                <a:lnTo>
                  <a:pt x="2279904" y="143256"/>
                </a:lnTo>
                <a:lnTo>
                  <a:pt x="2286000" y="146304"/>
                </a:lnTo>
                <a:lnTo>
                  <a:pt x="2286000" y="146304"/>
                </a:lnTo>
                <a:lnTo>
                  <a:pt x="2292096" y="152400"/>
                </a:lnTo>
                <a:lnTo>
                  <a:pt x="2295144" y="155447"/>
                </a:lnTo>
                <a:lnTo>
                  <a:pt x="2295144" y="155447"/>
                </a:lnTo>
                <a:lnTo>
                  <a:pt x="2295144" y="158496"/>
                </a:lnTo>
                <a:lnTo>
                  <a:pt x="2286000" y="222504"/>
                </a:lnTo>
                <a:lnTo>
                  <a:pt x="2282952" y="222504"/>
                </a:lnTo>
                <a:lnTo>
                  <a:pt x="2282952" y="225552"/>
                </a:lnTo>
                <a:lnTo>
                  <a:pt x="2279904" y="228600"/>
                </a:lnTo>
                <a:lnTo>
                  <a:pt x="2270760" y="228600"/>
                </a:lnTo>
                <a:lnTo>
                  <a:pt x="2267712" y="225552"/>
                </a:lnTo>
                <a:lnTo>
                  <a:pt x="2264664" y="222504"/>
                </a:lnTo>
                <a:lnTo>
                  <a:pt x="2264664" y="219456"/>
                </a:lnTo>
                <a:lnTo>
                  <a:pt x="2267712" y="176784"/>
                </a:lnTo>
                <a:lnTo>
                  <a:pt x="2267712" y="179832"/>
                </a:lnTo>
                <a:lnTo>
                  <a:pt x="2267712" y="173735"/>
                </a:lnTo>
                <a:lnTo>
                  <a:pt x="2270760" y="176784"/>
                </a:lnTo>
                <a:lnTo>
                  <a:pt x="2264664" y="173735"/>
                </a:lnTo>
                <a:lnTo>
                  <a:pt x="2264664" y="173735"/>
                </a:lnTo>
                <a:lnTo>
                  <a:pt x="2258567" y="173735"/>
                </a:lnTo>
                <a:lnTo>
                  <a:pt x="2258567" y="173735"/>
                </a:lnTo>
                <a:lnTo>
                  <a:pt x="2252472" y="173735"/>
                </a:lnTo>
                <a:lnTo>
                  <a:pt x="2255520" y="173735"/>
                </a:lnTo>
                <a:lnTo>
                  <a:pt x="2249424" y="176784"/>
                </a:lnTo>
                <a:lnTo>
                  <a:pt x="2249424" y="176784"/>
                </a:lnTo>
                <a:lnTo>
                  <a:pt x="2246376" y="182879"/>
                </a:lnTo>
                <a:lnTo>
                  <a:pt x="2246376" y="179832"/>
                </a:lnTo>
                <a:lnTo>
                  <a:pt x="2240279" y="188976"/>
                </a:lnTo>
                <a:lnTo>
                  <a:pt x="2240279" y="188976"/>
                </a:lnTo>
                <a:lnTo>
                  <a:pt x="2237232" y="204216"/>
                </a:lnTo>
                <a:lnTo>
                  <a:pt x="2237232" y="204216"/>
                </a:lnTo>
                <a:lnTo>
                  <a:pt x="2237232" y="216408"/>
                </a:lnTo>
                <a:lnTo>
                  <a:pt x="2237232" y="213360"/>
                </a:lnTo>
                <a:lnTo>
                  <a:pt x="2237232" y="225552"/>
                </a:lnTo>
                <a:lnTo>
                  <a:pt x="2237232" y="225552"/>
                </a:lnTo>
                <a:lnTo>
                  <a:pt x="2243328" y="234696"/>
                </a:lnTo>
                <a:lnTo>
                  <a:pt x="2240279" y="234696"/>
                </a:lnTo>
                <a:lnTo>
                  <a:pt x="2249424" y="240791"/>
                </a:lnTo>
                <a:lnTo>
                  <a:pt x="2258567" y="249935"/>
                </a:lnTo>
                <a:lnTo>
                  <a:pt x="2267712" y="265176"/>
                </a:lnTo>
                <a:lnTo>
                  <a:pt x="2267712" y="265176"/>
                </a:lnTo>
                <a:lnTo>
                  <a:pt x="2273808" y="280416"/>
                </a:lnTo>
                <a:lnTo>
                  <a:pt x="2273808" y="283464"/>
                </a:lnTo>
                <a:lnTo>
                  <a:pt x="2276855" y="301752"/>
                </a:lnTo>
                <a:lnTo>
                  <a:pt x="2276855" y="301752"/>
                </a:lnTo>
                <a:lnTo>
                  <a:pt x="2276855" y="323088"/>
                </a:lnTo>
                <a:lnTo>
                  <a:pt x="2276855" y="323088"/>
                </a:lnTo>
                <a:lnTo>
                  <a:pt x="2273808" y="341376"/>
                </a:lnTo>
                <a:lnTo>
                  <a:pt x="2267712" y="356616"/>
                </a:lnTo>
                <a:lnTo>
                  <a:pt x="2261616" y="371856"/>
                </a:lnTo>
                <a:lnTo>
                  <a:pt x="2258567" y="371856"/>
                </a:lnTo>
                <a:lnTo>
                  <a:pt x="2252472" y="384048"/>
                </a:lnTo>
                <a:lnTo>
                  <a:pt x="2252472" y="384048"/>
                </a:lnTo>
                <a:lnTo>
                  <a:pt x="2243328" y="393192"/>
                </a:lnTo>
                <a:lnTo>
                  <a:pt x="2243328" y="393192"/>
                </a:lnTo>
                <a:lnTo>
                  <a:pt x="2234184" y="399288"/>
                </a:lnTo>
                <a:lnTo>
                  <a:pt x="2234184" y="399288"/>
                </a:lnTo>
                <a:lnTo>
                  <a:pt x="2225040" y="402336"/>
                </a:lnTo>
                <a:lnTo>
                  <a:pt x="2225040" y="402336"/>
                </a:lnTo>
                <a:lnTo>
                  <a:pt x="2215896" y="405384"/>
                </a:lnTo>
                <a:lnTo>
                  <a:pt x="2212848" y="405384"/>
                </a:lnTo>
                <a:lnTo>
                  <a:pt x="2206752" y="405384"/>
                </a:lnTo>
                <a:lnTo>
                  <a:pt x="2206752" y="405384"/>
                </a:lnTo>
                <a:lnTo>
                  <a:pt x="2200655" y="402336"/>
                </a:lnTo>
                <a:lnTo>
                  <a:pt x="2197608" y="402336"/>
                </a:lnTo>
                <a:lnTo>
                  <a:pt x="2191512" y="396240"/>
                </a:lnTo>
                <a:lnTo>
                  <a:pt x="2182367" y="390144"/>
                </a:lnTo>
                <a:lnTo>
                  <a:pt x="2182367" y="390144"/>
                </a:lnTo>
                <a:lnTo>
                  <a:pt x="2179320" y="387096"/>
                </a:lnTo>
                <a:lnTo>
                  <a:pt x="2179320" y="384048"/>
                </a:lnTo>
                <a:lnTo>
                  <a:pt x="2191512" y="320040"/>
                </a:lnTo>
                <a:lnTo>
                  <a:pt x="2191512" y="320040"/>
                </a:lnTo>
                <a:lnTo>
                  <a:pt x="2191512" y="316992"/>
                </a:lnTo>
                <a:lnTo>
                  <a:pt x="2194560" y="313944"/>
                </a:lnTo>
                <a:lnTo>
                  <a:pt x="2194560" y="313944"/>
                </a:lnTo>
                <a:lnTo>
                  <a:pt x="2197608" y="313944"/>
                </a:lnTo>
                <a:lnTo>
                  <a:pt x="2203704" y="313944"/>
                </a:lnTo>
                <a:lnTo>
                  <a:pt x="2206752" y="313944"/>
                </a:lnTo>
                <a:lnTo>
                  <a:pt x="2206752" y="316992"/>
                </a:lnTo>
                <a:lnTo>
                  <a:pt x="2209800" y="320040"/>
                </a:lnTo>
                <a:lnTo>
                  <a:pt x="2209800" y="320040"/>
                </a:lnTo>
                <a:lnTo>
                  <a:pt x="2209800" y="320040"/>
                </a:lnTo>
                <a:lnTo>
                  <a:pt x="2206752" y="365760"/>
                </a:lnTo>
                <a:lnTo>
                  <a:pt x="2206752" y="365760"/>
                </a:lnTo>
                <a:lnTo>
                  <a:pt x="2206752" y="368808"/>
                </a:lnTo>
                <a:lnTo>
                  <a:pt x="2206752" y="365760"/>
                </a:lnTo>
                <a:lnTo>
                  <a:pt x="2212848" y="371856"/>
                </a:lnTo>
                <a:lnTo>
                  <a:pt x="2212848" y="371856"/>
                </a:lnTo>
                <a:lnTo>
                  <a:pt x="2221991" y="371856"/>
                </a:lnTo>
                <a:lnTo>
                  <a:pt x="2218944" y="371856"/>
                </a:lnTo>
                <a:lnTo>
                  <a:pt x="2225040" y="371856"/>
                </a:lnTo>
                <a:lnTo>
                  <a:pt x="2225040" y="371856"/>
                </a:lnTo>
                <a:lnTo>
                  <a:pt x="2228088" y="371856"/>
                </a:lnTo>
                <a:lnTo>
                  <a:pt x="2228088" y="371856"/>
                </a:lnTo>
                <a:lnTo>
                  <a:pt x="2231136" y="368808"/>
                </a:lnTo>
                <a:lnTo>
                  <a:pt x="2231136" y="368808"/>
                </a:lnTo>
                <a:lnTo>
                  <a:pt x="2234184" y="365760"/>
                </a:lnTo>
                <a:lnTo>
                  <a:pt x="2234184" y="365760"/>
                </a:lnTo>
                <a:lnTo>
                  <a:pt x="2237232" y="359664"/>
                </a:lnTo>
                <a:lnTo>
                  <a:pt x="2240279" y="353568"/>
                </a:lnTo>
                <a:lnTo>
                  <a:pt x="2243328" y="344424"/>
                </a:lnTo>
                <a:lnTo>
                  <a:pt x="2243328" y="335280"/>
                </a:lnTo>
                <a:lnTo>
                  <a:pt x="2246376" y="326136"/>
                </a:lnTo>
                <a:lnTo>
                  <a:pt x="2246376" y="326136"/>
                </a:lnTo>
                <a:lnTo>
                  <a:pt x="2243328" y="316992"/>
                </a:lnTo>
                <a:lnTo>
                  <a:pt x="2243328" y="316992"/>
                </a:lnTo>
                <a:lnTo>
                  <a:pt x="2243328" y="310896"/>
                </a:lnTo>
                <a:lnTo>
                  <a:pt x="2243328" y="310896"/>
                </a:lnTo>
                <a:lnTo>
                  <a:pt x="2240279" y="304800"/>
                </a:lnTo>
                <a:lnTo>
                  <a:pt x="2240279" y="304800"/>
                </a:lnTo>
                <a:lnTo>
                  <a:pt x="2237232" y="301752"/>
                </a:lnTo>
                <a:lnTo>
                  <a:pt x="2234184" y="298704"/>
                </a:lnTo>
                <a:lnTo>
                  <a:pt x="2225040" y="289560"/>
                </a:lnTo>
                <a:lnTo>
                  <a:pt x="2212848" y="274320"/>
                </a:lnTo>
                <a:lnTo>
                  <a:pt x="2212848" y="274320"/>
                </a:lnTo>
                <a:lnTo>
                  <a:pt x="2206752" y="259079"/>
                </a:lnTo>
                <a:lnTo>
                  <a:pt x="2206752" y="256032"/>
                </a:lnTo>
                <a:lnTo>
                  <a:pt x="2203704" y="237744"/>
                </a:lnTo>
                <a:lnTo>
                  <a:pt x="2203704" y="237744"/>
                </a:lnTo>
                <a:lnTo>
                  <a:pt x="2206752" y="216408"/>
                </a:lnTo>
                <a:lnTo>
                  <a:pt x="2209800" y="201168"/>
                </a:lnTo>
                <a:lnTo>
                  <a:pt x="2215896" y="185928"/>
                </a:lnTo>
                <a:lnTo>
                  <a:pt x="2221991" y="173735"/>
                </a:lnTo>
                <a:lnTo>
                  <a:pt x="2221991" y="170688"/>
                </a:lnTo>
                <a:lnTo>
                  <a:pt x="2228088" y="161544"/>
                </a:lnTo>
                <a:lnTo>
                  <a:pt x="2228088" y="161544"/>
                </a:lnTo>
                <a:lnTo>
                  <a:pt x="2237232" y="152400"/>
                </a:lnTo>
                <a:lnTo>
                  <a:pt x="2237232" y="152400"/>
                </a:lnTo>
                <a:lnTo>
                  <a:pt x="2246376" y="146304"/>
                </a:lnTo>
                <a:lnTo>
                  <a:pt x="2246376" y="146304"/>
                </a:lnTo>
                <a:lnTo>
                  <a:pt x="2252472" y="143256"/>
                </a:lnTo>
                <a:lnTo>
                  <a:pt x="2255520" y="143256"/>
                </a:lnTo>
                <a:lnTo>
                  <a:pt x="2261616" y="140208"/>
                </a:lnTo>
                <a:close/>
                <a:moveTo>
                  <a:pt x="2255520" y="152400"/>
                </a:moveTo>
                <a:lnTo>
                  <a:pt x="2258567" y="149352"/>
                </a:lnTo>
                <a:lnTo>
                  <a:pt x="2249424" y="155447"/>
                </a:lnTo>
                <a:lnTo>
                  <a:pt x="2249424" y="152400"/>
                </a:lnTo>
                <a:lnTo>
                  <a:pt x="2243328" y="158496"/>
                </a:lnTo>
                <a:lnTo>
                  <a:pt x="2243328" y="158496"/>
                </a:lnTo>
                <a:lnTo>
                  <a:pt x="2237232" y="167640"/>
                </a:lnTo>
                <a:lnTo>
                  <a:pt x="2237232" y="164591"/>
                </a:lnTo>
                <a:lnTo>
                  <a:pt x="2228088" y="176784"/>
                </a:lnTo>
                <a:lnTo>
                  <a:pt x="2228088" y="176784"/>
                </a:lnTo>
                <a:lnTo>
                  <a:pt x="2221991" y="188976"/>
                </a:lnTo>
                <a:lnTo>
                  <a:pt x="2218944" y="201168"/>
                </a:lnTo>
                <a:lnTo>
                  <a:pt x="2215896" y="216408"/>
                </a:lnTo>
                <a:lnTo>
                  <a:pt x="2212848" y="237744"/>
                </a:lnTo>
                <a:lnTo>
                  <a:pt x="2212848" y="237744"/>
                </a:lnTo>
                <a:lnTo>
                  <a:pt x="2215896" y="256032"/>
                </a:lnTo>
                <a:lnTo>
                  <a:pt x="2215896" y="256032"/>
                </a:lnTo>
                <a:lnTo>
                  <a:pt x="2221991" y="271272"/>
                </a:lnTo>
                <a:lnTo>
                  <a:pt x="2221991" y="271272"/>
                </a:lnTo>
                <a:lnTo>
                  <a:pt x="2231136" y="283464"/>
                </a:lnTo>
                <a:lnTo>
                  <a:pt x="2240279" y="292608"/>
                </a:lnTo>
                <a:lnTo>
                  <a:pt x="2243328" y="295656"/>
                </a:lnTo>
                <a:lnTo>
                  <a:pt x="2246376" y="298704"/>
                </a:lnTo>
                <a:lnTo>
                  <a:pt x="2246376" y="298704"/>
                </a:lnTo>
                <a:lnTo>
                  <a:pt x="2249424" y="307848"/>
                </a:lnTo>
                <a:lnTo>
                  <a:pt x="2252472" y="307848"/>
                </a:lnTo>
                <a:lnTo>
                  <a:pt x="2252472" y="316992"/>
                </a:lnTo>
                <a:lnTo>
                  <a:pt x="2252472" y="316992"/>
                </a:lnTo>
                <a:lnTo>
                  <a:pt x="2255520" y="326136"/>
                </a:lnTo>
                <a:lnTo>
                  <a:pt x="2255520" y="326136"/>
                </a:lnTo>
                <a:lnTo>
                  <a:pt x="2252472" y="338328"/>
                </a:lnTo>
                <a:lnTo>
                  <a:pt x="2252472" y="347472"/>
                </a:lnTo>
                <a:lnTo>
                  <a:pt x="2249424" y="356616"/>
                </a:lnTo>
                <a:lnTo>
                  <a:pt x="2246376" y="362712"/>
                </a:lnTo>
                <a:lnTo>
                  <a:pt x="2243328" y="368808"/>
                </a:lnTo>
                <a:lnTo>
                  <a:pt x="2240279" y="368808"/>
                </a:lnTo>
                <a:lnTo>
                  <a:pt x="2237232" y="374904"/>
                </a:lnTo>
                <a:lnTo>
                  <a:pt x="2237232" y="374904"/>
                </a:lnTo>
                <a:lnTo>
                  <a:pt x="2234184" y="377952"/>
                </a:lnTo>
                <a:lnTo>
                  <a:pt x="2231136" y="377952"/>
                </a:lnTo>
                <a:lnTo>
                  <a:pt x="2228088" y="381000"/>
                </a:lnTo>
                <a:lnTo>
                  <a:pt x="2225040" y="381000"/>
                </a:lnTo>
                <a:lnTo>
                  <a:pt x="2221991" y="381000"/>
                </a:lnTo>
                <a:lnTo>
                  <a:pt x="2218944" y="381000"/>
                </a:lnTo>
                <a:lnTo>
                  <a:pt x="2209800" y="381000"/>
                </a:lnTo>
                <a:lnTo>
                  <a:pt x="2209800" y="377952"/>
                </a:lnTo>
                <a:lnTo>
                  <a:pt x="2200655" y="371856"/>
                </a:lnTo>
                <a:lnTo>
                  <a:pt x="2197608" y="368808"/>
                </a:lnTo>
                <a:lnTo>
                  <a:pt x="2197608" y="365760"/>
                </a:lnTo>
                <a:lnTo>
                  <a:pt x="2197608" y="365760"/>
                </a:lnTo>
                <a:lnTo>
                  <a:pt x="2200655" y="320040"/>
                </a:lnTo>
                <a:lnTo>
                  <a:pt x="2200655" y="320040"/>
                </a:lnTo>
                <a:lnTo>
                  <a:pt x="2200655" y="320040"/>
                </a:lnTo>
                <a:lnTo>
                  <a:pt x="2203704" y="323088"/>
                </a:lnTo>
                <a:lnTo>
                  <a:pt x="2203704" y="323088"/>
                </a:lnTo>
                <a:lnTo>
                  <a:pt x="2203704" y="323088"/>
                </a:lnTo>
                <a:lnTo>
                  <a:pt x="2197608" y="323088"/>
                </a:lnTo>
                <a:lnTo>
                  <a:pt x="2197608" y="323088"/>
                </a:lnTo>
                <a:lnTo>
                  <a:pt x="2197608" y="323088"/>
                </a:lnTo>
                <a:lnTo>
                  <a:pt x="2200655" y="320040"/>
                </a:lnTo>
                <a:lnTo>
                  <a:pt x="2200655" y="323088"/>
                </a:lnTo>
                <a:lnTo>
                  <a:pt x="2200655" y="323088"/>
                </a:lnTo>
                <a:lnTo>
                  <a:pt x="2188464" y="384048"/>
                </a:lnTo>
                <a:lnTo>
                  <a:pt x="2188464" y="384048"/>
                </a:lnTo>
                <a:lnTo>
                  <a:pt x="2191512" y="387096"/>
                </a:lnTo>
                <a:lnTo>
                  <a:pt x="2188464" y="384048"/>
                </a:lnTo>
                <a:lnTo>
                  <a:pt x="2194560" y="390144"/>
                </a:lnTo>
                <a:lnTo>
                  <a:pt x="2203704" y="393192"/>
                </a:lnTo>
                <a:lnTo>
                  <a:pt x="2200655" y="393192"/>
                </a:lnTo>
                <a:lnTo>
                  <a:pt x="2209800" y="396240"/>
                </a:lnTo>
                <a:lnTo>
                  <a:pt x="2206752" y="396240"/>
                </a:lnTo>
                <a:lnTo>
                  <a:pt x="2215896" y="396240"/>
                </a:lnTo>
                <a:lnTo>
                  <a:pt x="2212848" y="396240"/>
                </a:lnTo>
                <a:lnTo>
                  <a:pt x="2221991" y="393192"/>
                </a:lnTo>
                <a:lnTo>
                  <a:pt x="2221991" y="396240"/>
                </a:lnTo>
                <a:lnTo>
                  <a:pt x="2231136" y="390144"/>
                </a:lnTo>
                <a:lnTo>
                  <a:pt x="2228088" y="393192"/>
                </a:lnTo>
                <a:lnTo>
                  <a:pt x="2237232" y="384048"/>
                </a:lnTo>
                <a:lnTo>
                  <a:pt x="2237232" y="387096"/>
                </a:lnTo>
                <a:lnTo>
                  <a:pt x="2243328" y="377952"/>
                </a:lnTo>
                <a:lnTo>
                  <a:pt x="2243328" y="377952"/>
                </a:lnTo>
                <a:lnTo>
                  <a:pt x="2252472" y="365760"/>
                </a:lnTo>
                <a:lnTo>
                  <a:pt x="2252472" y="365760"/>
                </a:lnTo>
                <a:lnTo>
                  <a:pt x="2258567" y="353568"/>
                </a:lnTo>
                <a:lnTo>
                  <a:pt x="2264664" y="338328"/>
                </a:lnTo>
                <a:lnTo>
                  <a:pt x="2267712" y="320040"/>
                </a:lnTo>
                <a:lnTo>
                  <a:pt x="2267712" y="320040"/>
                </a:lnTo>
                <a:lnTo>
                  <a:pt x="2267712" y="301752"/>
                </a:lnTo>
                <a:lnTo>
                  <a:pt x="2267712" y="301752"/>
                </a:lnTo>
                <a:lnTo>
                  <a:pt x="2267712" y="283464"/>
                </a:lnTo>
                <a:lnTo>
                  <a:pt x="2267712" y="286512"/>
                </a:lnTo>
                <a:lnTo>
                  <a:pt x="2261616" y="268224"/>
                </a:lnTo>
                <a:lnTo>
                  <a:pt x="2261616" y="271272"/>
                </a:lnTo>
                <a:lnTo>
                  <a:pt x="2249424" y="256032"/>
                </a:lnTo>
                <a:lnTo>
                  <a:pt x="2240279" y="246888"/>
                </a:lnTo>
                <a:lnTo>
                  <a:pt x="2234184" y="237744"/>
                </a:lnTo>
                <a:lnTo>
                  <a:pt x="2234184" y="237744"/>
                </a:lnTo>
                <a:lnTo>
                  <a:pt x="2228088" y="228600"/>
                </a:lnTo>
                <a:lnTo>
                  <a:pt x="2228088" y="225552"/>
                </a:lnTo>
                <a:lnTo>
                  <a:pt x="2228088" y="216408"/>
                </a:lnTo>
                <a:lnTo>
                  <a:pt x="2228088" y="216408"/>
                </a:lnTo>
                <a:lnTo>
                  <a:pt x="2228088" y="204216"/>
                </a:lnTo>
                <a:lnTo>
                  <a:pt x="2228088" y="201168"/>
                </a:lnTo>
                <a:lnTo>
                  <a:pt x="2234184" y="185928"/>
                </a:lnTo>
                <a:lnTo>
                  <a:pt x="2234184" y="185928"/>
                </a:lnTo>
                <a:lnTo>
                  <a:pt x="2237232" y="176784"/>
                </a:lnTo>
                <a:lnTo>
                  <a:pt x="2237232" y="176784"/>
                </a:lnTo>
                <a:lnTo>
                  <a:pt x="2243328" y="170688"/>
                </a:lnTo>
                <a:lnTo>
                  <a:pt x="2243328" y="167640"/>
                </a:lnTo>
                <a:lnTo>
                  <a:pt x="2249424" y="164591"/>
                </a:lnTo>
                <a:lnTo>
                  <a:pt x="2252472" y="164591"/>
                </a:lnTo>
                <a:lnTo>
                  <a:pt x="2258567" y="164591"/>
                </a:lnTo>
                <a:lnTo>
                  <a:pt x="2258567" y="164591"/>
                </a:lnTo>
                <a:lnTo>
                  <a:pt x="2267712" y="164591"/>
                </a:lnTo>
                <a:lnTo>
                  <a:pt x="2267712" y="164591"/>
                </a:lnTo>
                <a:lnTo>
                  <a:pt x="2273808" y="170688"/>
                </a:lnTo>
                <a:lnTo>
                  <a:pt x="2276855" y="173735"/>
                </a:lnTo>
                <a:lnTo>
                  <a:pt x="2276855" y="176784"/>
                </a:lnTo>
                <a:lnTo>
                  <a:pt x="2276855" y="176784"/>
                </a:lnTo>
                <a:lnTo>
                  <a:pt x="2273808" y="219456"/>
                </a:lnTo>
                <a:lnTo>
                  <a:pt x="2273808" y="219456"/>
                </a:lnTo>
                <a:lnTo>
                  <a:pt x="2273808" y="222504"/>
                </a:lnTo>
                <a:lnTo>
                  <a:pt x="2270760" y="219456"/>
                </a:lnTo>
                <a:lnTo>
                  <a:pt x="2279904" y="219456"/>
                </a:lnTo>
                <a:lnTo>
                  <a:pt x="2276855" y="219456"/>
                </a:lnTo>
                <a:lnTo>
                  <a:pt x="2276855" y="216408"/>
                </a:lnTo>
                <a:lnTo>
                  <a:pt x="2276855" y="219456"/>
                </a:lnTo>
                <a:lnTo>
                  <a:pt x="2286000" y="158496"/>
                </a:lnTo>
                <a:lnTo>
                  <a:pt x="2286000" y="158496"/>
                </a:lnTo>
                <a:lnTo>
                  <a:pt x="2286000" y="155447"/>
                </a:lnTo>
                <a:lnTo>
                  <a:pt x="2286000" y="158496"/>
                </a:lnTo>
                <a:lnTo>
                  <a:pt x="2279904" y="155447"/>
                </a:lnTo>
                <a:lnTo>
                  <a:pt x="2279904" y="155447"/>
                </a:lnTo>
                <a:lnTo>
                  <a:pt x="2273808" y="152400"/>
                </a:lnTo>
                <a:lnTo>
                  <a:pt x="2276855" y="152400"/>
                </a:lnTo>
                <a:lnTo>
                  <a:pt x="2267712" y="149352"/>
                </a:lnTo>
                <a:lnTo>
                  <a:pt x="2270760" y="149352"/>
                </a:lnTo>
                <a:lnTo>
                  <a:pt x="2264664" y="149352"/>
                </a:lnTo>
                <a:lnTo>
                  <a:pt x="2264664" y="149352"/>
                </a:lnTo>
                <a:lnTo>
                  <a:pt x="2255520" y="152400"/>
                </a:lnTo>
                <a:close/>
                <a:moveTo>
                  <a:pt x="2157984" y="140208"/>
                </a:moveTo>
                <a:lnTo>
                  <a:pt x="2157984" y="140208"/>
                </a:lnTo>
                <a:lnTo>
                  <a:pt x="2167128" y="143256"/>
                </a:lnTo>
                <a:lnTo>
                  <a:pt x="2170176" y="143256"/>
                </a:lnTo>
                <a:lnTo>
                  <a:pt x="2179320" y="149352"/>
                </a:lnTo>
                <a:lnTo>
                  <a:pt x="2179320" y="149352"/>
                </a:lnTo>
                <a:lnTo>
                  <a:pt x="2185416" y="158496"/>
                </a:lnTo>
                <a:lnTo>
                  <a:pt x="2185416" y="158496"/>
                </a:lnTo>
                <a:lnTo>
                  <a:pt x="2191512" y="170688"/>
                </a:lnTo>
                <a:lnTo>
                  <a:pt x="2191512" y="170688"/>
                </a:lnTo>
                <a:lnTo>
                  <a:pt x="2194560" y="185928"/>
                </a:lnTo>
                <a:lnTo>
                  <a:pt x="2194560" y="204216"/>
                </a:lnTo>
                <a:lnTo>
                  <a:pt x="2194560" y="225552"/>
                </a:lnTo>
                <a:lnTo>
                  <a:pt x="2191512" y="246888"/>
                </a:lnTo>
                <a:lnTo>
                  <a:pt x="2188464" y="265176"/>
                </a:lnTo>
                <a:lnTo>
                  <a:pt x="2185416" y="268224"/>
                </a:lnTo>
                <a:lnTo>
                  <a:pt x="2185416" y="271272"/>
                </a:lnTo>
                <a:lnTo>
                  <a:pt x="2185416" y="271272"/>
                </a:lnTo>
                <a:lnTo>
                  <a:pt x="2182367" y="271272"/>
                </a:lnTo>
                <a:lnTo>
                  <a:pt x="2106167" y="271272"/>
                </a:lnTo>
                <a:lnTo>
                  <a:pt x="2112264" y="268224"/>
                </a:lnTo>
                <a:lnTo>
                  <a:pt x="2109216" y="289560"/>
                </a:lnTo>
                <a:lnTo>
                  <a:pt x="2109216" y="307848"/>
                </a:lnTo>
                <a:lnTo>
                  <a:pt x="2109216" y="323088"/>
                </a:lnTo>
                <a:lnTo>
                  <a:pt x="2109216" y="338328"/>
                </a:lnTo>
                <a:lnTo>
                  <a:pt x="2109216" y="338328"/>
                </a:lnTo>
                <a:lnTo>
                  <a:pt x="2115312" y="350520"/>
                </a:lnTo>
                <a:lnTo>
                  <a:pt x="2112264" y="350520"/>
                </a:lnTo>
                <a:lnTo>
                  <a:pt x="2118360" y="359664"/>
                </a:lnTo>
                <a:lnTo>
                  <a:pt x="2118360" y="356616"/>
                </a:lnTo>
                <a:lnTo>
                  <a:pt x="2124455" y="362712"/>
                </a:lnTo>
                <a:lnTo>
                  <a:pt x="2124455" y="362712"/>
                </a:lnTo>
                <a:lnTo>
                  <a:pt x="2133600" y="365760"/>
                </a:lnTo>
                <a:lnTo>
                  <a:pt x="2130552" y="365760"/>
                </a:lnTo>
                <a:lnTo>
                  <a:pt x="2139696" y="362712"/>
                </a:lnTo>
                <a:lnTo>
                  <a:pt x="2136648" y="362712"/>
                </a:lnTo>
                <a:lnTo>
                  <a:pt x="2145791" y="359664"/>
                </a:lnTo>
                <a:lnTo>
                  <a:pt x="2145791" y="359664"/>
                </a:lnTo>
                <a:lnTo>
                  <a:pt x="2154936" y="356616"/>
                </a:lnTo>
                <a:lnTo>
                  <a:pt x="2151888" y="356616"/>
                </a:lnTo>
                <a:lnTo>
                  <a:pt x="2161032" y="347472"/>
                </a:lnTo>
                <a:lnTo>
                  <a:pt x="2164079" y="347472"/>
                </a:lnTo>
                <a:lnTo>
                  <a:pt x="2164079" y="347472"/>
                </a:lnTo>
                <a:lnTo>
                  <a:pt x="2167128" y="347472"/>
                </a:lnTo>
                <a:lnTo>
                  <a:pt x="2170176" y="350520"/>
                </a:lnTo>
                <a:lnTo>
                  <a:pt x="2170176" y="350520"/>
                </a:lnTo>
                <a:lnTo>
                  <a:pt x="2173224" y="365760"/>
                </a:lnTo>
                <a:lnTo>
                  <a:pt x="2173224" y="365760"/>
                </a:lnTo>
                <a:lnTo>
                  <a:pt x="2170176" y="371856"/>
                </a:lnTo>
                <a:lnTo>
                  <a:pt x="2170176" y="371856"/>
                </a:lnTo>
                <a:lnTo>
                  <a:pt x="2157984" y="387096"/>
                </a:lnTo>
                <a:lnTo>
                  <a:pt x="2154936" y="387096"/>
                </a:lnTo>
                <a:lnTo>
                  <a:pt x="2142744" y="396240"/>
                </a:lnTo>
                <a:lnTo>
                  <a:pt x="2142744" y="396240"/>
                </a:lnTo>
                <a:lnTo>
                  <a:pt x="2130552" y="402336"/>
                </a:lnTo>
                <a:lnTo>
                  <a:pt x="2130552" y="402336"/>
                </a:lnTo>
                <a:lnTo>
                  <a:pt x="2118360" y="405384"/>
                </a:lnTo>
                <a:lnTo>
                  <a:pt x="2115312" y="405384"/>
                </a:lnTo>
                <a:lnTo>
                  <a:pt x="2103120" y="402336"/>
                </a:lnTo>
                <a:lnTo>
                  <a:pt x="2103120" y="402336"/>
                </a:lnTo>
                <a:lnTo>
                  <a:pt x="2093976" y="396240"/>
                </a:lnTo>
                <a:lnTo>
                  <a:pt x="2090928" y="396240"/>
                </a:lnTo>
                <a:lnTo>
                  <a:pt x="2084832" y="384048"/>
                </a:lnTo>
                <a:lnTo>
                  <a:pt x="2084832" y="384048"/>
                </a:lnTo>
                <a:lnTo>
                  <a:pt x="2078736" y="368808"/>
                </a:lnTo>
                <a:lnTo>
                  <a:pt x="2078736" y="368808"/>
                </a:lnTo>
                <a:lnTo>
                  <a:pt x="2075688" y="350520"/>
                </a:lnTo>
                <a:lnTo>
                  <a:pt x="2072640" y="329184"/>
                </a:lnTo>
                <a:lnTo>
                  <a:pt x="2072640" y="304800"/>
                </a:lnTo>
                <a:lnTo>
                  <a:pt x="2078736" y="280416"/>
                </a:lnTo>
                <a:lnTo>
                  <a:pt x="2081784" y="252984"/>
                </a:lnTo>
                <a:lnTo>
                  <a:pt x="2087879" y="228600"/>
                </a:lnTo>
                <a:lnTo>
                  <a:pt x="2097024" y="204216"/>
                </a:lnTo>
                <a:lnTo>
                  <a:pt x="2106167" y="185928"/>
                </a:lnTo>
                <a:lnTo>
                  <a:pt x="2112264" y="173735"/>
                </a:lnTo>
                <a:lnTo>
                  <a:pt x="2118360" y="167640"/>
                </a:lnTo>
                <a:lnTo>
                  <a:pt x="2124455" y="158496"/>
                </a:lnTo>
                <a:lnTo>
                  <a:pt x="2130552" y="152400"/>
                </a:lnTo>
                <a:lnTo>
                  <a:pt x="2136648" y="146304"/>
                </a:lnTo>
                <a:lnTo>
                  <a:pt x="2136648" y="146304"/>
                </a:lnTo>
                <a:lnTo>
                  <a:pt x="2142744" y="143256"/>
                </a:lnTo>
                <a:lnTo>
                  <a:pt x="2142744" y="143256"/>
                </a:lnTo>
                <a:lnTo>
                  <a:pt x="2148840" y="140208"/>
                </a:lnTo>
                <a:lnTo>
                  <a:pt x="2151888" y="140208"/>
                </a:lnTo>
                <a:lnTo>
                  <a:pt x="2157984" y="140208"/>
                </a:lnTo>
                <a:close/>
                <a:moveTo>
                  <a:pt x="2151888" y="149352"/>
                </a:moveTo>
                <a:lnTo>
                  <a:pt x="2151888" y="149352"/>
                </a:lnTo>
                <a:lnTo>
                  <a:pt x="2145791" y="152400"/>
                </a:lnTo>
                <a:lnTo>
                  <a:pt x="2148840" y="152400"/>
                </a:lnTo>
                <a:lnTo>
                  <a:pt x="2142744" y="155447"/>
                </a:lnTo>
                <a:lnTo>
                  <a:pt x="2142744" y="155447"/>
                </a:lnTo>
                <a:lnTo>
                  <a:pt x="2136648" y="158496"/>
                </a:lnTo>
                <a:lnTo>
                  <a:pt x="2130552" y="164591"/>
                </a:lnTo>
                <a:lnTo>
                  <a:pt x="2124455" y="170688"/>
                </a:lnTo>
                <a:lnTo>
                  <a:pt x="2121408" y="179832"/>
                </a:lnTo>
                <a:lnTo>
                  <a:pt x="2115312" y="188976"/>
                </a:lnTo>
                <a:lnTo>
                  <a:pt x="2106167" y="207264"/>
                </a:lnTo>
                <a:lnTo>
                  <a:pt x="2097024" y="231647"/>
                </a:lnTo>
                <a:lnTo>
                  <a:pt x="2090928" y="256032"/>
                </a:lnTo>
                <a:lnTo>
                  <a:pt x="2087879" y="280416"/>
                </a:lnTo>
                <a:lnTo>
                  <a:pt x="2081784" y="307848"/>
                </a:lnTo>
                <a:lnTo>
                  <a:pt x="2081784" y="329184"/>
                </a:lnTo>
                <a:lnTo>
                  <a:pt x="2084832" y="347472"/>
                </a:lnTo>
                <a:lnTo>
                  <a:pt x="2087879" y="365760"/>
                </a:lnTo>
                <a:lnTo>
                  <a:pt x="2087879" y="365760"/>
                </a:lnTo>
                <a:lnTo>
                  <a:pt x="2090928" y="381000"/>
                </a:lnTo>
                <a:lnTo>
                  <a:pt x="2090928" y="377952"/>
                </a:lnTo>
                <a:lnTo>
                  <a:pt x="2100072" y="390144"/>
                </a:lnTo>
                <a:lnTo>
                  <a:pt x="2097024" y="387096"/>
                </a:lnTo>
                <a:lnTo>
                  <a:pt x="2109216" y="393192"/>
                </a:lnTo>
                <a:lnTo>
                  <a:pt x="2106167" y="393192"/>
                </a:lnTo>
                <a:lnTo>
                  <a:pt x="2118360" y="396240"/>
                </a:lnTo>
                <a:lnTo>
                  <a:pt x="2115312" y="396240"/>
                </a:lnTo>
                <a:lnTo>
                  <a:pt x="2127504" y="393192"/>
                </a:lnTo>
                <a:lnTo>
                  <a:pt x="2127504" y="393192"/>
                </a:lnTo>
                <a:lnTo>
                  <a:pt x="2139696" y="387096"/>
                </a:lnTo>
                <a:lnTo>
                  <a:pt x="2136648" y="390144"/>
                </a:lnTo>
                <a:lnTo>
                  <a:pt x="2151888" y="377952"/>
                </a:lnTo>
                <a:lnTo>
                  <a:pt x="2148840" y="381000"/>
                </a:lnTo>
                <a:lnTo>
                  <a:pt x="2164079" y="365760"/>
                </a:lnTo>
                <a:lnTo>
                  <a:pt x="2161032" y="368808"/>
                </a:lnTo>
                <a:lnTo>
                  <a:pt x="2164079" y="362712"/>
                </a:lnTo>
                <a:lnTo>
                  <a:pt x="2164079" y="365760"/>
                </a:lnTo>
                <a:lnTo>
                  <a:pt x="2161032" y="353568"/>
                </a:lnTo>
                <a:lnTo>
                  <a:pt x="2161032" y="350520"/>
                </a:lnTo>
                <a:lnTo>
                  <a:pt x="2167128" y="353568"/>
                </a:lnTo>
                <a:lnTo>
                  <a:pt x="2167128" y="353568"/>
                </a:lnTo>
                <a:lnTo>
                  <a:pt x="2167128" y="353568"/>
                </a:lnTo>
                <a:lnTo>
                  <a:pt x="2161032" y="362712"/>
                </a:lnTo>
                <a:lnTo>
                  <a:pt x="2157984" y="362712"/>
                </a:lnTo>
                <a:lnTo>
                  <a:pt x="2151888" y="368808"/>
                </a:lnTo>
                <a:lnTo>
                  <a:pt x="2148840" y="368808"/>
                </a:lnTo>
                <a:lnTo>
                  <a:pt x="2142744" y="371856"/>
                </a:lnTo>
                <a:lnTo>
                  <a:pt x="2139696" y="371856"/>
                </a:lnTo>
                <a:lnTo>
                  <a:pt x="2133600" y="374904"/>
                </a:lnTo>
                <a:lnTo>
                  <a:pt x="2130552" y="374904"/>
                </a:lnTo>
                <a:lnTo>
                  <a:pt x="2121408" y="371856"/>
                </a:lnTo>
                <a:lnTo>
                  <a:pt x="2118360" y="371856"/>
                </a:lnTo>
                <a:lnTo>
                  <a:pt x="2112264" y="365760"/>
                </a:lnTo>
                <a:lnTo>
                  <a:pt x="2112264" y="362712"/>
                </a:lnTo>
                <a:lnTo>
                  <a:pt x="2106167" y="353568"/>
                </a:lnTo>
                <a:lnTo>
                  <a:pt x="2106167" y="353568"/>
                </a:lnTo>
                <a:lnTo>
                  <a:pt x="2100072" y="341376"/>
                </a:lnTo>
                <a:lnTo>
                  <a:pt x="2100072" y="338328"/>
                </a:lnTo>
                <a:lnTo>
                  <a:pt x="2100072" y="326136"/>
                </a:lnTo>
                <a:lnTo>
                  <a:pt x="2100072" y="307848"/>
                </a:lnTo>
                <a:lnTo>
                  <a:pt x="2100072" y="289560"/>
                </a:lnTo>
                <a:lnTo>
                  <a:pt x="2103120" y="268224"/>
                </a:lnTo>
                <a:lnTo>
                  <a:pt x="2106167" y="262128"/>
                </a:lnTo>
                <a:lnTo>
                  <a:pt x="2182367" y="262128"/>
                </a:lnTo>
                <a:lnTo>
                  <a:pt x="2179320" y="265176"/>
                </a:lnTo>
                <a:lnTo>
                  <a:pt x="2179320" y="262128"/>
                </a:lnTo>
                <a:lnTo>
                  <a:pt x="2179320" y="265176"/>
                </a:lnTo>
                <a:lnTo>
                  <a:pt x="2179320" y="265176"/>
                </a:lnTo>
                <a:lnTo>
                  <a:pt x="2182367" y="246888"/>
                </a:lnTo>
                <a:lnTo>
                  <a:pt x="2185416" y="225552"/>
                </a:lnTo>
                <a:lnTo>
                  <a:pt x="2185416" y="204216"/>
                </a:lnTo>
                <a:lnTo>
                  <a:pt x="2185416" y="188976"/>
                </a:lnTo>
                <a:lnTo>
                  <a:pt x="2182367" y="173735"/>
                </a:lnTo>
                <a:lnTo>
                  <a:pt x="2182367" y="173735"/>
                </a:lnTo>
                <a:lnTo>
                  <a:pt x="2179320" y="161544"/>
                </a:lnTo>
                <a:lnTo>
                  <a:pt x="2179320" y="164591"/>
                </a:lnTo>
                <a:lnTo>
                  <a:pt x="2173224" y="155447"/>
                </a:lnTo>
                <a:lnTo>
                  <a:pt x="2173224" y="155447"/>
                </a:lnTo>
                <a:lnTo>
                  <a:pt x="2164079" y="152400"/>
                </a:lnTo>
                <a:lnTo>
                  <a:pt x="2167128" y="152400"/>
                </a:lnTo>
                <a:lnTo>
                  <a:pt x="2157984" y="149352"/>
                </a:lnTo>
                <a:lnTo>
                  <a:pt x="2157984" y="149352"/>
                </a:lnTo>
                <a:lnTo>
                  <a:pt x="2151888" y="149352"/>
                </a:lnTo>
                <a:close/>
                <a:moveTo>
                  <a:pt x="1898904" y="140208"/>
                </a:moveTo>
                <a:lnTo>
                  <a:pt x="1898904" y="140208"/>
                </a:lnTo>
                <a:lnTo>
                  <a:pt x="1908048" y="140208"/>
                </a:lnTo>
                <a:lnTo>
                  <a:pt x="1911096" y="140208"/>
                </a:lnTo>
                <a:lnTo>
                  <a:pt x="1917191" y="143256"/>
                </a:lnTo>
                <a:lnTo>
                  <a:pt x="1920240" y="143256"/>
                </a:lnTo>
                <a:lnTo>
                  <a:pt x="1926336" y="149352"/>
                </a:lnTo>
                <a:lnTo>
                  <a:pt x="1926336" y="149352"/>
                </a:lnTo>
                <a:lnTo>
                  <a:pt x="1935479" y="155447"/>
                </a:lnTo>
                <a:lnTo>
                  <a:pt x="1935479" y="158496"/>
                </a:lnTo>
                <a:lnTo>
                  <a:pt x="1935479" y="158496"/>
                </a:lnTo>
                <a:lnTo>
                  <a:pt x="1935479" y="161544"/>
                </a:lnTo>
                <a:lnTo>
                  <a:pt x="1926336" y="225552"/>
                </a:lnTo>
                <a:lnTo>
                  <a:pt x="1926336" y="225552"/>
                </a:lnTo>
                <a:lnTo>
                  <a:pt x="1926336" y="228600"/>
                </a:lnTo>
                <a:lnTo>
                  <a:pt x="1923288" y="231647"/>
                </a:lnTo>
                <a:lnTo>
                  <a:pt x="1923288" y="231647"/>
                </a:lnTo>
                <a:lnTo>
                  <a:pt x="1920240" y="231647"/>
                </a:lnTo>
                <a:lnTo>
                  <a:pt x="1911096" y="231647"/>
                </a:lnTo>
                <a:lnTo>
                  <a:pt x="1911096" y="231647"/>
                </a:lnTo>
                <a:lnTo>
                  <a:pt x="1908048" y="231647"/>
                </a:lnTo>
                <a:lnTo>
                  <a:pt x="1908048" y="225552"/>
                </a:lnTo>
                <a:lnTo>
                  <a:pt x="1908048" y="225552"/>
                </a:lnTo>
                <a:lnTo>
                  <a:pt x="1908048" y="182879"/>
                </a:lnTo>
                <a:lnTo>
                  <a:pt x="1908048" y="182879"/>
                </a:lnTo>
                <a:lnTo>
                  <a:pt x="1908048" y="179832"/>
                </a:lnTo>
                <a:lnTo>
                  <a:pt x="1911096" y="182879"/>
                </a:lnTo>
                <a:lnTo>
                  <a:pt x="1905000" y="176784"/>
                </a:lnTo>
                <a:lnTo>
                  <a:pt x="1905000" y="179832"/>
                </a:lnTo>
                <a:lnTo>
                  <a:pt x="1901952" y="173735"/>
                </a:lnTo>
                <a:lnTo>
                  <a:pt x="1901952" y="176784"/>
                </a:lnTo>
                <a:lnTo>
                  <a:pt x="1898904" y="173735"/>
                </a:lnTo>
                <a:lnTo>
                  <a:pt x="1898904" y="173735"/>
                </a:lnTo>
                <a:lnTo>
                  <a:pt x="1895855" y="173735"/>
                </a:lnTo>
                <a:lnTo>
                  <a:pt x="1895855" y="173735"/>
                </a:lnTo>
                <a:lnTo>
                  <a:pt x="1886712" y="173735"/>
                </a:lnTo>
                <a:lnTo>
                  <a:pt x="1889760" y="173735"/>
                </a:lnTo>
                <a:lnTo>
                  <a:pt x="1880616" y="179832"/>
                </a:lnTo>
                <a:lnTo>
                  <a:pt x="1883664" y="179832"/>
                </a:lnTo>
                <a:lnTo>
                  <a:pt x="1874520" y="188976"/>
                </a:lnTo>
                <a:lnTo>
                  <a:pt x="1874520" y="185928"/>
                </a:lnTo>
                <a:lnTo>
                  <a:pt x="1868424" y="201168"/>
                </a:lnTo>
                <a:lnTo>
                  <a:pt x="1862328" y="213360"/>
                </a:lnTo>
                <a:lnTo>
                  <a:pt x="1856232" y="228600"/>
                </a:lnTo>
                <a:lnTo>
                  <a:pt x="1853184" y="243840"/>
                </a:lnTo>
                <a:lnTo>
                  <a:pt x="1850136" y="262128"/>
                </a:lnTo>
                <a:lnTo>
                  <a:pt x="1847088" y="283464"/>
                </a:lnTo>
                <a:lnTo>
                  <a:pt x="1844040" y="301752"/>
                </a:lnTo>
                <a:lnTo>
                  <a:pt x="1847088" y="320040"/>
                </a:lnTo>
                <a:lnTo>
                  <a:pt x="1847088" y="335280"/>
                </a:lnTo>
                <a:lnTo>
                  <a:pt x="1847088" y="335280"/>
                </a:lnTo>
                <a:lnTo>
                  <a:pt x="1850136" y="350520"/>
                </a:lnTo>
                <a:lnTo>
                  <a:pt x="1850136" y="347472"/>
                </a:lnTo>
                <a:lnTo>
                  <a:pt x="1856232" y="359664"/>
                </a:lnTo>
                <a:lnTo>
                  <a:pt x="1856232" y="356616"/>
                </a:lnTo>
                <a:lnTo>
                  <a:pt x="1862328" y="362712"/>
                </a:lnTo>
                <a:lnTo>
                  <a:pt x="1859279" y="362712"/>
                </a:lnTo>
                <a:lnTo>
                  <a:pt x="1871472" y="365760"/>
                </a:lnTo>
                <a:lnTo>
                  <a:pt x="1868424" y="365760"/>
                </a:lnTo>
                <a:lnTo>
                  <a:pt x="1874520" y="362712"/>
                </a:lnTo>
                <a:lnTo>
                  <a:pt x="1874520" y="362712"/>
                </a:lnTo>
                <a:lnTo>
                  <a:pt x="1883664" y="359664"/>
                </a:lnTo>
                <a:lnTo>
                  <a:pt x="1880616" y="359664"/>
                </a:lnTo>
                <a:lnTo>
                  <a:pt x="1889760" y="353568"/>
                </a:lnTo>
                <a:lnTo>
                  <a:pt x="1889760" y="356616"/>
                </a:lnTo>
                <a:lnTo>
                  <a:pt x="1898904" y="347472"/>
                </a:lnTo>
                <a:lnTo>
                  <a:pt x="1898904" y="344424"/>
                </a:lnTo>
                <a:lnTo>
                  <a:pt x="1898904" y="344424"/>
                </a:lnTo>
                <a:lnTo>
                  <a:pt x="1905000" y="344424"/>
                </a:lnTo>
                <a:lnTo>
                  <a:pt x="1908048" y="347472"/>
                </a:lnTo>
                <a:lnTo>
                  <a:pt x="1908048" y="350520"/>
                </a:lnTo>
                <a:lnTo>
                  <a:pt x="1908048" y="362712"/>
                </a:lnTo>
                <a:lnTo>
                  <a:pt x="1908048" y="365760"/>
                </a:lnTo>
                <a:lnTo>
                  <a:pt x="1908048" y="368808"/>
                </a:lnTo>
                <a:lnTo>
                  <a:pt x="1905000" y="371856"/>
                </a:lnTo>
                <a:lnTo>
                  <a:pt x="1892808" y="384048"/>
                </a:lnTo>
                <a:lnTo>
                  <a:pt x="1892808" y="387096"/>
                </a:lnTo>
                <a:lnTo>
                  <a:pt x="1880616" y="396240"/>
                </a:lnTo>
                <a:lnTo>
                  <a:pt x="1880616" y="396240"/>
                </a:lnTo>
                <a:lnTo>
                  <a:pt x="1868424" y="402336"/>
                </a:lnTo>
                <a:lnTo>
                  <a:pt x="1865376" y="402336"/>
                </a:lnTo>
                <a:lnTo>
                  <a:pt x="1856232" y="405384"/>
                </a:lnTo>
                <a:lnTo>
                  <a:pt x="1853184" y="405384"/>
                </a:lnTo>
                <a:lnTo>
                  <a:pt x="1840991" y="402336"/>
                </a:lnTo>
                <a:lnTo>
                  <a:pt x="1840991" y="402336"/>
                </a:lnTo>
                <a:lnTo>
                  <a:pt x="1831848" y="396240"/>
                </a:lnTo>
                <a:lnTo>
                  <a:pt x="1828800" y="396240"/>
                </a:lnTo>
                <a:lnTo>
                  <a:pt x="1822704" y="384048"/>
                </a:lnTo>
                <a:lnTo>
                  <a:pt x="1822704" y="384048"/>
                </a:lnTo>
                <a:lnTo>
                  <a:pt x="1816608" y="368808"/>
                </a:lnTo>
                <a:lnTo>
                  <a:pt x="1816608" y="368808"/>
                </a:lnTo>
                <a:lnTo>
                  <a:pt x="1810512" y="350520"/>
                </a:lnTo>
                <a:lnTo>
                  <a:pt x="1810512" y="329184"/>
                </a:lnTo>
                <a:lnTo>
                  <a:pt x="1810512" y="304800"/>
                </a:lnTo>
                <a:lnTo>
                  <a:pt x="1813560" y="280416"/>
                </a:lnTo>
                <a:lnTo>
                  <a:pt x="1819655" y="252984"/>
                </a:lnTo>
                <a:lnTo>
                  <a:pt x="1825752" y="228600"/>
                </a:lnTo>
                <a:lnTo>
                  <a:pt x="1834896" y="204216"/>
                </a:lnTo>
                <a:lnTo>
                  <a:pt x="1847088" y="182879"/>
                </a:lnTo>
                <a:lnTo>
                  <a:pt x="1853184" y="173735"/>
                </a:lnTo>
                <a:lnTo>
                  <a:pt x="1859279" y="164591"/>
                </a:lnTo>
                <a:lnTo>
                  <a:pt x="1865376" y="158496"/>
                </a:lnTo>
                <a:lnTo>
                  <a:pt x="1871472" y="152400"/>
                </a:lnTo>
                <a:lnTo>
                  <a:pt x="1877567" y="146304"/>
                </a:lnTo>
                <a:lnTo>
                  <a:pt x="1883664" y="143256"/>
                </a:lnTo>
                <a:lnTo>
                  <a:pt x="1886712" y="143256"/>
                </a:lnTo>
                <a:lnTo>
                  <a:pt x="1892808" y="140208"/>
                </a:lnTo>
                <a:lnTo>
                  <a:pt x="1892808" y="140208"/>
                </a:lnTo>
                <a:lnTo>
                  <a:pt x="1898904" y="140208"/>
                </a:lnTo>
                <a:close/>
                <a:moveTo>
                  <a:pt x="1892808" y="149352"/>
                </a:moveTo>
                <a:lnTo>
                  <a:pt x="1895855" y="149352"/>
                </a:lnTo>
                <a:lnTo>
                  <a:pt x="1886712" y="152400"/>
                </a:lnTo>
                <a:lnTo>
                  <a:pt x="1889760" y="152400"/>
                </a:lnTo>
                <a:lnTo>
                  <a:pt x="1883664" y="155447"/>
                </a:lnTo>
                <a:lnTo>
                  <a:pt x="1877567" y="158496"/>
                </a:lnTo>
                <a:lnTo>
                  <a:pt x="1871472" y="164591"/>
                </a:lnTo>
                <a:lnTo>
                  <a:pt x="1865376" y="170688"/>
                </a:lnTo>
                <a:lnTo>
                  <a:pt x="1859279" y="179832"/>
                </a:lnTo>
                <a:lnTo>
                  <a:pt x="1853184" y="185928"/>
                </a:lnTo>
                <a:lnTo>
                  <a:pt x="1844040" y="207264"/>
                </a:lnTo>
                <a:lnTo>
                  <a:pt x="1834896" y="228600"/>
                </a:lnTo>
                <a:lnTo>
                  <a:pt x="1828800" y="252984"/>
                </a:lnTo>
                <a:lnTo>
                  <a:pt x="1822704" y="280416"/>
                </a:lnTo>
                <a:lnTo>
                  <a:pt x="1819655" y="304800"/>
                </a:lnTo>
                <a:lnTo>
                  <a:pt x="1819655" y="329184"/>
                </a:lnTo>
                <a:lnTo>
                  <a:pt x="1819655" y="347472"/>
                </a:lnTo>
                <a:lnTo>
                  <a:pt x="1825752" y="365760"/>
                </a:lnTo>
                <a:lnTo>
                  <a:pt x="1825752" y="365760"/>
                </a:lnTo>
                <a:lnTo>
                  <a:pt x="1828800" y="381000"/>
                </a:lnTo>
                <a:lnTo>
                  <a:pt x="1828800" y="377952"/>
                </a:lnTo>
                <a:lnTo>
                  <a:pt x="1837944" y="390144"/>
                </a:lnTo>
                <a:lnTo>
                  <a:pt x="1834896" y="387096"/>
                </a:lnTo>
                <a:lnTo>
                  <a:pt x="1844040" y="393192"/>
                </a:lnTo>
                <a:lnTo>
                  <a:pt x="1844040" y="393192"/>
                </a:lnTo>
                <a:lnTo>
                  <a:pt x="1856232" y="396240"/>
                </a:lnTo>
                <a:lnTo>
                  <a:pt x="1853184" y="396240"/>
                </a:lnTo>
                <a:lnTo>
                  <a:pt x="1865376" y="393192"/>
                </a:lnTo>
                <a:lnTo>
                  <a:pt x="1862328" y="393192"/>
                </a:lnTo>
                <a:lnTo>
                  <a:pt x="1874520" y="387096"/>
                </a:lnTo>
                <a:lnTo>
                  <a:pt x="1874520" y="390144"/>
                </a:lnTo>
                <a:lnTo>
                  <a:pt x="1886712" y="377952"/>
                </a:lnTo>
                <a:lnTo>
                  <a:pt x="1886712" y="377952"/>
                </a:lnTo>
                <a:lnTo>
                  <a:pt x="1898904" y="365760"/>
                </a:lnTo>
                <a:lnTo>
                  <a:pt x="1898904" y="365760"/>
                </a:lnTo>
                <a:lnTo>
                  <a:pt x="1898904" y="362712"/>
                </a:lnTo>
                <a:lnTo>
                  <a:pt x="1898904" y="365760"/>
                </a:lnTo>
                <a:lnTo>
                  <a:pt x="1898904" y="350520"/>
                </a:lnTo>
                <a:lnTo>
                  <a:pt x="1898904" y="350520"/>
                </a:lnTo>
                <a:lnTo>
                  <a:pt x="1905000" y="353568"/>
                </a:lnTo>
                <a:lnTo>
                  <a:pt x="1901952" y="353568"/>
                </a:lnTo>
                <a:lnTo>
                  <a:pt x="1905000" y="353568"/>
                </a:lnTo>
                <a:lnTo>
                  <a:pt x="1895855" y="362712"/>
                </a:lnTo>
                <a:lnTo>
                  <a:pt x="1895855" y="362712"/>
                </a:lnTo>
                <a:lnTo>
                  <a:pt x="1886712" y="368808"/>
                </a:lnTo>
                <a:lnTo>
                  <a:pt x="1886712" y="368808"/>
                </a:lnTo>
                <a:lnTo>
                  <a:pt x="1877567" y="371856"/>
                </a:lnTo>
                <a:lnTo>
                  <a:pt x="1877567" y="371856"/>
                </a:lnTo>
                <a:lnTo>
                  <a:pt x="1868424" y="374904"/>
                </a:lnTo>
                <a:lnTo>
                  <a:pt x="1868424" y="374904"/>
                </a:lnTo>
                <a:lnTo>
                  <a:pt x="1859279" y="371856"/>
                </a:lnTo>
                <a:lnTo>
                  <a:pt x="1856232" y="371856"/>
                </a:lnTo>
                <a:lnTo>
                  <a:pt x="1850136" y="365760"/>
                </a:lnTo>
                <a:lnTo>
                  <a:pt x="1847088" y="362712"/>
                </a:lnTo>
                <a:lnTo>
                  <a:pt x="1840991" y="353568"/>
                </a:lnTo>
                <a:lnTo>
                  <a:pt x="1840991" y="350520"/>
                </a:lnTo>
                <a:lnTo>
                  <a:pt x="1837944" y="338328"/>
                </a:lnTo>
                <a:lnTo>
                  <a:pt x="1837944" y="335280"/>
                </a:lnTo>
                <a:lnTo>
                  <a:pt x="1837944" y="320040"/>
                </a:lnTo>
                <a:lnTo>
                  <a:pt x="1834896" y="301752"/>
                </a:lnTo>
                <a:lnTo>
                  <a:pt x="1837944" y="283464"/>
                </a:lnTo>
                <a:lnTo>
                  <a:pt x="1840991" y="259079"/>
                </a:lnTo>
                <a:lnTo>
                  <a:pt x="1844040" y="240791"/>
                </a:lnTo>
                <a:lnTo>
                  <a:pt x="1850136" y="225552"/>
                </a:lnTo>
                <a:lnTo>
                  <a:pt x="1853184" y="210312"/>
                </a:lnTo>
                <a:lnTo>
                  <a:pt x="1859279" y="195072"/>
                </a:lnTo>
                <a:lnTo>
                  <a:pt x="1868424" y="182879"/>
                </a:lnTo>
                <a:lnTo>
                  <a:pt x="1868424" y="182879"/>
                </a:lnTo>
                <a:lnTo>
                  <a:pt x="1874520" y="173735"/>
                </a:lnTo>
                <a:lnTo>
                  <a:pt x="1877567" y="173735"/>
                </a:lnTo>
                <a:lnTo>
                  <a:pt x="1883664" y="167640"/>
                </a:lnTo>
                <a:lnTo>
                  <a:pt x="1886712" y="167640"/>
                </a:lnTo>
                <a:lnTo>
                  <a:pt x="1892808" y="164591"/>
                </a:lnTo>
                <a:lnTo>
                  <a:pt x="1895855" y="164591"/>
                </a:lnTo>
                <a:lnTo>
                  <a:pt x="1901952" y="164591"/>
                </a:lnTo>
                <a:lnTo>
                  <a:pt x="1901952" y="164591"/>
                </a:lnTo>
                <a:lnTo>
                  <a:pt x="1905000" y="167640"/>
                </a:lnTo>
                <a:lnTo>
                  <a:pt x="1908048" y="167640"/>
                </a:lnTo>
                <a:lnTo>
                  <a:pt x="1911096" y="170688"/>
                </a:lnTo>
                <a:lnTo>
                  <a:pt x="1911096" y="170688"/>
                </a:lnTo>
                <a:lnTo>
                  <a:pt x="1917191" y="176784"/>
                </a:lnTo>
                <a:lnTo>
                  <a:pt x="1917191" y="179832"/>
                </a:lnTo>
                <a:lnTo>
                  <a:pt x="1917191" y="182879"/>
                </a:lnTo>
                <a:lnTo>
                  <a:pt x="1917191" y="182879"/>
                </a:lnTo>
                <a:lnTo>
                  <a:pt x="1917191" y="225552"/>
                </a:lnTo>
                <a:lnTo>
                  <a:pt x="1917191" y="225552"/>
                </a:lnTo>
                <a:lnTo>
                  <a:pt x="1914144" y="222504"/>
                </a:lnTo>
                <a:lnTo>
                  <a:pt x="1914144" y="222504"/>
                </a:lnTo>
                <a:lnTo>
                  <a:pt x="1911096" y="222504"/>
                </a:lnTo>
                <a:lnTo>
                  <a:pt x="1920240" y="222504"/>
                </a:lnTo>
                <a:lnTo>
                  <a:pt x="1917191" y="222504"/>
                </a:lnTo>
                <a:lnTo>
                  <a:pt x="1920240" y="222504"/>
                </a:lnTo>
                <a:lnTo>
                  <a:pt x="1917191" y="225552"/>
                </a:lnTo>
                <a:lnTo>
                  <a:pt x="1917191" y="222504"/>
                </a:lnTo>
                <a:lnTo>
                  <a:pt x="1917191" y="225552"/>
                </a:lnTo>
                <a:lnTo>
                  <a:pt x="1926336" y="161544"/>
                </a:lnTo>
                <a:lnTo>
                  <a:pt x="1926336" y="161544"/>
                </a:lnTo>
                <a:lnTo>
                  <a:pt x="1926336" y="158496"/>
                </a:lnTo>
                <a:lnTo>
                  <a:pt x="1929384" y="161544"/>
                </a:lnTo>
                <a:lnTo>
                  <a:pt x="1920240" y="155447"/>
                </a:lnTo>
                <a:lnTo>
                  <a:pt x="1923288" y="155447"/>
                </a:lnTo>
                <a:lnTo>
                  <a:pt x="1914144" y="152400"/>
                </a:lnTo>
                <a:lnTo>
                  <a:pt x="1914144" y="152400"/>
                </a:lnTo>
                <a:lnTo>
                  <a:pt x="1908048" y="149352"/>
                </a:lnTo>
                <a:lnTo>
                  <a:pt x="1908048" y="149352"/>
                </a:lnTo>
                <a:lnTo>
                  <a:pt x="1898904" y="149352"/>
                </a:lnTo>
                <a:lnTo>
                  <a:pt x="1898904" y="149352"/>
                </a:lnTo>
                <a:lnTo>
                  <a:pt x="1892808" y="149352"/>
                </a:lnTo>
                <a:close/>
                <a:moveTo>
                  <a:pt x="1688591" y="140208"/>
                </a:moveTo>
                <a:lnTo>
                  <a:pt x="1688591" y="140208"/>
                </a:lnTo>
                <a:lnTo>
                  <a:pt x="1700784" y="143256"/>
                </a:lnTo>
                <a:lnTo>
                  <a:pt x="1703832" y="143256"/>
                </a:lnTo>
                <a:lnTo>
                  <a:pt x="1709928" y="149352"/>
                </a:lnTo>
                <a:lnTo>
                  <a:pt x="1712976" y="152400"/>
                </a:lnTo>
                <a:lnTo>
                  <a:pt x="1719072" y="161544"/>
                </a:lnTo>
                <a:lnTo>
                  <a:pt x="1719072" y="164591"/>
                </a:lnTo>
                <a:lnTo>
                  <a:pt x="1722120" y="176784"/>
                </a:lnTo>
                <a:lnTo>
                  <a:pt x="1722120" y="179832"/>
                </a:lnTo>
                <a:lnTo>
                  <a:pt x="1722120" y="192024"/>
                </a:lnTo>
                <a:lnTo>
                  <a:pt x="1719072" y="210312"/>
                </a:lnTo>
                <a:lnTo>
                  <a:pt x="1694688" y="359664"/>
                </a:lnTo>
                <a:lnTo>
                  <a:pt x="1694688" y="356616"/>
                </a:lnTo>
                <a:lnTo>
                  <a:pt x="1694688" y="362712"/>
                </a:lnTo>
                <a:lnTo>
                  <a:pt x="1694688" y="359664"/>
                </a:lnTo>
                <a:lnTo>
                  <a:pt x="1709928" y="368808"/>
                </a:lnTo>
                <a:lnTo>
                  <a:pt x="1709928" y="371856"/>
                </a:lnTo>
                <a:lnTo>
                  <a:pt x="1709928" y="371856"/>
                </a:lnTo>
                <a:lnTo>
                  <a:pt x="1712976" y="374904"/>
                </a:lnTo>
                <a:lnTo>
                  <a:pt x="1709928" y="384048"/>
                </a:lnTo>
                <a:lnTo>
                  <a:pt x="1709928" y="387096"/>
                </a:lnTo>
                <a:lnTo>
                  <a:pt x="1709928" y="387096"/>
                </a:lnTo>
                <a:lnTo>
                  <a:pt x="1706879" y="390144"/>
                </a:lnTo>
                <a:lnTo>
                  <a:pt x="1706879" y="390144"/>
                </a:lnTo>
                <a:lnTo>
                  <a:pt x="1703832" y="393192"/>
                </a:lnTo>
                <a:lnTo>
                  <a:pt x="1670304" y="402336"/>
                </a:lnTo>
                <a:lnTo>
                  <a:pt x="1664208" y="399288"/>
                </a:lnTo>
                <a:lnTo>
                  <a:pt x="1664208" y="399288"/>
                </a:lnTo>
                <a:lnTo>
                  <a:pt x="1664208" y="396240"/>
                </a:lnTo>
                <a:lnTo>
                  <a:pt x="1664208" y="393192"/>
                </a:lnTo>
                <a:lnTo>
                  <a:pt x="1664208" y="368808"/>
                </a:lnTo>
                <a:lnTo>
                  <a:pt x="1673352" y="371856"/>
                </a:lnTo>
                <a:lnTo>
                  <a:pt x="1664208" y="384048"/>
                </a:lnTo>
                <a:lnTo>
                  <a:pt x="1661160" y="387096"/>
                </a:lnTo>
                <a:lnTo>
                  <a:pt x="1652016" y="396240"/>
                </a:lnTo>
                <a:lnTo>
                  <a:pt x="1652016" y="396240"/>
                </a:lnTo>
                <a:lnTo>
                  <a:pt x="1639824" y="402336"/>
                </a:lnTo>
                <a:lnTo>
                  <a:pt x="1639824" y="402336"/>
                </a:lnTo>
                <a:lnTo>
                  <a:pt x="1630679" y="405384"/>
                </a:lnTo>
                <a:lnTo>
                  <a:pt x="1627632" y="405384"/>
                </a:lnTo>
                <a:lnTo>
                  <a:pt x="1618488" y="402336"/>
                </a:lnTo>
                <a:lnTo>
                  <a:pt x="1618488" y="402336"/>
                </a:lnTo>
                <a:lnTo>
                  <a:pt x="1612391" y="396240"/>
                </a:lnTo>
                <a:lnTo>
                  <a:pt x="1609344" y="393192"/>
                </a:lnTo>
                <a:lnTo>
                  <a:pt x="1606296" y="381000"/>
                </a:lnTo>
                <a:lnTo>
                  <a:pt x="1606296" y="381000"/>
                </a:lnTo>
                <a:lnTo>
                  <a:pt x="1603248" y="365760"/>
                </a:lnTo>
                <a:lnTo>
                  <a:pt x="1603248" y="365760"/>
                </a:lnTo>
                <a:lnTo>
                  <a:pt x="1603248" y="353568"/>
                </a:lnTo>
                <a:lnTo>
                  <a:pt x="1606296" y="341376"/>
                </a:lnTo>
                <a:lnTo>
                  <a:pt x="1609344" y="320040"/>
                </a:lnTo>
                <a:lnTo>
                  <a:pt x="1618488" y="301752"/>
                </a:lnTo>
                <a:lnTo>
                  <a:pt x="1618488" y="298704"/>
                </a:lnTo>
                <a:lnTo>
                  <a:pt x="1627632" y="283464"/>
                </a:lnTo>
                <a:lnTo>
                  <a:pt x="1627632" y="283464"/>
                </a:lnTo>
                <a:lnTo>
                  <a:pt x="1639824" y="271272"/>
                </a:lnTo>
                <a:lnTo>
                  <a:pt x="1639824" y="271272"/>
                </a:lnTo>
                <a:lnTo>
                  <a:pt x="1645920" y="265176"/>
                </a:lnTo>
                <a:lnTo>
                  <a:pt x="1655064" y="262128"/>
                </a:lnTo>
                <a:lnTo>
                  <a:pt x="1655064" y="262128"/>
                </a:lnTo>
                <a:lnTo>
                  <a:pt x="1670304" y="256032"/>
                </a:lnTo>
                <a:lnTo>
                  <a:pt x="1685544" y="252984"/>
                </a:lnTo>
                <a:lnTo>
                  <a:pt x="1682496" y="256032"/>
                </a:lnTo>
                <a:lnTo>
                  <a:pt x="1688591" y="213360"/>
                </a:lnTo>
                <a:lnTo>
                  <a:pt x="1688591" y="204216"/>
                </a:lnTo>
                <a:lnTo>
                  <a:pt x="1688591" y="195072"/>
                </a:lnTo>
                <a:lnTo>
                  <a:pt x="1688591" y="188976"/>
                </a:lnTo>
                <a:lnTo>
                  <a:pt x="1688591" y="182879"/>
                </a:lnTo>
                <a:lnTo>
                  <a:pt x="1688591" y="182879"/>
                </a:lnTo>
                <a:lnTo>
                  <a:pt x="1685544" y="179832"/>
                </a:lnTo>
                <a:lnTo>
                  <a:pt x="1685544" y="179832"/>
                </a:lnTo>
                <a:lnTo>
                  <a:pt x="1685544" y="176784"/>
                </a:lnTo>
                <a:lnTo>
                  <a:pt x="1685544" y="176784"/>
                </a:lnTo>
                <a:lnTo>
                  <a:pt x="1682496" y="176784"/>
                </a:lnTo>
                <a:lnTo>
                  <a:pt x="1682496" y="176784"/>
                </a:lnTo>
                <a:lnTo>
                  <a:pt x="1679448" y="176784"/>
                </a:lnTo>
                <a:lnTo>
                  <a:pt x="1679448" y="176784"/>
                </a:lnTo>
                <a:lnTo>
                  <a:pt x="1670304" y="176784"/>
                </a:lnTo>
                <a:lnTo>
                  <a:pt x="1670304" y="176784"/>
                </a:lnTo>
                <a:lnTo>
                  <a:pt x="1661160" y="182879"/>
                </a:lnTo>
                <a:lnTo>
                  <a:pt x="1664208" y="182879"/>
                </a:lnTo>
                <a:lnTo>
                  <a:pt x="1661160" y="185928"/>
                </a:lnTo>
                <a:lnTo>
                  <a:pt x="1661160" y="185928"/>
                </a:lnTo>
                <a:lnTo>
                  <a:pt x="1652016" y="225552"/>
                </a:lnTo>
                <a:lnTo>
                  <a:pt x="1648967" y="228600"/>
                </a:lnTo>
                <a:lnTo>
                  <a:pt x="1648967" y="231647"/>
                </a:lnTo>
                <a:lnTo>
                  <a:pt x="1645920" y="231647"/>
                </a:lnTo>
                <a:lnTo>
                  <a:pt x="1645920" y="231647"/>
                </a:lnTo>
                <a:lnTo>
                  <a:pt x="1636776" y="231647"/>
                </a:lnTo>
                <a:lnTo>
                  <a:pt x="1633728" y="231647"/>
                </a:lnTo>
                <a:lnTo>
                  <a:pt x="1633728" y="231647"/>
                </a:lnTo>
                <a:lnTo>
                  <a:pt x="1630679" y="225552"/>
                </a:lnTo>
                <a:lnTo>
                  <a:pt x="1630679" y="225552"/>
                </a:lnTo>
                <a:lnTo>
                  <a:pt x="1630679" y="225552"/>
                </a:lnTo>
                <a:lnTo>
                  <a:pt x="1639824" y="164591"/>
                </a:lnTo>
                <a:lnTo>
                  <a:pt x="1642872" y="161544"/>
                </a:lnTo>
                <a:lnTo>
                  <a:pt x="1642872" y="158496"/>
                </a:lnTo>
                <a:lnTo>
                  <a:pt x="1645920" y="158496"/>
                </a:lnTo>
                <a:lnTo>
                  <a:pt x="1655064" y="149352"/>
                </a:lnTo>
                <a:lnTo>
                  <a:pt x="1667255" y="146304"/>
                </a:lnTo>
                <a:lnTo>
                  <a:pt x="1676400" y="143256"/>
                </a:lnTo>
                <a:lnTo>
                  <a:pt x="1679448" y="140208"/>
                </a:lnTo>
                <a:lnTo>
                  <a:pt x="1688591" y="140208"/>
                </a:lnTo>
                <a:close/>
                <a:moveTo>
                  <a:pt x="1679448" y="149352"/>
                </a:moveTo>
                <a:lnTo>
                  <a:pt x="1679448" y="149352"/>
                </a:lnTo>
                <a:lnTo>
                  <a:pt x="1670304" y="152400"/>
                </a:lnTo>
                <a:lnTo>
                  <a:pt x="1661160" y="158496"/>
                </a:lnTo>
                <a:lnTo>
                  <a:pt x="1648967" y="164591"/>
                </a:lnTo>
                <a:lnTo>
                  <a:pt x="1652016" y="164591"/>
                </a:lnTo>
                <a:lnTo>
                  <a:pt x="1648967" y="167640"/>
                </a:lnTo>
                <a:lnTo>
                  <a:pt x="1648967" y="164591"/>
                </a:lnTo>
                <a:lnTo>
                  <a:pt x="1639824" y="225552"/>
                </a:lnTo>
                <a:lnTo>
                  <a:pt x="1639824" y="225552"/>
                </a:lnTo>
                <a:lnTo>
                  <a:pt x="1639824" y="225552"/>
                </a:lnTo>
                <a:lnTo>
                  <a:pt x="1639824" y="222504"/>
                </a:lnTo>
                <a:lnTo>
                  <a:pt x="1639824" y="222504"/>
                </a:lnTo>
                <a:lnTo>
                  <a:pt x="1636776" y="222504"/>
                </a:lnTo>
                <a:lnTo>
                  <a:pt x="1645920" y="222504"/>
                </a:lnTo>
                <a:lnTo>
                  <a:pt x="1642872" y="222504"/>
                </a:lnTo>
                <a:lnTo>
                  <a:pt x="1642872" y="222504"/>
                </a:lnTo>
                <a:lnTo>
                  <a:pt x="1642872" y="225552"/>
                </a:lnTo>
                <a:lnTo>
                  <a:pt x="1642872" y="222504"/>
                </a:lnTo>
                <a:lnTo>
                  <a:pt x="1652016" y="182879"/>
                </a:lnTo>
                <a:lnTo>
                  <a:pt x="1652016" y="182879"/>
                </a:lnTo>
                <a:lnTo>
                  <a:pt x="1655064" y="176784"/>
                </a:lnTo>
                <a:lnTo>
                  <a:pt x="1655064" y="176784"/>
                </a:lnTo>
                <a:lnTo>
                  <a:pt x="1667255" y="170688"/>
                </a:lnTo>
                <a:lnTo>
                  <a:pt x="1667255" y="167640"/>
                </a:lnTo>
                <a:lnTo>
                  <a:pt x="1679448" y="167640"/>
                </a:lnTo>
                <a:lnTo>
                  <a:pt x="1679448" y="167640"/>
                </a:lnTo>
                <a:lnTo>
                  <a:pt x="1685544" y="167640"/>
                </a:lnTo>
                <a:lnTo>
                  <a:pt x="1685544" y="167640"/>
                </a:lnTo>
                <a:lnTo>
                  <a:pt x="1688591" y="170688"/>
                </a:lnTo>
                <a:lnTo>
                  <a:pt x="1691640" y="170688"/>
                </a:lnTo>
                <a:lnTo>
                  <a:pt x="1694688" y="173735"/>
                </a:lnTo>
                <a:lnTo>
                  <a:pt x="1694688" y="173735"/>
                </a:lnTo>
                <a:lnTo>
                  <a:pt x="1697736" y="179832"/>
                </a:lnTo>
                <a:lnTo>
                  <a:pt x="1697736" y="179832"/>
                </a:lnTo>
                <a:lnTo>
                  <a:pt x="1697736" y="188976"/>
                </a:lnTo>
                <a:lnTo>
                  <a:pt x="1697736" y="195072"/>
                </a:lnTo>
                <a:lnTo>
                  <a:pt x="1697736" y="204216"/>
                </a:lnTo>
                <a:lnTo>
                  <a:pt x="1697736" y="213360"/>
                </a:lnTo>
                <a:lnTo>
                  <a:pt x="1688591" y="256032"/>
                </a:lnTo>
                <a:lnTo>
                  <a:pt x="1685544" y="262128"/>
                </a:lnTo>
                <a:lnTo>
                  <a:pt x="1673352" y="265176"/>
                </a:lnTo>
                <a:lnTo>
                  <a:pt x="1658112" y="268224"/>
                </a:lnTo>
                <a:lnTo>
                  <a:pt x="1658112" y="268224"/>
                </a:lnTo>
                <a:lnTo>
                  <a:pt x="1652016" y="274320"/>
                </a:lnTo>
                <a:lnTo>
                  <a:pt x="1645920" y="277368"/>
                </a:lnTo>
                <a:lnTo>
                  <a:pt x="1645920" y="277368"/>
                </a:lnTo>
                <a:lnTo>
                  <a:pt x="1633728" y="289560"/>
                </a:lnTo>
                <a:lnTo>
                  <a:pt x="1633728" y="289560"/>
                </a:lnTo>
                <a:lnTo>
                  <a:pt x="1624584" y="304800"/>
                </a:lnTo>
                <a:lnTo>
                  <a:pt x="1624584" y="304800"/>
                </a:lnTo>
                <a:lnTo>
                  <a:pt x="1618488" y="320040"/>
                </a:lnTo>
                <a:lnTo>
                  <a:pt x="1615440" y="341376"/>
                </a:lnTo>
                <a:lnTo>
                  <a:pt x="1612391" y="353568"/>
                </a:lnTo>
                <a:lnTo>
                  <a:pt x="1612391" y="365760"/>
                </a:lnTo>
                <a:lnTo>
                  <a:pt x="1612391" y="365760"/>
                </a:lnTo>
                <a:lnTo>
                  <a:pt x="1615440" y="381000"/>
                </a:lnTo>
                <a:lnTo>
                  <a:pt x="1615440" y="377952"/>
                </a:lnTo>
                <a:lnTo>
                  <a:pt x="1618488" y="390144"/>
                </a:lnTo>
                <a:lnTo>
                  <a:pt x="1618488" y="387096"/>
                </a:lnTo>
                <a:lnTo>
                  <a:pt x="1624584" y="396240"/>
                </a:lnTo>
                <a:lnTo>
                  <a:pt x="1621536" y="393192"/>
                </a:lnTo>
                <a:lnTo>
                  <a:pt x="1630679" y="396240"/>
                </a:lnTo>
                <a:lnTo>
                  <a:pt x="1627632" y="396240"/>
                </a:lnTo>
                <a:lnTo>
                  <a:pt x="1636776" y="393192"/>
                </a:lnTo>
                <a:lnTo>
                  <a:pt x="1636776" y="393192"/>
                </a:lnTo>
                <a:lnTo>
                  <a:pt x="1645920" y="387096"/>
                </a:lnTo>
                <a:lnTo>
                  <a:pt x="1645920" y="390144"/>
                </a:lnTo>
                <a:lnTo>
                  <a:pt x="1655064" y="377952"/>
                </a:lnTo>
                <a:lnTo>
                  <a:pt x="1655064" y="381000"/>
                </a:lnTo>
                <a:lnTo>
                  <a:pt x="1667255" y="365760"/>
                </a:lnTo>
                <a:lnTo>
                  <a:pt x="1670304" y="362712"/>
                </a:lnTo>
                <a:lnTo>
                  <a:pt x="1673352" y="368808"/>
                </a:lnTo>
                <a:lnTo>
                  <a:pt x="1673352" y="393192"/>
                </a:lnTo>
                <a:lnTo>
                  <a:pt x="1673352" y="396240"/>
                </a:lnTo>
                <a:lnTo>
                  <a:pt x="1670304" y="393192"/>
                </a:lnTo>
                <a:lnTo>
                  <a:pt x="1670304" y="393192"/>
                </a:lnTo>
                <a:lnTo>
                  <a:pt x="1667255" y="393192"/>
                </a:lnTo>
                <a:lnTo>
                  <a:pt x="1703832" y="384048"/>
                </a:lnTo>
                <a:lnTo>
                  <a:pt x="1700784" y="384048"/>
                </a:lnTo>
                <a:lnTo>
                  <a:pt x="1700784" y="384048"/>
                </a:lnTo>
                <a:lnTo>
                  <a:pt x="1700784" y="384048"/>
                </a:lnTo>
                <a:lnTo>
                  <a:pt x="1700784" y="384048"/>
                </a:lnTo>
                <a:lnTo>
                  <a:pt x="1700784" y="384048"/>
                </a:lnTo>
                <a:lnTo>
                  <a:pt x="1703832" y="374904"/>
                </a:lnTo>
                <a:lnTo>
                  <a:pt x="1703832" y="374904"/>
                </a:lnTo>
                <a:lnTo>
                  <a:pt x="1700784" y="374904"/>
                </a:lnTo>
                <a:lnTo>
                  <a:pt x="1703832" y="374904"/>
                </a:lnTo>
                <a:lnTo>
                  <a:pt x="1688591" y="365760"/>
                </a:lnTo>
                <a:lnTo>
                  <a:pt x="1685544" y="362712"/>
                </a:lnTo>
                <a:lnTo>
                  <a:pt x="1685544" y="359664"/>
                </a:lnTo>
                <a:lnTo>
                  <a:pt x="1685544" y="359664"/>
                </a:lnTo>
                <a:lnTo>
                  <a:pt x="1709928" y="210312"/>
                </a:lnTo>
                <a:lnTo>
                  <a:pt x="1712976" y="192024"/>
                </a:lnTo>
                <a:lnTo>
                  <a:pt x="1712976" y="179832"/>
                </a:lnTo>
                <a:lnTo>
                  <a:pt x="1712976" y="179832"/>
                </a:lnTo>
                <a:lnTo>
                  <a:pt x="1709928" y="164591"/>
                </a:lnTo>
                <a:lnTo>
                  <a:pt x="1709928" y="167640"/>
                </a:lnTo>
                <a:lnTo>
                  <a:pt x="1703832" y="155447"/>
                </a:lnTo>
                <a:lnTo>
                  <a:pt x="1706879" y="158496"/>
                </a:lnTo>
                <a:lnTo>
                  <a:pt x="1697736" y="152400"/>
                </a:lnTo>
                <a:lnTo>
                  <a:pt x="1697736" y="152400"/>
                </a:lnTo>
                <a:lnTo>
                  <a:pt x="1688591" y="149352"/>
                </a:lnTo>
                <a:lnTo>
                  <a:pt x="1688591" y="149352"/>
                </a:lnTo>
                <a:lnTo>
                  <a:pt x="1679448" y="149352"/>
                </a:lnTo>
                <a:close/>
                <a:moveTo>
                  <a:pt x="1377696" y="140208"/>
                </a:moveTo>
                <a:lnTo>
                  <a:pt x="1380744" y="140208"/>
                </a:lnTo>
                <a:lnTo>
                  <a:pt x="1386840" y="140208"/>
                </a:lnTo>
                <a:lnTo>
                  <a:pt x="1386840" y="140208"/>
                </a:lnTo>
                <a:lnTo>
                  <a:pt x="1392936" y="143256"/>
                </a:lnTo>
                <a:lnTo>
                  <a:pt x="1392936" y="143256"/>
                </a:lnTo>
                <a:lnTo>
                  <a:pt x="1402079" y="146304"/>
                </a:lnTo>
                <a:lnTo>
                  <a:pt x="1408176" y="152400"/>
                </a:lnTo>
                <a:lnTo>
                  <a:pt x="1408176" y="155447"/>
                </a:lnTo>
                <a:lnTo>
                  <a:pt x="1411224" y="158496"/>
                </a:lnTo>
                <a:lnTo>
                  <a:pt x="1411224" y="158496"/>
                </a:lnTo>
                <a:lnTo>
                  <a:pt x="1402079" y="222504"/>
                </a:lnTo>
                <a:lnTo>
                  <a:pt x="1399032" y="222504"/>
                </a:lnTo>
                <a:lnTo>
                  <a:pt x="1399032" y="225552"/>
                </a:lnTo>
                <a:lnTo>
                  <a:pt x="1392936" y="228600"/>
                </a:lnTo>
                <a:lnTo>
                  <a:pt x="1386840" y="228600"/>
                </a:lnTo>
                <a:lnTo>
                  <a:pt x="1383791" y="225552"/>
                </a:lnTo>
                <a:lnTo>
                  <a:pt x="1380744" y="222504"/>
                </a:lnTo>
                <a:lnTo>
                  <a:pt x="1380744" y="219456"/>
                </a:lnTo>
                <a:lnTo>
                  <a:pt x="1383791" y="176784"/>
                </a:lnTo>
                <a:lnTo>
                  <a:pt x="1383791" y="176784"/>
                </a:lnTo>
                <a:lnTo>
                  <a:pt x="1383791" y="173735"/>
                </a:lnTo>
                <a:lnTo>
                  <a:pt x="1383791" y="176784"/>
                </a:lnTo>
                <a:lnTo>
                  <a:pt x="1377696" y="173735"/>
                </a:lnTo>
                <a:lnTo>
                  <a:pt x="1380744" y="173735"/>
                </a:lnTo>
                <a:lnTo>
                  <a:pt x="1374648" y="173735"/>
                </a:lnTo>
                <a:lnTo>
                  <a:pt x="1374648" y="173735"/>
                </a:lnTo>
                <a:lnTo>
                  <a:pt x="1368552" y="173735"/>
                </a:lnTo>
                <a:lnTo>
                  <a:pt x="1371600" y="173735"/>
                </a:lnTo>
                <a:lnTo>
                  <a:pt x="1365504" y="176784"/>
                </a:lnTo>
                <a:lnTo>
                  <a:pt x="1365504" y="176784"/>
                </a:lnTo>
                <a:lnTo>
                  <a:pt x="1359408" y="182879"/>
                </a:lnTo>
                <a:lnTo>
                  <a:pt x="1362455" y="179832"/>
                </a:lnTo>
                <a:lnTo>
                  <a:pt x="1356360" y="188976"/>
                </a:lnTo>
                <a:lnTo>
                  <a:pt x="1356360" y="188976"/>
                </a:lnTo>
                <a:lnTo>
                  <a:pt x="1353312" y="204216"/>
                </a:lnTo>
                <a:lnTo>
                  <a:pt x="1353312" y="204216"/>
                </a:lnTo>
                <a:lnTo>
                  <a:pt x="1353312" y="216408"/>
                </a:lnTo>
                <a:lnTo>
                  <a:pt x="1353312" y="213360"/>
                </a:lnTo>
                <a:lnTo>
                  <a:pt x="1353312" y="225552"/>
                </a:lnTo>
                <a:lnTo>
                  <a:pt x="1353312" y="225552"/>
                </a:lnTo>
                <a:lnTo>
                  <a:pt x="1356360" y="234696"/>
                </a:lnTo>
                <a:lnTo>
                  <a:pt x="1356360" y="234696"/>
                </a:lnTo>
                <a:lnTo>
                  <a:pt x="1362455" y="240791"/>
                </a:lnTo>
                <a:lnTo>
                  <a:pt x="1371600" y="249935"/>
                </a:lnTo>
                <a:lnTo>
                  <a:pt x="1383791" y="265176"/>
                </a:lnTo>
                <a:lnTo>
                  <a:pt x="1383791" y="265176"/>
                </a:lnTo>
                <a:lnTo>
                  <a:pt x="1389888" y="280416"/>
                </a:lnTo>
                <a:lnTo>
                  <a:pt x="1389888" y="283464"/>
                </a:lnTo>
                <a:lnTo>
                  <a:pt x="1392936" y="301752"/>
                </a:lnTo>
                <a:lnTo>
                  <a:pt x="1392936" y="301752"/>
                </a:lnTo>
                <a:lnTo>
                  <a:pt x="1392936" y="323088"/>
                </a:lnTo>
                <a:lnTo>
                  <a:pt x="1386840" y="341376"/>
                </a:lnTo>
                <a:lnTo>
                  <a:pt x="1383791" y="356616"/>
                </a:lnTo>
                <a:lnTo>
                  <a:pt x="1374648" y="371856"/>
                </a:lnTo>
                <a:lnTo>
                  <a:pt x="1374648" y="371856"/>
                </a:lnTo>
                <a:lnTo>
                  <a:pt x="1368552" y="384048"/>
                </a:lnTo>
                <a:lnTo>
                  <a:pt x="1365504" y="384048"/>
                </a:lnTo>
                <a:lnTo>
                  <a:pt x="1359408" y="393192"/>
                </a:lnTo>
                <a:lnTo>
                  <a:pt x="1359408" y="393192"/>
                </a:lnTo>
                <a:lnTo>
                  <a:pt x="1350264" y="399288"/>
                </a:lnTo>
                <a:lnTo>
                  <a:pt x="1350264" y="399288"/>
                </a:lnTo>
                <a:lnTo>
                  <a:pt x="1341120" y="402336"/>
                </a:lnTo>
                <a:lnTo>
                  <a:pt x="1338072" y="402336"/>
                </a:lnTo>
                <a:lnTo>
                  <a:pt x="1328928" y="405384"/>
                </a:lnTo>
                <a:lnTo>
                  <a:pt x="1328928" y="405384"/>
                </a:lnTo>
                <a:lnTo>
                  <a:pt x="1322832" y="405384"/>
                </a:lnTo>
                <a:lnTo>
                  <a:pt x="1322832" y="405384"/>
                </a:lnTo>
                <a:lnTo>
                  <a:pt x="1313688" y="402336"/>
                </a:lnTo>
                <a:lnTo>
                  <a:pt x="1313688" y="402336"/>
                </a:lnTo>
                <a:lnTo>
                  <a:pt x="1307591" y="396240"/>
                </a:lnTo>
                <a:lnTo>
                  <a:pt x="1298448" y="390144"/>
                </a:lnTo>
                <a:lnTo>
                  <a:pt x="1295400" y="390144"/>
                </a:lnTo>
                <a:lnTo>
                  <a:pt x="1295400" y="387096"/>
                </a:lnTo>
                <a:lnTo>
                  <a:pt x="1295400" y="384048"/>
                </a:lnTo>
                <a:lnTo>
                  <a:pt x="1307591" y="320040"/>
                </a:lnTo>
                <a:lnTo>
                  <a:pt x="1307591" y="320040"/>
                </a:lnTo>
                <a:lnTo>
                  <a:pt x="1307591" y="316992"/>
                </a:lnTo>
                <a:lnTo>
                  <a:pt x="1307591" y="316992"/>
                </a:lnTo>
                <a:lnTo>
                  <a:pt x="1310640" y="313944"/>
                </a:lnTo>
                <a:lnTo>
                  <a:pt x="1310640" y="313944"/>
                </a:lnTo>
                <a:lnTo>
                  <a:pt x="1319784" y="313944"/>
                </a:lnTo>
                <a:lnTo>
                  <a:pt x="1322832" y="313944"/>
                </a:lnTo>
                <a:lnTo>
                  <a:pt x="1322832" y="316992"/>
                </a:lnTo>
                <a:lnTo>
                  <a:pt x="1325879" y="320040"/>
                </a:lnTo>
                <a:lnTo>
                  <a:pt x="1325879" y="320040"/>
                </a:lnTo>
                <a:lnTo>
                  <a:pt x="1325879" y="320040"/>
                </a:lnTo>
                <a:lnTo>
                  <a:pt x="1322832" y="365760"/>
                </a:lnTo>
                <a:lnTo>
                  <a:pt x="1322832" y="362712"/>
                </a:lnTo>
                <a:lnTo>
                  <a:pt x="1322832" y="368808"/>
                </a:lnTo>
                <a:lnTo>
                  <a:pt x="1322832" y="365760"/>
                </a:lnTo>
                <a:lnTo>
                  <a:pt x="1328928" y="371856"/>
                </a:lnTo>
                <a:lnTo>
                  <a:pt x="1328928" y="371856"/>
                </a:lnTo>
                <a:lnTo>
                  <a:pt x="1338072" y="371856"/>
                </a:lnTo>
                <a:lnTo>
                  <a:pt x="1335024" y="371856"/>
                </a:lnTo>
                <a:lnTo>
                  <a:pt x="1341120" y="371856"/>
                </a:lnTo>
                <a:lnTo>
                  <a:pt x="1338072" y="371856"/>
                </a:lnTo>
                <a:lnTo>
                  <a:pt x="1344167" y="371856"/>
                </a:lnTo>
                <a:lnTo>
                  <a:pt x="1344167" y="371856"/>
                </a:lnTo>
                <a:lnTo>
                  <a:pt x="1347216" y="368808"/>
                </a:lnTo>
                <a:lnTo>
                  <a:pt x="1347216" y="368808"/>
                </a:lnTo>
                <a:lnTo>
                  <a:pt x="1350264" y="365760"/>
                </a:lnTo>
                <a:lnTo>
                  <a:pt x="1350264" y="365760"/>
                </a:lnTo>
                <a:lnTo>
                  <a:pt x="1353312" y="359664"/>
                </a:lnTo>
                <a:lnTo>
                  <a:pt x="1353312" y="359664"/>
                </a:lnTo>
                <a:lnTo>
                  <a:pt x="1356360" y="353568"/>
                </a:lnTo>
                <a:lnTo>
                  <a:pt x="1356360" y="344424"/>
                </a:lnTo>
                <a:lnTo>
                  <a:pt x="1359408" y="335280"/>
                </a:lnTo>
                <a:lnTo>
                  <a:pt x="1359408" y="326136"/>
                </a:lnTo>
                <a:lnTo>
                  <a:pt x="1359408" y="326136"/>
                </a:lnTo>
                <a:lnTo>
                  <a:pt x="1359408" y="316992"/>
                </a:lnTo>
                <a:lnTo>
                  <a:pt x="1359408" y="316992"/>
                </a:lnTo>
                <a:lnTo>
                  <a:pt x="1356360" y="310896"/>
                </a:lnTo>
                <a:lnTo>
                  <a:pt x="1359408" y="310896"/>
                </a:lnTo>
                <a:lnTo>
                  <a:pt x="1353312" y="304800"/>
                </a:lnTo>
                <a:lnTo>
                  <a:pt x="1356360" y="304800"/>
                </a:lnTo>
                <a:lnTo>
                  <a:pt x="1353312" y="301752"/>
                </a:lnTo>
                <a:lnTo>
                  <a:pt x="1350264" y="298704"/>
                </a:lnTo>
                <a:lnTo>
                  <a:pt x="1338072" y="289560"/>
                </a:lnTo>
                <a:lnTo>
                  <a:pt x="1328928" y="274320"/>
                </a:lnTo>
                <a:lnTo>
                  <a:pt x="1328928" y="274320"/>
                </a:lnTo>
                <a:lnTo>
                  <a:pt x="1322832" y="259079"/>
                </a:lnTo>
                <a:lnTo>
                  <a:pt x="1322832" y="256032"/>
                </a:lnTo>
                <a:lnTo>
                  <a:pt x="1319784" y="237744"/>
                </a:lnTo>
                <a:lnTo>
                  <a:pt x="1319784" y="237744"/>
                </a:lnTo>
                <a:lnTo>
                  <a:pt x="1322832" y="216408"/>
                </a:lnTo>
                <a:lnTo>
                  <a:pt x="1325879" y="201168"/>
                </a:lnTo>
                <a:lnTo>
                  <a:pt x="1328928" y="185928"/>
                </a:lnTo>
                <a:lnTo>
                  <a:pt x="1335024" y="173735"/>
                </a:lnTo>
                <a:lnTo>
                  <a:pt x="1344167" y="161544"/>
                </a:lnTo>
                <a:lnTo>
                  <a:pt x="1344167" y="161544"/>
                </a:lnTo>
                <a:lnTo>
                  <a:pt x="1353312" y="152400"/>
                </a:lnTo>
                <a:lnTo>
                  <a:pt x="1353312" y="152400"/>
                </a:lnTo>
                <a:lnTo>
                  <a:pt x="1359408" y="146304"/>
                </a:lnTo>
                <a:lnTo>
                  <a:pt x="1362455" y="146304"/>
                </a:lnTo>
                <a:lnTo>
                  <a:pt x="1368552" y="143256"/>
                </a:lnTo>
                <a:lnTo>
                  <a:pt x="1371600" y="143256"/>
                </a:lnTo>
                <a:lnTo>
                  <a:pt x="1377696" y="140208"/>
                </a:lnTo>
                <a:close/>
                <a:moveTo>
                  <a:pt x="1371600" y="152400"/>
                </a:moveTo>
                <a:lnTo>
                  <a:pt x="1371600" y="149352"/>
                </a:lnTo>
                <a:lnTo>
                  <a:pt x="1365504" y="155447"/>
                </a:lnTo>
                <a:lnTo>
                  <a:pt x="1365504" y="152400"/>
                </a:lnTo>
                <a:lnTo>
                  <a:pt x="1359408" y="158496"/>
                </a:lnTo>
                <a:lnTo>
                  <a:pt x="1359408" y="158496"/>
                </a:lnTo>
                <a:lnTo>
                  <a:pt x="1350264" y="167640"/>
                </a:lnTo>
                <a:lnTo>
                  <a:pt x="1353312" y="164591"/>
                </a:lnTo>
                <a:lnTo>
                  <a:pt x="1344167" y="176784"/>
                </a:lnTo>
                <a:lnTo>
                  <a:pt x="1338072" y="188976"/>
                </a:lnTo>
                <a:lnTo>
                  <a:pt x="1335024" y="201168"/>
                </a:lnTo>
                <a:lnTo>
                  <a:pt x="1331976" y="216408"/>
                </a:lnTo>
                <a:lnTo>
                  <a:pt x="1328928" y="237744"/>
                </a:lnTo>
                <a:lnTo>
                  <a:pt x="1328928" y="237744"/>
                </a:lnTo>
                <a:lnTo>
                  <a:pt x="1331976" y="256032"/>
                </a:lnTo>
                <a:lnTo>
                  <a:pt x="1331976" y="256032"/>
                </a:lnTo>
                <a:lnTo>
                  <a:pt x="1338072" y="271272"/>
                </a:lnTo>
                <a:lnTo>
                  <a:pt x="1335024" y="271272"/>
                </a:lnTo>
                <a:lnTo>
                  <a:pt x="1344167" y="283464"/>
                </a:lnTo>
                <a:lnTo>
                  <a:pt x="1356360" y="292608"/>
                </a:lnTo>
                <a:lnTo>
                  <a:pt x="1359408" y="295656"/>
                </a:lnTo>
                <a:lnTo>
                  <a:pt x="1362455" y="298704"/>
                </a:lnTo>
                <a:lnTo>
                  <a:pt x="1362455" y="298704"/>
                </a:lnTo>
                <a:lnTo>
                  <a:pt x="1365504" y="307848"/>
                </a:lnTo>
                <a:lnTo>
                  <a:pt x="1365504" y="307848"/>
                </a:lnTo>
                <a:lnTo>
                  <a:pt x="1368552" y="316992"/>
                </a:lnTo>
                <a:lnTo>
                  <a:pt x="1368552" y="316992"/>
                </a:lnTo>
                <a:lnTo>
                  <a:pt x="1368552" y="326136"/>
                </a:lnTo>
                <a:lnTo>
                  <a:pt x="1368552" y="326136"/>
                </a:lnTo>
                <a:lnTo>
                  <a:pt x="1368552" y="338328"/>
                </a:lnTo>
                <a:lnTo>
                  <a:pt x="1365504" y="347472"/>
                </a:lnTo>
                <a:lnTo>
                  <a:pt x="1365504" y="356616"/>
                </a:lnTo>
                <a:lnTo>
                  <a:pt x="1362455" y="362712"/>
                </a:lnTo>
                <a:lnTo>
                  <a:pt x="1362455" y="362712"/>
                </a:lnTo>
                <a:lnTo>
                  <a:pt x="1356360" y="368808"/>
                </a:lnTo>
                <a:lnTo>
                  <a:pt x="1356360" y="368808"/>
                </a:lnTo>
                <a:lnTo>
                  <a:pt x="1353312" y="374904"/>
                </a:lnTo>
                <a:lnTo>
                  <a:pt x="1353312" y="374904"/>
                </a:lnTo>
                <a:lnTo>
                  <a:pt x="1347216" y="377952"/>
                </a:lnTo>
                <a:lnTo>
                  <a:pt x="1347216" y="377952"/>
                </a:lnTo>
                <a:lnTo>
                  <a:pt x="1341120" y="381000"/>
                </a:lnTo>
                <a:lnTo>
                  <a:pt x="1341120" y="381000"/>
                </a:lnTo>
                <a:lnTo>
                  <a:pt x="1335024" y="381000"/>
                </a:lnTo>
                <a:lnTo>
                  <a:pt x="1335024" y="381000"/>
                </a:lnTo>
                <a:lnTo>
                  <a:pt x="1325879" y="381000"/>
                </a:lnTo>
                <a:lnTo>
                  <a:pt x="1322832" y="377952"/>
                </a:lnTo>
                <a:lnTo>
                  <a:pt x="1316736" y="371856"/>
                </a:lnTo>
                <a:lnTo>
                  <a:pt x="1313688" y="368808"/>
                </a:lnTo>
                <a:lnTo>
                  <a:pt x="1313688" y="365760"/>
                </a:lnTo>
                <a:lnTo>
                  <a:pt x="1313688" y="365760"/>
                </a:lnTo>
                <a:lnTo>
                  <a:pt x="1316736" y="320040"/>
                </a:lnTo>
                <a:lnTo>
                  <a:pt x="1316736" y="320040"/>
                </a:lnTo>
                <a:lnTo>
                  <a:pt x="1316736" y="320040"/>
                </a:lnTo>
                <a:lnTo>
                  <a:pt x="1316736" y="323088"/>
                </a:lnTo>
                <a:lnTo>
                  <a:pt x="1316736" y="323088"/>
                </a:lnTo>
                <a:lnTo>
                  <a:pt x="1319784" y="323088"/>
                </a:lnTo>
                <a:lnTo>
                  <a:pt x="1310640" y="323088"/>
                </a:lnTo>
                <a:lnTo>
                  <a:pt x="1313688" y="323088"/>
                </a:lnTo>
                <a:lnTo>
                  <a:pt x="1313688" y="323088"/>
                </a:lnTo>
                <a:lnTo>
                  <a:pt x="1316736" y="320040"/>
                </a:lnTo>
                <a:lnTo>
                  <a:pt x="1313688" y="323088"/>
                </a:lnTo>
                <a:lnTo>
                  <a:pt x="1313688" y="323088"/>
                </a:lnTo>
                <a:lnTo>
                  <a:pt x="1304544" y="384048"/>
                </a:lnTo>
                <a:lnTo>
                  <a:pt x="1304544" y="384048"/>
                </a:lnTo>
                <a:lnTo>
                  <a:pt x="1304544" y="387096"/>
                </a:lnTo>
                <a:lnTo>
                  <a:pt x="1304544" y="384048"/>
                </a:lnTo>
                <a:lnTo>
                  <a:pt x="1310640" y="390144"/>
                </a:lnTo>
                <a:lnTo>
                  <a:pt x="1319784" y="393192"/>
                </a:lnTo>
                <a:lnTo>
                  <a:pt x="1316736" y="393192"/>
                </a:lnTo>
                <a:lnTo>
                  <a:pt x="1325879" y="396240"/>
                </a:lnTo>
                <a:lnTo>
                  <a:pt x="1322832" y="396240"/>
                </a:lnTo>
                <a:lnTo>
                  <a:pt x="1328928" y="396240"/>
                </a:lnTo>
                <a:lnTo>
                  <a:pt x="1328928" y="396240"/>
                </a:lnTo>
                <a:lnTo>
                  <a:pt x="1338072" y="393192"/>
                </a:lnTo>
                <a:lnTo>
                  <a:pt x="1338072" y="396240"/>
                </a:lnTo>
                <a:lnTo>
                  <a:pt x="1344167" y="390144"/>
                </a:lnTo>
                <a:lnTo>
                  <a:pt x="1344167" y="393192"/>
                </a:lnTo>
                <a:lnTo>
                  <a:pt x="1353312" y="384048"/>
                </a:lnTo>
                <a:lnTo>
                  <a:pt x="1353312" y="387096"/>
                </a:lnTo>
                <a:lnTo>
                  <a:pt x="1359408" y="377952"/>
                </a:lnTo>
                <a:lnTo>
                  <a:pt x="1359408" y="377952"/>
                </a:lnTo>
                <a:lnTo>
                  <a:pt x="1368552" y="365760"/>
                </a:lnTo>
                <a:lnTo>
                  <a:pt x="1368552" y="365760"/>
                </a:lnTo>
                <a:lnTo>
                  <a:pt x="1374648" y="353568"/>
                </a:lnTo>
                <a:lnTo>
                  <a:pt x="1377696" y="338328"/>
                </a:lnTo>
                <a:lnTo>
                  <a:pt x="1383791" y="320040"/>
                </a:lnTo>
                <a:lnTo>
                  <a:pt x="1383791" y="301752"/>
                </a:lnTo>
                <a:lnTo>
                  <a:pt x="1383791" y="301752"/>
                </a:lnTo>
                <a:lnTo>
                  <a:pt x="1380744" y="283464"/>
                </a:lnTo>
                <a:lnTo>
                  <a:pt x="1380744" y="286512"/>
                </a:lnTo>
                <a:lnTo>
                  <a:pt x="1374648" y="268224"/>
                </a:lnTo>
                <a:lnTo>
                  <a:pt x="1377696" y="271272"/>
                </a:lnTo>
                <a:lnTo>
                  <a:pt x="1365504" y="256032"/>
                </a:lnTo>
                <a:lnTo>
                  <a:pt x="1356360" y="246888"/>
                </a:lnTo>
                <a:lnTo>
                  <a:pt x="1350264" y="237744"/>
                </a:lnTo>
                <a:lnTo>
                  <a:pt x="1350264" y="237744"/>
                </a:lnTo>
                <a:lnTo>
                  <a:pt x="1344167" y="228600"/>
                </a:lnTo>
                <a:lnTo>
                  <a:pt x="1344167" y="225552"/>
                </a:lnTo>
                <a:lnTo>
                  <a:pt x="1344167" y="216408"/>
                </a:lnTo>
                <a:lnTo>
                  <a:pt x="1344167" y="216408"/>
                </a:lnTo>
                <a:lnTo>
                  <a:pt x="1344167" y="204216"/>
                </a:lnTo>
                <a:lnTo>
                  <a:pt x="1344167" y="201168"/>
                </a:lnTo>
                <a:lnTo>
                  <a:pt x="1347216" y="185928"/>
                </a:lnTo>
                <a:lnTo>
                  <a:pt x="1347216" y="185928"/>
                </a:lnTo>
                <a:lnTo>
                  <a:pt x="1353312" y="176784"/>
                </a:lnTo>
                <a:lnTo>
                  <a:pt x="1353312" y="176784"/>
                </a:lnTo>
                <a:lnTo>
                  <a:pt x="1359408" y="170688"/>
                </a:lnTo>
                <a:lnTo>
                  <a:pt x="1359408" y="167640"/>
                </a:lnTo>
                <a:lnTo>
                  <a:pt x="1365504" y="164591"/>
                </a:lnTo>
                <a:lnTo>
                  <a:pt x="1368552" y="164591"/>
                </a:lnTo>
                <a:lnTo>
                  <a:pt x="1374648" y="164591"/>
                </a:lnTo>
                <a:lnTo>
                  <a:pt x="1374648" y="164591"/>
                </a:lnTo>
                <a:lnTo>
                  <a:pt x="1383791" y="164591"/>
                </a:lnTo>
                <a:lnTo>
                  <a:pt x="1383791" y="164591"/>
                </a:lnTo>
                <a:lnTo>
                  <a:pt x="1389888" y="170688"/>
                </a:lnTo>
                <a:lnTo>
                  <a:pt x="1392936" y="173735"/>
                </a:lnTo>
                <a:lnTo>
                  <a:pt x="1392936" y="176784"/>
                </a:lnTo>
                <a:lnTo>
                  <a:pt x="1392936" y="176784"/>
                </a:lnTo>
                <a:lnTo>
                  <a:pt x="1389888" y="219456"/>
                </a:lnTo>
                <a:lnTo>
                  <a:pt x="1389888" y="219456"/>
                </a:lnTo>
                <a:lnTo>
                  <a:pt x="1389888" y="219456"/>
                </a:lnTo>
                <a:lnTo>
                  <a:pt x="1386840" y="219456"/>
                </a:lnTo>
                <a:lnTo>
                  <a:pt x="1392936" y="219456"/>
                </a:lnTo>
                <a:lnTo>
                  <a:pt x="1389888" y="219456"/>
                </a:lnTo>
                <a:lnTo>
                  <a:pt x="1392936" y="216408"/>
                </a:lnTo>
                <a:lnTo>
                  <a:pt x="1392936" y="219456"/>
                </a:lnTo>
                <a:lnTo>
                  <a:pt x="1402079" y="158496"/>
                </a:lnTo>
                <a:lnTo>
                  <a:pt x="1402079" y="158496"/>
                </a:lnTo>
                <a:lnTo>
                  <a:pt x="1402079" y="155447"/>
                </a:lnTo>
                <a:lnTo>
                  <a:pt x="1402079" y="158496"/>
                </a:lnTo>
                <a:lnTo>
                  <a:pt x="1395984" y="155447"/>
                </a:lnTo>
                <a:lnTo>
                  <a:pt x="1389888" y="152400"/>
                </a:lnTo>
                <a:lnTo>
                  <a:pt x="1389888" y="152400"/>
                </a:lnTo>
                <a:lnTo>
                  <a:pt x="1383791" y="149352"/>
                </a:lnTo>
                <a:lnTo>
                  <a:pt x="1383791" y="149352"/>
                </a:lnTo>
                <a:lnTo>
                  <a:pt x="1377696" y="149352"/>
                </a:lnTo>
                <a:lnTo>
                  <a:pt x="1380744" y="149352"/>
                </a:lnTo>
                <a:lnTo>
                  <a:pt x="1371600" y="152400"/>
                </a:lnTo>
                <a:close/>
                <a:moveTo>
                  <a:pt x="899160" y="140208"/>
                </a:moveTo>
                <a:lnTo>
                  <a:pt x="899160" y="140208"/>
                </a:lnTo>
                <a:lnTo>
                  <a:pt x="905255" y="140208"/>
                </a:lnTo>
                <a:lnTo>
                  <a:pt x="908304" y="140208"/>
                </a:lnTo>
                <a:lnTo>
                  <a:pt x="914400" y="143256"/>
                </a:lnTo>
                <a:lnTo>
                  <a:pt x="914400" y="143256"/>
                </a:lnTo>
                <a:lnTo>
                  <a:pt x="920496" y="146304"/>
                </a:lnTo>
                <a:lnTo>
                  <a:pt x="923544" y="146304"/>
                </a:lnTo>
                <a:lnTo>
                  <a:pt x="929640" y="152400"/>
                </a:lnTo>
                <a:lnTo>
                  <a:pt x="929640" y="155447"/>
                </a:lnTo>
                <a:lnTo>
                  <a:pt x="929640" y="155447"/>
                </a:lnTo>
                <a:lnTo>
                  <a:pt x="932688" y="158496"/>
                </a:lnTo>
                <a:lnTo>
                  <a:pt x="920496" y="222504"/>
                </a:lnTo>
                <a:lnTo>
                  <a:pt x="920496" y="222504"/>
                </a:lnTo>
                <a:lnTo>
                  <a:pt x="917448" y="225552"/>
                </a:lnTo>
                <a:lnTo>
                  <a:pt x="914400" y="228600"/>
                </a:lnTo>
                <a:lnTo>
                  <a:pt x="908304" y="228600"/>
                </a:lnTo>
                <a:lnTo>
                  <a:pt x="902208" y="225552"/>
                </a:lnTo>
                <a:lnTo>
                  <a:pt x="902208" y="222504"/>
                </a:lnTo>
                <a:lnTo>
                  <a:pt x="902208" y="219456"/>
                </a:lnTo>
                <a:lnTo>
                  <a:pt x="905255" y="176784"/>
                </a:lnTo>
                <a:lnTo>
                  <a:pt x="905255" y="176784"/>
                </a:lnTo>
                <a:lnTo>
                  <a:pt x="905255" y="173735"/>
                </a:lnTo>
                <a:lnTo>
                  <a:pt x="905255" y="176784"/>
                </a:lnTo>
                <a:lnTo>
                  <a:pt x="899160" y="173735"/>
                </a:lnTo>
                <a:lnTo>
                  <a:pt x="902208" y="173735"/>
                </a:lnTo>
                <a:lnTo>
                  <a:pt x="893064" y="173735"/>
                </a:lnTo>
                <a:lnTo>
                  <a:pt x="896112" y="173735"/>
                </a:lnTo>
                <a:lnTo>
                  <a:pt x="890016" y="173735"/>
                </a:lnTo>
                <a:lnTo>
                  <a:pt x="890016" y="173735"/>
                </a:lnTo>
                <a:lnTo>
                  <a:pt x="883920" y="176784"/>
                </a:lnTo>
                <a:lnTo>
                  <a:pt x="886967" y="176784"/>
                </a:lnTo>
                <a:lnTo>
                  <a:pt x="880872" y="182879"/>
                </a:lnTo>
                <a:lnTo>
                  <a:pt x="880872" y="179832"/>
                </a:lnTo>
                <a:lnTo>
                  <a:pt x="877824" y="188976"/>
                </a:lnTo>
                <a:lnTo>
                  <a:pt x="877824" y="188976"/>
                </a:lnTo>
                <a:lnTo>
                  <a:pt x="874776" y="204216"/>
                </a:lnTo>
                <a:lnTo>
                  <a:pt x="874776" y="204216"/>
                </a:lnTo>
                <a:lnTo>
                  <a:pt x="871728" y="216408"/>
                </a:lnTo>
                <a:lnTo>
                  <a:pt x="871728" y="213360"/>
                </a:lnTo>
                <a:lnTo>
                  <a:pt x="874776" y="225552"/>
                </a:lnTo>
                <a:lnTo>
                  <a:pt x="874776" y="225552"/>
                </a:lnTo>
                <a:lnTo>
                  <a:pt x="877824" y="234696"/>
                </a:lnTo>
                <a:lnTo>
                  <a:pt x="877824" y="234696"/>
                </a:lnTo>
                <a:lnTo>
                  <a:pt x="883920" y="240791"/>
                </a:lnTo>
                <a:lnTo>
                  <a:pt x="893064" y="249935"/>
                </a:lnTo>
                <a:lnTo>
                  <a:pt x="905255" y="265176"/>
                </a:lnTo>
                <a:lnTo>
                  <a:pt x="905255" y="265176"/>
                </a:lnTo>
                <a:lnTo>
                  <a:pt x="911352" y="280416"/>
                </a:lnTo>
                <a:lnTo>
                  <a:pt x="911352" y="283464"/>
                </a:lnTo>
                <a:lnTo>
                  <a:pt x="914400" y="301752"/>
                </a:lnTo>
                <a:lnTo>
                  <a:pt x="914400" y="301752"/>
                </a:lnTo>
                <a:lnTo>
                  <a:pt x="911352" y="323088"/>
                </a:lnTo>
                <a:lnTo>
                  <a:pt x="908304" y="341376"/>
                </a:lnTo>
                <a:lnTo>
                  <a:pt x="902208" y="356616"/>
                </a:lnTo>
                <a:lnTo>
                  <a:pt x="896112" y="371856"/>
                </a:lnTo>
                <a:lnTo>
                  <a:pt x="896112" y="371856"/>
                </a:lnTo>
                <a:lnTo>
                  <a:pt x="886967" y="384048"/>
                </a:lnTo>
                <a:lnTo>
                  <a:pt x="886967" y="384048"/>
                </a:lnTo>
                <a:lnTo>
                  <a:pt x="880872" y="393192"/>
                </a:lnTo>
                <a:lnTo>
                  <a:pt x="877824" y="393192"/>
                </a:lnTo>
                <a:lnTo>
                  <a:pt x="871728" y="399288"/>
                </a:lnTo>
                <a:lnTo>
                  <a:pt x="868679" y="399288"/>
                </a:lnTo>
                <a:lnTo>
                  <a:pt x="862584" y="402336"/>
                </a:lnTo>
                <a:lnTo>
                  <a:pt x="859536" y="402336"/>
                </a:lnTo>
                <a:lnTo>
                  <a:pt x="850391" y="405384"/>
                </a:lnTo>
                <a:lnTo>
                  <a:pt x="850391" y="405384"/>
                </a:lnTo>
                <a:lnTo>
                  <a:pt x="844296" y="405384"/>
                </a:lnTo>
                <a:lnTo>
                  <a:pt x="841248" y="405384"/>
                </a:lnTo>
                <a:lnTo>
                  <a:pt x="835152" y="402336"/>
                </a:lnTo>
                <a:lnTo>
                  <a:pt x="835152" y="402336"/>
                </a:lnTo>
                <a:lnTo>
                  <a:pt x="826008" y="396240"/>
                </a:lnTo>
                <a:lnTo>
                  <a:pt x="819912" y="390144"/>
                </a:lnTo>
                <a:lnTo>
                  <a:pt x="816864" y="390144"/>
                </a:lnTo>
                <a:lnTo>
                  <a:pt x="816864" y="387096"/>
                </a:lnTo>
                <a:lnTo>
                  <a:pt x="816864" y="384048"/>
                </a:lnTo>
                <a:lnTo>
                  <a:pt x="826008" y="320040"/>
                </a:lnTo>
                <a:lnTo>
                  <a:pt x="826008" y="320040"/>
                </a:lnTo>
                <a:lnTo>
                  <a:pt x="829055" y="316992"/>
                </a:lnTo>
                <a:lnTo>
                  <a:pt x="829055" y="316992"/>
                </a:lnTo>
                <a:lnTo>
                  <a:pt x="829055" y="313944"/>
                </a:lnTo>
                <a:lnTo>
                  <a:pt x="832104" y="313944"/>
                </a:lnTo>
                <a:lnTo>
                  <a:pt x="841248" y="313944"/>
                </a:lnTo>
                <a:lnTo>
                  <a:pt x="844296" y="313944"/>
                </a:lnTo>
                <a:lnTo>
                  <a:pt x="844296" y="316992"/>
                </a:lnTo>
                <a:lnTo>
                  <a:pt x="847344" y="320040"/>
                </a:lnTo>
                <a:lnTo>
                  <a:pt x="847344" y="320040"/>
                </a:lnTo>
                <a:lnTo>
                  <a:pt x="844296" y="365760"/>
                </a:lnTo>
                <a:lnTo>
                  <a:pt x="844296" y="365760"/>
                </a:lnTo>
                <a:lnTo>
                  <a:pt x="844296" y="368808"/>
                </a:lnTo>
                <a:lnTo>
                  <a:pt x="841248" y="365760"/>
                </a:lnTo>
                <a:lnTo>
                  <a:pt x="850391" y="371856"/>
                </a:lnTo>
                <a:lnTo>
                  <a:pt x="847344" y="371856"/>
                </a:lnTo>
                <a:lnTo>
                  <a:pt x="856488" y="371856"/>
                </a:lnTo>
                <a:lnTo>
                  <a:pt x="856488" y="371856"/>
                </a:lnTo>
                <a:lnTo>
                  <a:pt x="862584" y="371856"/>
                </a:lnTo>
                <a:lnTo>
                  <a:pt x="859536" y="371856"/>
                </a:lnTo>
                <a:lnTo>
                  <a:pt x="865632" y="371856"/>
                </a:lnTo>
                <a:lnTo>
                  <a:pt x="862584" y="371856"/>
                </a:lnTo>
                <a:lnTo>
                  <a:pt x="868679" y="368808"/>
                </a:lnTo>
                <a:lnTo>
                  <a:pt x="868679" y="368808"/>
                </a:lnTo>
                <a:lnTo>
                  <a:pt x="871728" y="365760"/>
                </a:lnTo>
                <a:lnTo>
                  <a:pt x="871728" y="365760"/>
                </a:lnTo>
                <a:lnTo>
                  <a:pt x="874776" y="359664"/>
                </a:lnTo>
                <a:lnTo>
                  <a:pt x="877824" y="353568"/>
                </a:lnTo>
                <a:lnTo>
                  <a:pt x="877824" y="344424"/>
                </a:lnTo>
                <a:lnTo>
                  <a:pt x="880872" y="335280"/>
                </a:lnTo>
                <a:lnTo>
                  <a:pt x="880872" y="326136"/>
                </a:lnTo>
                <a:lnTo>
                  <a:pt x="880872" y="326136"/>
                </a:lnTo>
                <a:lnTo>
                  <a:pt x="880872" y="316992"/>
                </a:lnTo>
                <a:lnTo>
                  <a:pt x="880872" y="316992"/>
                </a:lnTo>
                <a:lnTo>
                  <a:pt x="877824" y="310896"/>
                </a:lnTo>
                <a:lnTo>
                  <a:pt x="877824" y="310896"/>
                </a:lnTo>
                <a:lnTo>
                  <a:pt x="874776" y="304800"/>
                </a:lnTo>
                <a:lnTo>
                  <a:pt x="874776" y="304800"/>
                </a:lnTo>
                <a:lnTo>
                  <a:pt x="874776" y="301752"/>
                </a:lnTo>
                <a:lnTo>
                  <a:pt x="868679" y="298704"/>
                </a:lnTo>
                <a:lnTo>
                  <a:pt x="859536" y="289560"/>
                </a:lnTo>
                <a:lnTo>
                  <a:pt x="859536" y="289560"/>
                </a:lnTo>
                <a:lnTo>
                  <a:pt x="850391" y="274320"/>
                </a:lnTo>
                <a:lnTo>
                  <a:pt x="850391" y="274320"/>
                </a:lnTo>
                <a:lnTo>
                  <a:pt x="844296" y="259079"/>
                </a:lnTo>
                <a:lnTo>
                  <a:pt x="844296" y="256032"/>
                </a:lnTo>
                <a:lnTo>
                  <a:pt x="841248" y="237744"/>
                </a:lnTo>
                <a:lnTo>
                  <a:pt x="841248" y="237744"/>
                </a:lnTo>
                <a:lnTo>
                  <a:pt x="841248" y="216408"/>
                </a:lnTo>
                <a:lnTo>
                  <a:pt x="844296" y="201168"/>
                </a:lnTo>
                <a:lnTo>
                  <a:pt x="850391" y="185928"/>
                </a:lnTo>
                <a:lnTo>
                  <a:pt x="856488" y="173735"/>
                </a:lnTo>
                <a:lnTo>
                  <a:pt x="865632" y="161544"/>
                </a:lnTo>
                <a:lnTo>
                  <a:pt x="865632" y="161544"/>
                </a:lnTo>
                <a:lnTo>
                  <a:pt x="871728" y="152400"/>
                </a:lnTo>
                <a:lnTo>
                  <a:pt x="874776" y="152400"/>
                </a:lnTo>
                <a:lnTo>
                  <a:pt x="880872" y="146304"/>
                </a:lnTo>
                <a:lnTo>
                  <a:pt x="880872" y="146304"/>
                </a:lnTo>
                <a:lnTo>
                  <a:pt x="890016" y="143256"/>
                </a:lnTo>
                <a:lnTo>
                  <a:pt x="890016" y="143256"/>
                </a:lnTo>
                <a:lnTo>
                  <a:pt x="899160" y="140208"/>
                </a:lnTo>
                <a:close/>
                <a:moveTo>
                  <a:pt x="893064" y="152400"/>
                </a:moveTo>
                <a:lnTo>
                  <a:pt x="893064" y="149352"/>
                </a:lnTo>
                <a:lnTo>
                  <a:pt x="886967" y="155447"/>
                </a:lnTo>
                <a:lnTo>
                  <a:pt x="886967" y="152400"/>
                </a:lnTo>
                <a:lnTo>
                  <a:pt x="877824" y="158496"/>
                </a:lnTo>
                <a:lnTo>
                  <a:pt x="880872" y="158496"/>
                </a:lnTo>
                <a:lnTo>
                  <a:pt x="871728" y="167640"/>
                </a:lnTo>
                <a:lnTo>
                  <a:pt x="871728" y="164591"/>
                </a:lnTo>
                <a:lnTo>
                  <a:pt x="865632" y="176784"/>
                </a:lnTo>
                <a:lnTo>
                  <a:pt x="859536" y="188976"/>
                </a:lnTo>
                <a:lnTo>
                  <a:pt x="853440" y="201168"/>
                </a:lnTo>
                <a:lnTo>
                  <a:pt x="850391" y="216408"/>
                </a:lnTo>
                <a:lnTo>
                  <a:pt x="850391" y="237744"/>
                </a:lnTo>
                <a:lnTo>
                  <a:pt x="850391" y="237744"/>
                </a:lnTo>
                <a:lnTo>
                  <a:pt x="850391" y="256032"/>
                </a:lnTo>
                <a:lnTo>
                  <a:pt x="850391" y="256032"/>
                </a:lnTo>
                <a:lnTo>
                  <a:pt x="856488" y="271272"/>
                </a:lnTo>
                <a:lnTo>
                  <a:pt x="856488" y="271272"/>
                </a:lnTo>
                <a:lnTo>
                  <a:pt x="865632" y="283464"/>
                </a:lnTo>
                <a:lnTo>
                  <a:pt x="865632" y="283464"/>
                </a:lnTo>
                <a:lnTo>
                  <a:pt x="877824" y="292608"/>
                </a:lnTo>
                <a:lnTo>
                  <a:pt x="880872" y="295656"/>
                </a:lnTo>
                <a:lnTo>
                  <a:pt x="883920" y="298704"/>
                </a:lnTo>
                <a:lnTo>
                  <a:pt x="883920" y="298704"/>
                </a:lnTo>
                <a:lnTo>
                  <a:pt x="886967" y="307848"/>
                </a:lnTo>
                <a:lnTo>
                  <a:pt x="886967" y="307848"/>
                </a:lnTo>
                <a:lnTo>
                  <a:pt x="890016" y="316992"/>
                </a:lnTo>
                <a:lnTo>
                  <a:pt x="890016" y="316992"/>
                </a:lnTo>
                <a:lnTo>
                  <a:pt x="890016" y="326136"/>
                </a:lnTo>
                <a:lnTo>
                  <a:pt x="890016" y="326136"/>
                </a:lnTo>
                <a:lnTo>
                  <a:pt x="890016" y="338328"/>
                </a:lnTo>
                <a:lnTo>
                  <a:pt x="886967" y="347472"/>
                </a:lnTo>
                <a:lnTo>
                  <a:pt x="883920" y="356616"/>
                </a:lnTo>
                <a:lnTo>
                  <a:pt x="880872" y="362712"/>
                </a:lnTo>
                <a:lnTo>
                  <a:pt x="877824" y="368808"/>
                </a:lnTo>
                <a:lnTo>
                  <a:pt x="877824" y="368808"/>
                </a:lnTo>
                <a:lnTo>
                  <a:pt x="874776" y="374904"/>
                </a:lnTo>
                <a:lnTo>
                  <a:pt x="874776" y="374904"/>
                </a:lnTo>
                <a:lnTo>
                  <a:pt x="868679" y="377952"/>
                </a:lnTo>
                <a:lnTo>
                  <a:pt x="868679" y="377952"/>
                </a:lnTo>
                <a:lnTo>
                  <a:pt x="862584" y="381000"/>
                </a:lnTo>
                <a:lnTo>
                  <a:pt x="862584" y="381000"/>
                </a:lnTo>
                <a:lnTo>
                  <a:pt x="856488" y="381000"/>
                </a:lnTo>
                <a:lnTo>
                  <a:pt x="856488" y="381000"/>
                </a:lnTo>
                <a:lnTo>
                  <a:pt x="847344" y="381000"/>
                </a:lnTo>
                <a:lnTo>
                  <a:pt x="844296" y="377952"/>
                </a:lnTo>
                <a:lnTo>
                  <a:pt x="835152" y="371856"/>
                </a:lnTo>
                <a:lnTo>
                  <a:pt x="835152" y="368808"/>
                </a:lnTo>
                <a:lnTo>
                  <a:pt x="835152" y="365760"/>
                </a:lnTo>
                <a:lnTo>
                  <a:pt x="835152" y="365760"/>
                </a:lnTo>
                <a:lnTo>
                  <a:pt x="838200" y="320040"/>
                </a:lnTo>
                <a:lnTo>
                  <a:pt x="838200" y="320040"/>
                </a:lnTo>
                <a:lnTo>
                  <a:pt x="838200" y="323088"/>
                </a:lnTo>
                <a:lnTo>
                  <a:pt x="838200" y="323088"/>
                </a:lnTo>
                <a:lnTo>
                  <a:pt x="841248" y="323088"/>
                </a:lnTo>
                <a:lnTo>
                  <a:pt x="832104" y="323088"/>
                </a:lnTo>
                <a:lnTo>
                  <a:pt x="835152" y="323088"/>
                </a:lnTo>
                <a:lnTo>
                  <a:pt x="835152" y="323088"/>
                </a:lnTo>
                <a:lnTo>
                  <a:pt x="835152" y="320040"/>
                </a:lnTo>
                <a:lnTo>
                  <a:pt x="835152" y="323088"/>
                </a:lnTo>
                <a:lnTo>
                  <a:pt x="835152" y="323088"/>
                </a:lnTo>
                <a:lnTo>
                  <a:pt x="826008" y="384048"/>
                </a:lnTo>
                <a:lnTo>
                  <a:pt x="826008" y="384048"/>
                </a:lnTo>
                <a:lnTo>
                  <a:pt x="826008" y="387096"/>
                </a:lnTo>
                <a:lnTo>
                  <a:pt x="826008" y="384048"/>
                </a:lnTo>
                <a:lnTo>
                  <a:pt x="832104" y="390144"/>
                </a:lnTo>
                <a:lnTo>
                  <a:pt x="838200" y="393192"/>
                </a:lnTo>
                <a:lnTo>
                  <a:pt x="838200" y="393192"/>
                </a:lnTo>
                <a:lnTo>
                  <a:pt x="844296" y="396240"/>
                </a:lnTo>
                <a:lnTo>
                  <a:pt x="844296" y="396240"/>
                </a:lnTo>
                <a:lnTo>
                  <a:pt x="850391" y="396240"/>
                </a:lnTo>
                <a:lnTo>
                  <a:pt x="850391" y="396240"/>
                </a:lnTo>
                <a:lnTo>
                  <a:pt x="859536" y="393192"/>
                </a:lnTo>
                <a:lnTo>
                  <a:pt x="856488" y="396240"/>
                </a:lnTo>
                <a:lnTo>
                  <a:pt x="865632" y="390144"/>
                </a:lnTo>
                <a:lnTo>
                  <a:pt x="865632" y="393192"/>
                </a:lnTo>
                <a:lnTo>
                  <a:pt x="874776" y="384048"/>
                </a:lnTo>
                <a:lnTo>
                  <a:pt x="871728" y="387096"/>
                </a:lnTo>
                <a:lnTo>
                  <a:pt x="880872" y="377952"/>
                </a:lnTo>
                <a:lnTo>
                  <a:pt x="880872" y="377952"/>
                </a:lnTo>
                <a:lnTo>
                  <a:pt x="890016" y="365760"/>
                </a:lnTo>
                <a:lnTo>
                  <a:pt x="886967" y="365760"/>
                </a:lnTo>
                <a:lnTo>
                  <a:pt x="896112" y="353568"/>
                </a:lnTo>
                <a:lnTo>
                  <a:pt x="899160" y="338328"/>
                </a:lnTo>
                <a:lnTo>
                  <a:pt x="902208" y="320040"/>
                </a:lnTo>
                <a:lnTo>
                  <a:pt x="905255" y="301752"/>
                </a:lnTo>
                <a:lnTo>
                  <a:pt x="905255" y="301752"/>
                </a:lnTo>
                <a:lnTo>
                  <a:pt x="902208" y="283464"/>
                </a:lnTo>
                <a:lnTo>
                  <a:pt x="902208" y="286512"/>
                </a:lnTo>
                <a:lnTo>
                  <a:pt x="896112" y="268224"/>
                </a:lnTo>
                <a:lnTo>
                  <a:pt x="896112" y="271272"/>
                </a:lnTo>
                <a:lnTo>
                  <a:pt x="886967" y="256032"/>
                </a:lnTo>
                <a:lnTo>
                  <a:pt x="877824" y="246888"/>
                </a:lnTo>
                <a:lnTo>
                  <a:pt x="871728" y="237744"/>
                </a:lnTo>
                <a:lnTo>
                  <a:pt x="868679" y="237744"/>
                </a:lnTo>
                <a:lnTo>
                  <a:pt x="865632" y="228600"/>
                </a:lnTo>
                <a:lnTo>
                  <a:pt x="865632" y="225552"/>
                </a:lnTo>
                <a:lnTo>
                  <a:pt x="862584" y="216408"/>
                </a:lnTo>
                <a:lnTo>
                  <a:pt x="862584" y="216408"/>
                </a:lnTo>
                <a:lnTo>
                  <a:pt x="865632" y="204216"/>
                </a:lnTo>
                <a:lnTo>
                  <a:pt x="865632" y="201168"/>
                </a:lnTo>
                <a:lnTo>
                  <a:pt x="868679" y="185928"/>
                </a:lnTo>
                <a:lnTo>
                  <a:pt x="868679" y="185928"/>
                </a:lnTo>
                <a:lnTo>
                  <a:pt x="874776" y="176784"/>
                </a:lnTo>
                <a:lnTo>
                  <a:pt x="874776" y="176784"/>
                </a:lnTo>
                <a:lnTo>
                  <a:pt x="880872" y="170688"/>
                </a:lnTo>
                <a:lnTo>
                  <a:pt x="880872" y="167640"/>
                </a:lnTo>
                <a:lnTo>
                  <a:pt x="886967" y="164591"/>
                </a:lnTo>
                <a:lnTo>
                  <a:pt x="886967" y="164591"/>
                </a:lnTo>
                <a:lnTo>
                  <a:pt x="893064" y="164591"/>
                </a:lnTo>
                <a:lnTo>
                  <a:pt x="896112" y="164591"/>
                </a:lnTo>
                <a:lnTo>
                  <a:pt x="902208" y="164591"/>
                </a:lnTo>
                <a:lnTo>
                  <a:pt x="905255" y="164591"/>
                </a:lnTo>
                <a:lnTo>
                  <a:pt x="911352" y="170688"/>
                </a:lnTo>
                <a:lnTo>
                  <a:pt x="914400" y="173735"/>
                </a:lnTo>
                <a:lnTo>
                  <a:pt x="914400" y="176784"/>
                </a:lnTo>
                <a:lnTo>
                  <a:pt x="914400" y="176784"/>
                </a:lnTo>
                <a:lnTo>
                  <a:pt x="911352" y="219456"/>
                </a:lnTo>
                <a:lnTo>
                  <a:pt x="911352" y="219456"/>
                </a:lnTo>
                <a:lnTo>
                  <a:pt x="911352" y="219456"/>
                </a:lnTo>
                <a:lnTo>
                  <a:pt x="908304" y="219456"/>
                </a:lnTo>
                <a:lnTo>
                  <a:pt x="914400" y="219456"/>
                </a:lnTo>
                <a:lnTo>
                  <a:pt x="911352" y="219456"/>
                </a:lnTo>
                <a:lnTo>
                  <a:pt x="914400" y="216408"/>
                </a:lnTo>
                <a:lnTo>
                  <a:pt x="911352" y="219456"/>
                </a:lnTo>
                <a:lnTo>
                  <a:pt x="923544" y="158496"/>
                </a:lnTo>
                <a:lnTo>
                  <a:pt x="923544" y="158496"/>
                </a:lnTo>
                <a:lnTo>
                  <a:pt x="920496" y="155447"/>
                </a:lnTo>
                <a:lnTo>
                  <a:pt x="923544" y="158496"/>
                </a:lnTo>
                <a:lnTo>
                  <a:pt x="917448" y="155447"/>
                </a:lnTo>
                <a:lnTo>
                  <a:pt x="917448" y="155447"/>
                </a:lnTo>
                <a:lnTo>
                  <a:pt x="911352" y="152400"/>
                </a:lnTo>
                <a:lnTo>
                  <a:pt x="911352" y="152400"/>
                </a:lnTo>
                <a:lnTo>
                  <a:pt x="905255" y="149352"/>
                </a:lnTo>
                <a:lnTo>
                  <a:pt x="905255" y="149352"/>
                </a:lnTo>
                <a:lnTo>
                  <a:pt x="899160" y="149352"/>
                </a:lnTo>
                <a:lnTo>
                  <a:pt x="899160" y="149352"/>
                </a:lnTo>
                <a:lnTo>
                  <a:pt x="893064" y="152400"/>
                </a:lnTo>
                <a:close/>
                <a:moveTo>
                  <a:pt x="792479" y="140208"/>
                </a:moveTo>
                <a:lnTo>
                  <a:pt x="795528" y="140208"/>
                </a:lnTo>
                <a:lnTo>
                  <a:pt x="804672" y="143256"/>
                </a:lnTo>
                <a:lnTo>
                  <a:pt x="807720" y="143256"/>
                </a:lnTo>
                <a:lnTo>
                  <a:pt x="813816" y="149352"/>
                </a:lnTo>
                <a:lnTo>
                  <a:pt x="816864" y="149352"/>
                </a:lnTo>
                <a:lnTo>
                  <a:pt x="822960" y="158496"/>
                </a:lnTo>
                <a:lnTo>
                  <a:pt x="822960" y="158496"/>
                </a:lnTo>
                <a:lnTo>
                  <a:pt x="829055" y="170688"/>
                </a:lnTo>
                <a:lnTo>
                  <a:pt x="829055" y="170688"/>
                </a:lnTo>
                <a:lnTo>
                  <a:pt x="829055" y="185928"/>
                </a:lnTo>
                <a:lnTo>
                  <a:pt x="832104" y="204216"/>
                </a:lnTo>
                <a:lnTo>
                  <a:pt x="829055" y="225552"/>
                </a:lnTo>
                <a:lnTo>
                  <a:pt x="826008" y="246888"/>
                </a:lnTo>
                <a:lnTo>
                  <a:pt x="822960" y="265176"/>
                </a:lnTo>
                <a:lnTo>
                  <a:pt x="822960" y="268224"/>
                </a:lnTo>
                <a:lnTo>
                  <a:pt x="819912" y="271272"/>
                </a:lnTo>
                <a:lnTo>
                  <a:pt x="819912" y="271272"/>
                </a:lnTo>
                <a:lnTo>
                  <a:pt x="816864" y="271272"/>
                </a:lnTo>
                <a:lnTo>
                  <a:pt x="743712" y="271272"/>
                </a:lnTo>
                <a:lnTo>
                  <a:pt x="746760" y="268224"/>
                </a:lnTo>
                <a:lnTo>
                  <a:pt x="746760" y="289560"/>
                </a:lnTo>
                <a:lnTo>
                  <a:pt x="743712" y="307848"/>
                </a:lnTo>
                <a:lnTo>
                  <a:pt x="743712" y="323088"/>
                </a:lnTo>
                <a:lnTo>
                  <a:pt x="746760" y="338328"/>
                </a:lnTo>
                <a:lnTo>
                  <a:pt x="746760" y="338328"/>
                </a:lnTo>
                <a:lnTo>
                  <a:pt x="749808" y="350520"/>
                </a:lnTo>
                <a:lnTo>
                  <a:pt x="749808" y="350520"/>
                </a:lnTo>
                <a:lnTo>
                  <a:pt x="755904" y="359664"/>
                </a:lnTo>
                <a:lnTo>
                  <a:pt x="752855" y="356616"/>
                </a:lnTo>
                <a:lnTo>
                  <a:pt x="762000" y="362712"/>
                </a:lnTo>
                <a:lnTo>
                  <a:pt x="758952" y="362712"/>
                </a:lnTo>
                <a:lnTo>
                  <a:pt x="768096" y="365760"/>
                </a:lnTo>
                <a:lnTo>
                  <a:pt x="768096" y="365760"/>
                </a:lnTo>
                <a:lnTo>
                  <a:pt x="774191" y="362712"/>
                </a:lnTo>
                <a:lnTo>
                  <a:pt x="774191" y="362712"/>
                </a:lnTo>
                <a:lnTo>
                  <a:pt x="783336" y="359664"/>
                </a:lnTo>
                <a:lnTo>
                  <a:pt x="780288" y="359664"/>
                </a:lnTo>
                <a:lnTo>
                  <a:pt x="789432" y="356616"/>
                </a:lnTo>
                <a:lnTo>
                  <a:pt x="789432" y="356616"/>
                </a:lnTo>
                <a:lnTo>
                  <a:pt x="798576" y="347472"/>
                </a:lnTo>
                <a:lnTo>
                  <a:pt x="798576" y="347472"/>
                </a:lnTo>
                <a:lnTo>
                  <a:pt x="798576" y="347472"/>
                </a:lnTo>
                <a:lnTo>
                  <a:pt x="804672" y="344424"/>
                </a:lnTo>
                <a:lnTo>
                  <a:pt x="807720" y="350520"/>
                </a:lnTo>
                <a:lnTo>
                  <a:pt x="807720" y="350520"/>
                </a:lnTo>
                <a:lnTo>
                  <a:pt x="807720" y="365760"/>
                </a:lnTo>
                <a:lnTo>
                  <a:pt x="807720" y="365760"/>
                </a:lnTo>
                <a:lnTo>
                  <a:pt x="807720" y="371856"/>
                </a:lnTo>
                <a:lnTo>
                  <a:pt x="804672" y="371856"/>
                </a:lnTo>
                <a:lnTo>
                  <a:pt x="792479" y="387096"/>
                </a:lnTo>
                <a:lnTo>
                  <a:pt x="780288" y="396240"/>
                </a:lnTo>
                <a:lnTo>
                  <a:pt x="777240" y="396240"/>
                </a:lnTo>
                <a:lnTo>
                  <a:pt x="768096" y="402336"/>
                </a:lnTo>
                <a:lnTo>
                  <a:pt x="765048" y="402336"/>
                </a:lnTo>
                <a:lnTo>
                  <a:pt x="752855" y="405384"/>
                </a:lnTo>
                <a:lnTo>
                  <a:pt x="752855" y="405384"/>
                </a:lnTo>
                <a:lnTo>
                  <a:pt x="740664" y="402336"/>
                </a:lnTo>
                <a:lnTo>
                  <a:pt x="737616" y="402336"/>
                </a:lnTo>
                <a:lnTo>
                  <a:pt x="728472" y="396240"/>
                </a:lnTo>
                <a:lnTo>
                  <a:pt x="728472" y="396240"/>
                </a:lnTo>
                <a:lnTo>
                  <a:pt x="719328" y="384048"/>
                </a:lnTo>
                <a:lnTo>
                  <a:pt x="719328" y="384048"/>
                </a:lnTo>
                <a:lnTo>
                  <a:pt x="713232" y="368808"/>
                </a:lnTo>
                <a:lnTo>
                  <a:pt x="713232" y="368808"/>
                </a:lnTo>
                <a:lnTo>
                  <a:pt x="710184" y="350520"/>
                </a:lnTo>
                <a:lnTo>
                  <a:pt x="710184" y="329184"/>
                </a:lnTo>
                <a:lnTo>
                  <a:pt x="710184" y="304800"/>
                </a:lnTo>
                <a:lnTo>
                  <a:pt x="713232" y="280416"/>
                </a:lnTo>
                <a:lnTo>
                  <a:pt x="719328" y="252984"/>
                </a:lnTo>
                <a:lnTo>
                  <a:pt x="725424" y="228600"/>
                </a:lnTo>
                <a:lnTo>
                  <a:pt x="734567" y="204216"/>
                </a:lnTo>
                <a:lnTo>
                  <a:pt x="743712" y="185928"/>
                </a:lnTo>
                <a:lnTo>
                  <a:pt x="749808" y="173735"/>
                </a:lnTo>
                <a:lnTo>
                  <a:pt x="752855" y="167640"/>
                </a:lnTo>
                <a:lnTo>
                  <a:pt x="758952" y="158496"/>
                </a:lnTo>
                <a:lnTo>
                  <a:pt x="765048" y="152400"/>
                </a:lnTo>
                <a:lnTo>
                  <a:pt x="774191" y="146304"/>
                </a:lnTo>
                <a:lnTo>
                  <a:pt x="774191" y="146304"/>
                </a:lnTo>
                <a:lnTo>
                  <a:pt x="780288" y="143256"/>
                </a:lnTo>
                <a:lnTo>
                  <a:pt x="780288" y="143256"/>
                </a:lnTo>
                <a:lnTo>
                  <a:pt x="786384" y="140208"/>
                </a:lnTo>
                <a:lnTo>
                  <a:pt x="786384" y="140208"/>
                </a:lnTo>
                <a:lnTo>
                  <a:pt x="792479" y="140208"/>
                </a:lnTo>
                <a:close/>
                <a:moveTo>
                  <a:pt x="789432" y="149352"/>
                </a:moveTo>
                <a:lnTo>
                  <a:pt x="789432" y="149352"/>
                </a:lnTo>
                <a:lnTo>
                  <a:pt x="783336" y="152400"/>
                </a:lnTo>
                <a:lnTo>
                  <a:pt x="783336" y="152400"/>
                </a:lnTo>
                <a:lnTo>
                  <a:pt x="777240" y="155447"/>
                </a:lnTo>
                <a:lnTo>
                  <a:pt x="777240" y="155447"/>
                </a:lnTo>
                <a:lnTo>
                  <a:pt x="774191" y="158496"/>
                </a:lnTo>
                <a:lnTo>
                  <a:pt x="768096" y="164591"/>
                </a:lnTo>
                <a:lnTo>
                  <a:pt x="762000" y="170688"/>
                </a:lnTo>
                <a:lnTo>
                  <a:pt x="755904" y="179832"/>
                </a:lnTo>
                <a:lnTo>
                  <a:pt x="749808" y="188976"/>
                </a:lnTo>
                <a:lnTo>
                  <a:pt x="740664" y="207264"/>
                </a:lnTo>
                <a:lnTo>
                  <a:pt x="734567" y="231647"/>
                </a:lnTo>
                <a:lnTo>
                  <a:pt x="728472" y="256032"/>
                </a:lnTo>
                <a:lnTo>
                  <a:pt x="722376" y="280416"/>
                </a:lnTo>
                <a:lnTo>
                  <a:pt x="719328" y="307848"/>
                </a:lnTo>
                <a:lnTo>
                  <a:pt x="719328" y="329184"/>
                </a:lnTo>
                <a:lnTo>
                  <a:pt x="719328" y="347472"/>
                </a:lnTo>
                <a:lnTo>
                  <a:pt x="722376" y="365760"/>
                </a:lnTo>
                <a:lnTo>
                  <a:pt x="722376" y="365760"/>
                </a:lnTo>
                <a:lnTo>
                  <a:pt x="728472" y="381000"/>
                </a:lnTo>
                <a:lnTo>
                  <a:pt x="728472" y="377952"/>
                </a:lnTo>
                <a:lnTo>
                  <a:pt x="734567" y="390144"/>
                </a:lnTo>
                <a:lnTo>
                  <a:pt x="734567" y="387096"/>
                </a:lnTo>
                <a:lnTo>
                  <a:pt x="743712" y="393192"/>
                </a:lnTo>
                <a:lnTo>
                  <a:pt x="743712" y="393192"/>
                </a:lnTo>
                <a:lnTo>
                  <a:pt x="752855" y="396240"/>
                </a:lnTo>
                <a:lnTo>
                  <a:pt x="752855" y="396240"/>
                </a:lnTo>
                <a:lnTo>
                  <a:pt x="765048" y="393192"/>
                </a:lnTo>
                <a:lnTo>
                  <a:pt x="762000" y="393192"/>
                </a:lnTo>
                <a:lnTo>
                  <a:pt x="774191" y="387096"/>
                </a:lnTo>
                <a:lnTo>
                  <a:pt x="774191" y="390144"/>
                </a:lnTo>
                <a:lnTo>
                  <a:pt x="786384" y="381000"/>
                </a:lnTo>
                <a:lnTo>
                  <a:pt x="798576" y="365760"/>
                </a:lnTo>
                <a:lnTo>
                  <a:pt x="798576" y="368808"/>
                </a:lnTo>
                <a:lnTo>
                  <a:pt x="798576" y="362712"/>
                </a:lnTo>
                <a:lnTo>
                  <a:pt x="798576" y="365760"/>
                </a:lnTo>
                <a:lnTo>
                  <a:pt x="798576" y="353568"/>
                </a:lnTo>
                <a:lnTo>
                  <a:pt x="798576" y="350520"/>
                </a:lnTo>
                <a:lnTo>
                  <a:pt x="804672" y="353568"/>
                </a:lnTo>
                <a:lnTo>
                  <a:pt x="804672" y="353568"/>
                </a:lnTo>
                <a:lnTo>
                  <a:pt x="804672" y="353568"/>
                </a:lnTo>
                <a:lnTo>
                  <a:pt x="795528" y="362712"/>
                </a:lnTo>
                <a:lnTo>
                  <a:pt x="795528" y="362712"/>
                </a:lnTo>
                <a:lnTo>
                  <a:pt x="786384" y="368808"/>
                </a:lnTo>
                <a:lnTo>
                  <a:pt x="786384" y="368808"/>
                </a:lnTo>
                <a:lnTo>
                  <a:pt x="777240" y="371856"/>
                </a:lnTo>
                <a:lnTo>
                  <a:pt x="777240" y="371856"/>
                </a:lnTo>
                <a:lnTo>
                  <a:pt x="768096" y="374904"/>
                </a:lnTo>
                <a:lnTo>
                  <a:pt x="768096" y="374904"/>
                </a:lnTo>
                <a:lnTo>
                  <a:pt x="758952" y="371856"/>
                </a:lnTo>
                <a:lnTo>
                  <a:pt x="755904" y="371856"/>
                </a:lnTo>
                <a:lnTo>
                  <a:pt x="749808" y="365760"/>
                </a:lnTo>
                <a:lnTo>
                  <a:pt x="746760" y="362712"/>
                </a:lnTo>
                <a:lnTo>
                  <a:pt x="740664" y="353568"/>
                </a:lnTo>
                <a:lnTo>
                  <a:pt x="740664" y="353568"/>
                </a:lnTo>
                <a:lnTo>
                  <a:pt x="737616" y="341376"/>
                </a:lnTo>
                <a:lnTo>
                  <a:pt x="737616" y="338328"/>
                </a:lnTo>
                <a:lnTo>
                  <a:pt x="734567" y="326136"/>
                </a:lnTo>
                <a:lnTo>
                  <a:pt x="734567" y="307848"/>
                </a:lnTo>
                <a:lnTo>
                  <a:pt x="737616" y="289560"/>
                </a:lnTo>
                <a:lnTo>
                  <a:pt x="737616" y="268224"/>
                </a:lnTo>
                <a:lnTo>
                  <a:pt x="743712" y="262128"/>
                </a:lnTo>
                <a:lnTo>
                  <a:pt x="816864" y="262128"/>
                </a:lnTo>
                <a:lnTo>
                  <a:pt x="813816" y="262128"/>
                </a:lnTo>
                <a:lnTo>
                  <a:pt x="816864" y="262128"/>
                </a:lnTo>
                <a:lnTo>
                  <a:pt x="813816" y="265176"/>
                </a:lnTo>
                <a:lnTo>
                  <a:pt x="813816" y="265176"/>
                </a:lnTo>
                <a:lnTo>
                  <a:pt x="816864" y="246888"/>
                </a:lnTo>
                <a:lnTo>
                  <a:pt x="819912" y="225552"/>
                </a:lnTo>
                <a:lnTo>
                  <a:pt x="822960" y="204216"/>
                </a:lnTo>
                <a:lnTo>
                  <a:pt x="819912" y="188976"/>
                </a:lnTo>
                <a:lnTo>
                  <a:pt x="819912" y="173735"/>
                </a:lnTo>
                <a:lnTo>
                  <a:pt x="819912" y="173735"/>
                </a:lnTo>
                <a:lnTo>
                  <a:pt x="813816" y="161544"/>
                </a:lnTo>
                <a:lnTo>
                  <a:pt x="813816" y="164591"/>
                </a:lnTo>
                <a:lnTo>
                  <a:pt x="807720" y="155447"/>
                </a:lnTo>
                <a:lnTo>
                  <a:pt x="810767" y="155447"/>
                </a:lnTo>
                <a:lnTo>
                  <a:pt x="801624" y="152400"/>
                </a:lnTo>
                <a:lnTo>
                  <a:pt x="801624" y="152400"/>
                </a:lnTo>
                <a:lnTo>
                  <a:pt x="792479" y="149352"/>
                </a:lnTo>
                <a:lnTo>
                  <a:pt x="795528" y="149352"/>
                </a:lnTo>
                <a:lnTo>
                  <a:pt x="789432" y="149352"/>
                </a:lnTo>
                <a:close/>
                <a:moveTo>
                  <a:pt x="536448" y="140208"/>
                </a:moveTo>
                <a:lnTo>
                  <a:pt x="536448" y="140208"/>
                </a:lnTo>
                <a:lnTo>
                  <a:pt x="545592" y="140208"/>
                </a:lnTo>
                <a:lnTo>
                  <a:pt x="545592" y="140208"/>
                </a:lnTo>
                <a:lnTo>
                  <a:pt x="554736" y="143256"/>
                </a:lnTo>
                <a:lnTo>
                  <a:pt x="554736" y="143256"/>
                </a:lnTo>
                <a:lnTo>
                  <a:pt x="563880" y="149352"/>
                </a:lnTo>
                <a:lnTo>
                  <a:pt x="563880" y="149352"/>
                </a:lnTo>
                <a:lnTo>
                  <a:pt x="569976" y="155447"/>
                </a:lnTo>
                <a:lnTo>
                  <a:pt x="573024" y="155447"/>
                </a:lnTo>
                <a:lnTo>
                  <a:pt x="573024" y="158496"/>
                </a:lnTo>
                <a:lnTo>
                  <a:pt x="573024" y="161544"/>
                </a:lnTo>
                <a:lnTo>
                  <a:pt x="563880" y="225552"/>
                </a:lnTo>
                <a:lnTo>
                  <a:pt x="560832" y="228600"/>
                </a:lnTo>
                <a:lnTo>
                  <a:pt x="560832" y="231647"/>
                </a:lnTo>
                <a:lnTo>
                  <a:pt x="557784" y="231647"/>
                </a:lnTo>
                <a:lnTo>
                  <a:pt x="557784" y="231647"/>
                </a:lnTo>
                <a:lnTo>
                  <a:pt x="548640" y="231647"/>
                </a:lnTo>
                <a:lnTo>
                  <a:pt x="545592" y="231647"/>
                </a:lnTo>
                <a:lnTo>
                  <a:pt x="545592" y="231647"/>
                </a:lnTo>
                <a:lnTo>
                  <a:pt x="542544" y="225552"/>
                </a:lnTo>
                <a:lnTo>
                  <a:pt x="542544" y="225552"/>
                </a:lnTo>
                <a:lnTo>
                  <a:pt x="545592" y="182879"/>
                </a:lnTo>
                <a:lnTo>
                  <a:pt x="545592" y="182879"/>
                </a:lnTo>
                <a:lnTo>
                  <a:pt x="545592" y="179832"/>
                </a:lnTo>
                <a:lnTo>
                  <a:pt x="545592" y="182879"/>
                </a:lnTo>
                <a:lnTo>
                  <a:pt x="542544" y="176784"/>
                </a:lnTo>
                <a:lnTo>
                  <a:pt x="542544" y="179832"/>
                </a:lnTo>
                <a:lnTo>
                  <a:pt x="536448" y="173735"/>
                </a:lnTo>
                <a:lnTo>
                  <a:pt x="539496" y="176784"/>
                </a:lnTo>
                <a:lnTo>
                  <a:pt x="533400" y="173735"/>
                </a:lnTo>
                <a:lnTo>
                  <a:pt x="536448" y="173735"/>
                </a:lnTo>
                <a:lnTo>
                  <a:pt x="530352" y="173735"/>
                </a:lnTo>
                <a:lnTo>
                  <a:pt x="533400" y="173735"/>
                </a:lnTo>
                <a:lnTo>
                  <a:pt x="524256" y="173735"/>
                </a:lnTo>
                <a:lnTo>
                  <a:pt x="524256" y="173735"/>
                </a:lnTo>
                <a:lnTo>
                  <a:pt x="518160" y="179832"/>
                </a:lnTo>
                <a:lnTo>
                  <a:pt x="518160" y="179832"/>
                </a:lnTo>
                <a:lnTo>
                  <a:pt x="512064" y="188976"/>
                </a:lnTo>
                <a:lnTo>
                  <a:pt x="512064" y="185928"/>
                </a:lnTo>
                <a:lnTo>
                  <a:pt x="502920" y="201168"/>
                </a:lnTo>
                <a:lnTo>
                  <a:pt x="499872" y="213360"/>
                </a:lnTo>
                <a:lnTo>
                  <a:pt x="493776" y="228600"/>
                </a:lnTo>
                <a:lnTo>
                  <a:pt x="490728" y="243840"/>
                </a:lnTo>
                <a:lnTo>
                  <a:pt x="484632" y="262128"/>
                </a:lnTo>
                <a:lnTo>
                  <a:pt x="481584" y="283464"/>
                </a:lnTo>
                <a:lnTo>
                  <a:pt x="481584" y="301752"/>
                </a:lnTo>
                <a:lnTo>
                  <a:pt x="481584" y="320040"/>
                </a:lnTo>
                <a:lnTo>
                  <a:pt x="484632" y="335280"/>
                </a:lnTo>
                <a:lnTo>
                  <a:pt x="487680" y="350520"/>
                </a:lnTo>
                <a:lnTo>
                  <a:pt x="487680" y="347472"/>
                </a:lnTo>
                <a:lnTo>
                  <a:pt x="490728" y="359664"/>
                </a:lnTo>
                <a:lnTo>
                  <a:pt x="490728" y="356616"/>
                </a:lnTo>
                <a:lnTo>
                  <a:pt x="499872" y="362712"/>
                </a:lnTo>
                <a:lnTo>
                  <a:pt x="496824" y="362712"/>
                </a:lnTo>
                <a:lnTo>
                  <a:pt x="505968" y="365760"/>
                </a:lnTo>
                <a:lnTo>
                  <a:pt x="502920" y="365760"/>
                </a:lnTo>
                <a:lnTo>
                  <a:pt x="512064" y="362712"/>
                </a:lnTo>
                <a:lnTo>
                  <a:pt x="512064" y="362712"/>
                </a:lnTo>
                <a:lnTo>
                  <a:pt x="518160" y="359664"/>
                </a:lnTo>
                <a:lnTo>
                  <a:pt x="518160" y="359664"/>
                </a:lnTo>
                <a:lnTo>
                  <a:pt x="527304" y="353568"/>
                </a:lnTo>
                <a:lnTo>
                  <a:pt x="524256" y="356616"/>
                </a:lnTo>
                <a:lnTo>
                  <a:pt x="533400" y="347472"/>
                </a:lnTo>
                <a:lnTo>
                  <a:pt x="536448" y="344424"/>
                </a:lnTo>
                <a:lnTo>
                  <a:pt x="536448" y="344424"/>
                </a:lnTo>
                <a:lnTo>
                  <a:pt x="539496" y="344424"/>
                </a:lnTo>
                <a:lnTo>
                  <a:pt x="542544" y="347472"/>
                </a:lnTo>
                <a:lnTo>
                  <a:pt x="542544" y="350520"/>
                </a:lnTo>
                <a:lnTo>
                  <a:pt x="545592" y="362712"/>
                </a:lnTo>
                <a:lnTo>
                  <a:pt x="545592" y="365760"/>
                </a:lnTo>
                <a:lnTo>
                  <a:pt x="542544" y="368808"/>
                </a:lnTo>
                <a:lnTo>
                  <a:pt x="542544" y="371856"/>
                </a:lnTo>
                <a:lnTo>
                  <a:pt x="530352" y="384048"/>
                </a:lnTo>
                <a:lnTo>
                  <a:pt x="527304" y="387096"/>
                </a:lnTo>
                <a:lnTo>
                  <a:pt x="515112" y="396240"/>
                </a:lnTo>
                <a:lnTo>
                  <a:pt x="515112" y="396240"/>
                </a:lnTo>
                <a:lnTo>
                  <a:pt x="502920" y="402336"/>
                </a:lnTo>
                <a:lnTo>
                  <a:pt x="502920" y="402336"/>
                </a:lnTo>
                <a:lnTo>
                  <a:pt x="490728" y="405384"/>
                </a:lnTo>
                <a:lnTo>
                  <a:pt x="490728" y="405384"/>
                </a:lnTo>
                <a:lnTo>
                  <a:pt x="478536" y="402336"/>
                </a:lnTo>
                <a:lnTo>
                  <a:pt x="475488" y="402336"/>
                </a:lnTo>
                <a:lnTo>
                  <a:pt x="466344" y="396240"/>
                </a:lnTo>
                <a:lnTo>
                  <a:pt x="466344" y="396240"/>
                </a:lnTo>
                <a:lnTo>
                  <a:pt x="457200" y="384048"/>
                </a:lnTo>
                <a:lnTo>
                  <a:pt x="457200" y="384048"/>
                </a:lnTo>
                <a:lnTo>
                  <a:pt x="451104" y="368808"/>
                </a:lnTo>
                <a:lnTo>
                  <a:pt x="451104" y="368808"/>
                </a:lnTo>
                <a:lnTo>
                  <a:pt x="448056" y="350520"/>
                </a:lnTo>
                <a:lnTo>
                  <a:pt x="448056" y="329184"/>
                </a:lnTo>
                <a:lnTo>
                  <a:pt x="448056" y="304800"/>
                </a:lnTo>
                <a:lnTo>
                  <a:pt x="451104" y="280416"/>
                </a:lnTo>
                <a:lnTo>
                  <a:pt x="457200" y="252984"/>
                </a:lnTo>
                <a:lnTo>
                  <a:pt x="463296" y="228600"/>
                </a:lnTo>
                <a:lnTo>
                  <a:pt x="472440" y="204216"/>
                </a:lnTo>
                <a:lnTo>
                  <a:pt x="481584" y="182879"/>
                </a:lnTo>
                <a:lnTo>
                  <a:pt x="487680" y="173735"/>
                </a:lnTo>
                <a:lnTo>
                  <a:pt x="493776" y="164591"/>
                </a:lnTo>
                <a:lnTo>
                  <a:pt x="499872" y="158496"/>
                </a:lnTo>
                <a:lnTo>
                  <a:pt x="505968" y="152400"/>
                </a:lnTo>
                <a:lnTo>
                  <a:pt x="515112" y="146304"/>
                </a:lnTo>
                <a:lnTo>
                  <a:pt x="515112" y="146304"/>
                </a:lnTo>
                <a:lnTo>
                  <a:pt x="521208" y="143256"/>
                </a:lnTo>
                <a:lnTo>
                  <a:pt x="521208" y="143256"/>
                </a:lnTo>
                <a:lnTo>
                  <a:pt x="527304" y="140208"/>
                </a:lnTo>
                <a:lnTo>
                  <a:pt x="530352" y="140208"/>
                </a:lnTo>
                <a:lnTo>
                  <a:pt x="536448" y="140208"/>
                </a:lnTo>
                <a:close/>
                <a:moveTo>
                  <a:pt x="530352" y="149352"/>
                </a:moveTo>
                <a:lnTo>
                  <a:pt x="530352" y="149352"/>
                </a:lnTo>
                <a:lnTo>
                  <a:pt x="524256" y="152400"/>
                </a:lnTo>
                <a:lnTo>
                  <a:pt x="524256" y="152400"/>
                </a:lnTo>
                <a:lnTo>
                  <a:pt x="518160" y="155447"/>
                </a:lnTo>
                <a:lnTo>
                  <a:pt x="518160" y="155447"/>
                </a:lnTo>
                <a:lnTo>
                  <a:pt x="512064" y="158496"/>
                </a:lnTo>
                <a:lnTo>
                  <a:pt x="509016" y="164591"/>
                </a:lnTo>
                <a:lnTo>
                  <a:pt x="502920" y="170688"/>
                </a:lnTo>
                <a:lnTo>
                  <a:pt x="496824" y="179832"/>
                </a:lnTo>
                <a:lnTo>
                  <a:pt x="490728" y="185928"/>
                </a:lnTo>
                <a:lnTo>
                  <a:pt x="481584" y="207264"/>
                </a:lnTo>
                <a:lnTo>
                  <a:pt x="472440" y="228600"/>
                </a:lnTo>
                <a:lnTo>
                  <a:pt x="466344" y="252984"/>
                </a:lnTo>
                <a:lnTo>
                  <a:pt x="460248" y="280416"/>
                </a:lnTo>
                <a:lnTo>
                  <a:pt x="457200" y="304800"/>
                </a:lnTo>
                <a:lnTo>
                  <a:pt x="457200" y="329184"/>
                </a:lnTo>
                <a:lnTo>
                  <a:pt x="457200" y="347472"/>
                </a:lnTo>
                <a:lnTo>
                  <a:pt x="460248" y="365760"/>
                </a:lnTo>
                <a:lnTo>
                  <a:pt x="460248" y="365760"/>
                </a:lnTo>
                <a:lnTo>
                  <a:pt x="466344" y="381000"/>
                </a:lnTo>
                <a:lnTo>
                  <a:pt x="466344" y="377952"/>
                </a:lnTo>
                <a:lnTo>
                  <a:pt x="472440" y="390144"/>
                </a:lnTo>
                <a:lnTo>
                  <a:pt x="472440" y="387096"/>
                </a:lnTo>
                <a:lnTo>
                  <a:pt x="481584" y="393192"/>
                </a:lnTo>
                <a:lnTo>
                  <a:pt x="478536" y="393192"/>
                </a:lnTo>
                <a:lnTo>
                  <a:pt x="490728" y="396240"/>
                </a:lnTo>
                <a:lnTo>
                  <a:pt x="490728" y="396240"/>
                </a:lnTo>
                <a:lnTo>
                  <a:pt x="499872" y="393192"/>
                </a:lnTo>
                <a:lnTo>
                  <a:pt x="499872" y="393192"/>
                </a:lnTo>
                <a:lnTo>
                  <a:pt x="512064" y="387096"/>
                </a:lnTo>
                <a:lnTo>
                  <a:pt x="509016" y="390144"/>
                </a:lnTo>
                <a:lnTo>
                  <a:pt x="524256" y="377952"/>
                </a:lnTo>
                <a:lnTo>
                  <a:pt x="521208" y="377952"/>
                </a:lnTo>
                <a:lnTo>
                  <a:pt x="536448" y="365760"/>
                </a:lnTo>
                <a:lnTo>
                  <a:pt x="533400" y="365760"/>
                </a:lnTo>
                <a:lnTo>
                  <a:pt x="536448" y="362712"/>
                </a:lnTo>
                <a:lnTo>
                  <a:pt x="536448" y="365760"/>
                </a:lnTo>
                <a:lnTo>
                  <a:pt x="533400" y="350520"/>
                </a:lnTo>
                <a:lnTo>
                  <a:pt x="533400" y="350520"/>
                </a:lnTo>
                <a:lnTo>
                  <a:pt x="539496" y="353568"/>
                </a:lnTo>
                <a:lnTo>
                  <a:pt x="539496" y="353568"/>
                </a:lnTo>
                <a:lnTo>
                  <a:pt x="539496" y="353568"/>
                </a:lnTo>
                <a:lnTo>
                  <a:pt x="533400" y="362712"/>
                </a:lnTo>
                <a:lnTo>
                  <a:pt x="530352" y="362712"/>
                </a:lnTo>
                <a:lnTo>
                  <a:pt x="524256" y="368808"/>
                </a:lnTo>
                <a:lnTo>
                  <a:pt x="524256" y="368808"/>
                </a:lnTo>
                <a:lnTo>
                  <a:pt x="515112" y="371856"/>
                </a:lnTo>
                <a:lnTo>
                  <a:pt x="512064" y="371856"/>
                </a:lnTo>
                <a:lnTo>
                  <a:pt x="505968" y="374904"/>
                </a:lnTo>
                <a:lnTo>
                  <a:pt x="502920" y="374904"/>
                </a:lnTo>
                <a:lnTo>
                  <a:pt x="493776" y="371856"/>
                </a:lnTo>
                <a:lnTo>
                  <a:pt x="493776" y="371856"/>
                </a:lnTo>
                <a:lnTo>
                  <a:pt x="484632" y="365760"/>
                </a:lnTo>
                <a:lnTo>
                  <a:pt x="484632" y="362712"/>
                </a:lnTo>
                <a:lnTo>
                  <a:pt x="478536" y="353568"/>
                </a:lnTo>
                <a:lnTo>
                  <a:pt x="478536" y="350520"/>
                </a:lnTo>
                <a:lnTo>
                  <a:pt x="475488" y="335280"/>
                </a:lnTo>
                <a:lnTo>
                  <a:pt x="472440" y="320040"/>
                </a:lnTo>
                <a:lnTo>
                  <a:pt x="472440" y="301752"/>
                </a:lnTo>
                <a:lnTo>
                  <a:pt x="475488" y="283464"/>
                </a:lnTo>
                <a:lnTo>
                  <a:pt x="475488" y="259079"/>
                </a:lnTo>
                <a:lnTo>
                  <a:pt x="481584" y="240791"/>
                </a:lnTo>
                <a:lnTo>
                  <a:pt x="484632" y="225552"/>
                </a:lnTo>
                <a:lnTo>
                  <a:pt x="490728" y="210312"/>
                </a:lnTo>
                <a:lnTo>
                  <a:pt x="496824" y="195072"/>
                </a:lnTo>
                <a:lnTo>
                  <a:pt x="502920" y="182879"/>
                </a:lnTo>
                <a:lnTo>
                  <a:pt x="502920" y="182879"/>
                </a:lnTo>
                <a:lnTo>
                  <a:pt x="512064" y="173735"/>
                </a:lnTo>
                <a:lnTo>
                  <a:pt x="512064" y="173735"/>
                </a:lnTo>
                <a:lnTo>
                  <a:pt x="521208" y="167640"/>
                </a:lnTo>
                <a:lnTo>
                  <a:pt x="521208" y="167640"/>
                </a:lnTo>
                <a:lnTo>
                  <a:pt x="530352" y="164591"/>
                </a:lnTo>
                <a:lnTo>
                  <a:pt x="533400" y="164591"/>
                </a:lnTo>
                <a:lnTo>
                  <a:pt x="536448" y="164591"/>
                </a:lnTo>
                <a:lnTo>
                  <a:pt x="536448" y="164591"/>
                </a:lnTo>
                <a:lnTo>
                  <a:pt x="542544" y="167640"/>
                </a:lnTo>
                <a:lnTo>
                  <a:pt x="542544" y="167640"/>
                </a:lnTo>
                <a:lnTo>
                  <a:pt x="548640" y="170688"/>
                </a:lnTo>
                <a:lnTo>
                  <a:pt x="548640" y="170688"/>
                </a:lnTo>
                <a:lnTo>
                  <a:pt x="551688" y="176784"/>
                </a:lnTo>
                <a:lnTo>
                  <a:pt x="554736" y="179832"/>
                </a:lnTo>
                <a:lnTo>
                  <a:pt x="554736" y="182879"/>
                </a:lnTo>
                <a:lnTo>
                  <a:pt x="554736" y="182879"/>
                </a:lnTo>
                <a:lnTo>
                  <a:pt x="551688" y="225552"/>
                </a:lnTo>
                <a:lnTo>
                  <a:pt x="551688" y="225552"/>
                </a:lnTo>
                <a:lnTo>
                  <a:pt x="551688" y="222504"/>
                </a:lnTo>
                <a:lnTo>
                  <a:pt x="551688" y="222504"/>
                </a:lnTo>
                <a:lnTo>
                  <a:pt x="548640" y="222504"/>
                </a:lnTo>
                <a:lnTo>
                  <a:pt x="557784" y="222504"/>
                </a:lnTo>
                <a:lnTo>
                  <a:pt x="554736" y="222504"/>
                </a:lnTo>
                <a:lnTo>
                  <a:pt x="554736" y="222504"/>
                </a:lnTo>
                <a:lnTo>
                  <a:pt x="551688" y="225552"/>
                </a:lnTo>
                <a:lnTo>
                  <a:pt x="554736" y="225552"/>
                </a:lnTo>
                <a:lnTo>
                  <a:pt x="563880" y="161544"/>
                </a:lnTo>
                <a:lnTo>
                  <a:pt x="563880" y="161544"/>
                </a:lnTo>
                <a:lnTo>
                  <a:pt x="563880" y="158496"/>
                </a:lnTo>
                <a:lnTo>
                  <a:pt x="563880" y="161544"/>
                </a:lnTo>
                <a:lnTo>
                  <a:pt x="557784" y="155447"/>
                </a:lnTo>
                <a:lnTo>
                  <a:pt x="557784" y="155447"/>
                </a:lnTo>
                <a:lnTo>
                  <a:pt x="551688" y="152400"/>
                </a:lnTo>
                <a:lnTo>
                  <a:pt x="551688" y="152400"/>
                </a:lnTo>
                <a:lnTo>
                  <a:pt x="542544" y="149352"/>
                </a:lnTo>
                <a:lnTo>
                  <a:pt x="545592" y="149352"/>
                </a:lnTo>
                <a:lnTo>
                  <a:pt x="536448" y="149352"/>
                </a:lnTo>
                <a:lnTo>
                  <a:pt x="536448" y="149352"/>
                </a:lnTo>
                <a:lnTo>
                  <a:pt x="530352" y="149352"/>
                </a:lnTo>
                <a:close/>
                <a:moveTo>
                  <a:pt x="323088" y="140208"/>
                </a:moveTo>
                <a:lnTo>
                  <a:pt x="326136" y="140208"/>
                </a:lnTo>
                <a:lnTo>
                  <a:pt x="338328" y="143256"/>
                </a:lnTo>
                <a:lnTo>
                  <a:pt x="338328" y="143256"/>
                </a:lnTo>
                <a:lnTo>
                  <a:pt x="347472" y="149352"/>
                </a:lnTo>
                <a:lnTo>
                  <a:pt x="347472" y="152400"/>
                </a:lnTo>
                <a:lnTo>
                  <a:pt x="353568" y="161544"/>
                </a:lnTo>
                <a:lnTo>
                  <a:pt x="353568" y="164591"/>
                </a:lnTo>
                <a:lnTo>
                  <a:pt x="356616" y="176784"/>
                </a:lnTo>
                <a:lnTo>
                  <a:pt x="356616" y="179832"/>
                </a:lnTo>
                <a:lnTo>
                  <a:pt x="356616" y="192024"/>
                </a:lnTo>
                <a:lnTo>
                  <a:pt x="356616" y="210312"/>
                </a:lnTo>
                <a:lnTo>
                  <a:pt x="332232" y="359664"/>
                </a:lnTo>
                <a:lnTo>
                  <a:pt x="332232" y="356616"/>
                </a:lnTo>
                <a:lnTo>
                  <a:pt x="332232" y="362712"/>
                </a:lnTo>
                <a:lnTo>
                  <a:pt x="329184" y="359664"/>
                </a:lnTo>
                <a:lnTo>
                  <a:pt x="344424" y="368808"/>
                </a:lnTo>
                <a:lnTo>
                  <a:pt x="347472" y="371856"/>
                </a:lnTo>
                <a:lnTo>
                  <a:pt x="347472" y="371856"/>
                </a:lnTo>
                <a:lnTo>
                  <a:pt x="347472" y="374904"/>
                </a:lnTo>
                <a:lnTo>
                  <a:pt x="347472" y="384048"/>
                </a:lnTo>
                <a:lnTo>
                  <a:pt x="347472" y="387096"/>
                </a:lnTo>
                <a:lnTo>
                  <a:pt x="344424" y="387096"/>
                </a:lnTo>
                <a:lnTo>
                  <a:pt x="344424" y="390144"/>
                </a:lnTo>
                <a:lnTo>
                  <a:pt x="344424" y="390144"/>
                </a:lnTo>
                <a:lnTo>
                  <a:pt x="341376" y="393192"/>
                </a:lnTo>
                <a:lnTo>
                  <a:pt x="304800" y="402336"/>
                </a:lnTo>
                <a:lnTo>
                  <a:pt x="301752" y="399288"/>
                </a:lnTo>
                <a:lnTo>
                  <a:pt x="301752" y="399288"/>
                </a:lnTo>
                <a:lnTo>
                  <a:pt x="298704" y="396240"/>
                </a:lnTo>
                <a:lnTo>
                  <a:pt x="298704" y="393192"/>
                </a:lnTo>
                <a:lnTo>
                  <a:pt x="301752" y="368808"/>
                </a:lnTo>
                <a:lnTo>
                  <a:pt x="310896" y="371856"/>
                </a:lnTo>
                <a:lnTo>
                  <a:pt x="298704" y="384048"/>
                </a:lnTo>
                <a:lnTo>
                  <a:pt x="298704" y="387096"/>
                </a:lnTo>
                <a:lnTo>
                  <a:pt x="289560" y="396240"/>
                </a:lnTo>
                <a:lnTo>
                  <a:pt x="286512" y="396240"/>
                </a:lnTo>
                <a:lnTo>
                  <a:pt x="277368" y="402336"/>
                </a:lnTo>
                <a:lnTo>
                  <a:pt x="277368" y="402336"/>
                </a:lnTo>
                <a:lnTo>
                  <a:pt x="265176" y="405384"/>
                </a:lnTo>
                <a:lnTo>
                  <a:pt x="265176" y="405384"/>
                </a:lnTo>
                <a:lnTo>
                  <a:pt x="256032" y="402336"/>
                </a:lnTo>
                <a:lnTo>
                  <a:pt x="252984" y="402336"/>
                </a:lnTo>
                <a:lnTo>
                  <a:pt x="246888" y="396240"/>
                </a:lnTo>
                <a:lnTo>
                  <a:pt x="246888" y="393192"/>
                </a:lnTo>
                <a:lnTo>
                  <a:pt x="240792" y="381000"/>
                </a:lnTo>
                <a:lnTo>
                  <a:pt x="240792" y="381000"/>
                </a:lnTo>
                <a:lnTo>
                  <a:pt x="240792" y="365760"/>
                </a:lnTo>
                <a:lnTo>
                  <a:pt x="240792" y="365760"/>
                </a:lnTo>
                <a:lnTo>
                  <a:pt x="240792" y="353568"/>
                </a:lnTo>
                <a:lnTo>
                  <a:pt x="240792" y="341376"/>
                </a:lnTo>
                <a:lnTo>
                  <a:pt x="246888" y="320040"/>
                </a:lnTo>
                <a:lnTo>
                  <a:pt x="252984" y="301752"/>
                </a:lnTo>
                <a:lnTo>
                  <a:pt x="252984" y="298704"/>
                </a:lnTo>
                <a:lnTo>
                  <a:pt x="262128" y="283464"/>
                </a:lnTo>
                <a:lnTo>
                  <a:pt x="262128" y="283464"/>
                </a:lnTo>
                <a:lnTo>
                  <a:pt x="274320" y="271272"/>
                </a:lnTo>
                <a:lnTo>
                  <a:pt x="274320" y="271272"/>
                </a:lnTo>
                <a:lnTo>
                  <a:pt x="283464" y="265176"/>
                </a:lnTo>
                <a:lnTo>
                  <a:pt x="283464" y="265176"/>
                </a:lnTo>
                <a:lnTo>
                  <a:pt x="289560" y="262128"/>
                </a:lnTo>
                <a:lnTo>
                  <a:pt x="292608" y="262128"/>
                </a:lnTo>
                <a:lnTo>
                  <a:pt x="307848" y="256032"/>
                </a:lnTo>
                <a:lnTo>
                  <a:pt x="320040" y="252984"/>
                </a:lnTo>
                <a:lnTo>
                  <a:pt x="316992" y="256032"/>
                </a:lnTo>
                <a:lnTo>
                  <a:pt x="323088" y="213360"/>
                </a:lnTo>
                <a:lnTo>
                  <a:pt x="326136" y="204216"/>
                </a:lnTo>
                <a:lnTo>
                  <a:pt x="326136" y="195072"/>
                </a:lnTo>
                <a:lnTo>
                  <a:pt x="326136" y="188976"/>
                </a:lnTo>
                <a:lnTo>
                  <a:pt x="323088" y="182879"/>
                </a:lnTo>
                <a:lnTo>
                  <a:pt x="326136" y="182879"/>
                </a:lnTo>
                <a:lnTo>
                  <a:pt x="323088" y="179832"/>
                </a:lnTo>
                <a:lnTo>
                  <a:pt x="323088" y="179832"/>
                </a:lnTo>
                <a:lnTo>
                  <a:pt x="320040" y="176784"/>
                </a:lnTo>
                <a:lnTo>
                  <a:pt x="323088" y="176784"/>
                </a:lnTo>
                <a:lnTo>
                  <a:pt x="316992" y="176784"/>
                </a:lnTo>
                <a:lnTo>
                  <a:pt x="320040" y="176784"/>
                </a:lnTo>
                <a:lnTo>
                  <a:pt x="313944" y="176784"/>
                </a:lnTo>
                <a:lnTo>
                  <a:pt x="316992" y="176784"/>
                </a:lnTo>
                <a:lnTo>
                  <a:pt x="304800" y="176784"/>
                </a:lnTo>
                <a:lnTo>
                  <a:pt x="307848" y="176784"/>
                </a:lnTo>
                <a:lnTo>
                  <a:pt x="298704" y="182879"/>
                </a:lnTo>
                <a:lnTo>
                  <a:pt x="298704" y="182879"/>
                </a:lnTo>
                <a:lnTo>
                  <a:pt x="295656" y="185928"/>
                </a:lnTo>
                <a:lnTo>
                  <a:pt x="298704" y="185928"/>
                </a:lnTo>
                <a:lnTo>
                  <a:pt x="286512" y="225552"/>
                </a:lnTo>
                <a:lnTo>
                  <a:pt x="286512" y="228600"/>
                </a:lnTo>
                <a:lnTo>
                  <a:pt x="283464" y="231647"/>
                </a:lnTo>
                <a:lnTo>
                  <a:pt x="283464" y="231647"/>
                </a:lnTo>
                <a:lnTo>
                  <a:pt x="280416" y="231647"/>
                </a:lnTo>
                <a:lnTo>
                  <a:pt x="274320" y="231647"/>
                </a:lnTo>
                <a:lnTo>
                  <a:pt x="271272" y="231647"/>
                </a:lnTo>
                <a:lnTo>
                  <a:pt x="268224" y="231647"/>
                </a:lnTo>
                <a:lnTo>
                  <a:pt x="268224" y="225552"/>
                </a:lnTo>
                <a:lnTo>
                  <a:pt x="268224" y="225552"/>
                </a:lnTo>
                <a:lnTo>
                  <a:pt x="268224" y="225552"/>
                </a:lnTo>
                <a:lnTo>
                  <a:pt x="277368" y="164591"/>
                </a:lnTo>
                <a:lnTo>
                  <a:pt x="277368" y="161544"/>
                </a:lnTo>
                <a:lnTo>
                  <a:pt x="280416" y="158496"/>
                </a:lnTo>
                <a:lnTo>
                  <a:pt x="280416" y="158496"/>
                </a:lnTo>
                <a:lnTo>
                  <a:pt x="292608" y="149352"/>
                </a:lnTo>
                <a:lnTo>
                  <a:pt x="304800" y="146304"/>
                </a:lnTo>
                <a:lnTo>
                  <a:pt x="313944" y="143256"/>
                </a:lnTo>
                <a:lnTo>
                  <a:pt x="313944" y="140208"/>
                </a:lnTo>
                <a:lnTo>
                  <a:pt x="323088" y="140208"/>
                </a:lnTo>
                <a:close/>
                <a:moveTo>
                  <a:pt x="316992" y="149352"/>
                </a:moveTo>
                <a:lnTo>
                  <a:pt x="316992" y="149352"/>
                </a:lnTo>
                <a:lnTo>
                  <a:pt x="307848" y="152400"/>
                </a:lnTo>
                <a:lnTo>
                  <a:pt x="295656" y="158496"/>
                </a:lnTo>
                <a:lnTo>
                  <a:pt x="286512" y="164591"/>
                </a:lnTo>
                <a:lnTo>
                  <a:pt x="286512" y="164591"/>
                </a:lnTo>
                <a:lnTo>
                  <a:pt x="286512" y="167640"/>
                </a:lnTo>
                <a:lnTo>
                  <a:pt x="286512" y="164591"/>
                </a:lnTo>
                <a:lnTo>
                  <a:pt x="277368" y="225552"/>
                </a:lnTo>
                <a:lnTo>
                  <a:pt x="277368" y="225552"/>
                </a:lnTo>
                <a:lnTo>
                  <a:pt x="277368" y="225552"/>
                </a:lnTo>
                <a:lnTo>
                  <a:pt x="274320" y="222504"/>
                </a:lnTo>
                <a:lnTo>
                  <a:pt x="274320" y="222504"/>
                </a:lnTo>
                <a:lnTo>
                  <a:pt x="274320" y="222504"/>
                </a:lnTo>
                <a:lnTo>
                  <a:pt x="280416" y="222504"/>
                </a:lnTo>
                <a:lnTo>
                  <a:pt x="277368" y="222504"/>
                </a:lnTo>
                <a:lnTo>
                  <a:pt x="280416" y="222504"/>
                </a:lnTo>
                <a:lnTo>
                  <a:pt x="277368" y="225552"/>
                </a:lnTo>
                <a:lnTo>
                  <a:pt x="277368" y="222504"/>
                </a:lnTo>
                <a:lnTo>
                  <a:pt x="289560" y="182879"/>
                </a:lnTo>
                <a:lnTo>
                  <a:pt x="289560" y="182879"/>
                </a:lnTo>
                <a:lnTo>
                  <a:pt x="289560" y="176784"/>
                </a:lnTo>
                <a:lnTo>
                  <a:pt x="292608" y="176784"/>
                </a:lnTo>
                <a:lnTo>
                  <a:pt x="301752" y="170688"/>
                </a:lnTo>
                <a:lnTo>
                  <a:pt x="304800" y="167640"/>
                </a:lnTo>
                <a:lnTo>
                  <a:pt x="313944" y="167640"/>
                </a:lnTo>
                <a:lnTo>
                  <a:pt x="316992" y="167640"/>
                </a:lnTo>
                <a:lnTo>
                  <a:pt x="320040" y="167640"/>
                </a:lnTo>
                <a:lnTo>
                  <a:pt x="323088" y="167640"/>
                </a:lnTo>
                <a:lnTo>
                  <a:pt x="326136" y="170688"/>
                </a:lnTo>
                <a:lnTo>
                  <a:pt x="326136" y="170688"/>
                </a:lnTo>
                <a:lnTo>
                  <a:pt x="329184" y="173735"/>
                </a:lnTo>
                <a:lnTo>
                  <a:pt x="332232" y="173735"/>
                </a:lnTo>
                <a:lnTo>
                  <a:pt x="332232" y="179832"/>
                </a:lnTo>
                <a:lnTo>
                  <a:pt x="332232" y="179832"/>
                </a:lnTo>
                <a:lnTo>
                  <a:pt x="335280" y="188976"/>
                </a:lnTo>
                <a:lnTo>
                  <a:pt x="335280" y="195072"/>
                </a:lnTo>
                <a:lnTo>
                  <a:pt x="335280" y="204216"/>
                </a:lnTo>
                <a:lnTo>
                  <a:pt x="332232" y="213360"/>
                </a:lnTo>
                <a:lnTo>
                  <a:pt x="326136" y="256032"/>
                </a:lnTo>
                <a:lnTo>
                  <a:pt x="323088" y="262128"/>
                </a:lnTo>
                <a:lnTo>
                  <a:pt x="310896" y="265176"/>
                </a:lnTo>
                <a:lnTo>
                  <a:pt x="295656" y="268224"/>
                </a:lnTo>
                <a:lnTo>
                  <a:pt x="295656" y="268224"/>
                </a:lnTo>
                <a:lnTo>
                  <a:pt x="286512" y="274320"/>
                </a:lnTo>
                <a:lnTo>
                  <a:pt x="289560" y="274320"/>
                </a:lnTo>
                <a:lnTo>
                  <a:pt x="280416" y="277368"/>
                </a:lnTo>
                <a:lnTo>
                  <a:pt x="280416" y="277368"/>
                </a:lnTo>
                <a:lnTo>
                  <a:pt x="271272" y="289560"/>
                </a:lnTo>
                <a:lnTo>
                  <a:pt x="271272" y="289560"/>
                </a:lnTo>
                <a:lnTo>
                  <a:pt x="262128" y="304800"/>
                </a:lnTo>
                <a:lnTo>
                  <a:pt x="262128" y="304800"/>
                </a:lnTo>
                <a:lnTo>
                  <a:pt x="256032" y="320040"/>
                </a:lnTo>
                <a:lnTo>
                  <a:pt x="249936" y="341376"/>
                </a:lnTo>
                <a:lnTo>
                  <a:pt x="249936" y="353568"/>
                </a:lnTo>
                <a:lnTo>
                  <a:pt x="249936" y="365760"/>
                </a:lnTo>
                <a:lnTo>
                  <a:pt x="249936" y="365760"/>
                </a:lnTo>
                <a:lnTo>
                  <a:pt x="249936" y="381000"/>
                </a:lnTo>
                <a:lnTo>
                  <a:pt x="249936" y="377952"/>
                </a:lnTo>
                <a:lnTo>
                  <a:pt x="256032" y="390144"/>
                </a:lnTo>
                <a:lnTo>
                  <a:pt x="252984" y="387096"/>
                </a:lnTo>
                <a:lnTo>
                  <a:pt x="259080" y="396240"/>
                </a:lnTo>
                <a:lnTo>
                  <a:pt x="259080" y="393192"/>
                </a:lnTo>
                <a:lnTo>
                  <a:pt x="265176" y="396240"/>
                </a:lnTo>
                <a:lnTo>
                  <a:pt x="265176" y="396240"/>
                </a:lnTo>
                <a:lnTo>
                  <a:pt x="274320" y="393192"/>
                </a:lnTo>
                <a:lnTo>
                  <a:pt x="271272" y="393192"/>
                </a:lnTo>
                <a:lnTo>
                  <a:pt x="283464" y="387096"/>
                </a:lnTo>
                <a:lnTo>
                  <a:pt x="280416" y="390144"/>
                </a:lnTo>
                <a:lnTo>
                  <a:pt x="292608" y="377952"/>
                </a:lnTo>
                <a:lnTo>
                  <a:pt x="292608" y="381000"/>
                </a:lnTo>
                <a:lnTo>
                  <a:pt x="301752" y="365760"/>
                </a:lnTo>
                <a:lnTo>
                  <a:pt x="307848" y="362712"/>
                </a:lnTo>
                <a:lnTo>
                  <a:pt x="310896" y="368808"/>
                </a:lnTo>
                <a:lnTo>
                  <a:pt x="307848" y="393192"/>
                </a:lnTo>
                <a:lnTo>
                  <a:pt x="307848" y="396240"/>
                </a:lnTo>
                <a:lnTo>
                  <a:pt x="307848" y="393192"/>
                </a:lnTo>
                <a:lnTo>
                  <a:pt x="307848" y="393192"/>
                </a:lnTo>
                <a:lnTo>
                  <a:pt x="304800" y="393192"/>
                </a:lnTo>
                <a:lnTo>
                  <a:pt x="338328" y="384048"/>
                </a:lnTo>
                <a:lnTo>
                  <a:pt x="335280" y="384048"/>
                </a:lnTo>
                <a:lnTo>
                  <a:pt x="338328" y="384048"/>
                </a:lnTo>
                <a:lnTo>
                  <a:pt x="335280" y="384048"/>
                </a:lnTo>
                <a:lnTo>
                  <a:pt x="338328" y="381000"/>
                </a:lnTo>
                <a:lnTo>
                  <a:pt x="338328" y="384048"/>
                </a:lnTo>
                <a:lnTo>
                  <a:pt x="338328" y="374904"/>
                </a:lnTo>
                <a:lnTo>
                  <a:pt x="338328" y="374904"/>
                </a:lnTo>
                <a:lnTo>
                  <a:pt x="338328" y="374904"/>
                </a:lnTo>
                <a:lnTo>
                  <a:pt x="338328" y="374904"/>
                </a:lnTo>
                <a:lnTo>
                  <a:pt x="326136" y="365760"/>
                </a:lnTo>
                <a:lnTo>
                  <a:pt x="323088" y="362712"/>
                </a:lnTo>
                <a:lnTo>
                  <a:pt x="323088" y="359664"/>
                </a:lnTo>
                <a:lnTo>
                  <a:pt x="323088" y="359664"/>
                </a:lnTo>
                <a:lnTo>
                  <a:pt x="347472" y="210312"/>
                </a:lnTo>
                <a:lnTo>
                  <a:pt x="347472" y="192024"/>
                </a:lnTo>
                <a:lnTo>
                  <a:pt x="347472" y="179832"/>
                </a:lnTo>
                <a:lnTo>
                  <a:pt x="347472" y="179832"/>
                </a:lnTo>
                <a:lnTo>
                  <a:pt x="344424" y="164591"/>
                </a:lnTo>
                <a:lnTo>
                  <a:pt x="347472" y="167640"/>
                </a:lnTo>
                <a:lnTo>
                  <a:pt x="341376" y="155447"/>
                </a:lnTo>
                <a:lnTo>
                  <a:pt x="341376" y="158496"/>
                </a:lnTo>
                <a:lnTo>
                  <a:pt x="332232" y="152400"/>
                </a:lnTo>
                <a:lnTo>
                  <a:pt x="335280" y="152400"/>
                </a:lnTo>
                <a:lnTo>
                  <a:pt x="323088" y="149352"/>
                </a:lnTo>
                <a:lnTo>
                  <a:pt x="326136" y="149352"/>
                </a:lnTo>
                <a:lnTo>
                  <a:pt x="316992" y="149352"/>
                </a:lnTo>
                <a:close/>
                <a:moveTo>
                  <a:pt x="1508760" y="140208"/>
                </a:moveTo>
                <a:lnTo>
                  <a:pt x="1508760" y="140208"/>
                </a:lnTo>
                <a:lnTo>
                  <a:pt x="1517904" y="143256"/>
                </a:lnTo>
                <a:lnTo>
                  <a:pt x="1520952" y="143256"/>
                </a:lnTo>
                <a:lnTo>
                  <a:pt x="1527048" y="149352"/>
                </a:lnTo>
                <a:lnTo>
                  <a:pt x="1527048" y="152400"/>
                </a:lnTo>
                <a:lnTo>
                  <a:pt x="1533144" y="161544"/>
                </a:lnTo>
                <a:lnTo>
                  <a:pt x="1533144" y="164591"/>
                </a:lnTo>
                <a:lnTo>
                  <a:pt x="1536191" y="179832"/>
                </a:lnTo>
                <a:lnTo>
                  <a:pt x="1527048" y="176784"/>
                </a:lnTo>
                <a:lnTo>
                  <a:pt x="1539240" y="161544"/>
                </a:lnTo>
                <a:lnTo>
                  <a:pt x="1539240" y="161544"/>
                </a:lnTo>
                <a:lnTo>
                  <a:pt x="1551432" y="152400"/>
                </a:lnTo>
                <a:lnTo>
                  <a:pt x="1551432" y="152400"/>
                </a:lnTo>
                <a:lnTo>
                  <a:pt x="1563624" y="146304"/>
                </a:lnTo>
                <a:lnTo>
                  <a:pt x="1563624" y="143256"/>
                </a:lnTo>
                <a:lnTo>
                  <a:pt x="1575816" y="143256"/>
                </a:lnTo>
                <a:lnTo>
                  <a:pt x="1575816" y="143256"/>
                </a:lnTo>
                <a:lnTo>
                  <a:pt x="1584960" y="143256"/>
                </a:lnTo>
                <a:lnTo>
                  <a:pt x="1584960" y="143256"/>
                </a:lnTo>
                <a:lnTo>
                  <a:pt x="1591055" y="149352"/>
                </a:lnTo>
                <a:lnTo>
                  <a:pt x="1594104" y="149352"/>
                </a:lnTo>
                <a:lnTo>
                  <a:pt x="1597152" y="155447"/>
                </a:lnTo>
                <a:lnTo>
                  <a:pt x="1600200" y="155447"/>
                </a:lnTo>
                <a:lnTo>
                  <a:pt x="1603248" y="164591"/>
                </a:lnTo>
                <a:lnTo>
                  <a:pt x="1603248" y="167640"/>
                </a:lnTo>
                <a:lnTo>
                  <a:pt x="1603248" y="176784"/>
                </a:lnTo>
                <a:lnTo>
                  <a:pt x="1603248" y="192024"/>
                </a:lnTo>
                <a:lnTo>
                  <a:pt x="1603248" y="207264"/>
                </a:lnTo>
                <a:lnTo>
                  <a:pt x="1600200" y="228600"/>
                </a:lnTo>
                <a:lnTo>
                  <a:pt x="1578864" y="368808"/>
                </a:lnTo>
                <a:lnTo>
                  <a:pt x="1578864" y="365760"/>
                </a:lnTo>
                <a:lnTo>
                  <a:pt x="1578864" y="368808"/>
                </a:lnTo>
                <a:lnTo>
                  <a:pt x="1575816" y="365760"/>
                </a:lnTo>
                <a:lnTo>
                  <a:pt x="1578864" y="365760"/>
                </a:lnTo>
                <a:lnTo>
                  <a:pt x="1575816" y="365760"/>
                </a:lnTo>
                <a:lnTo>
                  <a:pt x="1591055" y="368808"/>
                </a:lnTo>
                <a:lnTo>
                  <a:pt x="1594104" y="368808"/>
                </a:lnTo>
                <a:lnTo>
                  <a:pt x="1594104" y="371856"/>
                </a:lnTo>
                <a:lnTo>
                  <a:pt x="1597152" y="374904"/>
                </a:lnTo>
                <a:lnTo>
                  <a:pt x="1597152" y="374904"/>
                </a:lnTo>
                <a:lnTo>
                  <a:pt x="1597152" y="377952"/>
                </a:lnTo>
                <a:lnTo>
                  <a:pt x="1594104" y="390144"/>
                </a:lnTo>
                <a:lnTo>
                  <a:pt x="1594104" y="390144"/>
                </a:lnTo>
                <a:lnTo>
                  <a:pt x="1594104" y="393192"/>
                </a:lnTo>
                <a:lnTo>
                  <a:pt x="1591055" y="396240"/>
                </a:lnTo>
                <a:lnTo>
                  <a:pt x="1591055" y="396240"/>
                </a:lnTo>
                <a:lnTo>
                  <a:pt x="1588008" y="396240"/>
                </a:lnTo>
                <a:lnTo>
                  <a:pt x="1533144" y="396240"/>
                </a:lnTo>
                <a:lnTo>
                  <a:pt x="1530096" y="396240"/>
                </a:lnTo>
                <a:lnTo>
                  <a:pt x="1530096" y="396240"/>
                </a:lnTo>
                <a:lnTo>
                  <a:pt x="1527048" y="393192"/>
                </a:lnTo>
                <a:lnTo>
                  <a:pt x="1527048" y="390144"/>
                </a:lnTo>
                <a:lnTo>
                  <a:pt x="1527048" y="390144"/>
                </a:lnTo>
                <a:lnTo>
                  <a:pt x="1530096" y="374904"/>
                </a:lnTo>
                <a:lnTo>
                  <a:pt x="1530096" y="374904"/>
                </a:lnTo>
                <a:lnTo>
                  <a:pt x="1530096" y="371856"/>
                </a:lnTo>
                <a:lnTo>
                  <a:pt x="1533144" y="371856"/>
                </a:lnTo>
                <a:lnTo>
                  <a:pt x="1533144" y="368808"/>
                </a:lnTo>
                <a:lnTo>
                  <a:pt x="1536191" y="368808"/>
                </a:lnTo>
                <a:lnTo>
                  <a:pt x="1551432" y="365760"/>
                </a:lnTo>
                <a:lnTo>
                  <a:pt x="1548384" y="365760"/>
                </a:lnTo>
                <a:lnTo>
                  <a:pt x="1551432" y="365760"/>
                </a:lnTo>
                <a:lnTo>
                  <a:pt x="1548384" y="365760"/>
                </a:lnTo>
                <a:lnTo>
                  <a:pt x="1548384" y="365760"/>
                </a:lnTo>
                <a:lnTo>
                  <a:pt x="1548384" y="365760"/>
                </a:lnTo>
                <a:lnTo>
                  <a:pt x="1569720" y="243840"/>
                </a:lnTo>
                <a:lnTo>
                  <a:pt x="1569720" y="228600"/>
                </a:lnTo>
                <a:lnTo>
                  <a:pt x="1569720" y="216408"/>
                </a:lnTo>
                <a:lnTo>
                  <a:pt x="1569720" y="207264"/>
                </a:lnTo>
                <a:lnTo>
                  <a:pt x="1569720" y="198120"/>
                </a:lnTo>
                <a:lnTo>
                  <a:pt x="1569720" y="201168"/>
                </a:lnTo>
                <a:lnTo>
                  <a:pt x="1566672" y="192024"/>
                </a:lnTo>
                <a:lnTo>
                  <a:pt x="1569720" y="195072"/>
                </a:lnTo>
                <a:lnTo>
                  <a:pt x="1563624" y="188976"/>
                </a:lnTo>
                <a:lnTo>
                  <a:pt x="1566672" y="192024"/>
                </a:lnTo>
                <a:lnTo>
                  <a:pt x="1560576" y="188976"/>
                </a:lnTo>
                <a:lnTo>
                  <a:pt x="1563624" y="188976"/>
                </a:lnTo>
                <a:lnTo>
                  <a:pt x="1557528" y="188976"/>
                </a:lnTo>
                <a:lnTo>
                  <a:pt x="1560576" y="188976"/>
                </a:lnTo>
                <a:lnTo>
                  <a:pt x="1551432" y="188976"/>
                </a:lnTo>
                <a:lnTo>
                  <a:pt x="1554479" y="188976"/>
                </a:lnTo>
                <a:lnTo>
                  <a:pt x="1545336" y="192024"/>
                </a:lnTo>
                <a:lnTo>
                  <a:pt x="1548384" y="192024"/>
                </a:lnTo>
                <a:lnTo>
                  <a:pt x="1539240" y="195072"/>
                </a:lnTo>
                <a:lnTo>
                  <a:pt x="1539240" y="195072"/>
                </a:lnTo>
                <a:lnTo>
                  <a:pt x="1533144" y="201168"/>
                </a:lnTo>
                <a:lnTo>
                  <a:pt x="1536191" y="198120"/>
                </a:lnTo>
                <a:lnTo>
                  <a:pt x="1533144" y="210312"/>
                </a:lnTo>
                <a:lnTo>
                  <a:pt x="1533144" y="222504"/>
                </a:lnTo>
                <a:lnTo>
                  <a:pt x="1508760" y="368808"/>
                </a:lnTo>
                <a:lnTo>
                  <a:pt x="1508760" y="365760"/>
                </a:lnTo>
                <a:lnTo>
                  <a:pt x="1508760" y="368808"/>
                </a:lnTo>
                <a:lnTo>
                  <a:pt x="1508760" y="365760"/>
                </a:lnTo>
                <a:lnTo>
                  <a:pt x="1508760" y="365760"/>
                </a:lnTo>
                <a:lnTo>
                  <a:pt x="1505712" y="365760"/>
                </a:lnTo>
                <a:lnTo>
                  <a:pt x="1520952" y="368808"/>
                </a:lnTo>
                <a:lnTo>
                  <a:pt x="1524000" y="368808"/>
                </a:lnTo>
                <a:lnTo>
                  <a:pt x="1524000" y="371856"/>
                </a:lnTo>
                <a:lnTo>
                  <a:pt x="1524000" y="374904"/>
                </a:lnTo>
                <a:lnTo>
                  <a:pt x="1524000" y="374904"/>
                </a:lnTo>
                <a:lnTo>
                  <a:pt x="1524000" y="377952"/>
                </a:lnTo>
                <a:lnTo>
                  <a:pt x="1524000" y="390144"/>
                </a:lnTo>
                <a:lnTo>
                  <a:pt x="1524000" y="390144"/>
                </a:lnTo>
                <a:lnTo>
                  <a:pt x="1520952" y="393192"/>
                </a:lnTo>
                <a:lnTo>
                  <a:pt x="1520952" y="396240"/>
                </a:lnTo>
                <a:lnTo>
                  <a:pt x="1520952" y="396240"/>
                </a:lnTo>
                <a:lnTo>
                  <a:pt x="1517904" y="396240"/>
                </a:lnTo>
                <a:lnTo>
                  <a:pt x="1463040" y="396240"/>
                </a:lnTo>
                <a:lnTo>
                  <a:pt x="1459991" y="396240"/>
                </a:lnTo>
                <a:lnTo>
                  <a:pt x="1459991" y="396240"/>
                </a:lnTo>
                <a:lnTo>
                  <a:pt x="1456944" y="393192"/>
                </a:lnTo>
                <a:lnTo>
                  <a:pt x="1456944" y="390144"/>
                </a:lnTo>
                <a:lnTo>
                  <a:pt x="1459991" y="390144"/>
                </a:lnTo>
                <a:lnTo>
                  <a:pt x="1459991" y="374904"/>
                </a:lnTo>
                <a:lnTo>
                  <a:pt x="1459991" y="374904"/>
                </a:lnTo>
                <a:lnTo>
                  <a:pt x="1463040" y="371856"/>
                </a:lnTo>
                <a:lnTo>
                  <a:pt x="1463040" y="371856"/>
                </a:lnTo>
                <a:lnTo>
                  <a:pt x="1463040" y="368808"/>
                </a:lnTo>
                <a:lnTo>
                  <a:pt x="1466088" y="368808"/>
                </a:lnTo>
                <a:lnTo>
                  <a:pt x="1481328" y="365760"/>
                </a:lnTo>
                <a:lnTo>
                  <a:pt x="1481328" y="365760"/>
                </a:lnTo>
                <a:lnTo>
                  <a:pt x="1481328" y="365760"/>
                </a:lnTo>
                <a:lnTo>
                  <a:pt x="1478279" y="365760"/>
                </a:lnTo>
                <a:lnTo>
                  <a:pt x="1481328" y="365760"/>
                </a:lnTo>
                <a:lnTo>
                  <a:pt x="1478279" y="365760"/>
                </a:lnTo>
                <a:lnTo>
                  <a:pt x="1499616" y="240791"/>
                </a:lnTo>
                <a:lnTo>
                  <a:pt x="1502664" y="225552"/>
                </a:lnTo>
                <a:lnTo>
                  <a:pt x="1502664" y="213360"/>
                </a:lnTo>
                <a:lnTo>
                  <a:pt x="1502664" y="204216"/>
                </a:lnTo>
                <a:lnTo>
                  <a:pt x="1502664" y="195072"/>
                </a:lnTo>
                <a:lnTo>
                  <a:pt x="1502664" y="198120"/>
                </a:lnTo>
                <a:lnTo>
                  <a:pt x="1499616" y="192024"/>
                </a:lnTo>
                <a:lnTo>
                  <a:pt x="1499616" y="192024"/>
                </a:lnTo>
                <a:lnTo>
                  <a:pt x="1496567" y="185928"/>
                </a:lnTo>
                <a:lnTo>
                  <a:pt x="1496567" y="188976"/>
                </a:lnTo>
                <a:lnTo>
                  <a:pt x="1493520" y="185928"/>
                </a:lnTo>
                <a:lnTo>
                  <a:pt x="1496567" y="185928"/>
                </a:lnTo>
                <a:lnTo>
                  <a:pt x="1490472" y="185928"/>
                </a:lnTo>
                <a:lnTo>
                  <a:pt x="1490472" y="185928"/>
                </a:lnTo>
                <a:lnTo>
                  <a:pt x="1484376" y="185928"/>
                </a:lnTo>
                <a:lnTo>
                  <a:pt x="1487424" y="185928"/>
                </a:lnTo>
                <a:lnTo>
                  <a:pt x="1478279" y="188976"/>
                </a:lnTo>
                <a:lnTo>
                  <a:pt x="1481328" y="188976"/>
                </a:lnTo>
                <a:lnTo>
                  <a:pt x="1472184" y="192024"/>
                </a:lnTo>
                <a:lnTo>
                  <a:pt x="1475232" y="192024"/>
                </a:lnTo>
                <a:lnTo>
                  <a:pt x="1466088" y="198120"/>
                </a:lnTo>
                <a:lnTo>
                  <a:pt x="1469136" y="195072"/>
                </a:lnTo>
                <a:lnTo>
                  <a:pt x="1466088" y="198120"/>
                </a:lnTo>
                <a:lnTo>
                  <a:pt x="1466088" y="195072"/>
                </a:lnTo>
                <a:lnTo>
                  <a:pt x="1438655" y="368808"/>
                </a:lnTo>
                <a:lnTo>
                  <a:pt x="1438655" y="365760"/>
                </a:lnTo>
                <a:lnTo>
                  <a:pt x="1438655" y="368808"/>
                </a:lnTo>
                <a:lnTo>
                  <a:pt x="1438655" y="365760"/>
                </a:lnTo>
                <a:lnTo>
                  <a:pt x="1438655" y="365760"/>
                </a:lnTo>
                <a:lnTo>
                  <a:pt x="1438655" y="365760"/>
                </a:lnTo>
                <a:lnTo>
                  <a:pt x="1450848" y="368808"/>
                </a:lnTo>
                <a:lnTo>
                  <a:pt x="1453896" y="368808"/>
                </a:lnTo>
                <a:lnTo>
                  <a:pt x="1453896" y="371856"/>
                </a:lnTo>
                <a:lnTo>
                  <a:pt x="1456944" y="374904"/>
                </a:lnTo>
                <a:lnTo>
                  <a:pt x="1456944" y="377952"/>
                </a:lnTo>
                <a:lnTo>
                  <a:pt x="1453896" y="390144"/>
                </a:lnTo>
                <a:lnTo>
                  <a:pt x="1453896" y="390144"/>
                </a:lnTo>
                <a:lnTo>
                  <a:pt x="1453896" y="393192"/>
                </a:lnTo>
                <a:lnTo>
                  <a:pt x="1450848" y="396240"/>
                </a:lnTo>
                <a:lnTo>
                  <a:pt x="1450848" y="396240"/>
                </a:lnTo>
                <a:lnTo>
                  <a:pt x="1447800" y="396240"/>
                </a:lnTo>
                <a:lnTo>
                  <a:pt x="1389888" y="396240"/>
                </a:lnTo>
                <a:lnTo>
                  <a:pt x="1389888" y="396240"/>
                </a:lnTo>
                <a:lnTo>
                  <a:pt x="1386840" y="396240"/>
                </a:lnTo>
                <a:lnTo>
                  <a:pt x="1386840" y="393192"/>
                </a:lnTo>
                <a:lnTo>
                  <a:pt x="1386840" y="390144"/>
                </a:lnTo>
                <a:lnTo>
                  <a:pt x="1386840" y="390144"/>
                </a:lnTo>
                <a:lnTo>
                  <a:pt x="1386840" y="374904"/>
                </a:lnTo>
                <a:lnTo>
                  <a:pt x="1389888" y="371856"/>
                </a:lnTo>
                <a:lnTo>
                  <a:pt x="1389888" y="368808"/>
                </a:lnTo>
                <a:lnTo>
                  <a:pt x="1392936" y="368808"/>
                </a:lnTo>
                <a:lnTo>
                  <a:pt x="1392936" y="368808"/>
                </a:lnTo>
                <a:lnTo>
                  <a:pt x="1411224" y="365760"/>
                </a:lnTo>
                <a:lnTo>
                  <a:pt x="1411224" y="365760"/>
                </a:lnTo>
                <a:lnTo>
                  <a:pt x="1411224" y="365760"/>
                </a:lnTo>
                <a:lnTo>
                  <a:pt x="1411224" y="365760"/>
                </a:lnTo>
                <a:lnTo>
                  <a:pt x="1411224" y="365760"/>
                </a:lnTo>
                <a:lnTo>
                  <a:pt x="1411224" y="365760"/>
                </a:lnTo>
                <a:lnTo>
                  <a:pt x="1438655" y="182879"/>
                </a:lnTo>
                <a:lnTo>
                  <a:pt x="1438655" y="182879"/>
                </a:lnTo>
                <a:lnTo>
                  <a:pt x="1441704" y="185928"/>
                </a:lnTo>
                <a:lnTo>
                  <a:pt x="1441704" y="185928"/>
                </a:lnTo>
                <a:lnTo>
                  <a:pt x="1441704" y="185928"/>
                </a:lnTo>
                <a:lnTo>
                  <a:pt x="1423416" y="182879"/>
                </a:lnTo>
                <a:lnTo>
                  <a:pt x="1423416" y="179832"/>
                </a:lnTo>
                <a:lnTo>
                  <a:pt x="1420367" y="179832"/>
                </a:lnTo>
                <a:lnTo>
                  <a:pt x="1420367" y="176784"/>
                </a:lnTo>
                <a:lnTo>
                  <a:pt x="1420367" y="173735"/>
                </a:lnTo>
                <a:lnTo>
                  <a:pt x="1420367" y="173735"/>
                </a:lnTo>
                <a:lnTo>
                  <a:pt x="1420367" y="161544"/>
                </a:lnTo>
                <a:lnTo>
                  <a:pt x="1420367" y="161544"/>
                </a:lnTo>
                <a:lnTo>
                  <a:pt x="1423416" y="158496"/>
                </a:lnTo>
                <a:lnTo>
                  <a:pt x="1423416" y="155447"/>
                </a:lnTo>
                <a:lnTo>
                  <a:pt x="1423416" y="155447"/>
                </a:lnTo>
                <a:lnTo>
                  <a:pt x="1426464" y="155447"/>
                </a:lnTo>
                <a:lnTo>
                  <a:pt x="1459991" y="143256"/>
                </a:lnTo>
                <a:lnTo>
                  <a:pt x="1463040" y="143256"/>
                </a:lnTo>
                <a:lnTo>
                  <a:pt x="1463040" y="143256"/>
                </a:lnTo>
                <a:lnTo>
                  <a:pt x="1469136" y="143256"/>
                </a:lnTo>
                <a:lnTo>
                  <a:pt x="1472184" y="143256"/>
                </a:lnTo>
                <a:lnTo>
                  <a:pt x="1472184" y="146304"/>
                </a:lnTo>
                <a:lnTo>
                  <a:pt x="1475232" y="149352"/>
                </a:lnTo>
                <a:lnTo>
                  <a:pt x="1475232" y="149352"/>
                </a:lnTo>
                <a:lnTo>
                  <a:pt x="1475232" y="152400"/>
                </a:lnTo>
                <a:lnTo>
                  <a:pt x="1472184" y="173735"/>
                </a:lnTo>
                <a:lnTo>
                  <a:pt x="1463040" y="170688"/>
                </a:lnTo>
                <a:lnTo>
                  <a:pt x="1475232" y="158496"/>
                </a:lnTo>
                <a:lnTo>
                  <a:pt x="1475232" y="158496"/>
                </a:lnTo>
                <a:lnTo>
                  <a:pt x="1484376" y="149352"/>
                </a:lnTo>
                <a:lnTo>
                  <a:pt x="1487424" y="146304"/>
                </a:lnTo>
                <a:lnTo>
                  <a:pt x="1496567" y="143256"/>
                </a:lnTo>
                <a:lnTo>
                  <a:pt x="1496567" y="143256"/>
                </a:lnTo>
                <a:lnTo>
                  <a:pt x="1508760" y="140208"/>
                </a:lnTo>
                <a:close/>
                <a:moveTo>
                  <a:pt x="1499616" y="149352"/>
                </a:moveTo>
                <a:lnTo>
                  <a:pt x="1499616" y="149352"/>
                </a:lnTo>
                <a:lnTo>
                  <a:pt x="1490472" y="155447"/>
                </a:lnTo>
                <a:lnTo>
                  <a:pt x="1490472" y="155447"/>
                </a:lnTo>
                <a:lnTo>
                  <a:pt x="1481328" y="164591"/>
                </a:lnTo>
                <a:lnTo>
                  <a:pt x="1481328" y="164591"/>
                </a:lnTo>
                <a:lnTo>
                  <a:pt x="1469136" y="176784"/>
                </a:lnTo>
                <a:lnTo>
                  <a:pt x="1463040" y="179832"/>
                </a:lnTo>
                <a:lnTo>
                  <a:pt x="1463040" y="173735"/>
                </a:lnTo>
                <a:lnTo>
                  <a:pt x="1466088" y="149352"/>
                </a:lnTo>
                <a:lnTo>
                  <a:pt x="1466088" y="149352"/>
                </a:lnTo>
                <a:lnTo>
                  <a:pt x="1466088" y="149352"/>
                </a:lnTo>
                <a:lnTo>
                  <a:pt x="1466088" y="152400"/>
                </a:lnTo>
                <a:lnTo>
                  <a:pt x="1466088" y="152400"/>
                </a:lnTo>
                <a:lnTo>
                  <a:pt x="1469136" y="152400"/>
                </a:lnTo>
                <a:lnTo>
                  <a:pt x="1463040" y="152400"/>
                </a:lnTo>
                <a:lnTo>
                  <a:pt x="1463040" y="152400"/>
                </a:lnTo>
                <a:lnTo>
                  <a:pt x="1463040" y="152400"/>
                </a:lnTo>
                <a:lnTo>
                  <a:pt x="1429512" y="164591"/>
                </a:lnTo>
                <a:lnTo>
                  <a:pt x="1429512" y="161544"/>
                </a:lnTo>
                <a:lnTo>
                  <a:pt x="1429512" y="164591"/>
                </a:lnTo>
                <a:lnTo>
                  <a:pt x="1429512" y="161544"/>
                </a:lnTo>
                <a:lnTo>
                  <a:pt x="1429512" y="164591"/>
                </a:lnTo>
                <a:lnTo>
                  <a:pt x="1429512" y="161544"/>
                </a:lnTo>
                <a:lnTo>
                  <a:pt x="1429512" y="176784"/>
                </a:lnTo>
                <a:lnTo>
                  <a:pt x="1429512" y="173735"/>
                </a:lnTo>
                <a:lnTo>
                  <a:pt x="1429512" y="176784"/>
                </a:lnTo>
                <a:lnTo>
                  <a:pt x="1426464" y="173735"/>
                </a:lnTo>
                <a:lnTo>
                  <a:pt x="1426464" y="173735"/>
                </a:lnTo>
                <a:lnTo>
                  <a:pt x="1426464" y="173735"/>
                </a:lnTo>
                <a:lnTo>
                  <a:pt x="1444752" y="176784"/>
                </a:lnTo>
                <a:lnTo>
                  <a:pt x="1444752" y="176784"/>
                </a:lnTo>
                <a:lnTo>
                  <a:pt x="1444752" y="179832"/>
                </a:lnTo>
                <a:lnTo>
                  <a:pt x="1447800" y="182879"/>
                </a:lnTo>
                <a:lnTo>
                  <a:pt x="1447800" y="185928"/>
                </a:lnTo>
                <a:lnTo>
                  <a:pt x="1420367" y="368808"/>
                </a:lnTo>
                <a:lnTo>
                  <a:pt x="1420367" y="368808"/>
                </a:lnTo>
                <a:lnTo>
                  <a:pt x="1417320" y="371856"/>
                </a:lnTo>
                <a:lnTo>
                  <a:pt x="1417320" y="371856"/>
                </a:lnTo>
                <a:lnTo>
                  <a:pt x="1414272" y="371856"/>
                </a:lnTo>
                <a:lnTo>
                  <a:pt x="1414272" y="374904"/>
                </a:lnTo>
                <a:lnTo>
                  <a:pt x="1395984" y="377952"/>
                </a:lnTo>
                <a:lnTo>
                  <a:pt x="1395984" y="377952"/>
                </a:lnTo>
                <a:lnTo>
                  <a:pt x="1395984" y="377952"/>
                </a:lnTo>
                <a:lnTo>
                  <a:pt x="1399032" y="374904"/>
                </a:lnTo>
                <a:lnTo>
                  <a:pt x="1395984" y="377952"/>
                </a:lnTo>
                <a:lnTo>
                  <a:pt x="1395984" y="390144"/>
                </a:lnTo>
                <a:lnTo>
                  <a:pt x="1395984" y="390144"/>
                </a:lnTo>
                <a:lnTo>
                  <a:pt x="1395984" y="393192"/>
                </a:lnTo>
                <a:lnTo>
                  <a:pt x="1392936" y="387096"/>
                </a:lnTo>
                <a:lnTo>
                  <a:pt x="1392936" y="390144"/>
                </a:lnTo>
                <a:lnTo>
                  <a:pt x="1389888" y="387096"/>
                </a:lnTo>
                <a:lnTo>
                  <a:pt x="1447800" y="387096"/>
                </a:lnTo>
                <a:lnTo>
                  <a:pt x="1444752" y="390144"/>
                </a:lnTo>
                <a:lnTo>
                  <a:pt x="1444752" y="387096"/>
                </a:lnTo>
                <a:lnTo>
                  <a:pt x="1444752" y="390144"/>
                </a:lnTo>
                <a:lnTo>
                  <a:pt x="1444752" y="387096"/>
                </a:lnTo>
                <a:lnTo>
                  <a:pt x="1444752" y="390144"/>
                </a:lnTo>
                <a:lnTo>
                  <a:pt x="1447800" y="374904"/>
                </a:lnTo>
                <a:lnTo>
                  <a:pt x="1447800" y="374904"/>
                </a:lnTo>
                <a:lnTo>
                  <a:pt x="1447800" y="377952"/>
                </a:lnTo>
                <a:lnTo>
                  <a:pt x="1447800" y="377952"/>
                </a:lnTo>
                <a:lnTo>
                  <a:pt x="1450848" y="377952"/>
                </a:lnTo>
                <a:lnTo>
                  <a:pt x="1435608" y="374904"/>
                </a:lnTo>
                <a:lnTo>
                  <a:pt x="1435608" y="371856"/>
                </a:lnTo>
                <a:lnTo>
                  <a:pt x="1432560" y="371856"/>
                </a:lnTo>
                <a:lnTo>
                  <a:pt x="1429512" y="368808"/>
                </a:lnTo>
                <a:lnTo>
                  <a:pt x="1429512" y="365760"/>
                </a:lnTo>
                <a:lnTo>
                  <a:pt x="1432560" y="365760"/>
                </a:lnTo>
                <a:lnTo>
                  <a:pt x="1456944" y="195072"/>
                </a:lnTo>
                <a:lnTo>
                  <a:pt x="1459991" y="192024"/>
                </a:lnTo>
                <a:lnTo>
                  <a:pt x="1459991" y="192024"/>
                </a:lnTo>
                <a:lnTo>
                  <a:pt x="1459991" y="188976"/>
                </a:lnTo>
                <a:lnTo>
                  <a:pt x="1469136" y="185928"/>
                </a:lnTo>
                <a:lnTo>
                  <a:pt x="1469136" y="182879"/>
                </a:lnTo>
                <a:lnTo>
                  <a:pt x="1475232" y="179832"/>
                </a:lnTo>
                <a:lnTo>
                  <a:pt x="1475232" y="179832"/>
                </a:lnTo>
                <a:lnTo>
                  <a:pt x="1484376" y="176784"/>
                </a:lnTo>
                <a:lnTo>
                  <a:pt x="1484376" y="176784"/>
                </a:lnTo>
                <a:lnTo>
                  <a:pt x="1490472" y="176784"/>
                </a:lnTo>
                <a:lnTo>
                  <a:pt x="1490472" y="176784"/>
                </a:lnTo>
                <a:lnTo>
                  <a:pt x="1496567" y="176784"/>
                </a:lnTo>
                <a:lnTo>
                  <a:pt x="1499616" y="176784"/>
                </a:lnTo>
                <a:lnTo>
                  <a:pt x="1502664" y="179832"/>
                </a:lnTo>
                <a:lnTo>
                  <a:pt x="1502664" y="182879"/>
                </a:lnTo>
                <a:lnTo>
                  <a:pt x="1505712" y="185928"/>
                </a:lnTo>
                <a:lnTo>
                  <a:pt x="1508760" y="188976"/>
                </a:lnTo>
                <a:lnTo>
                  <a:pt x="1508760" y="195072"/>
                </a:lnTo>
                <a:lnTo>
                  <a:pt x="1508760" y="195072"/>
                </a:lnTo>
                <a:lnTo>
                  <a:pt x="1511808" y="204216"/>
                </a:lnTo>
                <a:lnTo>
                  <a:pt x="1511808" y="213360"/>
                </a:lnTo>
                <a:lnTo>
                  <a:pt x="1511808" y="228600"/>
                </a:lnTo>
                <a:lnTo>
                  <a:pt x="1508760" y="240791"/>
                </a:lnTo>
                <a:lnTo>
                  <a:pt x="1487424" y="368808"/>
                </a:lnTo>
                <a:lnTo>
                  <a:pt x="1487424" y="368808"/>
                </a:lnTo>
                <a:lnTo>
                  <a:pt x="1487424" y="371856"/>
                </a:lnTo>
                <a:lnTo>
                  <a:pt x="1484376" y="371856"/>
                </a:lnTo>
                <a:lnTo>
                  <a:pt x="1484376" y="371856"/>
                </a:lnTo>
                <a:lnTo>
                  <a:pt x="1484376" y="374904"/>
                </a:lnTo>
                <a:lnTo>
                  <a:pt x="1469136" y="377952"/>
                </a:lnTo>
                <a:lnTo>
                  <a:pt x="1469136" y="377952"/>
                </a:lnTo>
                <a:lnTo>
                  <a:pt x="1469136" y="377952"/>
                </a:lnTo>
                <a:lnTo>
                  <a:pt x="1469136" y="374904"/>
                </a:lnTo>
                <a:lnTo>
                  <a:pt x="1469136" y="377952"/>
                </a:lnTo>
                <a:lnTo>
                  <a:pt x="1469136" y="377952"/>
                </a:lnTo>
                <a:lnTo>
                  <a:pt x="1466088" y="390144"/>
                </a:lnTo>
                <a:lnTo>
                  <a:pt x="1466088" y="390144"/>
                </a:lnTo>
                <a:lnTo>
                  <a:pt x="1466088" y="393192"/>
                </a:lnTo>
                <a:lnTo>
                  <a:pt x="1466088" y="387096"/>
                </a:lnTo>
                <a:lnTo>
                  <a:pt x="1466088" y="390144"/>
                </a:lnTo>
                <a:lnTo>
                  <a:pt x="1463040" y="387096"/>
                </a:lnTo>
                <a:lnTo>
                  <a:pt x="1517904" y="387096"/>
                </a:lnTo>
                <a:lnTo>
                  <a:pt x="1514855" y="390144"/>
                </a:lnTo>
                <a:lnTo>
                  <a:pt x="1514855" y="387096"/>
                </a:lnTo>
                <a:lnTo>
                  <a:pt x="1514855" y="390144"/>
                </a:lnTo>
                <a:lnTo>
                  <a:pt x="1514855" y="387096"/>
                </a:lnTo>
                <a:lnTo>
                  <a:pt x="1514855" y="390144"/>
                </a:lnTo>
                <a:lnTo>
                  <a:pt x="1517904" y="374904"/>
                </a:lnTo>
                <a:lnTo>
                  <a:pt x="1514855" y="374904"/>
                </a:lnTo>
                <a:lnTo>
                  <a:pt x="1514855" y="374904"/>
                </a:lnTo>
                <a:lnTo>
                  <a:pt x="1517904" y="377952"/>
                </a:lnTo>
                <a:lnTo>
                  <a:pt x="1517904" y="374904"/>
                </a:lnTo>
                <a:lnTo>
                  <a:pt x="1517904" y="377952"/>
                </a:lnTo>
                <a:lnTo>
                  <a:pt x="1505712" y="374904"/>
                </a:lnTo>
                <a:lnTo>
                  <a:pt x="1502664" y="371856"/>
                </a:lnTo>
                <a:lnTo>
                  <a:pt x="1502664" y="371856"/>
                </a:lnTo>
                <a:lnTo>
                  <a:pt x="1499616" y="368808"/>
                </a:lnTo>
                <a:lnTo>
                  <a:pt x="1499616" y="365760"/>
                </a:lnTo>
                <a:lnTo>
                  <a:pt x="1499616" y="365760"/>
                </a:lnTo>
                <a:lnTo>
                  <a:pt x="1524000" y="222504"/>
                </a:lnTo>
                <a:lnTo>
                  <a:pt x="1524000" y="207264"/>
                </a:lnTo>
                <a:lnTo>
                  <a:pt x="1527048" y="198120"/>
                </a:lnTo>
                <a:lnTo>
                  <a:pt x="1527048" y="195072"/>
                </a:lnTo>
                <a:lnTo>
                  <a:pt x="1533144" y="188976"/>
                </a:lnTo>
                <a:lnTo>
                  <a:pt x="1536191" y="188976"/>
                </a:lnTo>
                <a:lnTo>
                  <a:pt x="1542288" y="182879"/>
                </a:lnTo>
                <a:lnTo>
                  <a:pt x="1542288" y="182879"/>
                </a:lnTo>
                <a:lnTo>
                  <a:pt x="1551432" y="179832"/>
                </a:lnTo>
                <a:lnTo>
                  <a:pt x="1551432" y="179832"/>
                </a:lnTo>
                <a:lnTo>
                  <a:pt x="1557528" y="179832"/>
                </a:lnTo>
                <a:lnTo>
                  <a:pt x="1560576" y="179832"/>
                </a:lnTo>
                <a:lnTo>
                  <a:pt x="1563624" y="179832"/>
                </a:lnTo>
                <a:lnTo>
                  <a:pt x="1566672" y="179832"/>
                </a:lnTo>
                <a:lnTo>
                  <a:pt x="1569720" y="182879"/>
                </a:lnTo>
                <a:lnTo>
                  <a:pt x="1572767" y="185928"/>
                </a:lnTo>
                <a:lnTo>
                  <a:pt x="1575816" y="188976"/>
                </a:lnTo>
                <a:lnTo>
                  <a:pt x="1575816" y="188976"/>
                </a:lnTo>
                <a:lnTo>
                  <a:pt x="1578864" y="198120"/>
                </a:lnTo>
                <a:lnTo>
                  <a:pt x="1578864" y="198120"/>
                </a:lnTo>
                <a:lnTo>
                  <a:pt x="1578864" y="207264"/>
                </a:lnTo>
                <a:lnTo>
                  <a:pt x="1578864" y="216408"/>
                </a:lnTo>
                <a:lnTo>
                  <a:pt x="1578864" y="228600"/>
                </a:lnTo>
                <a:lnTo>
                  <a:pt x="1578864" y="243840"/>
                </a:lnTo>
                <a:lnTo>
                  <a:pt x="1557528" y="368808"/>
                </a:lnTo>
                <a:lnTo>
                  <a:pt x="1557528" y="368808"/>
                </a:lnTo>
                <a:lnTo>
                  <a:pt x="1557528" y="371856"/>
                </a:lnTo>
                <a:lnTo>
                  <a:pt x="1554479" y="371856"/>
                </a:lnTo>
                <a:lnTo>
                  <a:pt x="1554479" y="371856"/>
                </a:lnTo>
                <a:lnTo>
                  <a:pt x="1551432" y="374904"/>
                </a:lnTo>
                <a:lnTo>
                  <a:pt x="1536191" y="377952"/>
                </a:lnTo>
                <a:lnTo>
                  <a:pt x="1539240" y="377952"/>
                </a:lnTo>
                <a:lnTo>
                  <a:pt x="1539240" y="377952"/>
                </a:lnTo>
                <a:lnTo>
                  <a:pt x="1539240" y="374904"/>
                </a:lnTo>
                <a:lnTo>
                  <a:pt x="1539240" y="377952"/>
                </a:lnTo>
                <a:lnTo>
                  <a:pt x="1539240" y="377952"/>
                </a:lnTo>
                <a:lnTo>
                  <a:pt x="1536191" y="390144"/>
                </a:lnTo>
                <a:lnTo>
                  <a:pt x="1536191" y="390144"/>
                </a:lnTo>
                <a:lnTo>
                  <a:pt x="1536191" y="393192"/>
                </a:lnTo>
                <a:lnTo>
                  <a:pt x="1536191" y="387096"/>
                </a:lnTo>
                <a:lnTo>
                  <a:pt x="1536191" y="390144"/>
                </a:lnTo>
                <a:lnTo>
                  <a:pt x="1533144" y="387096"/>
                </a:lnTo>
                <a:lnTo>
                  <a:pt x="1588008" y="387096"/>
                </a:lnTo>
                <a:lnTo>
                  <a:pt x="1584960" y="390144"/>
                </a:lnTo>
                <a:lnTo>
                  <a:pt x="1588008" y="387096"/>
                </a:lnTo>
                <a:lnTo>
                  <a:pt x="1584960" y="390144"/>
                </a:lnTo>
                <a:lnTo>
                  <a:pt x="1584960" y="387096"/>
                </a:lnTo>
                <a:lnTo>
                  <a:pt x="1584960" y="390144"/>
                </a:lnTo>
                <a:lnTo>
                  <a:pt x="1588008" y="374904"/>
                </a:lnTo>
                <a:lnTo>
                  <a:pt x="1588008" y="374904"/>
                </a:lnTo>
                <a:lnTo>
                  <a:pt x="1588008" y="374904"/>
                </a:lnTo>
                <a:lnTo>
                  <a:pt x="1588008" y="377952"/>
                </a:lnTo>
                <a:lnTo>
                  <a:pt x="1588008" y="377952"/>
                </a:lnTo>
                <a:lnTo>
                  <a:pt x="1591055" y="377952"/>
                </a:lnTo>
                <a:lnTo>
                  <a:pt x="1572767" y="374904"/>
                </a:lnTo>
                <a:lnTo>
                  <a:pt x="1572767" y="371856"/>
                </a:lnTo>
                <a:lnTo>
                  <a:pt x="1572767" y="371856"/>
                </a:lnTo>
                <a:lnTo>
                  <a:pt x="1569720" y="368808"/>
                </a:lnTo>
                <a:lnTo>
                  <a:pt x="1569720" y="365760"/>
                </a:lnTo>
                <a:lnTo>
                  <a:pt x="1569720" y="365760"/>
                </a:lnTo>
                <a:lnTo>
                  <a:pt x="1591055" y="225552"/>
                </a:lnTo>
                <a:lnTo>
                  <a:pt x="1594104" y="207264"/>
                </a:lnTo>
                <a:lnTo>
                  <a:pt x="1594104" y="192024"/>
                </a:lnTo>
                <a:lnTo>
                  <a:pt x="1594104" y="179832"/>
                </a:lnTo>
                <a:lnTo>
                  <a:pt x="1594104" y="167640"/>
                </a:lnTo>
                <a:lnTo>
                  <a:pt x="1594104" y="167640"/>
                </a:lnTo>
                <a:lnTo>
                  <a:pt x="1591055" y="158496"/>
                </a:lnTo>
                <a:lnTo>
                  <a:pt x="1591055" y="161544"/>
                </a:lnTo>
                <a:lnTo>
                  <a:pt x="1584960" y="155447"/>
                </a:lnTo>
                <a:lnTo>
                  <a:pt x="1588008" y="155447"/>
                </a:lnTo>
                <a:lnTo>
                  <a:pt x="1581912" y="152400"/>
                </a:lnTo>
                <a:lnTo>
                  <a:pt x="1581912" y="152400"/>
                </a:lnTo>
                <a:lnTo>
                  <a:pt x="1575816" y="152400"/>
                </a:lnTo>
                <a:lnTo>
                  <a:pt x="1575816" y="152400"/>
                </a:lnTo>
                <a:lnTo>
                  <a:pt x="1566672" y="152400"/>
                </a:lnTo>
                <a:lnTo>
                  <a:pt x="1566672" y="152400"/>
                </a:lnTo>
                <a:lnTo>
                  <a:pt x="1557528" y="158496"/>
                </a:lnTo>
                <a:lnTo>
                  <a:pt x="1557528" y="158496"/>
                </a:lnTo>
                <a:lnTo>
                  <a:pt x="1545336" y="167640"/>
                </a:lnTo>
                <a:lnTo>
                  <a:pt x="1545336" y="167640"/>
                </a:lnTo>
                <a:lnTo>
                  <a:pt x="1533144" y="182879"/>
                </a:lnTo>
                <a:lnTo>
                  <a:pt x="1530096" y="182879"/>
                </a:lnTo>
                <a:lnTo>
                  <a:pt x="1527048" y="179832"/>
                </a:lnTo>
                <a:lnTo>
                  <a:pt x="1524000" y="164591"/>
                </a:lnTo>
                <a:lnTo>
                  <a:pt x="1524000" y="164591"/>
                </a:lnTo>
                <a:lnTo>
                  <a:pt x="1517904" y="155447"/>
                </a:lnTo>
                <a:lnTo>
                  <a:pt x="1520952" y="155447"/>
                </a:lnTo>
                <a:lnTo>
                  <a:pt x="1514855" y="149352"/>
                </a:lnTo>
                <a:lnTo>
                  <a:pt x="1514855" y="152400"/>
                </a:lnTo>
                <a:lnTo>
                  <a:pt x="1505712" y="149352"/>
                </a:lnTo>
                <a:lnTo>
                  <a:pt x="1508760" y="149352"/>
                </a:lnTo>
                <a:lnTo>
                  <a:pt x="1499616" y="149352"/>
                </a:lnTo>
                <a:close/>
                <a:moveTo>
                  <a:pt x="1789176" y="94488"/>
                </a:moveTo>
                <a:lnTo>
                  <a:pt x="1792224" y="94488"/>
                </a:lnTo>
                <a:lnTo>
                  <a:pt x="1792224" y="94488"/>
                </a:lnTo>
                <a:lnTo>
                  <a:pt x="1795272" y="94488"/>
                </a:lnTo>
                <a:lnTo>
                  <a:pt x="1798320" y="97535"/>
                </a:lnTo>
                <a:lnTo>
                  <a:pt x="1798320" y="100584"/>
                </a:lnTo>
                <a:lnTo>
                  <a:pt x="1798320" y="103632"/>
                </a:lnTo>
                <a:lnTo>
                  <a:pt x="1789176" y="152400"/>
                </a:lnTo>
                <a:lnTo>
                  <a:pt x="1789176" y="152400"/>
                </a:lnTo>
                <a:lnTo>
                  <a:pt x="1789176" y="155447"/>
                </a:lnTo>
                <a:lnTo>
                  <a:pt x="1789176" y="152400"/>
                </a:lnTo>
                <a:lnTo>
                  <a:pt x="1789176" y="152400"/>
                </a:lnTo>
                <a:lnTo>
                  <a:pt x="1786128" y="149352"/>
                </a:lnTo>
                <a:lnTo>
                  <a:pt x="1819655" y="149352"/>
                </a:lnTo>
                <a:lnTo>
                  <a:pt x="1825752" y="152400"/>
                </a:lnTo>
                <a:lnTo>
                  <a:pt x="1825752" y="152400"/>
                </a:lnTo>
                <a:lnTo>
                  <a:pt x="1825752" y="155447"/>
                </a:lnTo>
                <a:lnTo>
                  <a:pt x="1825752" y="158496"/>
                </a:lnTo>
                <a:lnTo>
                  <a:pt x="1825752" y="158496"/>
                </a:lnTo>
                <a:lnTo>
                  <a:pt x="1822704" y="179832"/>
                </a:lnTo>
                <a:lnTo>
                  <a:pt x="1822704" y="179832"/>
                </a:lnTo>
                <a:lnTo>
                  <a:pt x="1822704" y="182879"/>
                </a:lnTo>
                <a:lnTo>
                  <a:pt x="1819655" y="182879"/>
                </a:lnTo>
                <a:lnTo>
                  <a:pt x="1819655" y="185928"/>
                </a:lnTo>
                <a:lnTo>
                  <a:pt x="1816608" y="185928"/>
                </a:lnTo>
                <a:lnTo>
                  <a:pt x="1783079" y="185928"/>
                </a:lnTo>
                <a:lnTo>
                  <a:pt x="1786128" y="185928"/>
                </a:lnTo>
                <a:lnTo>
                  <a:pt x="1786128" y="185928"/>
                </a:lnTo>
                <a:lnTo>
                  <a:pt x="1786128" y="182879"/>
                </a:lnTo>
                <a:lnTo>
                  <a:pt x="1786128" y="185928"/>
                </a:lnTo>
                <a:lnTo>
                  <a:pt x="1786128" y="182879"/>
                </a:lnTo>
                <a:lnTo>
                  <a:pt x="1761744" y="332232"/>
                </a:lnTo>
                <a:lnTo>
                  <a:pt x="1761744" y="341376"/>
                </a:lnTo>
                <a:lnTo>
                  <a:pt x="1761744" y="347472"/>
                </a:lnTo>
                <a:lnTo>
                  <a:pt x="1761744" y="353568"/>
                </a:lnTo>
                <a:lnTo>
                  <a:pt x="1761744" y="353568"/>
                </a:lnTo>
                <a:lnTo>
                  <a:pt x="1761744" y="359664"/>
                </a:lnTo>
                <a:lnTo>
                  <a:pt x="1761744" y="359664"/>
                </a:lnTo>
                <a:lnTo>
                  <a:pt x="1761744" y="362712"/>
                </a:lnTo>
                <a:lnTo>
                  <a:pt x="1761744" y="362712"/>
                </a:lnTo>
                <a:lnTo>
                  <a:pt x="1764791" y="365760"/>
                </a:lnTo>
                <a:lnTo>
                  <a:pt x="1764791" y="362712"/>
                </a:lnTo>
                <a:lnTo>
                  <a:pt x="1767840" y="365760"/>
                </a:lnTo>
                <a:lnTo>
                  <a:pt x="1764791" y="365760"/>
                </a:lnTo>
                <a:lnTo>
                  <a:pt x="1767840" y="365760"/>
                </a:lnTo>
                <a:lnTo>
                  <a:pt x="1767840" y="365760"/>
                </a:lnTo>
                <a:lnTo>
                  <a:pt x="1773936" y="365760"/>
                </a:lnTo>
                <a:lnTo>
                  <a:pt x="1770888" y="365760"/>
                </a:lnTo>
                <a:lnTo>
                  <a:pt x="1776984" y="362712"/>
                </a:lnTo>
                <a:lnTo>
                  <a:pt x="1776984" y="362712"/>
                </a:lnTo>
                <a:lnTo>
                  <a:pt x="1783079" y="359664"/>
                </a:lnTo>
                <a:lnTo>
                  <a:pt x="1780032" y="359664"/>
                </a:lnTo>
                <a:lnTo>
                  <a:pt x="1786128" y="353568"/>
                </a:lnTo>
                <a:lnTo>
                  <a:pt x="1786128" y="353568"/>
                </a:lnTo>
                <a:lnTo>
                  <a:pt x="1789176" y="353568"/>
                </a:lnTo>
                <a:lnTo>
                  <a:pt x="1795272" y="353568"/>
                </a:lnTo>
                <a:lnTo>
                  <a:pt x="1795272" y="353568"/>
                </a:lnTo>
                <a:lnTo>
                  <a:pt x="1795272" y="356616"/>
                </a:lnTo>
                <a:lnTo>
                  <a:pt x="1798320" y="368808"/>
                </a:lnTo>
                <a:lnTo>
                  <a:pt x="1798320" y="371856"/>
                </a:lnTo>
                <a:lnTo>
                  <a:pt x="1795272" y="374904"/>
                </a:lnTo>
                <a:lnTo>
                  <a:pt x="1795272" y="377952"/>
                </a:lnTo>
                <a:lnTo>
                  <a:pt x="1783079" y="390144"/>
                </a:lnTo>
                <a:lnTo>
                  <a:pt x="1773936" y="396240"/>
                </a:lnTo>
                <a:lnTo>
                  <a:pt x="1773936" y="399288"/>
                </a:lnTo>
                <a:lnTo>
                  <a:pt x="1761744" y="402336"/>
                </a:lnTo>
                <a:lnTo>
                  <a:pt x="1761744" y="402336"/>
                </a:lnTo>
                <a:lnTo>
                  <a:pt x="1752600" y="405384"/>
                </a:lnTo>
                <a:lnTo>
                  <a:pt x="1749552" y="405384"/>
                </a:lnTo>
                <a:lnTo>
                  <a:pt x="1746504" y="405384"/>
                </a:lnTo>
                <a:lnTo>
                  <a:pt x="1743455" y="402336"/>
                </a:lnTo>
                <a:lnTo>
                  <a:pt x="1740408" y="402336"/>
                </a:lnTo>
                <a:lnTo>
                  <a:pt x="1737360" y="399288"/>
                </a:lnTo>
                <a:lnTo>
                  <a:pt x="1734312" y="396240"/>
                </a:lnTo>
                <a:lnTo>
                  <a:pt x="1734312" y="393192"/>
                </a:lnTo>
                <a:lnTo>
                  <a:pt x="1731264" y="387096"/>
                </a:lnTo>
                <a:lnTo>
                  <a:pt x="1731264" y="387096"/>
                </a:lnTo>
                <a:lnTo>
                  <a:pt x="1728216" y="371856"/>
                </a:lnTo>
                <a:lnTo>
                  <a:pt x="1728216" y="368808"/>
                </a:lnTo>
                <a:lnTo>
                  <a:pt x="1728216" y="350520"/>
                </a:lnTo>
                <a:lnTo>
                  <a:pt x="1755648" y="182879"/>
                </a:lnTo>
                <a:lnTo>
                  <a:pt x="1755648" y="182879"/>
                </a:lnTo>
                <a:lnTo>
                  <a:pt x="1755648" y="182879"/>
                </a:lnTo>
                <a:lnTo>
                  <a:pt x="1755648" y="185928"/>
                </a:lnTo>
                <a:lnTo>
                  <a:pt x="1755648" y="182879"/>
                </a:lnTo>
                <a:lnTo>
                  <a:pt x="1758696" y="185928"/>
                </a:lnTo>
                <a:lnTo>
                  <a:pt x="1743455" y="185928"/>
                </a:lnTo>
                <a:lnTo>
                  <a:pt x="1740408" y="185928"/>
                </a:lnTo>
                <a:lnTo>
                  <a:pt x="1740408" y="182879"/>
                </a:lnTo>
                <a:lnTo>
                  <a:pt x="1740408" y="179832"/>
                </a:lnTo>
                <a:lnTo>
                  <a:pt x="1740408" y="179832"/>
                </a:lnTo>
                <a:lnTo>
                  <a:pt x="1740408" y="176784"/>
                </a:lnTo>
                <a:lnTo>
                  <a:pt x="1740408" y="173735"/>
                </a:lnTo>
                <a:lnTo>
                  <a:pt x="1740408" y="173735"/>
                </a:lnTo>
                <a:lnTo>
                  <a:pt x="1740408" y="170688"/>
                </a:lnTo>
                <a:lnTo>
                  <a:pt x="1740408" y="170688"/>
                </a:lnTo>
                <a:lnTo>
                  <a:pt x="1786128" y="100584"/>
                </a:lnTo>
                <a:lnTo>
                  <a:pt x="1786128" y="97535"/>
                </a:lnTo>
                <a:lnTo>
                  <a:pt x="1789176" y="97535"/>
                </a:lnTo>
                <a:lnTo>
                  <a:pt x="1789176" y="94488"/>
                </a:lnTo>
                <a:close/>
                <a:moveTo>
                  <a:pt x="1795272" y="103632"/>
                </a:moveTo>
                <a:lnTo>
                  <a:pt x="1795272" y="103632"/>
                </a:lnTo>
                <a:lnTo>
                  <a:pt x="1795272" y="103632"/>
                </a:lnTo>
                <a:lnTo>
                  <a:pt x="1749552" y="173735"/>
                </a:lnTo>
                <a:lnTo>
                  <a:pt x="1749552" y="173735"/>
                </a:lnTo>
                <a:lnTo>
                  <a:pt x="1749552" y="176784"/>
                </a:lnTo>
                <a:lnTo>
                  <a:pt x="1749552" y="176784"/>
                </a:lnTo>
                <a:lnTo>
                  <a:pt x="1749552" y="179832"/>
                </a:lnTo>
                <a:lnTo>
                  <a:pt x="1749552" y="179832"/>
                </a:lnTo>
                <a:lnTo>
                  <a:pt x="1749552" y="179832"/>
                </a:lnTo>
                <a:lnTo>
                  <a:pt x="1746504" y="176784"/>
                </a:lnTo>
                <a:lnTo>
                  <a:pt x="1746504" y="176784"/>
                </a:lnTo>
                <a:lnTo>
                  <a:pt x="1743455" y="176784"/>
                </a:lnTo>
                <a:lnTo>
                  <a:pt x="1758696" y="176784"/>
                </a:lnTo>
                <a:lnTo>
                  <a:pt x="1761744" y="176784"/>
                </a:lnTo>
                <a:lnTo>
                  <a:pt x="1764791" y="179832"/>
                </a:lnTo>
                <a:lnTo>
                  <a:pt x="1764791" y="179832"/>
                </a:lnTo>
                <a:lnTo>
                  <a:pt x="1764791" y="182879"/>
                </a:lnTo>
                <a:lnTo>
                  <a:pt x="1764791" y="182879"/>
                </a:lnTo>
                <a:lnTo>
                  <a:pt x="1737360" y="350520"/>
                </a:lnTo>
                <a:lnTo>
                  <a:pt x="1737360" y="371856"/>
                </a:lnTo>
                <a:lnTo>
                  <a:pt x="1737360" y="368808"/>
                </a:lnTo>
                <a:lnTo>
                  <a:pt x="1740408" y="387096"/>
                </a:lnTo>
                <a:lnTo>
                  <a:pt x="1740408" y="384048"/>
                </a:lnTo>
                <a:lnTo>
                  <a:pt x="1743455" y="390144"/>
                </a:lnTo>
                <a:lnTo>
                  <a:pt x="1740408" y="390144"/>
                </a:lnTo>
                <a:lnTo>
                  <a:pt x="1746504" y="393192"/>
                </a:lnTo>
                <a:lnTo>
                  <a:pt x="1743455" y="393192"/>
                </a:lnTo>
                <a:lnTo>
                  <a:pt x="1749552" y="396240"/>
                </a:lnTo>
                <a:lnTo>
                  <a:pt x="1746504" y="396240"/>
                </a:lnTo>
                <a:lnTo>
                  <a:pt x="1752600" y="396240"/>
                </a:lnTo>
                <a:lnTo>
                  <a:pt x="1749552" y="396240"/>
                </a:lnTo>
                <a:lnTo>
                  <a:pt x="1758696" y="393192"/>
                </a:lnTo>
                <a:lnTo>
                  <a:pt x="1758696" y="393192"/>
                </a:lnTo>
                <a:lnTo>
                  <a:pt x="1770888" y="390144"/>
                </a:lnTo>
                <a:lnTo>
                  <a:pt x="1767840" y="390144"/>
                </a:lnTo>
                <a:lnTo>
                  <a:pt x="1776984" y="384048"/>
                </a:lnTo>
                <a:lnTo>
                  <a:pt x="1789176" y="371856"/>
                </a:lnTo>
                <a:lnTo>
                  <a:pt x="1786128" y="371856"/>
                </a:lnTo>
                <a:lnTo>
                  <a:pt x="1789176" y="368808"/>
                </a:lnTo>
                <a:lnTo>
                  <a:pt x="1789176" y="371856"/>
                </a:lnTo>
                <a:lnTo>
                  <a:pt x="1786128" y="356616"/>
                </a:lnTo>
                <a:lnTo>
                  <a:pt x="1789176" y="359664"/>
                </a:lnTo>
                <a:lnTo>
                  <a:pt x="1789176" y="359664"/>
                </a:lnTo>
                <a:lnTo>
                  <a:pt x="1792224" y="359664"/>
                </a:lnTo>
                <a:lnTo>
                  <a:pt x="1792224" y="359664"/>
                </a:lnTo>
                <a:lnTo>
                  <a:pt x="1792224" y="359664"/>
                </a:lnTo>
                <a:lnTo>
                  <a:pt x="1789176" y="365760"/>
                </a:lnTo>
                <a:lnTo>
                  <a:pt x="1789176" y="365760"/>
                </a:lnTo>
                <a:lnTo>
                  <a:pt x="1783079" y="368808"/>
                </a:lnTo>
                <a:lnTo>
                  <a:pt x="1780032" y="371856"/>
                </a:lnTo>
                <a:lnTo>
                  <a:pt x="1776984" y="371856"/>
                </a:lnTo>
                <a:lnTo>
                  <a:pt x="1773936" y="374904"/>
                </a:lnTo>
                <a:lnTo>
                  <a:pt x="1767840" y="374904"/>
                </a:lnTo>
                <a:lnTo>
                  <a:pt x="1767840" y="374904"/>
                </a:lnTo>
                <a:lnTo>
                  <a:pt x="1764791" y="374904"/>
                </a:lnTo>
                <a:lnTo>
                  <a:pt x="1761744" y="371856"/>
                </a:lnTo>
                <a:lnTo>
                  <a:pt x="1758696" y="371856"/>
                </a:lnTo>
                <a:lnTo>
                  <a:pt x="1758696" y="371856"/>
                </a:lnTo>
                <a:lnTo>
                  <a:pt x="1755648" y="368808"/>
                </a:lnTo>
                <a:lnTo>
                  <a:pt x="1755648" y="365760"/>
                </a:lnTo>
                <a:lnTo>
                  <a:pt x="1752600" y="362712"/>
                </a:lnTo>
                <a:lnTo>
                  <a:pt x="1752600" y="359664"/>
                </a:lnTo>
                <a:lnTo>
                  <a:pt x="1752600" y="356616"/>
                </a:lnTo>
                <a:lnTo>
                  <a:pt x="1752600" y="353568"/>
                </a:lnTo>
                <a:lnTo>
                  <a:pt x="1752600" y="347472"/>
                </a:lnTo>
                <a:lnTo>
                  <a:pt x="1752600" y="338328"/>
                </a:lnTo>
                <a:lnTo>
                  <a:pt x="1752600" y="329184"/>
                </a:lnTo>
                <a:lnTo>
                  <a:pt x="1776984" y="182879"/>
                </a:lnTo>
                <a:lnTo>
                  <a:pt x="1776984" y="182879"/>
                </a:lnTo>
                <a:lnTo>
                  <a:pt x="1776984" y="179832"/>
                </a:lnTo>
                <a:lnTo>
                  <a:pt x="1780032" y="176784"/>
                </a:lnTo>
                <a:lnTo>
                  <a:pt x="1780032" y="176784"/>
                </a:lnTo>
                <a:lnTo>
                  <a:pt x="1783079" y="176784"/>
                </a:lnTo>
                <a:lnTo>
                  <a:pt x="1816608" y="176784"/>
                </a:lnTo>
                <a:lnTo>
                  <a:pt x="1813560" y="176784"/>
                </a:lnTo>
                <a:lnTo>
                  <a:pt x="1816608" y="176784"/>
                </a:lnTo>
                <a:lnTo>
                  <a:pt x="1813560" y="179832"/>
                </a:lnTo>
                <a:lnTo>
                  <a:pt x="1813560" y="176784"/>
                </a:lnTo>
                <a:lnTo>
                  <a:pt x="1813560" y="176784"/>
                </a:lnTo>
                <a:lnTo>
                  <a:pt x="1816608" y="158496"/>
                </a:lnTo>
                <a:lnTo>
                  <a:pt x="1816608" y="158496"/>
                </a:lnTo>
                <a:lnTo>
                  <a:pt x="1816608" y="155447"/>
                </a:lnTo>
                <a:lnTo>
                  <a:pt x="1819655" y="158496"/>
                </a:lnTo>
                <a:lnTo>
                  <a:pt x="1816608" y="158496"/>
                </a:lnTo>
                <a:lnTo>
                  <a:pt x="1819655" y="158496"/>
                </a:lnTo>
                <a:lnTo>
                  <a:pt x="1786128" y="158496"/>
                </a:lnTo>
                <a:lnTo>
                  <a:pt x="1783079" y="158496"/>
                </a:lnTo>
                <a:lnTo>
                  <a:pt x="1783079" y="158496"/>
                </a:lnTo>
                <a:lnTo>
                  <a:pt x="1780032" y="155447"/>
                </a:lnTo>
                <a:lnTo>
                  <a:pt x="1780032" y="152400"/>
                </a:lnTo>
                <a:lnTo>
                  <a:pt x="1783079" y="152400"/>
                </a:lnTo>
                <a:lnTo>
                  <a:pt x="1789176" y="100584"/>
                </a:lnTo>
                <a:lnTo>
                  <a:pt x="1789176" y="100584"/>
                </a:lnTo>
                <a:lnTo>
                  <a:pt x="1792224" y="103632"/>
                </a:lnTo>
                <a:lnTo>
                  <a:pt x="1789176" y="103632"/>
                </a:lnTo>
                <a:lnTo>
                  <a:pt x="1792224" y="103632"/>
                </a:lnTo>
                <a:lnTo>
                  <a:pt x="1792224" y="103632"/>
                </a:lnTo>
                <a:lnTo>
                  <a:pt x="1795272" y="103632"/>
                </a:lnTo>
                <a:lnTo>
                  <a:pt x="1795272" y="103632"/>
                </a:lnTo>
                <a:close/>
                <a:moveTo>
                  <a:pt x="426720" y="94488"/>
                </a:moveTo>
                <a:lnTo>
                  <a:pt x="429768" y="94488"/>
                </a:lnTo>
                <a:lnTo>
                  <a:pt x="429768" y="94488"/>
                </a:lnTo>
                <a:lnTo>
                  <a:pt x="432816" y="94488"/>
                </a:lnTo>
                <a:lnTo>
                  <a:pt x="432816" y="97535"/>
                </a:lnTo>
                <a:lnTo>
                  <a:pt x="435864" y="100584"/>
                </a:lnTo>
                <a:lnTo>
                  <a:pt x="435864" y="100584"/>
                </a:lnTo>
                <a:lnTo>
                  <a:pt x="435864" y="103632"/>
                </a:lnTo>
                <a:lnTo>
                  <a:pt x="426720" y="152400"/>
                </a:lnTo>
                <a:lnTo>
                  <a:pt x="426720" y="152400"/>
                </a:lnTo>
                <a:lnTo>
                  <a:pt x="426720" y="155447"/>
                </a:lnTo>
                <a:lnTo>
                  <a:pt x="426720" y="152400"/>
                </a:lnTo>
                <a:lnTo>
                  <a:pt x="426720" y="152400"/>
                </a:lnTo>
                <a:lnTo>
                  <a:pt x="423672" y="149352"/>
                </a:lnTo>
                <a:lnTo>
                  <a:pt x="457200" y="149352"/>
                </a:lnTo>
                <a:lnTo>
                  <a:pt x="460248" y="152400"/>
                </a:lnTo>
                <a:lnTo>
                  <a:pt x="460248" y="152400"/>
                </a:lnTo>
                <a:lnTo>
                  <a:pt x="463296" y="155447"/>
                </a:lnTo>
                <a:lnTo>
                  <a:pt x="463296" y="158496"/>
                </a:lnTo>
                <a:lnTo>
                  <a:pt x="463296" y="158496"/>
                </a:lnTo>
                <a:lnTo>
                  <a:pt x="460248" y="179832"/>
                </a:lnTo>
                <a:lnTo>
                  <a:pt x="460248" y="179832"/>
                </a:lnTo>
                <a:lnTo>
                  <a:pt x="457200" y="182879"/>
                </a:lnTo>
                <a:lnTo>
                  <a:pt x="457200" y="185928"/>
                </a:lnTo>
                <a:lnTo>
                  <a:pt x="454152" y="185928"/>
                </a:lnTo>
                <a:lnTo>
                  <a:pt x="417576" y="185928"/>
                </a:lnTo>
                <a:lnTo>
                  <a:pt x="420624" y="185928"/>
                </a:lnTo>
                <a:lnTo>
                  <a:pt x="420624" y="185928"/>
                </a:lnTo>
                <a:lnTo>
                  <a:pt x="423672" y="182879"/>
                </a:lnTo>
                <a:lnTo>
                  <a:pt x="420624" y="185928"/>
                </a:lnTo>
                <a:lnTo>
                  <a:pt x="399288" y="332232"/>
                </a:lnTo>
                <a:lnTo>
                  <a:pt x="396240" y="341376"/>
                </a:lnTo>
                <a:lnTo>
                  <a:pt x="396240" y="347472"/>
                </a:lnTo>
                <a:lnTo>
                  <a:pt x="396240" y="353568"/>
                </a:lnTo>
                <a:lnTo>
                  <a:pt x="396240" y="353568"/>
                </a:lnTo>
                <a:lnTo>
                  <a:pt x="399288" y="359664"/>
                </a:lnTo>
                <a:lnTo>
                  <a:pt x="399288" y="359664"/>
                </a:lnTo>
                <a:lnTo>
                  <a:pt x="399288" y="362712"/>
                </a:lnTo>
                <a:lnTo>
                  <a:pt x="399288" y="362712"/>
                </a:lnTo>
                <a:lnTo>
                  <a:pt x="402336" y="365760"/>
                </a:lnTo>
                <a:lnTo>
                  <a:pt x="399288" y="362712"/>
                </a:lnTo>
                <a:lnTo>
                  <a:pt x="402336" y="365760"/>
                </a:lnTo>
                <a:lnTo>
                  <a:pt x="402336" y="365760"/>
                </a:lnTo>
                <a:lnTo>
                  <a:pt x="405384" y="365760"/>
                </a:lnTo>
                <a:lnTo>
                  <a:pt x="402336" y="365760"/>
                </a:lnTo>
                <a:lnTo>
                  <a:pt x="408432" y="365760"/>
                </a:lnTo>
                <a:lnTo>
                  <a:pt x="408432" y="365760"/>
                </a:lnTo>
                <a:lnTo>
                  <a:pt x="414528" y="362712"/>
                </a:lnTo>
                <a:lnTo>
                  <a:pt x="411480" y="362712"/>
                </a:lnTo>
                <a:lnTo>
                  <a:pt x="417576" y="359664"/>
                </a:lnTo>
                <a:lnTo>
                  <a:pt x="417576" y="359664"/>
                </a:lnTo>
                <a:lnTo>
                  <a:pt x="423672" y="353568"/>
                </a:lnTo>
                <a:lnTo>
                  <a:pt x="423672" y="353568"/>
                </a:lnTo>
                <a:lnTo>
                  <a:pt x="423672" y="353568"/>
                </a:lnTo>
                <a:lnTo>
                  <a:pt x="429768" y="353568"/>
                </a:lnTo>
                <a:lnTo>
                  <a:pt x="429768" y="353568"/>
                </a:lnTo>
                <a:lnTo>
                  <a:pt x="432816" y="356616"/>
                </a:lnTo>
                <a:lnTo>
                  <a:pt x="432816" y="368808"/>
                </a:lnTo>
                <a:lnTo>
                  <a:pt x="432816" y="371856"/>
                </a:lnTo>
                <a:lnTo>
                  <a:pt x="432816" y="374904"/>
                </a:lnTo>
                <a:lnTo>
                  <a:pt x="429768" y="377952"/>
                </a:lnTo>
                <a:lnTo>
                  <a:pt x="420624" y="390144"/>
                </a:lnTo>
                <a:lnTo>
                  <a:pt x="420624" y="390144"/>
                </a:lnTo>
                <a:lnTo>
                  <a:pt x="411480" y="396240"/>
                </a:lnTo>
                <a:lnTo>
                  <a:pt x="408432" y="399288"/>
                </a:lnTo>
                <a:lnTo>
                  <a:pt x="399288" y="402336"/>
                </a:lnTo>
                <a:lnTo>
                  <a:pt x="396240" y="402336"/>
                </a:lnTo>
                <a:lnTo>
                  <a:pt x="387096" y="405384"/>
                </a:lnTo>
                <a:lnTo>
                  <a:pt x="387096" y="405384"/>
                </a:lnTo>
                <a:lnTo>
                  <a:pt x="381000" y="405384"/>
                </a:lnTo>
                <a:lnTo>
                  <a:pt x="381000" y="402336"/>
                </a:lnTo>
                <a:lnTo>
                  <a:pt x="374904" y="402336"/>
                </a:lnTo>
                <a:lnTo>
                  <a:pt x="374904" y="399288"/>
                </a:lnTo>
                <a:lnTo>
                  <a:pt x="371856" y="396240"/>
                </a:lnTo>
                <a:lnTo>
                  <a:pt x="368808" y="393192"/>
                </a:lnTo>
                <a:lnTo>
                  <a:pt x="368808" y="387096"/>
                </a:lnTo>
                <a:lnTo>
                  <a:pt x="365760" y="387096"/>
                </a:lnTo>
                <a:lnTo>
                  <a:pt x="362712" y="371856"/>
                </a:lnTo>
                <a:lnTo>
                  <a:pt x="362712" y="368808"/>
                </a:lnTo>
                <a:lnTo>
                  <a:pt x="365760" y="350520"/>
                </a:lnTo>
                <a:lnTo>
                  <a:pt x="393192" y="182879"/>
                </a:lnTo>
                <a:lnTo>
                  <a:pt x="393192" y="182879"/>
                </a:lnTo>
                <a:lnTo>
                  <a:pt x="393192" y="182879"/>
                </a:lnTo>
                <a:lnTo>
                  <a:pt x="393192" y="185928"/>
                </a:lnTo>
                <a:lnTo>
                  <a:pt x="393192" y="185928"/>
                </a:lnTo>
                <a:lnTo>
                  <a:pt x="396240" y="185928"/>
                </a:lnTo>
                <a:lnTo>
                  <a:pt x="381000" y="185928"/>
                </a:lnTo>
                <a:lnTo>
                  <a:pt x="377952" y="185928"/>
                </a:lnTo>
                <a:lnTo>
                  <a:pt x="377952" y="182879"/>
                </a:lnTo>
                <a:lnTo>
                  <a:pt x="374904" y="179832"/>
                </a:lnTo>
                <a:lnTo>
                  <a:pt x="374904" y="179832"/>
                </a:lnTo>
                <a:lnTo>
                  <a:pt x="374904" y="176784"/>
                </a:lnTo>
                <a:lnTo>
                  <a:pt x="374904" y="173735"/>
                </a:lnTo>
                <a:lnTo>
                  <a:pt x="374904" y="173735"/>
                </a:lnTo>
                <a:lnTo>
                  <a:pt x="377952" y="170688"/>
                </a:lnTo>
                <a:lnTo>
                  <a:pt x="377952" y="170688"/>
                </a:lnTo>
                <a:lnTo>
                  <a:pt x="420624" y="100584"/>
                </a:lnTo>
                <a:lnTo>
                  <a:pt x="423672" y="97535"/>
                </a:lnTo>
                <a:lnTo>
                  <a:pt x="423672" y="97535"/>
                </a:lnTo>
                <a:lnTo>
                  <a:pt x="423672" y="97535"/>
                </a:lnTo>
                <a:lnTo>
                  <a:pt x="426720" y="94488"/>
                </a:lnTo>
                <a:close/>
                <a:moveTo>
                  <a:pt x="429768" y="103632"/>
                </a:moveTo>
                <a:lnTo>
                  <a:pt x="429768" y="103632"/>
                </a:lnTo>
                <a:lnTo>
                  <a:pt x="429768" y="103632"/>
                </a:lnTo>
                <a:lnTo>
                  <a:pt x="429768" y="103632"/>
                </a:lnTo>
                <a:lnTo>
                  <a:pt x="387096" y="173735"/>
                </a:lnTo>
                <a:lnTo>
                  <a:pt x="387096" y="173735"/>
                </a:lnTo>
                <a:lnTo>
                  <a:pt x="384048" y="176784"/>
                </a:lnTo>
                <a:lnTo>
                  <a:pt x="384048" y="176784"/>
                </a:lnTo>
                <a:lnTo>
                  <a:pt x="384048" y="179832"/>
                </a:lnTo>
                <a:lnTo>
                  <a:pt x="384048" y="179832"/>
                </a:lnTo>
                <a:lnTo>
                  <a:pt x="384048" y="179832"/>
                </a:lnTo>
                <a:lnTo>
                  <a:pt x="384048" y="176784"/>
                </a:lnTo>
                <a:lnTo>
                  <a:pt x="384048" y="176784"/>
                </a:lnTo>
                <a:lnTo>
                  <a:pt x="381000" y="176784"/>
                </a:lnTo>
                <a:lnTo>
                  <a:pt x="396240" y="176784"/>
                </a:lnTo>
                <a:lnTo>
                  <a:pt x="399288" y="176784"/>
                </a:lnTo>
                <a:lnTo>
                  <a:pt x="399288" y="176784"/>
                </a:lnTo>
                <a:lnTo>
                  <a:pt x="402336" y="182879"/>
                </a:lnTo>
                <a:lnTo>
                  <a:pt x="402336" y="182879"/>
                </a:lnTo>
                <a:lnTo>
                  <a:pt x="402336" y="182879"/>
                </a:lnTo>
                <a:lnTo>
                  <a:pt x="374904" y="350520"/>
                </a:lnTo>
                <a:lnTo>
                  <a:pt x="371856" y="371856"/>
                </a:lnTo>
                <a:lnTo>
                  <a:pt x="371856" y="368808"/>
                </a:lnTo>
                <a:lnTo>
                  <a:pt x="374904" y="387096"/>
                </a:lnTo>
                <a:lnTo>
                  <a:pt x="374904" y="384048"/>
                </a:lnTo>
                <a:lnTo>
                  <a:pt x="377952" y="390144"/>
                </a:lnTo>
                <a:lnTo>
                  <a:pt x="377952" y="390144"/>
                </a:lnTo>
                <a:lnTo>
                  <a:pt x="381000" y="393192"/>
                </a:lnTo>
                <a:lnTo>
                  <a:pt x="381000" y="393192"/>
                </a:lnTo>
                <a:lnTo>
                  <a:pt x="384048" y="396240"/>
                </a:lnTo>
                <a:lnTo>
                  <a:pt x="384048" y="396240"/>
                </a:lnTo>
                <a:lnTo>
                  <a:pt x="387096" y="396240"/>
                </a:lnTo>
                <a:lnTo>
                  <a:pt x="387096" y="396240"/>
                </a:lnTo>
                <a:lnTo>
                  <a:pt x="396240" y="393192"/>
                </a:lnTo>
                <a:lnTo>
                  <a:pt x="396240" y="393192"/>
                </a:lnTo>
                <a:lnTo>
                  <a:pt x="405384" y="390144"/>
                </a:lnTo>
                <a:lnTo>
                  <a:pt x="405384" y="390144"/>
                </a:lnTo>
                <a:lnTo>
                  <a:pt x="414528" y="384048"/>
                </a:lnTo>
                <a:lnTo>
                  <a:pt x="414528" y="384048"/>
                </a:lnTo>
                <a:lnTo>
                  <a:pt x="423672" y="371856"/>
                </a:lnTo>
                <a:lnTo>
                  <a:pt x="423672" y="371856"/>
                </a:lnTo>
                <a:lnTo>
                  <a:pt x="423672" y="368808"/>
                </a:lnTo>
                <a:lnTo>
                  <a:pt x="423672" y="371856"/>
                </a:lnTo>
                <a:lnTo>
                  <a:pt x="423672" y="356616"/>
                </a:lnTo>
                <a:lnTo>
                  <a:pt x="423672" y="359664"/>
                </a:lnTo>
                <a:lnTo>
                  <a:pt x="423672" y="359664"/>
                </a:lnTo>
                <a:lnTo>
                  <a:pt x="429768" y="359664"/>
                </a:lnTo>
                <a:lnTo>
                  <a:pt x="426720" y="359664"/>
                </a:lnTo>
                <a:lnTo>
                  <a:pt x="429768" y="359664"/>
                </a:lnTo>
                <a:lnTo>
                  <a:pt x="423672" y="365760"/>
                </a:lnTo>
                <a:lnTo>
                  <a:pt x="423672" y="365760"/>
                </a:lnTo>
                <a:lnTo>
                  <a:pt x="417576" y="368808"/>
                </a:lnTo>
                <a:lnTo>
                  <a:pt x="417576" y="371856"/>
                </a:lnTo>
                <a:lnTo>
                  <a:pt x="411480" y="371856"/>
                </a:lnTo>
                <a:lnTo>
                  <a:pt x="411480" y="374904"/>
                </a:lnTo>
                <a:lnTo>
                  <a:pt x="405384" y="374904"/>
                </a:lnTo>
                <a:lnTo>
                  <a:pt x="402336" y="374904"/>
                </a:lnTo>
                <a:lnTo>
                  <a:pt x="399288" y="374904"/>
                </a:lnTo>
                <a:lnTo>
                  <a:pt x="399288" y="371856"/>
                </a:lnTo>
                <a:lnTo>
                  <a:pt x="396240" y="371856"/>
                </a:lnTo>
                <a:lnTo>
                  <a:pt x="393192" y="368808"/>
                </a:lnTo>
                <a:lnTo>
                  <a:pt x="390144" y="365760"/>
                </a:lnTo>
                <a:lnTo>
                  <a:pt x="390144" y="365760"/>
                </a:lnTo>
                <a:lnTo>
                  <a:pt x="390144" y="362712"/>
                </a:lnTo>
                <a:lnTo>
                  <a:pt x="390144" y="359664"/>
                </a:lnTo>
                <a:lnTo>
                  <a:pt x="387096" y="356616"/>
                </a:lnTo>
                <a:lnTo>
                  <a:pt x="387096" y="353568"/>
                </a:lnTo>
                <a:lnTo>
                  <a:pt x="387096" y="347472"/>
                </a:lnTo>
                <a:lnTo>
                  <a:pt x="387096" y="338328"/>
                </a:lnTo>
                <a:lnTo>
                  <a:pt x="390144" y="329184"/>
                </a:lnTo>
                <a:lnTo>
                  <a:pt x="411480" y="182879"/>
                </a:lnTo>
                <a:lnTo>
                  <a:pt x="414528" y="179832"/>
                </a:lnTo>
                <a:lnTo>
                  <a:pt x="414528" y="176784"/>
                </a:lnTo>
                <a:lnTo>
                  <a:pt x="417576" y="176784"/>
                </a:lnTo>
                <a:lnTo>
                  <a:pt x="417576" y="176784"/>
                </a:lnTo>
                <a:lnTo>
                  <a:pt x="454152" y="176784"/>
                </a:lnTo>
                <a:lnTo>
                  <a:pt x="451104" y="176784"/>
                </a:lnTo>
                <a:lnTo>
                  <a:pt x="451104" y="176784"/>
                </a:lnTo>
                <a:lnTo>
                  <a:pt x="451104" y="179832"/>
                </a:lnTo>
                <a:lnTo>
                  <a:pt x="451104" y="176784"/>
                </a:lnTo>
                <a:lnTo>
                  <a:pt x="454152" y="158496"/>
                </a:lnTo>
                <a:lnTo>
                  <a:pt x="454152" y="158496"/>
                </a:lnTo>
                <a:lnTo>
                  <a:pt x="454152" y="155447"/>
                </a:lnTo>
                <a:lnTo>
                  <a:pt x="454152" y="158496"/>
                </a:lnTo>
                <a:lnTo>
                  <a:pt x="454152" y="158496"/>
                </a:lnTo>
                <a:lnTo>
                  <a:pt x="457200" y="158496"/>
                </a:lnTo>
                <a:lnTo>
                  <a:pt x="423672" y="158496"/>
                </a:lnTo>
                <a:lnTo>
                  <a:pt x="420624" y="158496"/>
                </a:lnTo>
                <a:lnTo>
                  <a:pt x="417576" y="158496"/>
                </a:lnTo>
                <a:lnTo>
                  <a:pt x="417576" y="155447"/>
                </a:lnTo>
                <a:lnTo>
                  <a:pt x="417576" y="152400"/>
                </a:lnTo>
                <a:lnTo>
                  <a:pt x="417576" y="152400"/>
                </a:lnTo>
                <a:lnTo>
                  <a:pt x="426720" y="100584"/>
                </a:lnTo>
                <a:lnTo>
                  <a:pt x="426720" y="100584"/>
                </a:lnTo>
                <a:lnTo>
                  <a:pt x="426720" y="100584"/>
                </a:lnTo>
                <a:lnTo>
                  <a:pt x="426720" y="103632"/>
                </a:lnTo>
                <a:lnTo>
                  <a:pt x="426720" y="103632"/>
                </a:lnTo>
                <a:lnTo>
                  <a:pt x="429768" y="103632"/>
                </a:lnTo>
                <a:lnTo>
                  <a:pt x="429768" y="103632"/>
                </a:lnTo>
                <a:lnTo>
                  <a:pt x="429768" y="103632"/>
                </a:lnTo>
                <a:lnTo>
                  <a:pt x="429768" y="103632"/>
                </a:lnTo>
                <a:close/>
                <a:moveTo>
                  <a:pt x="1048512" y="18288"/>
                </a:moveTo>
                <a:lnTo>
                  <a:pt x="1051560" y="18288"/>
                </a:lnTo>
                <a:lnTo>
                  <a:pt x="1103376" y="18288"/>
                </a:lnTo>
                <a:lnTo>
                  <a:pt x="1106424" y="18288"/>
                </a:lnTo>
                <a:lnTo>
                  <a:pt x="1109472" y="21335"/>
                </a:lnTo>
                <a:lnTo>
                  <a:pt x="1109472" y="24384"/>
                </a:lnTo>
                <a:lnTo>
                  <a:pt x="1118616" y="313944"/>
                </a:lnTo>
                <a:lnTo>
                  <a:pt x="1109472" y="310896"/>
                </a:lnTo>
                <a:lnTo>
                  <a:pt x="1210055" y="21335"/>
                </a:lnTo>
                <a:lnTo>
                  <a:pt x="1210055" y="21335"/>
                </a:lnTo>
                <a:lnTo>
                  <a:pt x="1213104" y="18288"/>
                </a:lnTo>
                <a:lnTo>
                  <a:pt x="1216152" y="18288"/>
                </a:lnTo>
                <a:lnTo>
                  <a:pt x="1267967" y="18288"/>
                </a:lnTo>
                <a:lnTo>
                  <a:pt x="1271016" y="18288"/>
                </a:lnTo>
                <a:lnTo>
                  <a:pt x="1271016" y="18288"/>
                </a:lnTo>
                <a:lnTo>
                  <a:pt x="1271016" y="21335"/>
                </a:lnTo>
                <a:lnTo>
                  <a:pt x="1271016" y="24384"/>
                </a:lnTo>
                <a:lnTo>
                  <a:pt x="1271016" y="24384"/>
                </a:lnTo>
                <a:lnTo>
                  <a:pt x="1271016" y="39624"/>
                </a:lnTo>
                <a:lnTo>
                  <a:pt x="1267967" y="42672"/>
                </a:lnTo>
                <a:lnTo>
                  <a:pt x="1267967" y="45720"/>
                </a:lnTo>
                <a:lnTo>
                  <a:pt x="1264920" y="45720"/>
                </a:lnTo>
                <a:lnTo>
                  <a:pt x="1264920" y="45720"/>
                </a:lnTo>
                <a:lnTo>
                  <a:pt x="1243584" y="48768"/>
                </a:lnTo>
                <a:lnTo>
                  <a:pt x="1243584" y="48768"/>
                </a:lnTo>
                <a:lnTo>
                  <a:pt x="1243584" y="48768"/>
                </a:lnTo>
                <a:lnTo>
                  <a:pt x="1243584" y="48768"/>
                </a:lnTo>
                <a:lnTo>
                  <a:pt x="1243584" y="48768"/>
                </a:lnTo>
                <a:lnTo>
                  <a:pt x="1243584" y="48768"/>
                </a:lnTo>
                <a:lnTo>
                  <a:pt x="1194816" y="365760"/>
                </a:lnTo>
                <a:lnTo>
                  <a:pt x="1194816" y="362712"/>
                </a:lnTo>
                <a:lnTo>
                  <a:pt x="1194816" y="365760"/>
                </a:lnTo>
                <a:lnTo>
                  <a:pt x="1191767" y="362712"/>
                </a:lnTo>
                <a:lnTo>
                  <a:pt x="1213104" y="368808"/>
                </a:lnTo>
                <a:lnTo>
                  <a:pt x="1216152" y="368808"/>
                </a:lnTo>
                <a:lnTo>
                  <a:pt x="1216152" y="371856"/>
                </a:lnTo>
                <a:lnTo>
                  <a:pt x="1219200" y="374904"/>
                </a:lnTo>
                <a:lnTo>
                  <a:pt x="1219200" y="374904"/>
                </a:lnTo>
                <a:lnTo>
                  <a:pt x="1219200" y="374904"/>
                </a:lnTo>
                <a:lnTo>
                  <a:pt x="1216152" y="390144"/>
                </a:lnTo>
                <a:lnTo>
                  <a:pt x="1216152" y="393192"/>
                </a:lnTo>
                <a:lnTo>
                  <a:pt x="1213104" y="396240"/>
                </a:lnTo>
                <a:lnTo>
                  <a:pt x="1213104" y="396240"/>
                </a:lnTo>
                <a:lnTo>
                  <a:pt x="1210055" y="396240"/>
                </a:lnTo>
                <a:lnTo>
                  <a:pt x="1136904" y="396240"/>
                </a:lnTo>
                <a:lnTo>
                  <a:pt x="1133855" y="396240"/>
                </a:lnTo>
                <a:lnTo>
                  <a:pt x="1133855" y="396240"/>
                </a:lnTo>
                <a:lnTo>
                  <a:pt x="1130808" y="393192"/>
                </a:lnTo>
                <a:lnTo>
                  <a:pt x="1130808" y="390144"/>
                </a:lnTo>
                <a:lnTo>
                  <a:pt x="1130808" y="390144"/>
                </a:lnTo>
                <a:lnTo>
                  <a:pt x="1133855" y="374904"/>
                </a:lnTo>
                <a:lnTo>
                  <a:pt x="1133855" y="374904"/>
                </a:lnTo>
                <a:lnTo>
                  <a:pt x="1133855" y="371856"/>
                </a:lnTo>
                <a:lnTo>
                  <a:pt x="1136904" y="368808"/>
                </a:lnTo>
                <a:lnTo>
                  <a:pt x="1136904" y="368808"/>
                </a:lnTo>
                <a:lnTo>
                  <a:pt x="1139952" y="368808"/>
                </a:lnTo>
                <a:lnTo>
                  <a:pt x="1164336" y="362712"/>
                </a:lnTo>
                <a:lnTo>
                  <a:pt x="1161288" y="365760"/>
                </a:lnTo>
                <a:lnTo>
                  <a:pt x="1161288" y="362712"/>
                </a:lnTo>
                <a:lnTo>
                  <a:pt x="1161288" y="365760"/>
                </a:lnTo>
                <a:lnTo>
                  <a:pt x="1210055" y="57912"/>
                </a:lnTo>
                <a:lnTo>
                  <a:pt x="1216152" y="64008"/>
                </a:lnTo>
                <a:lnTo>
                  <a:pt x="1213104" y="64008"/>
                </a:lnTo>
                <a:lnTo>
                  <a:pt x="1219200" y="60960"/>
                </a:lnTo>
                <a:lnTo>
                  <a:pt x="1100328" y="399288"/>
                </a:lnTo>
                <a:lnTo>
                  <a:pt x="1100328" y="399288"/>
                </a:lnTo>
                <a:lnTo>
                  <a:pt x="1097279" y="402336"/>
                </a:lnTo>
                <a:lnTo>
                  <a:pt x="1094232" y="402336"/>
                </a:lnTo>
                <a:lnTo>
                  <a:pt x="1094232" y="402336"/>
                </a:lnTo>
                <a:lnTo>
                  <a:pt x="1091184" y="402336"/>
                </a:lnTo>
                <a:lnTo>
                  <a:pt x="1088136" y="399288"/>
                </a:lnTo>
                <a:lnTo>
                  <a:pt x="1088136" y="396240"/>
                </a:lnTo>
                <a:lnTo>
                  <a:pt x="1075944" y="64008"/>
                </a:lnTo>
                <a:lnTo>
                  <a:pt x="1082040" y="67056"/>
                </a:lnTo>
                <a:lnTo>
                  <a:pt x="1078991" y="67056"/>
                </a:lnTo>
                <a:lnTo>
                  <a:pt x="1085088" y="64008"/>
                </a:lnTo>
                <a:lnTo>
                  <a:pt x="1036320" y="365760"/>
                </a:lnTo>
                <a:lnTo>
                  <a:pt x="1036320" y="365760"/>
                </a:lnTo>
                <a:lnTo>
                  <a:pt x="1036320" y="368808"/>
                </a:lnTo>
                <a:lnTo>
                  <a:pt x="1036320" y="362712"/>
                </a:lnTo>
                <a:lnTo>
                  <a:pt x="1036320" y="365760"/>
                </a:lnTo>
                <a:lnTo>
                  <a:pt x="1033272" y="362712"/>
                </a:lnTo>
                <a:lnTo>
                  <a:pt x="1054608" y="368808"/>
                </a:lnTo>
                <a:lnTo>
                  <a:pt x="1057655" y="368808"/>
                </a:lnTo>
                <a:lnTo>
                  <a:pt x="1057655" y="368808"/>
                </a:lnTo>
                <a:lnTo>
                  <a:pt x="1057655" y="371856"/>
                </a:lnTo>
                <a:lnTo>
                  <a:pt x="1057655" y="374904"/>
                </a:lnTo>
                <a:lnTo>
                  <a:pt x="1057655" y="374904"/>
                </a:lnTo>
                <a:lnTo>
                  <a:pt x="1057655" y="390144"/>
                </a:lnTo>
                <a:lnTo>
                  <a:pt x="1054608" y="393192"/>
                </a:lnTo>
                <a:lnTo>
                  <a:pt x="1054608" y="396240"/>
                </a:lnTo>
                <a:lnTo>
                  <a:pt x="1054608" y="396240"/>
                </a:lnTo>
                <a:lnTo>
                  <a:pt x="1051560" y="396240"/>
                </a:lnTo>
                <a:lnTo>
                  <a:pt x="990600" y="396240"/>
                </a:lnTo>
                <a:lnTo>
                  <a:pt x="987552" y="396240"/>
                </a:lnTo>
                <a:lnTo>
                  <a:pt x="987552" y="396240"/>
                </a:lnTo>
                <a:lnTo>
                  <a:pt x="987552" y="393192"/>
                </a:lnTo>
                <a:lnTo>
                  <a:pt x="987552" y="390144"/>
                </a:lnTo>
                <a:lnTo>
                  <a:pt x="987552" y="390144"/>
                </a:lnTo>
                <a:lnTo>
                  <a:pt x="987552" y="374904"/>
                </a:lnTo>
                <a:lnTo>
                  <a:pt x="990600" y="371856"/>
                </a:lnTo>
                <a:lnTo>
                  <a:pt x="990600" y="368808"/>
                </a:lnTo>
                <a:lnTo>
                  <a:pt x="990600" y="368808"/>
                </a:lnTo>
                <a:lnTo>
                  <a:pt x="993648" y="368808"/>
                </a:lnTo>
                <a:lnTo>
                  <a:pt x="1018032" y="362712"/>
                </a:lnTo>
                <a:lnTo>
                  <a:pt x="1014984" y="365760"/>
                </a:lnTo>
                <a:lnTo>
                  <a:pt x="1014984" y="362712"/>
                </a:lnTo>
                <a:lnTo>
                  <a:pt x="1014984" y="365760"/>
                </a:lnTo>
                <a:lnTo>
                  <a:pt x="1066800" y="48768"/>
                </a:lnTo>
                <a:lnTo>
                  <a:pt x="1066800" y="48768"/>
                </a:lnTo>
                <a:lnTo>
                  <a:pt x="1066800" y="45720"/>
                </a:lnTo>
                <a:lnTo>
                  <a:pt x="1066800" y="48768"/>
                </a:lnTo>
                <a:lnTo>
                  <a:pt x="1066800" y="48768"/>
                </a:lnTo>
                <a:lnTo>
                  <a:pt x="1069848" y="48768"/>
                </a:lnTo>
                <a:lnTo>
                  <a:pt x="1048512" y="45720"/>
                </a:lnTo>
                <a:lnTo>
                  <a:pt x="1045464" y="45720"/>
                </a:lnTo>
                <a:lnTo>
                  <a:pt x="1045464" y="45720"/>
                </a:lnTo>
                <a:lnTo>
                  <a:pt x="1042416" y="39624"/>
                </a:lnTo>
                <a:lnTo>
                  <a:pt x="1042416" y="39624"/>
                </a:lnTo>
                <a:lnTo>
                  <a:pt x="1042416" y="36576"/>
                </a:lnTo>
                <a:lnTo>
                  <a:pt x="1045464" y="24384"/>
                </a:lnTo>
                <a:lnTo>
                  <a:pt x="1045464" y="21335"/>
                </a:lnTo>
                <a:lnTo>
                  <a:pt x="1048512" y="18288"/>
                </a:lnTo>
                <a:lnTo>
                  <a:pt x="1048512" y="18288"/>
                </a:lnTo>
                <a:close/>
                <a:moveTo>
                  <a:pt x="1051560" y="27432"/>
                </a:moveTo>
                <a:lnTo>
                  <a:pt x="1054608" y="24384"/>
                </a:lnTo>
                <a:lnTo>
                  <a:pt x="1054608" y="24384"/>
                </a:lnTo>
                <a:lnTo>
                  <a:pt x="1051560" y="39624"/>
                </a:lnTo>
                <a:lnTo>
                  <a:pt x="1051560" y="39624"/>
                </a:lnTo>
                <a:lnTo>
                  <a:pt x="1051560" y="39624"/>
                </a:lnTo>
                <a:lnTo>
                  <a:pt x="1048512" y="36576"/>
                </a:lnTo>
                <a:lnTo>
                  <a:pt x="1051560" y="36576"/>
                </a:lnTo>
                <a:lnTo>
                  <a:pt x="1048512" y="36576"/>
                </a:lnTo>
                <a:lnTo>
                  <a:pt x="1069848" y="42672"/>
                </a:lnTo>
                <a:lnTo>
                  <a:pt x="1072896" y="42672"/>
                </a:lnTo>
                <a:lnTo>
                  <a:pt x="1072896" y="42672"/>
                </a:lnTo>
                <a:lnTo>
                  <a:pt x="1075944" y="45720"/>
                </a:lnTo>
                <a:lnTo>
                  <a:pt x="1075944" y="48768"/>
                </a:lnTo>
                <a:lnTo>
                  <a:pt x="1075944" y="48768"/>
                </a:lnTo>
                <a:lnTo>
                  <a:pt x="1024128" y="365760"/>
                </a:lnTo>
                <a:lnTo>
                  <a:pt x="1024128" y="368808"/>
                </a:lnTo>
                <a:lnTo>
                  <a:pt x="1021079" y="371856"/>
                </a:lnTo>
                <a:lnTo>
                  <a:pt x="1018032" y="371856"/>
                </a:lnTo>
                <a:lnTo>
                  <a:pt x="996696" y="377952"/>
                </a:lnTo>
                <a:lnTo>
                  <a:pt x="996696" y="374904"/>
                </a:lnTo>
                <a:lnTo>
                  <a:pt x="996696" y="377952"/>
                </a:lnTo>
                <a:lnTo>
                  <a:pt x="996696" y="374904"/>
                </a:lnTo>
                <a:lnTo>
                  <a:pt x="996696" y="374904"/>
                </a:lnTo>
                <a:lnTo>
                  <a:pt x="996696" y="390144"/>
                </a:lnTo>
                <a:lnTo>
                  <a:pt x="996696" y="390144"/>
                </a:lnTo>
                <a:lnTo>
                  <a:pt x="996696" y="393192"/>
                </a:lnTo>
                <a:lnTo>
                  <a:pt x="993648" y="387096"/>
                </a:lnTo>
                <a:lnTo>
                  <a:pt x="993648" y="390144"/>
                </a:lnTo>
                <a:lnTo>
                  <a:pt x="990600" y="387096"/>
                </a:lnTo>
                <a:lnTo>
                  <a:pt x="1051560" y="387096"/>
                </a:lnTo>
                <a:lnTo>
                  <a:pt x="1048512" y="390144"/>
                </a:lnTo>
                <a:lnTo>
                  <a:pt x="1048512" y="387096"/>
                </a:lnTo>
                <a:lnTo>
                  <a:pt x="1048512" y="390144"/>
                </a:lnTo>
                <a:lnTo>
                  <a:pt x="1048512" y="390144"/>
                </a:lnTo>
                <a:lnTo>
                  <a:pt x="1051560" y="374904"/>
                </a:lnTo>
                <a:lnTo>
                  <a:pt x="1048512" y="374904"/>
                </a:lnTo>
                <a:lnTo>
                  <a:pt x="1048512" y="371856"/>
                </a:lnTo>
                <a:lnTo>
                  <a:pt x="1051560" y="377952"/>
                </a:lnTo>
                <a:lnTo>
                  <a:pt x="1051560" y="374904"/>
                </a:lnTo>
                <a:lnTo>
                  <a:pt x="1051560" y="377952"/>
                </a:lnTo>
                <a:lnTo>
                  <a:pt x="1033272" y="371856"/>
                </a:lnTo>
                <a:lnTo>
                  <a:pt x="1030224" y="371856"/>
                </a:lnTo>
                <a:lnTo>
                  <a:pt x="1030224" y="371856"/>
                </a:lnTo>
                <a:lnTo>
                  <a:pt x="1027176" y="368808"/>
                </a:lnTo>
                <a:lnTo>
                  <a:pt x="1027176" y="365760"/>
                </a:lnTo>
                <a:lnTo>
                  <a:pt x="1027176" y="365760"/>
                </a:lnTo>
                <a:lnTo>
                  <a:pt x="1075944" y="64008"/>
                </a:lnTo>
                <a:lnTo>
                  <a:pt x="1078991" y="57912"/>
                </a:lnTo>
                <a:lnTo>
                  <a:pt x="1082040" y="57912"/>
                </a:lnTo>
                <a:lnTo>
                  <a:pt x="1085088" y="64008"/>
                </a:lnTo>
                <a:lnTo>
                  <a:pt x="1097279" y="396240"/>
                </a:lnTo>
                <a:lnTo>
                  <a:pt x="1094232" y="393192"/>
                </a:lnTo>
                <a:lnTo>
                  <a:pt x="1097279" y="393192"/>
                </a:lnTo>
                <a:lnTo>
                  <a:pt x="1094232" y="393192"/>
                </a:lnTo>
                <a:lnTo>
                  <a:pt x="1094232" y="393192"/>
                </a:lnTo>
                <a:lnTo>
                  <a:pt x="1094232" y="393192"/>
                </a:lnTo>
                <a:lnTo>
                  <a:pt x="1094232" y="393192"/>
                </a:lnTo>
                <a:lnTo>
                  <a:pt x="1094232" y="396240"/>
                </a:lnTo>
                <a:lnTo>
                  <a:pt x="1210055" y="57912"/>
                </a:lnTo>
                <a:lnTo>
                  <a:pt x="1213104" y="54864"/>
                </a:lnTo>
                <a:lnTo>
                  <a:pt x="1216152" y="54864"/>
                </a:lnTo>
                <a:lnTo>
                  <a:pt x="1219200" y="57912"/>
                </a:lnTo>
                <a:lnTo>
                  <a:pt x="1219200" y="60960"/>
                </a:lnTo>
                <a:lnTo>
                  <a:pt x="1170432" y="365760"/>
                </a:lnTo>
                <a:lnTo>
                  <a:pt x="1170432" y="368808"/>
                </a:lnTo>
                <a:lnTo>
                  <a:pt x="1167384" y="371856"/>
                </a:lnTo>
                <a:lnTo>
                  <a:pt x="1164336" y="371856"/>
                </a:lnTo>
                <a:lnTo>
                  <a:pt x="1139952" y="377952"/>
                </a:lnTo>
                <a:lnTo>
                  <a:pt x="1143000" y="374904"/>
                </a:lnTo>
                <a:lnTo>
                  <a:pt x="1143000" y="377952"/>
                </a:lnTo>
                <a:lnTo>
                  <a:pt x="1143000" y="374904"/>
                </a:lnTo>
                <a:lnTo>
                  <a:pt x="1143000" y="377952"/>
                </a:lnTo>
                <a:lnTo>
                  <a:pt x="1143000" y="374904"/>
                </a:lnTo>
                <a:lnTo>
                  <a:pt x="1139952" y="390144"/>
                </a:lnTo>
                <a:lnTo>
                  <a:pt x="1139952" y="390144"/>
                </a:lnTo>
                <a:lnTo>
                  <a:pt x="1139952" y="393192"/>
                </a:lnTo>
                <a:lnTo>
                  <a:pt x="1139952" y="387096"/>
                </a:lnTo>
                <a:lnTo>
                  <a:pt x="1139952" y="390144"/>
                </a:lnTo>
                <a:lnTo>
                  <a:pt x="1136904" y="387096"/>
                </a:lnTo>
                <a:lnTo>
                  <a:pt x="1210055" y="387096"/>
                </a:lnTo>
                <a:lnTo>
                  <a:pt x="1207008" y="390144"/>
                </a:lnTo>
                <a:lnTo>
                  <a:pt x="1207008" y="387096"/>
                </a:lnTo>
                <a:lnTo>
                  <a:pt x="1207008" y="390144"/>
                </a:lnTo>
                <a:lnTo>
                  <a:pt x="1207008" y="390144"/>
                </a:lnTo>
                <a:lnTo>
                  <a:pt x="1210055" y="374904"/>
                </a:lnTo>
                <a:lnTo>
                  <a:pt x="1210055" y="374904"/>
                </a:lnTo>
                <a:lnTo>
                  <a:pt x="1210055" y="374904"/>
                </a:lnTo>
                <a:lnTo>
                  <a:pt x="1210055" y="374904"/>
                </a:lnTo>
                <a:lnTo>
                  <a:pt x="1210055" y="374904"/>
                </a:lnTo>
                <a:lnTo>
                  <a:pt x="1213104" y="377952"/>
                </a:lnTo>
                <a:lnTo>
                  <a:pt x="1188720" y="371856"/>
                </a:lnTo>
                <a:lnTo>
                  <a:pt x="1185672" y="368808"/>
                </a:lnTo>
                <a:lnTo>
                  <a:pt x="1185672" y="365760"/>
                </a:lnTo>
                <a:lnTo>
                  <a:pt x="1185672" y="365760"/>
                </a:lnTo>
                <a:lnTo>
                  <a:pt x="1234440" y="48768"/>
                </a:lnTo>
                <a:lnTo>
                  <a:pt x="1234440" y="45720"/>
                </a:lnTo>
                <a:lnTo>
                  <a:pt x="1234440" y="45720"/>
                </a:lnTo>
                <a:lnTo>
                  <a:pt x="1237488" y="42672"/>
                </a:lnTo>
                <a:lnTo>
                  <a:pt x="1237488" y="42672"/>
                </a:lnTo>
                <a:lnTo>
                  <a:pt x="1240536" y="42672"/>
                </a:lnTo>
                <a:lnTo>
                  <a:pt x="1261872" y="36576"/>
                </a:lnTo>
                <a:lnTo>
                  <a:pt x="1261872" y="36576"/>
                </a:lnTo>
                <a:lnTo>
                  <a:pt x="1261872" y="36576"/>
                </a:lnTo>
                <a:lnTo>
                  <a:pt x="1261872" y="39624"/>
                </a:lnTo>
                <a:lnTo>
                  <a:pt x="1261872" y="36576"/>
                </a:lnTo>
                <a:lnTo>
                  <a:pt x="1261872" y="24384"/>
                </a:lnTo>
                <a:lnTo>
                  <a:pt x="1261872" y="24384"/>
                </a:lnTo>
                <a:lnTo>
                  <a:pt x="1261872" y="21335"/>
                </a:lnTo>
                <a:lnTo>
                  <a:pt x="1264920" y="24384"/>
                </a:lnTo>
                <a:lnTo>
                  <a:pt x="1264920" y="24384"/>
                </a:lnTo>
                <a:lnTo>
                  <a:pt x="1267967" y="27432"/>
                </a:lnTo>
                <a:lnTo>
                  <a:pt x="1216152" y="27432"/>
                </a:lnTo>
                <a:lnTo>
                  <a:pt x="1219200" y="24384"/>
                </a:lnTo>
                <a:lnTo>
                  <a:pt x="1219200" y="24384"/>
                </a:lnTo>
                <a:lnTo>
                  <a:pt x="1219200" y="24384"/>
                </a:lnTo>
                <a:lnTo>
                  <a:pt x="1118616" y="313944"/>
                </a:lnTo>
                <a:lnTo>
                  <a:pt x="1112520" y="316992"/>
                </a:lnTo>
                <a:lnTo>
                  <a:pt x="1109472" y="313944"/>
                </a:lnTo>
                <a:lnTo>
                  <a:pt x="1100328" y="24384"/>
                </a:lnTo>
                <a:lnTo>
                  <a:pt x="1100328" y="24384"/>
                </a:lnTo>
                <a:lnTo>
                  <a:pt x="1100328" y="24384"/>
                </a:lnTo>
                <a:lnTo>
                  <a:pt x="1103376" y="27432"/>
                </a:lnTo>
                <a:lnTo>
                  <a:pt x="1051560" y="27432"/>
                </a:lnTo>
                <a:lnTo>
                  <a:pt x="1054608" y="24384"/>
                </a:lnTo>
                <a:lnTo>
                  <a:pt x="1051560" y="27432"/>
                </a:lnTo>
                <a:close/>
                <a:moveTo>
                  <a:pt x="64008" y="18288"/>
                </a:moveTo>
                <a:lnTo>
                  <a:pt x="67056" y="18288"/>
                </a:lnTo>
                <a:lnTo>
                  <a:pt x="118872" y="18288"/>
                </a:lnTo>
                <a:lnTo>
                  <a:pt x="121920" y="18288"/>
                </a:lnTo>
                <a:lnTo>
                  <a:pt x="121920" y="21335"/>
                </a:lnTo>
                <a:lnTo>
                  <a:pt x="121920" y="24384"/>
                </a:lnTo>
                <a:lnTo>
                  <a:pt x="131064" y="313944"/>
                </a:lnTo>
                <a:lnTo>
                  <a:pt x="121920" y="310896"/>
                </a:lnTo>
                <a:lnTo>
                  <a:pt x="225552" y="21335"/>
                </a:lnTo>
                <a:lnTo>
                  <a:pt x="225552" y="21335"/>
                </a:lnTo>
                <a:lnTo>
                  <a:pt x="225552" y="18288"/>
                </a:lnTo>
                <a:lnTo>
                  <a:pt x="228600" y="18288"/>
                </a:lnTo>
                <a:lnTo>
                  <a:pt x="280416" y="18288"/>
                </a:lnTo>
                <a:lnTo>
                  <a:pt x="283464" y="18288"/>
                </a:lnTo>
                <a:lnTo>
                  <a:pt x="283464" y="18288"/>
                </a:lnTo>
                <a:lnTo>
                  <a:pt x="286512" y="21335"/>
                </a:lnTo>
                <a:lnTo>
                  <a:pt x="286512" y="24384"/>
                </a:lnTo>
                <a:lnTo>
                  <a:pt x="286512" y="24384"/>
                </a:lnTo>
                <a:lnTo>
                  <a:pt x="283464" y="39624"/>
                </a:lnTo>
                <a:lnTo>
                  <a:pt x="283464" y="39624"/>
                </a:lnTo>
                <a:lnTo>
                  <a:pt x="283464" y="42672"/>
                </a:lnTo>
                <a:lnTo>
                  <a:pt x="280416" y="45720"/>
                </a:lnTo>
                <a:lnTo>
                  <a:pt x="280416" y="45720"/>
                </a:lnTo>
                <a:lnTo>
                  <a:pt x="277368" y="45720"/>
                </a:lnTo>
                <a:lnTo>
                  <a:pt x="256032" y="48768"/>
                </a:lnTo>
                <a:lnTo>
                  <a:pt x="259080" y="48768"/>
                </a:lnTo>
                <a:lnTo>
                  <a:pt x="256032" y="48768"/>
                </a:lnTo>
                <a:lnTo>
                  <a:pt x="259080" y="48768"/>
                </a:lnTo>
                <a:lnTo>
                  <a:pt x="259080" y="48768"/>
                </a:lnTo>
                <a:lnTo>
                  <a:pt x="207264" y="365760"/>
                </a:lnTo>
                <a:lnTo>
                  <a:pt x="207264" y="362712"/>
                </a:lnTo>
                <a:lnTo>
                  <a:pt x="207264" y="365760"/>
                </a:lnTo>
                <a:lnTo>
                  <a:pt x="204216" y="362712"/>
                </a:lnTo>
                <a:lnTo>
                  <a:pt x="228600" y="368808"/>
                </a:lnTo>
                <a:lnTo>
                  <a:pt x="228600" y="368808"/>
                </a:lnTo>
                <a:lnTo>
                  <a:pt x="231648" y="371856"/>
                </a:lnTo>
                <a:lnTo>
                  <a:pt x="231648" y="374904"/>
                </a:lnTo>
                <a:lnTo>
                  <a:pt x="231648" y="374904"/>
                </a:lnTo>
                <a:lnTo>
                  <a:pt x="231648" y="374904"/>
                </a:lnTo>
                <a:lnTo>
                  <a:pt x="228600" y="390144"/>
                </a:lnTo>
                <a:lnTo>
                  <a:pt x="228600" y="393192"/>
                </a:lnTo>
                <a:lnTo>
                  <a:pt x="228600" y="396240"/>
                </a:lnTo>
                <a:lnTo>
                  <a:pt x="225552" y="396240"/>
                </a:lnTo>
                <a:lnTo>
                  <a:pt x="222504" y="396240"/>
                </a:lnTo>
                <a:lnTo>
                  <a:pt x="149352" y="396240"/>
                </a:lnTo>
                <a:lnTo>
                  <a:pt x="146304" y="396240"/>
                </a:lnTo>
                <a:lnTo>
                  <a:pt x="146304" y="396240"/>
                </a:lnTo>
                <a:lnTo>
                  <a:pt x="146304" y="393192"/>
                </a:lnTo>
                <a:lnTo>
                  <a:pt x="146304" y="390144"/>
                </a:lnTo>
                <a:lnTo>
                  <a:pt x="146304" y="390144"/>
                </a:lnTo>
                <a:lnTo>
                  <a:pt x="149352" y="374904"/>
                </a:lnTo>
                <a:lnTo>
                  <a:pt x="149352" y="371856"/>
                </a:lnTo>
                <a:lnTo>
                  <a:pt x="149352" y="368808"/>
                </a:lnTo>
                <a:lnTo>
                  <a:pt x="152400" y="368808"/>
                </a:lnTo>
                <a:lnTo>
                  <a:pt x="152400" y="368808"/>
                </a:lnTo>
                <a:lnTo>
                  <a:pt x="176784" y="362712"/>
                </a:lnTo>
                <a:lnTo>
                  <a:pt x="173736" y="365760"/>
                </a:lnTo>
                <a:lnTo>
                  <a:pt x="176784" y="362712"/>
                </a:lnTo>
                <a:lnTo>
                  <a:pt x="176784" y="365760"/>
                </a:lnTo>
                <a:lnTo>
                  <a:pt x="225552" y="57912"/>
                </a:lnTo>
                <a:lnTo>
                  <a:pt x="228600" y="64008"/>
                </a:lnTo>
                <a:lnTo>
                  <a:pt x="228600" y="64008"/>
                </a:lnTo>
                <a:lnTo>
                  <a:pt x="231648" y="60960"/>
                </a:lnTo>
                <a:lnTo>
                  <a:pt x="115824" y="399288"/>
                </a:lnTo>
                <a:lnTo>
                  <a:pt x="112776" y="399288"/>
                </a:lnTo>
                <a:lnTo>
                  <a:pt x="112776" y="402336"/>
                </a:lnTo>
                <a:lnTo>
                  <a:pt x="109728" y="402336"/>
                </a:lnTo>
                <a:lnTo>
                  <a:pt x="106680" y="402336"/>
                </a:lnTo>
                <a:lnTo>
                  <a:pt x="103632" y="399288"/>
                </a:lnTo>
                <a:lnTo>
                  <a:pt x="103632" y="399288"/>
                </a:lnTo>
                <a:lnTo>
                  <a:pt x="100584" y="396240"/>
                </a:lnTo>
                <a:lnTo>
                  <a:pt x="91440" y="64008"/>
                </a:lnTo>
                <a:lnTo>
                  <a:pt x="94488" y="67056"/>
                </a:lnTo>
                <a:lnTo>
                  <a:pt x="94488" y="67056"/>
                </a:lnTo>
                <a:lnTo>
                  <a:pt x="97536" y="64008"/>
                </a:lnTo>
                <a:lnTo>
                  <a:pt x="51816" y="365760"/>
                </a:lnTo>
                <a:lnTo>
                  <a:pt x="51816" y="365760"/>
                </a:lnTo>
                <a:lnTo>
                  <a:pt x="51816" y="368808"/>
                </a:lnTo>
                <a:lnTo>
                  <a:pt x="48768" y="365760"/>
                </a:lnTo>
                <a:lnTo>
                  <a:pt x="48768" y="365760"/>
                </a:lnTo>
                <a:lnTo>
                  <a:pt x="48768" y="362712"/>
                </a:lnTo>
                <a:lnTo>
                  <a:pt x="70104" y="368808"/>
                </a:lnTo>
                <a:lnTo>
                  <a:pt x="70104" y="368808"/>
                </a:lnTo>
                <a:lnTo>
                  <a:pt x="70104" y="368808"/>
                </a:lnTo>
                <a:lnTo>
                  <a:pt x="73152" y="371856"/>
                </a:lnTo>
                <a:lnTo>
                  <a:pt x="73152" y="374904"/>
                </a:lnTo>
                <a:lnTo>
                  <a:pt x="73152" y="374904"/>
                </a:lnTo>
                <a:lnTo>
                  <a:pt x="70104" y="390144"/>
                </a:lnTo>
                <a:lnTo>
                  <a:pt x="70104" y="390144"/>
                </a:lnTo>
                <a:lnTo>
                  <a:pt x="70104" y="393192"/>
                </a:lnTo>
                <a:lnTo>
                  <a:pt x="67056" y="396240"/>
                </a:lnTo>
                <a:lnTo>
                  <a:pt x="67056" y="396240"/>
                </a:lnTo>
                <a:lnTo>
                  <a:pt x="64008" y="396240"/>
                </a:lnTo>
                <a:lnTo>
                  <a:pt x="6096" y="396240"/>
                </a:lnTo>
                <a:lnTo>
                  <a:pt x="3048" y="396240"/>
                </a:lnTo>
                <a:lnTo>
                  <a:pt x="0" y="396240"/>
                </a:lnTo>
                <a:lnTo>
                  <a:pt x="0" y="393192"/>
                </a:lnTo>
                <a:lnTo>
                  <a:pt x="0" y="390144"/>
                </a:lnTo>
                <a:lnTo>
                  <a:pt x="0" y="390144"/>
                </a:lnTo>
                <a:lnTo>
                  <a:pt x="3048" y="374904"/>
                </a:lnTo>
                <a:lnTo>
                  <a:pt x="3048" y="371856"/>
                </a:lnTo>
                <a:lnTo>
                  <a:pt x="6096" y="368808"/>
                </a:lnTo>
                <a:lnTo>
                  <a:pt x="6096" y="368808"/>
                </a:lnTo>
                <a:lnTo>
                  <a:pt x="9144" y="368808"/>
                </a:lnTo>
                <a:lnTo>
                  <a:pt x="30480" y="362712"/>
                </a:lnTo>
                <a:lnTo>
                  <a:pt x="27432" y="365760"/>
                </a:lnTo>
                <a:lnTo>
                  <a:pt x="30480" y="362712"/>
                </a:lnTo>
                <a:lnTo>
                  <a:pt x="30480" y="365760"/>
                </a:lnTo>
                <a:lnTo>
                  <a:pt x="79248" y="48768"/>
                </a:lnTo>
                <a:lnTo>
                  <a:pt x="79248" y="48768"/>
                </a:lnTo>
                <a:lnTo>
                  <a:pt x="79248" y="45720"/>
                </a:lnTo>
                <a:lnTo>
                  <a:pt x="82296" y="48768"/>
                </a:lnTo>
                <a:lnTo>
                  <a:pt x="79248" y="48768"/>
                </a:lnTo>
                <a:lnTo>
                  <a:pt x="82296" y="48768"/>
                </a:lnTo>
                <a:lnTo>
                  <a:pt x="60960" y="45720"/>
                </a:lnTo>
                <a:lnTo>
                  <a:pt x="60960" y="45720"/>
                </a:lnTo>
                <a:lnTo>
                  <a:pt x="57912" y="45720"/>
                </a:lnTo>
                <a:lnTo>
                  <a:pt x="57912" y="39624"/>
                </a:lnTo>
                <a:lnTo>
                  <a:pt x="57912" y="39624"/>
                </a:lnTo>
                <a:lnTo>
                  <a:pt x="57912" y="36576"/>
                </a:lnTo>
                <a:lnTo>
                  <a:pt x="57912" y="24384"/>
                </a:lnTo>
                <a:lnTo>
                  <a:pt x="60960" y="21335"/>
                </a:lnTo>
                <a:lnTo>
                  <a:pt x="60960" y="21335"/>
                </a:lnTo>
                <a:lnTo>
                  <a:pt x="60960" y="18288"/>
                </a:lnTo>
                <a:lnTo>
                  <a:pt x="64008" y="18288"/>
                </a:lnTo>
                <a:close/>
                <a:moveTo>
                  <a:pt x="67056" y="27432"/>
                </a:moveTo>
                <a:lnTo>
                  <a:pt x="70104" y="24384"/>
                </a:lnTo>
                <a:lnTo>
                  <a:pt x="67056" y="24384"/>
                </a:lnTo>
                <a:lnTo>
                  <a:pt x="67056" y="24384"/>
                </a:lnTo>
                <a:lnTo>
                  <a:pt x="67056" y="39624"/>
                </a:lnTo>
                <a:lnTo>
                  <a:pt x="67056" y="39624"/>
                </a:lnTo>
                <a:lnTo>
                  <a:pt x="67056" y="39624"/>
                </a:lnTo>
                <a:lnTo>
                  <a:pt x="64008" y="36576"/>
                </a:lnTo>
                <a:lnTo>
                  <a:pt x="64008" y="36576"/>
                </a:lnTo>
                <a:lnTo>
                  <a:pt x="64008" y="36576"/>
                </a:lnTo>
                <a:lnTo>
                  <a:pt x="85344" y="42672"/>
                </a:lnTo>
                <a:lnTo>
                  <a:pt x="85344" y="42672"/>
                </a:lnTo>
                <a:lnTo>
                  <a:pt x="88392" y="42672"/>
                </a:lnTo>
                <a:lnTo>
                  <a:pt x="88392" y="45720"/>
                </a:lnTo>
                <a:lnTo>
                  <a:pt x="88392" y="48768"/>
                </a:lnTo>
                <a:lnTo>
                  <a:pt x="88392" y="48768"/>
                </a:lnTo>
                <a:lnTo>
                  <a:pt x="39624" y="365760"/>
                </a:lnTo>
                <a:lnTo>
                  <a:pt x="36576" y="368808"/>
                </a:lnTo>
                <a:lnTo>
                  <a:pt x="36576" y="371856"/>
                </a:lnTo>
                <a:lnTo>
                  <a:pt x="33528" y="371856"/>
                </a:lnTo>
                <a:lnTo>
                  <a:pt x="9144" y="377952"/>
                </a:lnTo>
                <a:lnTo>
                  <a:pt x="12192" y="374904"/>
                </a:lnTo>
                <a:lnTo>
                  <a:pt x="9144" y="377952"/>
                </a:lnTo>
                <a:lnTo>
                  <a:pt x="12192" y="374904"/>
                </a:lnTo>
                <a:lnTo>
                  <a:pt x="12192" y="374904"/>
                </a:lnTo>
                <a:lnTo>
                  <a:pt x="9144" y="390144"/>
                </a:lnTo>
                <a:lnTo>
                  <a:pt x="9144" y="390144"/>
                </a:lnTo>
                <a:lnTo>
                  <a:pt x="9144" y="393192"/>
                </a:lnTo>
                <a:lnTo>
                  <a:pt x="9144" y="387096"/>
                </a:lnTo>
                <a:lnTo>
                  <a:pt x="9144" y="390144"/>
                </a:lnTo>
                <a:lnTo>
                  <a:pt x="6096" y="387096"/>
                </a:lnTo>
                <a:lnTo>
                  <a:pt x="64008" y="387096"/>
                </a:lnTo>
                <a:lnTo>
                  <a:pt x="60960" y="390144"/>
                </a:lnTo>
                <a:lnTo>
                  <a:pt x="64008" y="387096"/>
                </a:lnTo>
                <a:lnTo>
                  <a:pt x="60960" y="390144"/>
                </a:lnTo>
                <a:lnTo>
                  <a:pt x="60960" y="387096"/>
                </a:lnTo>
                <a:lnTo>
                  <a:pt x="60960" y="390144"/>
                </a:lnTo>
                <a:lnTo>
                  <a:pt x="64008" y="374904"/>
                </a:lnTo>
                <a:lnTo>
                  <a:pt x="64008" y="374904"/>
                </a:lnTo>
                <a:lnTo>
                  <a:pt x="64008" y="371856"/>
                </a:lnTo>
                <a:lnTo>
                  <a:pt x="67056" y="377952"/>
                </a:lnTo>
                <a:lnTo>
                  <a:pt x="64008" y="374904"/>
                </a:lnTo>
                <a:lnTo>
                  <a:pt x="67056" y="377952"/>
                </a:lnTo>
                <a:lnTo>
                  <a:pt x="45720" y="371856"/>
                </a:lnTo>
                <a:lnTo>
                  <a:pt x="42672" y="371856"/>
                </a:lnTo>
                <a:lnTo>
                  <a:pt x="42672" y="371856"/>
                </a:lnTo>
                <a:lnTo>
                  <a:pt x="42672" y="368808"/>
                </a:lnTo>
                <a:lnTo>
                  <a:pt x="42672" y="365760"/>
                </a:lnTo>
                <a:lnTo>
                  <a:pt x="42672" y="365760"/>
                </a:lnTo>
                <a:lnTo>
                  <a:pt x="88392" y="64008"/>
                </a:lnTo>
                <a:lnTo>
                  <a:pt x="94488" y="57912"/>
                </a:lnTo>
                <a:lnTo>
                  <a:pt x="94488" y="57912"/>
                </a:lnTo>
                <a:lnTo>
                  <a:pt x="100584" y="64008"/>
                </a:lnTo>
                <a:lnTo>
                  <a:pt x="109728" y="396240"/>
                </a:lnTo>
                <a:lnTo>
                  <a:pt x="109728" y="393192"/>
                </a:lnTo>
                <a:lnTo>
                  <a:pt x="109728" y="393192"/>
                </a:lnTo>
                <a:lnTo>
                  <a:pt x="106680" y="393192"/>
                </a:lnTo>
                <a:lnTo>
                  <a:pt x="109728" y="393192"/>
                </a:lnTo>
                <a:lnTo>
                  <a:pt x="106680" y="393192"/>
                </a:lnTo>
                <a:lnTo>
                  <a:pt x="109728" y="393192"/>
                </a:lnTo>
                <a:lnTo>
                  <a:pt x="106680" y="396240"/>
                </a:lnTo>
                <a:lnTo>
                  <a:pt x="225552" y="57912"/>
                </a:lnTo>
                <a:lnTo>
                  <a:pt x="228600" y="54864"/>
                </a:lnTo>
                <a:lnTo>
                  <a:pt x="228600" y="54864"/>
                </a:lnTo>
                <a:lnTo>
                  <a:pt x="231648" y="57912"/>
                </a:lnTo>
                <a:lnTo>
                  <a:pt x="234696" y="60960"/>
                </a:lnTo>
                <a:lnTo>
                  <a:pt x="185928" y="365760"/>
                </a:lnTo>
                <a:lnTo>
                  <a:pt x="185928" y="368808"/>
                </a:lnTo>
                <a:lnTo>
                  <a:pt x="182880" y="371856"/>
                </a:lnTo>
                <a:lnTo>
                  <a:pt x="179832" y="371856"/>
                </a:lnTo>
                <a:lnTo>
                  <a:pt x="155448" y="377952"/>
                </a:lnTo>
                <a:lnTo>
                  <a:pt x="158496" y="374904"/>
                </a:lnTo>
                <a:lnTo>
                  <a:pt x="155448" y="377952"/>
                </a:lnTo>
                <a:lnTo>
                  <a:pt x="158496" y="374904"/>
                </a:lnTo>
                <a:lnTo>
                  <a:pt x="155448" y="374904"/>
                </a:lnTo>
                <a:lnTo>
                  <a:pt x="155448" y="390144"/>
                </a:lnTo>
                <a:lnTo>
                  <a:pt x="155448" y="390144"/>
                </a:lnTo>
                <a:lnTo>
                  <a:pt x="155448" y="393192"/>
                </a:lnTo>
                <a:lnTo>
                  <a:pt x="152400" y="387096"/>
                </a:lnTo>
                <a:lnTo>
                  <a:pt x="155448" y="390144"/>
                </a:lnTo>
                <a:lnTo>
                  <a:pt x="149352" y="387096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22504" y="387096"/>
                </a:lnTo>
                <a:lnTo>
                  <a:pt x="219456" y="390144"/>
                </a:lnTo>
                <a:lnTo>
                  <a:pt x="219456" y="390144"/>
                </a:lnTo>
                <a:lnTo>
                  <a:pt x="222504" y="374904"/>
                </a:lnTo>
                <a:lnTo>
                  <a:pt x="222504" y="374904"/>
                </a:lnTo>
                <a:lnTo>
                  <a:pt x="222504" y="374904"/>
                </a:lnTo>
                <a:lnTo>
                  <a:pt x="222504" y="374904"/>
                </a:lnTo>
                <a:lnTo>
                  <a:pt x="222504" y="374904"/>
                </a:lnTo>
                <a:lnTo>
                  <a:pt x="225552" y="377952"/>
                </a:lnTo>
                <a:lnTo>
                  <a:pt x="204216" y="371856"/>
                </a:lnTo>
                <a:lnTo>
                  <a:pt x="201168" y="368808"/>
                </a:lnTo>
                <a:lnTo>
                  <a:pt x="198120" y="365760"/>
                </a:lnTo>
                <a:lnTo>
                  <a:pt x="198120" y="365760"/>
                </a:lnTo>
                <a:lnTo>
                  <a:pt x="249936" y="48768"/>
                </a:lnTo>
                <a:lnTo>
                  <a:pt x="249936" y="45720"/>
                </a:lnTo>
                <a:lnTo>
                  <a:pt x="252984" y="42672"/>
                </a:lnTo>
                <a:lnTo>
                  <a:pt x="252984" y="42672"/>
                </a:lnTo>
                <a:lnTo>
                  <a:pt x="252984" y="42672"/>
                </a:lnTo>
                <a:lnTo>
                  <a:pt x="277368" y="36576"/>
                </a:lnTo>
                <a:lnTo>
                  <a:pt x="274320" y="36576"/>
                </a:lnTo>
                <a:lnTo>
                  <a:pt x="277368" y="36576"/>
                </a:lnTo>
                <a:lnTo>
                  <a:pt x="274320" y="39624"/>
                </a:lnTo>
                <a:lnTo>
                  <a:pt x="274320" y="36576"/>
                </a:lnTo>
                <a:lnTo>
                  <a:pt x="274320" y="36576"/>
                </a:lnTo>
                <a:lnTo>
                  <a:pt x="277368" y="24384"/>
                </a:lnTo>
                <a:lnTo>
                  <a:pt x="277368" y="24384"/>
                </a:lnTo>
                <a:lnTo>
                  <a:pt x="277368" y="21335"/>
                </a:lnTo>
                <a:lnTo>
                  <a:pt x="280416" y="24384"/>
                </a:lnTo>
                <a:lnTo>
                  <a:pt x="277368" y="24384"/>
                </a:lnTo>
                <a:lnTo>
                  <a:pt x="280416" y="27432"/>
                </a:lnTo>
                <a:lnTo>
                  <a:pt x="228600" y="27432"/>
                </a:lnTo>
                <a:lnTo>
                  <a:pt x="234696" y="24384"/>
                </a:lnTo>
                <a:lnTo>
                  <a:pt x="231648" y="27432"/>
                </a:lnTo>
                <a:lnTo>
                  <a:pt x="231648" y="24384"/>
                </a:lnTo>
                <a:lnTo>
                  <a:pt x="131064" y="313944"/>
                </a:lnTo>
                <a:lnTo>
                  <a:pt x="128016" y="316992"/>
                </a:lnTo>
                <a:lnTo>
                  <a:pt x="121920" y="313944"/>
                </a:lnTo>
                <a:lnTo>
                  <a:pt x="112776" y="24384"/>
                </a:lnTo>
                <a:lnTo>
                  <a:pt x="112776" y="24384"/>
                </a:lnTo>
                <a:lnTo>
                  <a:pt x="112776" y="24384"/>
                </a:lnTo>
                <a:lnTo>
                  <a:pt x="118872" y="27432"/>
                </a:lnTo>
                <a:lnTo>
                  <a:pt x="67056" y="27432"/>
                </a:lnTo>
                <a:lnTo>
                  <a:pt x="67056" y="24384"/>
                </a:lnTo>
                <a:lnTo>
                  <a:pt x="67056" y="27432"/>
                </a:lnTo>
                <a:close/>
                <a:moveTo>
                  <a:pt x="1310640" y="15240"/>
                </a:moveTo>
                <a:lnTo>
                  <a:pt x="1313688" y="15240"/>
                </a:lnTo>
                <a:lnTo>
                  <a:pt x="1319784" y="15240"/>
                </a:lnTo>
                <a:lnTo>
                  <a:pt x="1319784" y="18288"/>
                </a:lnTo>
                <a:lnTo>
                  <a:pt x="1325879" y="24384"/>
                </a:lnTo>
                <a:lnTo>
                  <a:pt x="1325879" y="27432"/>
                </a:lnTo>
                <a:lnTo>
                  <a:pt x="1325879" y="36576"/>
                </a:lnTo>
                <a:lnTo>
                  <a:pt x="1325879" y="36576"/>
                </a:lnTo>
                <a:lnTo>
                  <a:pt x="1325879" y="48768"/>
                </a:lnTo>
                <a:lnTo>
                  <a:pt x="1322832" y="60960"/>
                </a:lnTo>
                <a:lnTo>
                  <a:pt x="1322832" y="60960"/>
                </a:lnTo>
                <a:lnTo>
                  <a:pt x="1316736" y="70104"/>
                </a:lnTo>
                <a:lnTo>
                  <a:pt x="1316736" y="73152"/>
                </a:lnTo>
                <a:lnTo>
                  <a:pt x="1310640" y="79247"/>
                </a:lnTo>
                <a:lnTo>
                  <a:pt x="1310640" y="79247"/>
                </a:lnTo>
                <a:lnTo>
                  <a:pt x="1304544" y="82296"/>
                </a:lnTo>
                <a:lnTo>
                  <a:pt x="1301496" y="82296"/>
                </a:lnTo>
                <a:lnTo>
                  <a:pt x="1295400" y="79247"/>
                </a:lnTo>
                <a:lnTo>
                  <a:pt x="1292352" y="76200"/>
                </a:lnTo>
                <a:lnTo>
                  <a:pt x="1289304" y="70104"/>
                </a:lnTo>
                <a:lnTo>
                  <a:pt x="1289304" y="70104"/>
                </a:lnTo>
                <a:lnTo>
                  <a:pt x="1289304" y="60960"/>
                </a:lnTo>
                <a:lnTo>
                  <a:pt x="1289304" y="60960"/>
                </a:lnTo>
                <a:lnTo>
                  <a:pt x="1289304" y="48768"/>
                </a:lnTo>
                <a:lnTo>
                  <a:pt x="1289304" y="45720"/>
                </a:lnTo>
                <a:lnTo>
                  <a:pt x="1292352" y="36576"/>
                </a:lnTo>
                <a:lnTo>
                  <a:pt x="1292352" y="33528"/>
                </a:lnTo>
                <a:lnTo>
                  <a:pt x="1295400" y="24384"/>
                </a:lnTo>
                <a:lnTo>
                  <a:pt x="1298448" y="24384"/>
                </a:lnTo>
                <a:lnTo>
                  <a:pt x="1301496" y="18288"/>
                </a:lnTo>
                <a:lnTo>
                  <a:pt x="1304544" y="15240"/>
                </a:lnTo>
                <a:lnTo>
                  <a:pt x="1310640" y="15240"/>
                </a:lnTo>
                <a:close/>
                <a:moveTo>
                  <a:pt x="1307591" y="24384"/>
                </a:moveTo>
                <a:lnTo>
                  <a:pt x="1310640" y="24384"/>
                </a:lnTo>
                <a:lnTo>
                  <a:pt x="1304544" y="30479"/>
                </a:lnTo>
                <a:lnTo>
                  <a:pt x="1304544" y="27432"/>
                </a:lnTo>
                <a:lnTo>
                  <a:pt x="1301496" y="39624"/>
                </a:lnTo>
                <a:lnTo>
                  <a:pt x="1301496" y="36576"/>
                </a:lnTo>
                <a:lnTo>
                  <a:pt x="1298448" y="48768"/>
                </a:lnTo>
                <a:lnTo>
                  <a:pt x="1298448" y="48768"/>
                </a:lnTo>
                <a:lnTo>
                  <a:pt x="1298448" y="60960"/>
                </a:lnTo>
                <a:lnTo>
                  <a:pt x="1298448" y="57912"/>
                </a:lnTo>
                <a:lnTo>
                  <a:pt x="1298448" y="67056"/>
                </a:lnTo>
                <a:lnTo>
                  <a:pt x="1298448" y="67056"/>
                </a:lnTo>
                <a:lnTo>
                  <a:pt x="1301496" y="73152"/>
                </a:lnTo>
                <a:lnTo>
                  <a:pt x="1298448" y="70104"/>
                </a:lnTo>
                <a:lnTo>
                  <a:pt x="1304544" y="73152"/>
                </a:lnTo>
                <a:lnTo>
                  <a:pt x="1301496" y="73152"/>
                </a:lnTo>
                <a:lnTo>
                  <a:pt x="1307591" y="70104"/>
                </a:lnTo>
                <a:lnTo>
                  <a:pt x="1304544" y="73152"/>
                </a:lnTo>
                <a:lnTo>
                  <a:pt x="1310640" y="67056"/>
                </a:lnTo>
                <a:lnTo>
                  <a:pt x="1310640" y="67056"/>
                </a:lnTo>
                <a:lnTo>
                  <a:pt x="1313688" y="57912"/>
                </a:lnTo>
                <a:lnTo>
                  <a:pt x="1313688" y="57912"/>
                </a:lnTo>
                <a:lnTo>
                  <a:pt x="1316736" y="48768"/>
                </a:lnTo>
                <a:lnTo>
                  <a:pt x="1316736" y="36576"/>
                </a:lnTo>
                <a:lnTo>
                  <a:pt x="1316736" y="36576"/>
                </a:lnTo>
                <a:lnTo>
                  <a:pt x="1316736" y="27432"/>
                </a:lnTo>
                <a:lnTo>
                  <a:pt x="1316736" y="30479"/>
                </a:lnTo>
                <a:lnTo>
                  <a:pt x="1313688" y="24384"/>
                </a:lnTo>
                <a:lnTo>
                  <a:pt x="1316736" y="24384"/>
                </a:lnTo>
                <a:lnTo>
                  <a:pt x="1310640" y="24384"/>
                </a:lnTo>
                <a:lnTo>
                  <a:pt x="1313688" y="24384"/>
                </a:lnTo>
                <a:lnTo>
                  <a:pt x="1307591" y="24384"/>
                </a:lnTo>
                <a:close/>
                <a:moveTo>
                  <a:pt x="1030224" y="3047"/>
                </a:moveTo>
                <a:lnTo>
                  <a:pt x="1033272" y="0"/>
                </a:lnTo>
                <a:lnTo>
                  <a:pt x="1033272" y="0"/>
                </a:lnTo>
                <a:lnTo>
                  <a:pt x="1036320" y="0"/>
                </a:lnTo>
                <a:lnTo>
                  <a:pt x="1045464" y="6096"/>
                </a:lnTo>
                <a:lnTo>
                  <a:pt x="1048512" y="9144"/>
                </a:lnTo>
                <a:lnTo>
                  <a:pt x="1048512" y="15240"/>
                </a:lnTo>
                <a:lnTo>
                  <a:pt x="1048512" y="15240"/>
                </a:lnTo>
                <a:lnTo>
                  <a:pt x="911352" y="426720"/>
                </a:lnTo>
                <a:lnTo>
                  <a:pt x="911352" y="429768"/>
                </a:lnTo>
                <a:lnTo>
                  <a:pt x="908304" y="432816"/>
                </a:lnTo>
                <a:lnTo>
                  <a:pt x="905255" y="432816"/>
                </a:lnTo>
                <a:lnTo>
                  <a:pt x="902208" y="429768"/>
                </a:lnTo>
                <a:lnTo>
                  <a:pt x="896112" y="423672"/>
                </a:lnTo>
                <a:lnTo>
                  <a:pt x="893064" y="420624"/>
                </a:lnTo>
                <a:lnTo>
                  <a:pt x="893064" y="420624"/>
                </a:lnTo>
                <a:lnTo>
                  <a:pt x="893064" y="417576"/>
                </a:lnTo>
                <a:lnTo>
                  <a:pt x="893064" y="414528"/>
                </a:lnTo>
                <a:lnTo>
                  <a:pt x="893064" y="414528"/>
                </a:lnTo>
                <a:lnTo>
                  <a:pt x="1027176" y="3047"/>
                </a:lnTo>
                <a:lnTo>
                  <a:pt x="1027176" y="3047"/>
                </a:lnTo>
                <a:lnTo>
                  <a:pt x="1030224" y="3047"/>
                </a:lnTo>
                <a:close/>
                <a:moveTo>
                  <a:pt x="1036320" y="6096"/>
                </a:moveTo>
                <a:lnTo>
                  <a:pt x="1036320" y="6096"/>
                </a:lnTo>
                <a:lnTo>
                  <a:pt x="902208" y="417576"/>
                </a:lnTo>
                <a:lnTo>
                  <a:pt x="902208" y="417576"/>
                </a:lnTo>
                <a:lnTo>
                  <a:pt x="902208" y="420624"/>
                </a:lnTo>
                <a:lnTo>
                  <a:pt x="902208" y="417576"/>
                </a:lnTo>
                <a:lnTo>
                  <a:pt x="902208" y="417576"/>
                </a:lnTo>
                <a:lnTo>
                  <a:pt x="902208" y="417576"/>
                </a:lnTo>
                <a:lnTo>
                  <a:pt x="908304" y="423672"/>
                </a:lnTo>
                <a:lnTo>
                  <a:pt x="905255" y="423672"/>
                </a:lnTo>
                <a:lnTo>
                  <a:pt x="908304" y="423672"/>
                </a:lnTo>
                <a:lnTo>
                  <a:pt x="902208" y="423672"/>
                </a:lnTo>
                <a:lnTo>
                  <a:pt x="905255" y="423672"/>
                </a:lnTo>
                <a:lnTo>
                  <a:pt x="1039367" y="12191"/>
                </a:lnTo>
                <a:lnTo>
                  <a:pt x="1039367" y="15240"/>
                </a:lnTo>
                <a:lnTo>
                  <a:pt x="1039367" y="12191"/>
                </a:lnTo>
                <a:lnTo>
                  <a:pt x="1039367" y="15240"/>
                </a:lnTo>
                <a:lnTo>
                  <a:pt x="1030224" y="6096"/>
                </a:lnTo>
                <a:lnTo>
                  <a:pt x="1033272" y="9144"/>
                </a:lnTo>
                <a:lnTo>
                  <a:pt x="1033272" y="9144"/>
                </a:lnTo>
                <a:lnTo>
                  <a:pt x="1036320" y="6096"/>
                </a:lnTo>
                <a:lnTo>
                  <a:pt x="1036320" y="6096"/>
                </a:lnTo>
                <a:close/>
                <a:moveTo>
                  <a:pt x="2008632" y="0"/>
                </a:moveTo>
                <a:lnTo>
                  <a:pt x="2008632" y="0"/>
                </a:lnTo>
                <a:lnTo>
                  <a:pt x="2017776" y="0"/>
                </a:lnTo>
                <a:lnTo>
                  <a:pt x="2020824" y="0"/>
                </a:lnTo>
                <a:lnTo>
                  <a:pt x="2020824" y="0"/>
                </a:lnTo>
                <a:lnTo>
                  <a:pt x="2020824" y="3047"/>
                </a:lnTo>
                <a:lnTo>
                  <a:pt x="2020824" y="6096"/>
                </a:lnTo>
                <a:lnTo>
                  <a:pt x="2020824" y="6096"/>
                </a:lnTo>
                <a:lnTo>
                  <a:pt x="1996440" y="173735"/>
                </a:lnTo>
                <a:lnTo>
                  <a:pt x="1987296" y="170688"/>
                </a:lnTo>
                <a:lnTo>
                  <a:pt x="1999488" y="158496"/>
                </a:lnTo>
                <a:lnTo>
                  <a:pt x="2011679" y="149352"/>
                </a:lnTo>
                <a:lnTo>
                  <a:pt x="2011679" y="146304"/>
                </a:lnTo>
                <a:lnTo>
                  <a:pt x="2023872" y="143256"/>
                </a:lnTo>
                <a:lnTo>
                  <a:pt x="2023872" y="143256"/>
                </a:lnTo>
                <a:lnTo>
                  <a:pt x="2036064" y="140208"/>
                </a:lnTo>
                <a:lnTo>
                  <a:pt x="2036064" y="140208"/>
                </a:lnTo>
                <a:lnTo>
                  <a:pt x="2045208" y="140208"/>
                </a:lnTo>
                <a:lnTo>
                  <a:pt x="2045208" y="143256"/>
                </a:lnTo>
                <a:lnTo>
                  <a:pt x="2051304" y="146304"/>
                </a:lnTo>
                <a:lnTo>
                  <a:pt x="2054352" y="146304"/>
                </a:lnTo>
                <a:lnTo>
                  <a:pt x="2057400" y="152400"/>
                </a:lnTo>
                <a:lnTo>
                  <a:pt x="2057400" y="155447"/>
                </a:lnTo>
                <a:lnTo>
                  <a:pt x="2060448" y="161544"/>
                </a:lnTo>
                <a:lnTo>
                  <a:pt x="2060448" y="164591"/>
                </a:lnTo>
                <a:lnTo>
                  <a:pt x="2063496" y="173735"/>
                </a:lnTo>
                <a:lnTo>
                  <a:pt x="2063496" y="188976"/>
                </a:lnTo>
                <a:lnTo>
                  <a:pt x="2063496" y="207264"/>
                </a:lnTo>
                <a:lnTo>
                  <a:pt x="2060448" y="225552"/>
                </a:lnTo>
                <a:lnTo>
                  <a:pt x="2039112" y="368808"/>
                </a:lnTo>
                <a:lnTo>
                  <a:pt x="2039112" y="365760"/>
                </a:lnTo>
                <a:lnTo>
                  <a:pt x="2039112" y="368808"/>
                </a:lnTo>
                <a:lnTo>
                  <a:pt x="2036064" y="365760"/>
                </a:lnTo>
                <a:lnTo>
                  <a:pt x="2036064" y="365760"/>
                </a:lnTo>
                <a:lnTo>
                  <a:pt x="2036064" y="365760"/>
                </a:lnTo>
                <a:lnTo>
                  <a:pt x="2051304" y="368808"/>
                </a:lnTo>
                <a:lnTo>
                  <a:pt x="2054352" y="368808"/>
                </a:lnTo>
                <a:lnTo>
                  <a:pt x="2054352" y="371856"/>
                </a:lnTo>
                <a:lnTo>
                  <a:pt x="2054352" y="374904"/>
                </a:lnTo>
                <a:lnTo>
                  <a:pt x="2054352" y="374904"/>
                </a:lnTo>
                <a:lnTo>
                  <a:pt x="2054352" y="377952"/>
                </a:lnTo>
                <a:lnTo>
                  <a:pt x="2054352" y="390144"/>
                </a:lnTo>
                <a:lnTo>
                  <a:pt x="2051304" y="393192"/>
                </a:lnTo>
                <a:lnTo>
                  <a:pt x="2051304" y="396240"/>
                </a:lnTo>
                <a:lnTo>
                  <a:pt x="2051304" y="396240"/>
                </a:lnTo>
                <a:lnTo>
                  <a:pt x="2048255" y="396240"/>
                </a:lnTo>
                <a:lnTo>
                  <a:pt x="1990344" y="396240"/>
                </a:lnTo>
                <a:lnTo>
                  <a:pt x="1987296" y="396240"/>
                </a:lnTo>
                <a:lnTo>
                  <a:pt x="1987296" y="396240"/>
                </a:lnTo>
                <a:lnTo>
                  <a:pt x="1984248" y="393192"/>
                </a:lnTo>
                <a:lnTo>
                  <a:pt x="1984248" y="390144"/>
                </a:lnTo>
                <a:lnTo>
                  <a:pt x="1984248" y="390144"/>
                </a:lnTo>
                <a:lnTo>
                  <a:pt x="1987296" y="374904"/>
                </a:lnTo>
                <a:lnTo>
                  <a:pt x="1987296" y="374904"/>
                </a:lnTo>
                <a:lnTo>
                  <a:pt x="1987296" y="371856"/>
                </a:lnTo>
                <a:lnTo>
                  <a:pt x="1990344" y="371856"/>
                </a:lnTo>
                <a:lnTo>
                  <a:pt x="1990344" y="368808"/>
                </a:lnTo>
                <a:lnTo>
                  <a:pt x="1993391" y="368808"/>
                </a:lnTo>
                <a:lnTo>
                  <a:pt x="2008632" y="365760"/>
                </a:lnTo>
                <a:lnTo>
                  <a:pt x="2008632" y="365760"/>
                </a:lnTo>
                <a:lnTo>
                  <a:pt x="2008632" y="365760"/>
                </a:lnTo>
                <a:lnTo>
                  <a:pt x="2008632" y="365760"/>
                </a:lnTo>
                <a:lnTo>
                  <a:pt x="2008632" y="365760"/>
                </a:lnTo>
                <a:lnTo>
                  <a:pt x="2008632" y="365760"/>
                </a:lnTo>
                <a:lnTo>
                  <a:pt x="2026920" y="240791"/>
                </a:lnTo>
                <a:lnTo>
                  <a:pt x="2029967" y="225552"/>
                </a:lnTo>
                <a:lnTo>
                  <a:pt x="2029967" y="213360"/>
                </a:lnTo>
                <a:lnTo>
                  <a:pt x="2029967" y="204216"/>
                </a:lnTo>
                <a:lnTo>
                  <a:pt x="2029967" y="195072"/>
                </a:lnTo>
                <a:lnTo>
                  <a:pt x="2029967" y="198120"/>
                </a:lnTo>
                <a:lnTo>
                  <a:pt x="2026920" y="192024"/>
                </a:lnTo>
                <a:lnTo>
                  <a:pt x="2026920" y="192024"/>
                </a:lnTo>
                <a:lnTo>
                  <a:pt x="2023872" y="188976"/>
                </a:lnTo>
                <a:lnTo>
                  <a:pt x="2026920" y="188976"/>
                </a:lnTo>
                <a:lnTo>
                  <a:pt x="2020824" y="185928"/>
                </a:lnTo>
                <a:lnTo>
                  <a:pt x="2023872" y="185928"/>
                </a:lnTo>
                <a:lnTo>
                  <a:pt x="2017776" y="185928"/>
                </a:lnTo>
                <a:lnTo>
                  <a:pt x="2017776" y="185928"/>
                </a:lnTo>
                <a:lnTo>
                  <a:pt x="2008632" y="185928"/>
                </a:lnTo>
                <a:lnTo>
                  <a:pt x="2008632" y="185928"/>
                </a:lnTo>
                <a:lnTo>
                  <a:pt x="1999488" y="192024"/>
                </a:lnTo>
                <a:lnTo>
                  <a:pt x="1999488" y="192024"/>
                </a:lnTo>
                <a:lnTo>
                  <a:pt x="1990344" y="198120"/>
                </a:lnTo>
                <a:lnTo>
                  <a:pt x="1993391" y="195072"/>
                </a:lnTo>
                <a:lnTo>
                  <a:pt x="1990344" y="198120"/>
                </a:lnTo>
                <a:lnTo>
                  <a:pt x="1993391" y="198120"/>
                </a:lnTo>
                <a:lnTo>
                  <a:pt x="1965960" y="368808"/>
                </a:lnTo>
                <a:lnTo>
                  <a:pt x="1965960" y="365760"/>
                </a:lnTo>
                <a:lnTo>
                  <a:pt x="1965960" y="368808"/>
                </a:lnTo>
                <a:lnTo>
                  <a:pt x="1962912" y="365760"/>
                </a:lnTo>
                <a:lnTo>
                  <a:pt x="1962912" y="365760"/>
                </a:lnTo>
                <a:lnTo>
                  <a:pt x="1962912" y="365760"/>
                </a:lnTo>
                <a:lnTo>
                  <a:pt x="1978152" y="368808"/>
                </a:lnTo>
                <a:lnTo>
                  <a:pt x="1981200" y="368808"/>
                </a:lnTo>
                <a:lnTo>
                  <a:pt x="1981200" y="371856"/>
                </a:lnTo>
                <a:lnTo>
                  <a:pt x="1981200" y="374904"/>
                </a:lnTo>
                <a:lnTo>
                  <a:pt x="1981200" y="374904"/>
                </a:lnTo>
                <a:lnTo>
                  <a:pt x="1981200" y="377952"/>
                </a:lnTo>
                <a:lnTo>
                  <a:pt x="1981200" y="390144"/>
                </a:lnTo>
                <a:lnTo>
                  <a:pt x="1981200" y="390144"/>
                </a:lnTo>
                <a:lnTo>
                  <a:pt x="1978152" y="393192"/>
                </a:lnTo>
                <a:lnTo>
                  <a:pt x="1978152" y="396240"/>
                </a:lnTo>
                <a:lnTo>
                  <a:pt x="1978152" y="396240"/>
                </a:lnTo>
                <a:lnTo>
                  <a:pt x="1975104" y="396240"/>
                </a:lnTo>
                <a:lnTo>
                  <a:pt x="1917191" y="396240"/>
                </a:lnTo>
                <a:lnTo>
                  <a:pt x="1914144" y="396240"/>
                </a:lnTo>
                <a:lnTo>
                  <a:pt x="1911096" y="396240"/>
                </a:lnTo>
                <a:lnTo>
                  <a:pt x="1911096" y="393192"/>
                </a:lnTo>
                <a:lnTo>
                  <a:pt x="1911096" y="390144"/>
                </a:lnTo>
                <a:lnTo>
                  <a:pt x="1911096" y="390144"/>
                </a:lnTo>
                <a:lnTo>
                  <a:pt x="1914144" y="374904"/>
                </a:lnTo>
                <a:lnTo>
                  <a:pt x="1914144" y="371856"/>
                </a:lnTo>
                <a:lnTo>
                  <a:pt x="1914144" y="368808"/>
                </a:lnTo>
                <a:lnTo>
                  <a:pt x="1917191" y="368808"/>
                </a:lnTo>
                <a:lnTo>
                  <a:pt x="1917191" y="368808"/>
                </a:lnTo>
                <a:lnTo>
                  <a:pt x="1938528" y="365760"/>
                </a:lnTo>
                <a:lnTo>
                  <a:pt x="1935479" y="365760"/>
                </a:lnTo>
                <a:lnTo>
                  <a:pt x="1935479" y="365760"/>
                </a:lnTo>
                <a:lnTo>
                  <a:pt x="1935479" y="365760"/>
                </a:lnTo>
                <a:lnTo>
                  <a:pt x="1935479" y="365760"/>
                </a:lnTo>
                <a:lnTo>
                  <a:pt x="1935479" y="365760"/>
                </a:lnTo>
                <a:lnTo>
                  <a:pt x="1987296" y="39624"/>
                </a:lnTo>
                <a:lnTo>
                  <a:pt x="1987296" y="39624"/>
                </a:lnTo>
                <a:lnTo>
                  <a:pt x="1987296" y="36576"/>
                </a:lnTo>
                <a:lnTo>
                  <a:pt x="1987296" y="42672"/>
                </a:lnTo>
                <a:lnTo>
                  <a:pt x="1987296" y="42672"/>
                </a:lnTo>
                <a:lnTo>
                  <a:pt x="1990344" y="42672"/>
                </a:lnTo>
                <a:lnTo>
                  <a:pt x="1969008" y="36576"/>
                </a:lnTo>
                <a:lnTo>
                  <a:pt x="1969008" y="36576"/>
                </a:lnTo>
                <a:lnTo>
                  <a:pt x="1965960" y="36576"/>
                </a:lnTo>
                <a:lnTo>
                  <a:pt x="1965960" y="30479"/>
                </a:lnTo>
                <a:lnTo>
                  <a:pt x="1965960" y="30479"/>
                </a:lnTo>
                <a:lnTo>
                  <a:pt x="1969008" y="18288"/>
                </a:lnTo>
                <a:lnTo>
                  <a:pt x="1969008" y="15240"/>
                </a:lnTo>
                <a:lnTo>
                  <a:pt x="1969008" y="12191"/>
                </a:lnTo>
                <a:lnTo>
                  <a:pt x="1972055" y="12191"/>
                </a:lnTo>
                <a:lnTo>
                  <a:pt x="1972055" y="9144"/>
                </a:lnTo>
                <a:lnTo>
                  <a:pt x="2005584" y="0"/>
                </a:lnTo>
                <a:lnTo>
                  <a:pt x="2008632" y="0"/>
                </a:lnTo>
                <a:close/>
                <a:moveTo>
                  <a:pt x="2008632" y="9144"/>
                </a:moveTo>
                <a:lnTo>
                  <a:pt x="1975104" y="18288"/>
                </a:lnTo>
                <a:lnTo>
                  <a:pt x="1978152" y="18288"/>
                </a:lnTo>
                <a:lnTo>
                  <a:pt x="1975104" y="18288"/>
                </a:lnTo>
                <a:lnTo>
                  <a:pt x="1978152" y="18288"/>
                </a:lnTo>
                <a:lnTo>
                  <a:pt x="1978152" y="18288"/>
                </a:lnTo>
                <a:lnTo>
                  <a:pt x="1975104" y="30479"/>
                </a:lnTo>
                <a:lnTo>
                  <a:pt x="1975104" y="33528"/>
                </a:lnTo>
                <a:lnTo>
                  <a:pt x="1972055" y="27432"/>
                </a:lnTo>
                <a:lnTo>
                  <a:pt x="1975104" y="30479"/>
                </a:lnTo>
                <a:lnTo>
                  <a:pt x="1972055" y="27432"/>
                </a:lnTo>
                <a:lnTo>
                  <a:pt x="1990344" y="33528"/>
                </a:lnTo>
                <a:lnTo>
                  <a:pt x="1993391" y="33528"/>
                </a:lnTo>
                <a:lnTo>
                  <a:pt x="1993391" y="33528"/>
                </a:lnTo>
                <a:lnTo>
                  <a:pt x="1996440" y="36576"/>
                </a:lnTo>
                <a:lnTo>
                  <a:pt x="1996440" y="39624"/>
                </a:lnTo>
                <a:lnTo>
                  <a:pt x="1996440" y="39624"/>
                </a:lnTo>
                <a:lnTo>
                  <a:pt x="1944624" y="368808"/>
                </a:lnTo>
                <a:lnTo>
                  <a:pt x="1944624" y="368808"/>
                </a:lnTo>
                <a:lnTo>
                  <a:pt x="1944624" y="371856"/>
                </a:lnTo>
                <a:lnTo>
                  <a:pt x="1941576" y="371856"/>
                </a:lnTo>
                <a:lnTo>
                  <a:pt x="1941576" y="371856"/>
                </a:lnTo>
                <a:lnTo>
                  <a:pt x="1938528" y="374904"/>
                </a:lnTo>
                <a:lnTo>
                  <a:pt x="1920240" y="377952"/>
                </a:lnTo>
                <a:lnTo>
                  <a:pt x="1923288" y="377952"/>
                </a:lnTo>
                <a:lnTo>
                  <a:pt x="1920240" y="377952"/>
                </a:lnTo>
                <a:lnTo>
                  <a:pt x="1923288" y="374904"/>
                </a:lnTo>
                <a:lnTo>
                  <a:pt x="1923288" y="377952"/>
                </a:lnTo>
                <a:lnTo>
                  <a:pt x="1920240" y="390144"/>
                </a:lnTo>
                <a:lnTo>
                  <a:pt x="1920240" y="390144"/>
                </a:lnTo>
                <a:lnTo>
                  <a:pt x="1920240" y="393192"/>
                </a:lnTo>
                <a:lnTo>
                  <a:pt x="1917191" y="387096"/>
                </a:lnTo>
                <a:lnTo>
                  <a:pt x="1920240" y="390144"/>
                </a:lnTo>
                <a:lnTo>
                  <a:pt x="1917191" y="387096"/>
                </a:lnTo>
                <a:lnTo>
                  <a:pt x="1975104" y="387096"/>
                </a:lnTo>
                <a:lnTo>
                  <a:pt x="1972055" y="390144"/>
                </a:lnTo>
                <a:lnTo>
                  <a:pt x="1972055" y="387096"/>
                </a:lnTo>
                <a:lnTo>
                  <a:pt x="1972055" y="390144"/>
                </a:lnTo>
                <a:lnTo>
                  <a:pt x="1972055" y="387096"/>
                </a:lnTo>
                <a:lnTo>
                  <a:pt x="1972055" y="390144"/>
                </a:lnTo>
                <a:lnTo>
                  <a:pt x="1972055" y="374904"/>
                </a:lnTo>
                <a:lnTo>
                  <a:pt x="1972055" y="374904"/>
                </a:lnTo>
                <a:lnTo>
                  <a:pt x="1972055" y="374904"/>
                </a:lnTo>
                <a:lnTo>
                  <a:pt x="1975104" y="377952"/>
                </a:lnTo>
                <a:lnTo>
                  <a:pt x="1975104" y="374904"/>
                </a:lnTo>
                <a:lnTo>
                  <a:pt x="1975104" y="377952"/>
                </a:lnTo>
                <a:lnTo>
                  <a:pt x="1959864" y="374904"/>
                </a:lnTo>
                <a:lnTo>
                  <a:pt x="1959864" y="371856"/>
                </a:lnTo>
                <a:lnTo>
                  <a:pt x="1956816" y="371856"/>
                </a:lnTo>
                <a:lnTo>
                  <a:pt x="1956816" y="368808"/>
                </a:lnTo>
                <a:lnTo>
                  <a:pt x="1956816" y="365760"/>
                </a:lnTo>
                <a:lnTo>
                  <a:pt x="1956816" y="365760"/>
                </a:lnTo>
                <a:lnTo>
                  <a:pt x="1984248" y="195072"/>
                </a:lnTo>
                <a:lnTo>
                  <a:pt x="1984248" y="195072"/>
                </a:lnTo>
                <a:lnTo>
                  <a:pt x="1984248" y="192024"/>
                </a:lnTo>
                <a:lnTo>
                  <a:pt x="1987296" y="188976"/>
                </a:lnTo>
                <a:lnTo>
                  <a:pt x="1993391" y="185928"/>
                </a:lnTo>
                <a:lnTo>
                  <a:pt x="1993391" y="185928"/>
                </a:lnTo>
                <a:lnTo>
                  <a:pt x="2005584" y="179832"/>
                </a:lnTo>
                <a:lnTo>
                  <a:pt x="2008632" y="179832"/>
                </a:lnTo>
                <a:lnTo>
                  <a:pt x="2017776" y="176784"/>
                </a:lnTo>
                <a:lnTo>
                  <a:pt x="2017776" y="176784"/>
                </a:lnTo>
                <a:lnTo>
                  <a:pt x="2023872" y="176784"/>
                </a:lnTo>
                <a:lnTo>
                  <a:pt x="2026920" y="176784"/>
                </a:lnTo>
                <a:lnTo>
                  <a:pt x="2029967" y="179832"/>
                </a:lnTo>
                <a:lnTo>
                  <a:pt x="2033016" y="182879"/>
                </a:lnTo>
                <a:lnTo>
                  <a:pt x="2036064" y="185928"/>
                </a:lnTo>
                <a:lnTo>
                  <a:pt x="2036064" y="188976"/>
                </a:lnTo>
                <a:lnTo>
                  <a:pt x="2039112" y="195072"/>
                </a:lnTo>
                <a:lnTo>
                  <a:pt x="2039112" y="195072"/>
                </a:lnTo>
                <a:lnTo>
                  <a:pt x="2039112" y="204216"/>
                </a:lnTo>
                <a:lnTo>
                  <a:pt x="2039112" y="213360"/>
                </a:lnTo>
                <a:lnTo>
                  <a:pt x="2039112" y="228600"/>
                </a:lnTo>
                <a:lnTo>
                  <a:pt x="2036064" y="240791"/>
                </a:lnTo>
                <a:lnTo>
                  <a:pt x="2017776" y="368808"/>
                </a:lnTo>
                <a:lnTo>
                  <a:pt x="2017776" y="368808"/>
                </a:lnTo>
                <a:lnTo>
                  <a:pt x="2014728" y="371856"/>
                </a:lnTo>
                <a:lnTo>
                  <a:pt x="2014728" y="371856"/>
                </a:lnTo>
                <a:lnTo>
                  <a:pt x="2011679" y="374904"/>
                </a:lnTo>
                <a:lnTo>
                  <a:pt x="2011679" y="374904"/>
                </a:lnTo>
                <a:lnTo>
                  <a:pt x="1996440" y="377952"/>
                </a:lnTo>
                <a:lnTo>
                  <a:pt x="1996440" y="377952"/>
                </a:lnTo>
                <a:lnTo>
                  <a:pt x="1996440" y="377952"/>
                </a:lnTo>
                <a:lnTo>
                  <a:pt x="1996440" y="374904"/>
                </a:lnTo>
                <a:lnTo>
                  <a:pt x="1996440" y="377952"/>
                </a:lnTo>
                <a:lnTo>
                  <a:pt x="1996440" y="377952"/>
                </a:lnTo>
                <a:lnTo>
                  <a:pt x="1993391" y="390144"/>
                </a:lnTo>
                <a:lnTo>
                  <a:pt x="1993391" y="390144"/>
                </a:lnTo>
                <a:lnTo>
                  <a:pt x="1993391" y="393192"/>
                </a:lnTo>
                <a:lnTo>
                  <a:pt x="1993391" y="387096"/>
                </a:lnTo>
                <a:lnTo>
                  <a:pt x="1993391" y="390144"/>
                </a:lnTo>
                <a:lnTo>
                  <a:pt x="1990344" y="387096"/>
                </a:lnTo>
                <a:lnTo>
                  <a:pt x="2048255" y="387096"/>
                </a:lnTo>
                <a:lnTo>
                  <a:pt x="2045208" y="390144"/>
                </a:lnTo>
                <a:lnTo>
                  <a:pt x="2045208" y="387096"/>
                </a:lnTo>
                <a:lnTo>
                  <a:pt x="2045208" y="390144"/>
                </a:lnTo>
                <a:lnTo>
                  <a:pt x="2045208" y="390144"/>
                </a:lnTo>
                <a:lnTo>
                  <a:pt x="2048255" y="374904"/>
                </a:lnTo>
                <a:lnTo>
                  <a:pt x="2045208" y="374904"/>
                </a:lnTo>
                <a:lnTo>
                  <a:pt x="2045208" y="374904"/>
                </a:lnTo>
                <a:lnTo>
                  <a:pt x="2048255" y="377952"/>
                </a:lnTo>
                <a:lnTo>
                  <a:pt x="2048255" y="374904"/>
                </a:lnTo>
                <a:lnTo>
                  <a:pt x="2048255" y="377952"/>
                </a:lnTo>
                <a:lnTo>
                  <a:pt x="2033016" y="374904"/>
                </a:lnTo>
                <a:lnTo>
                  <a:pt x="2033016" y="371856"/>
                </a:lnTo>
                <a:lnTo>
                  <a:pt x="2029967" y="371856"/>
                </a:lnTo>
                <a:lnTo>
                  <a:pt x="2029967" y="368808"/>
                </a:lnTo>
                <a:lnTo>
                  <a:pt x="2029967" y="365760"/>
                </a:lnTo>
                <a:lnTo>
                  <a:pt x="2029967" y="365760"/>
                </a:lnTo>
                <a:lnTo>
                  <a:pt x="2051304" y="222504"/>
                </a:lnTo>
                <a:lnTo>
                  <a:pt x="2054352" y="204216"/>
                </a:lnTo>
                <a:lnTo>
                  <a:pt x="2054352" y="188976"/>
                </a:lnTo>
                <a:lnTo>
                  <a:pt x="2054352" y="176784"/>
                </a:lnTo>
                <a:lnTo>
                  <a:pt x="2054352" y="164591"/>
                </a:lnTo>
                <a:lnTo>
                  <a:pt x="2054352" y="164591"/>
                </a:lnTo>
                <a:lnTo>
                  <a:pt x="2048255" y="158496"/>
                </a:lnTo>
                <a:lnTo>
                  <a:pt x="2051304" y="158496"/>
                </a:lnTo>
                <a:lnTo>
                  <a:pt x="2045208" y="152400"/>
                </a:lnTo>
                <a:lnTo>
                  <a:pt x="2048255" y="152400"/>
                </a:lnTo>
                <a:lnTo>
                  <a:pt x="2042160" y="149352"/>
                </a:lnTo>
                <a:lnTo>
                  <a:pt x="2042160" y="149352"/>
                </a:lnTo>
                <a:lnTo>
                  <a:pt x="2036064" y="149352"/>
                </a:lnTo>
                <a:lnTo>
                  <a:pt x="2036064" y="149352"/>
                </a:lnTo>
                <a:lnTo>
                  <a:pt x="2026920" y="149352"/>
                </a:lnTo>
                <a:lnTo>
                  <a:pt x="2026920" y="149352"/>
                </a:lnTo>
                <a:lnTo>
                  <a:pt x="2017776" y="155447"/>
                </a:lnTo>
                <a:lnTo>
                  <a:pt x="2017776" y="155447"/>
                </a:lnTo>
                <a:lnTo>
                  <a:pt x="2005584" y="164591"/>
                </a:lnTo>
                <a:lnTo>
                  <a:pt x="1993391" y="176784"/>
                </a:lnTo>
                <a:lnTo>
                  <a:pt x="1990344" y="179832"/>
                </a:lnTo>
                <a:lnTo>
                  <a:pt x="1987296" y="173735"/>
                </a:lnTo>
                <a:lnTo>
                  <a:pt x="2014728" y="6096"/>
                </a:lnTo>
                <a:lnTo>
                  <a:pt x="2011679" y="6096"/>
                </a:lnTo>
                <a:lnTo>
                  <a:pt x="2011679" y="3047"/>
                </a:lnTo>
                <a:lnTo>
                  <a:pt x="2014728" y="6096"/>
                </a:lnTo>
                <a:lnTo>
                  <a:pt x="2014728" y="6096"/>
                </a:lnTo>
                <a:lnTo>
                  <a:pt x="2017776" y="9144"/>
                </a:lnTo>
                <a:lnTo>
                  <a:pt x="2008632" y="9144"/>
                </a:lnTo>
                <a:lnTo>
                  <a:pt x="2011679" y="6096"/>
                </a:lnTo>
                <a:lnTo>
                  <a:pt x="2008632" y="9144"/>
                </a:lnTo>
                <a:close/>
                <a:moveTo>
                  <a:pt x="643128" y="0"/>
                </a:moveTo>
                <a:lnTo>
                  <a:pt x="646176" y="0"/>
                </a:lnTo>
                <a:lnTo>
                  <a:pt x="652272" y="0"/>
                </a:lnTo>
                <a:lnTo>
                  <a:pt x="655320" y="0"/>
                </a:lnTo>
                <a:lnTo>
                  <a:pt x="658368" y="0"/>
                </a:lnTo>
                <a:lnTo>
                  <a:pt x="658368" y="3047"/>
                </a:lnTo>
                <a:lnTo>
                  <a:pt x="658368" y="6096"/>
                </a:lnTo>
                <a:lnTo>
                  <a:pt x="658368" y="6096"/>
                </a:lnTo>
                <a:lnTo>
                  <a:pt x="630936" y="173735"/>
                </a:lnTo>
                <a:lnTo>
                  <a:pt x="624840" y="170688"/>
                </a:lnTo>
                <a:lnTo>
                  <a:pt x="637032" y="158496"/>
                </a:lnTo>
                <a:lnTo>
                  <a:pt x="649224" y="149352"/>
                </a:lnTo>
                <a:lnTo>
                  <a:pt x="649224" y="146304"/>
                </a:lnTo>
                <a:lnTo>
                  <a:pt x="658368" y="143256"/>
                </a:lnTo>
                <a:lnTo>
                  <a:pt x="661416" y="143256"/>
                </a:lnTo>
                <a:lnTo>
                  <a:pt x="670560" y="140208"/>
                </a:lnTo>
                <a:lnTo>
                  <a:pt x="673608" y="140208"/>
                </a:lnTo>
                <a:lnTo>
                  <a:pt x="679704" y="140208"/>
                </a:lnTo>
                <a:lnTo>
                  <a:pt x="682752" y="143256"/>
                </a:lnTo>
                <a:lnTo>
                  <a:pt x="688848" y="146304"/>
                </a:lnTo>
                <a:lnTo>
                  <a:pt x="688848" y="146304"/>
                </a:lnTo>
                <a:lnTo>
                  <a:pt x="694944" y="152400"/>
                </a:lnTo>
                <a:lnTo>
                  <a:pt x="694944" y="155447"/>
                </a:lnTo>
                <a:lnTo>
                  <a:pt x="697992" y="161544"/>
                </a:lnTo>
                <a:lnTo>
                  <a:pt x="697992" y="164591"/>
                </a:lnTo>
                <a:lnTo>
                  <a:pt x="701040" y="173735"/>
                </a:lnTo>
                <a:lnTo>
                  <a:pt x="701040" y="188976"/>
                </a:lnTo>
                <a:lnTo>
                  <a:pt x="697992" y="207264"/>
                </a:lnTo>
                <a:lnTo>
                  <a:pt x="697992" y="225552"/>
                </a:lnTo>
                <a:lnTo>
                  <a:pt x="673608" y="368808"/>
                </a:lnTo>
                <a:lnTo>
                  <a:pt x="673608" y="365760"/>
                </a:lnTo>
                <a:lnTo>
                  <a:pt x="673608" y="368808"/>
                </a:lnTo>
                <a:lnTo>
                  <a:pt x="670560" y="365760"/>
                </a:lnTo>
                <a:lnTo>
                  <a:pt x="673608" y="365760"/>
                </a:lnTo>
                <a:lnTo>
                  <a:pt x="670560" y="365760"/>
                </a:lnTo>
                <a:lnTo>
                  <a:pt x="688848" y="368808"/>
                </a:lnTo>
                <a:lnTo>
                  <a:pt x="688848" y="368808"/>
                </a:lnTo>
                <a:lnTo>
                  <a:pt x="688848" y="371856"/>
                </a:lnTo>
                <a:lnTo>
                  <a:pt x="691896" y="374904"/>
                </a:lnTo>
                <a:lnTo>
                  <a:pt x="691896" y="377952"/>
                </a:lnTo>
                <a:lnTo>
                  <a:pt x="688848" y="390144"/>
                </a:lnTo>
                <a:lnTo>
                  <a:pt x="688848" y="393192"/>
                </a:lnTo>
                <a:lnTo>
                  <a:pt x="685800" y="396240"/>
                </a:lnTo>
                <a:lnTo>
                  <a:pt x="685800" y="396240"/>
                </a:lnTo>
                <a:lnTo>
                  <a:pt x="682752" y="396240"/>
                </a:lnTo>
                <a:lnTo>
                  <a:pt x="627888" y="396240"/>
                </a:lnTo>
                <a:lnTo>
                  <a:pt x="624840" y="396240"/>
                </a:lnTo>
                <a:lnTo>
                  <a:pt x="621792" y="396240"/>
                </a:lnTo>
                <a:lnTo>
                  <a:pt x="621792" y="393192"/>
                </a:lnTo>
                <a:lnTo>
                  <a:pt x="621792" y="390144"/>
                </a:lnTo>
                <a:lnTo>
                  <a:pt x="621792" y="390144"/>
                </a:lnTo>
                <a:lnTo>
                  <a:pt x="624840" y="374904"/>
                </a:lnTo>
                <a:lnTo>
                  <a:pt x="624840" y="371856"/>
                </a:lnTo>
                <a:lnTo>
                  <a:pt x="627888" y="368808"/>
                </a:lnTo>
                <a:lnTo>
                  <a:pt x="627888" y="368808"/>
                </a:lnTo>
                <a:lnTo>
                  <a:pt x="627888" y="368808"/>
                </a:lnTo>
                <a:lnTo>
                  <a:pt x="646176" y="365760"/>
                </a:lnTo>
                <a:lnTo>
                  <a:pt x="646176" y="365760"/>
                </a:lnTo>
                <a:lnTo>
                  <a:pt x="646176" y="365760"/>
                </a:lnTo>
                <a:lnTo>
                  <a:pt x="643128" y="365760"/>
                </a:lnTo>
                <a:lnTo>
                  <a:pt x="643128" y="365760"/>
                </a:lnTo>
                <a:lnTo>
                  <a:pt x="643128" y="365760"/>
                </a:lnTo>
                <a:lnTo>
                  <a:pt x="664464" y="240791"/>
                </a:lnTo>
                <a:lnTo>
                  <a:pt x="667512" y="225552"/>
                </a:lnTo>
                <a:lnTo>
                  <a:pt x="667512" y="213360"/>
                </a:lnTo>
                <a:lnTo>
                  <a:pt x="667512" y="204216"/>
                </a:lnTo>
                <a:lnTo>
                  <a:pt x="664464" y="195072"/>
                </a:lnTo>
                <a:lnTo>
                  <a:pt x="664464" y="198120"/>
                </a:lnTo>
                <a:lnTo>
                  <a:pt x="664464" y="192024"/>
                </a:lnTo>
                <a:lnTo>
                  <a:pt x="664464" y="192024"/>
                </a:lnTo>
                <a:lnTo>
                  <a:pt x="661416" y="188976"/>
                </a:lnTo>
                <a:lnTo>
                  <a:pt x="661416" y="188976"/>
                </a:lnTo>
                <a:lnTo>
                  <a:pt x="658368" y="185928"/>
                </a:lnTo>
                <a:lnTo>
                  <a:pt x="658368" y="185928"/>
                </a:lnTo>
                <a:lnTo>
                  <a:pt x="652272" y="185928"/>
                </a:lnTo>
                <a:lnTo>
                  <a:pt x="655320" y="185928"/>
                </a:lnTo>
                <a:lnTo>
                  <a:pt x="646176" y="185928"/>
                </a:lnTo>
                <a:lnTo>
                  <a:pt x="646176" y="185928"/>
                </a:lnTo>
                <a:lnTo>
                  <a:pt x="633984" y="192024"/>
                </a:lnTo>
                <a:lnTo>
                  <a:pt x="633984" y="192024"/>
                </a:lnTo>
                <a:lnTo>
                  <a:pt x="627888" y="198120"/>
                </a:lnTo>
                <a:lnTo>
                  <a:pt x="630936" y="195072"/>
                </a:lnTo>
                <a:lnTo>
                  <a:pt x="627888" y="198120"/>
                </a:lnTo>
                <a:lnTo>
                  <a:pt x="627888" y="198120"/>
                </a:lnTo>
                <a:lnTo>
                  <a:pt x="600456" y="368808"/>
                </a:lnTo>
                <a:lnTo>
                  <a:pt x="600456" y="365760"/>
                </a:lnTo>
                <a:lnTo>
                  <a:pt x="600456" y="368808"/>
                </a:lnTo>
                <a:lnTo>
                  <a:pt x="600456" y="365760"/>
                </a:lnTo>
                <a:lnTo>
                  <a:pt x="600456" y="365760"/>
                </a:lnTo>
                <a:lnTo>
                  <a:pt x="597408" y="365760"/>
                </a:lnTo>
                <a:lnTo>
                  <a:pt x="615696" y="368808"/>
                </a:lnTo>
                <a:lnTo>
                  <a:pt x="615696" y="368808"/>
                </a:lnTo>
                <a:lnTo>
                  <a:pt x="615696" y="371856"/>
                </a:lnTo>
                <a:lnTo>
                  <a:pt x="618744" y="374904"/>
                </a:lnTo>
                <a:lnTo>
                  <a:pt x="618744" y="374904"/>
                </a:lnTo>
                <a:lnTo>
                  <a:pt x="618744" y="377952"/>
                </a:lnTo>
                <a:lnTo>
                  <a:pt x="615696" y="390144"/>
                </a:lnTo>
                <a:lnTo>
                  <a:pt x="615696" y="393192"/>
                </a:lnTo>
                <a:lnTo>
                  <a:pt x="612648" y="396240"/>
                </a:lnTo>
                <a:lnTo>
                  <a:pt x="612648" y="396240"/>
                </a:lnTo>
                <a:lnTo>
                  <a:pt x="609600" y="396240"/>
                </a:lnTo>
                <a:lnTo>
                  <a:pt x="551688" y="396240"/>
                </a:lnTo>
                <a:lnTo>
                  <a:pt x="548640" y="396240"/>
                </a:lnTo>
                <a:lnTo>
                  <a:pt x="548640" y="396240"/>
                </a:lnTo>
                <a:lnTo>
                  <a:pt x="545592" y="393192"/>
                </a:lnTo>
                <a:lnTo>
                  <a:pt x="545592" y="390144"/>
                </a:lnTo>
                <a:lnTo>
                  <a:pt x="545592" y="390144"/>
                </a:lnTo>
                <a:lnTo>
                  <a:pt x="548640" y="374904"/>
                </a:lnTo>
                <a:lnTo>
                  <a:pt x="548640" y="374904"/>
                </a:lnTo>
                <a:lnTo>
                  <a:pt x="548640" y="371856"/>
                </a:lnTo>
                <a:lnTo>
                  <a:pt x="551688" y="368808"/>
                </a:lnTo>
                <a:lnTo>
                  <a:pt x="551688" y="368808"/>
                </a:lnTo>
                <a:lnTo>
                  <a:pt x="554736" y="368808"/>
                </a:lnTo>
                <a:lnTo>
                  <a:pt x="573024" y="365760"/>
                </a:lnTo>
                <a:lnTo>
                  <a:pt x="573024" y="365760"/>
                </a:lnTo>
                <a:lnTo>
                  <a:pt x="573024" y="365760"/>
                </a:lnTo>
                <a:lnTo>
                  <a:pt x="569976" y="365760"/>
                </a:lnTo>
                <a:lnTo>
                  <a:pt x="573024" y="365760"/>
                </a:lnTo>
                <a:lnTo>
                  <a:pt x="569976" y="365760"/>
                </a:lnTo>
                <a:lnTo>
                  <a:pt x="621792" y="39624"/>
                </a:lnTo>
                <a:lnTo>
                  <a:pt x="621792" y="39624"/>
                </a:lnTo>
                <a:lnTo>
                  <a:pt x="621792" y="36576"/>
                </a:lnTo>
                <a:lnTo>
                  <a:pt x="624840" y="42672"/>
                </a:lnTo>
                <a:lnTo>
                  <a:pt x="624840" y="42672"/>
                </a:lnTo>
                <a:lnTo>
                  <a:pt x="624840" y="42672"/>
                </a:lnTo>
                <a:lnTo>
                  <a:pt x="606552" y="36576"/>
                </a:lnTo>
                <a:lnTo>
                  <a:pt x="603504" y="36576"/>
                </a:lnTo>
                <a:lnTo>
                  <a:pt x="603504" y="36576"/>
                </a:lnTo>
                <a:lnTo>
                  <a:pt x="600456" y="33528"/>
                </a:lnTo>
                <a:lnTo>
                  <a:pt x="600456" y="30479"/>
                </a:lnTo>
                <a:lnTo>
                  <a:pt x="603504" y="30479"/>
                </a:lnTo>
                <a:lnTo>
                  <a:pt x="603504" y="15240"/>
                </a:lnTo>
                <a:lnTo>
                  <a:pt x="603504" y="15240"/>
                </a:lnTo>
                <a:lnTo>
                  <a:pt x="606552" y="12191"/>
                </a:lnTo>
                <a:lnTo>
                  <a:pt x="606552" y="12191"/>
                </a:lnTo>
                <a:lnTo>
                  <a:pt x="609600" y="9144"/>
                </a:lnTo>
                <a:lnTo>
                  <a:pt x="643128" y="0"/>
                </a:lnTo>
                <a:lnTo>
                  <a:pt x="643128" y="0"/>
                </a:lnTo>
                <a:close/>
                <a:moveTo>
                  <a:pt x="646176" y="9144"/>
                </a:moveTo>
                <a:lnTo>
                  <a:pt x="612648" y="18288"/>
                </a:lnTo>
                <a:lnTo>
                  <a:pt x="612648" y="18288"/>
                </a:lnTo>
                <a:lnTo>
                  <a:pt x="612648" y="18288"/>
                </a:lnTo>
                <a:lnTo>
                  <a:pt x="612648" y="18288"/>
                </a:lnTo>
                <a:lnTo>
                  <a:pt x="612648" y="18288"/>
                </a:lnTo>
                <a:lnTo>
                  <a:pt x="609600" y="30479"/>
                </a:lnTo>
                <a:lnTo>
                  <a:pt x="609600" y="30479"/>
                </a:lnTo>
                <a:lnTo>
                  <a:pt x="609600" y="33528"/>
                </a:lnTo>
                <a:lnTo>
                  <a:pt x="609600" y="30479"/>
                </a:lnTo>
                <a:lnTo>
                  <a:pt x="609600" y="30479"/>
                </a:lnTo>
                <a:lnTo>
                  <a:pt x="609600" y="27432"/>
                </a:lnTo>
                <a:lnTo>
                  <a:pt x="627888" y="33528"/>
                </a:lnTo>
                <a:lnTo>
                  <a:pt x="627888" y="33528"/>
                </a:lnTo>
                <a:lnTo>
                  <a:pt x="630936" y="33528"/>
                </a:lnTo>
                <a:lnTo>
                  <a:pt x="630936" y="36576"/>
                </a:lnTo>
                <a:lnTo>
                  <a:pt x="630936" y="39624"/>
                </a:lnTo>
                <a:lnTo>
                  <a:pt x="630936" y="39624"/>
                </a:lnTo>
                <a:lnTo>
                  <a:pt x="579120" y="368808"/>
                </a:lnTo>
                <a:lnTo>
                  <a:pt x="579120" y="368808"/>
                </a:lnTo>
                <a:lnTo>
                  <a:pt x="579120" y="371856"/>
                </a:lnTo>
                <a:lnTo>
                  <a:pt x="576072" y="371856"/>
                </a:lnTo>
                <a:lnTo>
                  <a:pt x="576072" y="371856"/>
                </a:lnTo>
                <a:lnTo>
                  <a:pt x="576072" y="374904"/>
                </a:lnTo>
                <a:lnTo>
                  <a:pt x="557784" y="377952"/>
                </a:lnTo>
                <a:lnTo>
                  <a:pt x="557784" y="377952"/>
                </a:lnTo>
                <a:lnTo>
                  <a:pt x="557784" y="377952"/>
                </a:lnTo>
                <a:lnTo>
                  <a:pt x="557784" y="374904"/>
                </a:lnTo>
                <a:lnTo>
                  <a:pt x="557784" y="377952"/>
                </a:lnTo>
                <a:lnTo>
                  <a:pt x="557784" y="377952"/>
                </a:lnTo>
                <a:lnTo>
                  <a:pt x="554736" y="390144"/>
                </a:lnTo>
                <a:lnTo>
                  <a:pt x="554736" y="390144"/>
                </a:lnTo>
                <a:lnTo>
                  <a:pt x="554736" y="393192"/>
                </a:lnTo>
                <a:lnTo>
                  <a:pt x="554736" y="387096"/>
                </a:lnTo>
                <a:lnTo>
                  <a:pt x="554736" y="390144"/>
                </a:lnTo>
                <a:lnTo>
                  <a:pt x="551688" y="387096"/>
                </a:lnTo>
                <a:lnTo>
                  <a:pt x="609600" y="387096"/>
                </a:lnTo>
                <a:lnTo>
                  <a:pt x="606552" y="390144"/>
                </a:lnTo>
                <a:lnTo>
                  <a:pt x="609600" y="387096"/>
                </a:lnTo>
                <a:lnTo>
                  <a:pt x="606552" y="390144"/>
                </a:lnTo>
                <a:lnTo>
                  <a:pt x="606552" y="390144"/>
                </a:lnTo>
                <a:lnTo>
                  <a:pt x="609600" y="374904"/>
                </a:lnTo>
                <a:lnTo>
                  <a:pt x="609600" y="374904"/>
                </a:lnTo>
                <a:lnTo>
                  <a:pt x="609600" y="374904"/>
                </a:lnTo>
                <a:lnTo>
                  <a:pt x="609600" y="377952"/>
                </a:lnTo>
                <a:lnTo>
                  <a:pt x="609600" y="374904"/>
                </a:lnTo>
                <a:lnTo>
                  <a:pt x="612648" y="377952"/>
                </a:lnTo>
                <a:lnTo>
                  <a:pt x="597408" y="374904"/>
                </a:lnTo>
                <a:lnTo>
                  <a:pt x="594360" y="371856"/>
                </a:lnTo>
                <a:lnTo>
                  <a:pt x="594360" y="371856"/>
                </a:lnTo>
                <a:lnTo>
                  <a:pt x="591312" y="368808"/>
                </a:lnTo>
                <a:lnTo>
                  <a:pt x="591312" y="365760"/>
                </a:lnTo>
                <a:lnTo>
                  <a:pt x="591312" y="365760"/>
                </a:lnTo>
                <a:lnTo>
                  <a:pt x="618744" y="195072"/>
                </a:lnTo>
                <a:lnTo>
                  <a:pt x="618744" y="195072"/>
                </a:lnTo>
                <a:lnTo>
                  <a:pt x="621792" y="192024"/>
                </a:lnTo>
                <a:lnTo>
                  <a:pt x="621792" y="188976"/>
                </a:lnTo>
                <a:lnTo>
                  <a:pt x="630936" y="185928"/>
                </a:lnTo>
                <a:lnTo>
                  <a:pt x="630936" y="185928"/>
                </a:lnTo>
                <a:lnTo>
                  <a:pt x="643128" y="179832"/>
                </a:lnTo>
                <a:lnTo>
                  <a:pt x="643128" y="179832"/>
                </a:lnTo>
                <a:lnTo>
                  <a:pt x="652272" y="176784"/>
                </a:lnTo>
                <a:lnTo>
                  <a:pt x="655320" y="176784"/>
                </a:lnTo>
                <a:lnTo>
                  <a:pt x="661416" y="176784"/>
                </a:lnTo>
                <a:lnTo>
                  <a:pt x="661416" y="176784"/>
                </a:lnTo>
                <a:lnTo>
                  <a:pt x="667512" y="179832"/>
                </a:lnTo>
                <a:lnTo>
                  <a:pt x="667512" y="182879"/>
                </a:lnTo>
                <a:lnTo>
                  <a:pt x="670560" y="185928"/>
                </a:lnTo>
                <a:lnTo>
                  <a:pt x="670560" y="188976"/>
                </a:lnTo>
                <a:lnTo>
                  <a:pt x="673608" y="195072"/>
                </a:lnTo>
                <a:lnTo>
                  <a:pt x="673608" y="195072"/>
                </a:lnTo>
                <a:lnTo>
                  <a:pt x="676656" y="204216"/>
                </a:lnTo>
                <a:lnTo>
                  <a:pt x="676656" y="213360"/>
                </a:lnTo>
                <a:lnTo>
                  <a:pt x="676656" y="228600"/>
                </a:lnTo>
                <a:lnTo>
                  <a:pt x="673608" y="240791"/>
                </a:lnTo>
                <a:lnTo>
                  <a:pt x="652272" y="368808"/>
                </a:lnTo>
                <a:lnTo>
                  <a:pt x="652272" y="368808"/>
                </a:lnTo>
                <a:lnTo>
                  <a:pt x="652272" y="371856"/>
                </a:lnTo>
                <a:lnTo>
                  <a:pt x="649224" y="371856"/>
                </a:lnTo>
                <a:lnTo>
                  <a:pt x="649224" y="374904"/>
                </a:lnTo>
                <a:lnTo>
                  <a:pt x="649224" y="374904"/>
                </a:lnTo>
                <a:lnTo>
                  <a:pt x="630936" y="377952"/>
                </a:lnTo>
                <a:lnTo>
                  <a:pt x="633984" y="377952"/>
                </a:lnTo>
                <a:lnTo>
                  <a:pt x="630936" y="377952"/>
                </a:lnTo>
                <a:lnTo>
                  <a:pt x="633984" y="374904"/>
                </a:lnTo>
                <a:lnTo>
                  <a:pt x="633984" y="377952"/>
                </a:lnTo>
                <a:lnTo>
                  <a:pt x="630936" y="390144"/>
                </a:lnTo>
                <a:lnTo>
                  <a:pt x="630936" y="390144"/>
                </a:lnTo>
                <a:lnTo>
                  <a:pt x="630936" y="393192"/>
                </a:lnTo>
                <a:lnTo>
                  <a:pt x="627888" y="387096"/>
                </a:lnTo>
                <a:lnTo>
                  <a:pt x="630936" y="390144"/>
                </a:lnTo>
                <a:lnTo>
                  <a:pt x="627888" y="387096"/>
                </a:lnTo>
                <a:lnTo>
                  <a:pt x="682752" y="387096"/>
                </a:lnTo>
                <a:lnTo>
                  <a:pt x="679704" y="390144"/>
                </a:lnTo>
                <a:lnTo>
                  <a:pt x="682752" y="387096"/>
                </a:lnTo>
                <a:lnTo>
                  <a:pt x="679704" y="390144"/>
                </a:lnTo>
                <a:lnTo>
                  <a:pt x="679704" y="390144"/>
                </a:lnTo>
                <a:lnTo>
                  <a:pt x="682752" y="374904"/>
                </a:lnTo>
                <a:lnTo>
                  <a:pt x="682752" y="374904"/>
                </a:lnTo>
                <a:lnTo>
                  <a:pt x="685800" y="377952"/>
                </a:lnTo>
                <a:lnTo>
                  <a:pt x="682752" y="377952"/>
                </a:lnTo>
                <a:lnTo>
                  <a:pt x="685800" y="377952"/>
                </a:lnTo>
                <a:lnTo>
                  <a:pt x="670560" y="374904"/>
                </a:lnTo>
                <a:lnTo>
                  <a:pt x="667512" y="371856"/>
                </a:lnTo>
                <a:lnTo>
                  <a:pt x="667512" y="371856"/>
                </a:lnTo>
                <a:lnTo>
                  <a:pt x="664464" y="368808"/>
                </a:lnTo>
                <a:lnTo>
                  <a:pt x="664464" y="365760"/>
                </a:lnTo>
                <a:lnTo>
                  <a:pt x="664464" y="365760"/>
                </a:lnTo>
                <a:lnTo>
                  <a:pt x="688848" y="222504"/>
                </a:lnTo>
                <a:lnTo>
                  <a:pt x="688848" y="204216"/>
                </a:lnTo>
                <a:lnTo>
                  <a:pt x="691896" y="188976"/>
                </a:lnTo>
                <a:lnTo>
                  <a:pt x="691896" y="176784"/>
                </a:lnTo>
                <a:lnTo>
                  <a:pt x="688848" y="164591"/>
                </a:lnTo>
                <a:lnTo>
                  <a:pt x="688848" y="164591"/>
                </a:lnTo>
                <a:lnTo>
                  <a:pt x="685800" y="158496"/>
                </a:lnTo>
                <a:lnTo>
                  <a:pt x="685800" y="158496"/>
                </a:lnTo>
                <a:lnTo>
                  <a:pt x="682752" y="152400"/>
                </a:lnTo>
                <a:lnTo>
                  <a:pt x="682752" y="152400"/>
                </a:lnTo>
                <a:lnTo>
                  <a:pt x="676656" y="149352"/>
                </a:lnTo>
                <a:lnTo>
                  <a:pt x="679704" y="149352"/>
                </a:lnTo>
                <a:lnTo>
                  <a:pt x="670560" y="149352"/>
                </a:lnTo>
                <a:lnTo>
                  <a:pt x="673608" y="149352"/>
                </a:lnTo>
                <a:lnTo>
                  <a:pt x="661416" y="149352"/>
                </a:lnTo>
                <a:lnTo>
                  <a:pt x="664464" y="149352"/>
                </a:lnTo>
                <a:lnTo>
                  <a:pt x="652272" y="155447"/>
                </a:lnTo>
                <a:lnTo>
                  <a:pt x="655320" y="155447"/>
                </a:lnTo>
                <a:lnTo>
                  <a:pt x="643128" y="164591"/>
                </a:lnTo>
                <a:lnTo>
                  <a:pt x="630936" y="176784"/>
                </a:lnTo>
                <a:lnTo>
                  <a:pt x="624840" y="179832"/>
                </a:lnTo>
                <a:lnTo>
                  <a:pt x="621792" y="173735"/>
                </a:lnTo>
                <a:lnTo>
                  <a:pt x="649224" y="6096"/>
                </a:lnTo>
                <a:lnTo>
                  <a:pt x="649224" y="6096"/>
                </a:lnTo>
                <a:lnTo>
                  <a:pt x="649224" y="3047"/>
                </a:lnTo>
                <a:lnTo>
                  <a:pt x="649224" y="6096"/>
                </a:lnTo>
                <a:lnTo>
                  <a:pt x="649224" y="6096"/>
                </a:lnTo>
                <a:lnTo>
                  <a:pt x="652272" y="9144"/>
                </a:lnTo>
                <a:lnTo>
                  <a:pt x="646176" y="9144"/>
                </a:lnTo>
                <a:lnTo>
                  <a:pt x="646176" y="6096"/>
                </a:lnTo>
                <a:lnTo>
                  <a:pt x="64617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0" name="object 1810"/>
          <p:cNvSpPr/>
          <p:nvPr/>
        </p:nvSpPr>
        <p:spPr>
          <a:xfrm>
            <a:off x="5785104" y="5486400"/>
            <a:ext cx="2295144" cy="426720"/>
          </a:xfrm>
          <a:custGeom>
            <a:avLst/>
            <a:gdLst/>
            <a:ahLst/>
            <a:cxnLst/>
            <a:rect l="l" t="t" r="r" b="b"/>
            <a:pathLst>
              <a:path w="2295144" h="426720">
                <a:moveTo>
                  <a:pt x="515112" y="219456"/>
                </a:moveTo>
                <a:cubicBezTo>
                  <a:pt x="493776" y="219456"/>
                  <a:pt x="478536" y="222504"/>
                  <a:pt x="469392" y="225552"/>
                </a:cubicBezTo>
                <a:cubicBezTo>
                  <a:pt x="466344" y="225552"/>
                  <a:pt x="460248" y="225552"/>
                  <a:pt x="454152" y="228600"/>
                </a:cubicBezTo>
                <a:cubicBezTo>
                  <a:pt x="432816" y="234696"/>
                  <a:pt x="417576" y="243840"/>
                  <a:pt x="411480" y="262128"/>
                </a:cubicBezTo>
                <a:cubicBezTo>
                  <a:pt x="402336" y="283464"/>
                  <a:pt x="411480" y="292608"/>
                  <a:pt x="435864" y="292608"/>
                </a:cubicBezTo>
                <a:cubicBezTo>
                  <a:pt x="441960" y="292608"/>
                  <a:pt x="451104" y="289560"/>
                  <a:pt x="460248" y="286512"/>
                </a:cubicBezTo>
                <a:cubicBezTo>
                  <a:pt x="466344" y="286512"/>
                  <a:pt x="475488" y="283464"/>
                  <a:pt x="484632" y="280416"/>
                </a:cubicBezTo>
                <a:cubicBezTo>
                  <a:pt x="487680" y="277368"/>
                  <a:pt x="490728" y="277368"/>
                  <a:pt x="490728" y="277368"/>
                </a:cubicBezTo>
                <a:cubicBezTo>
                  <a:pt x="496824" y="259080"/>
                  <a:pt x="505968" y="237744"/>
                  <a:pt x="515112" y="219456"/>
                </a:cubicBezTo>
                <a:close/>
                <a:moveTo>
                  <a:pt x="789432" y="140208"/>
                </a:moveTo>
                <a:cubicBezTo>
                  <a:pt x="771144" y="140208"/>
                  <a:pt x="749808" y="143256"/>
                  <a:pt x="731520" y="152400"/>
                </a:cubicBezTo>
                <a:cubicBezTo>
                  <a:pt x="728472" y="152400"/>
                  <a:pt x="728472" y="155448"/>
                  <a:pt x="728472" y="155448"/>
                </a:cubicBezTo>
                <a:cubicBezTo>
                  <a:pt x="710184" y="201168"/>
                  <a:pt x="691896" y="243840"/>
                  <a:pt x="673608" y="289560"/>
                </a:cubicBezTo>
                <a:cubicBezTo>
                  <a:pt x="676656" y="295656"/>
                  <a:pt x="691896" y="298704"/>
                  <a:pt x="713232" y="298704"/>
                </a:cubicBezTo>
                <a:cubicBezTo>
                  <a:pt x="752856" y="298704"/>
                  <a:pt x="783336" y="283464"/>
                  <a:pt x="807720" y="249936"/>
                </a:cubicBezTo>
                <a:cubicBezTo>
                  <a:pt x="816864" y="240792"/>
                  <a:pt x="822960" y="228600"/>
                  <a:pt x="826008" y="216408"/>
                </a:cubicBezTo>
                <a:cubicBezTo>
                  <a:pt x="835152" y="195072"/>
                  <a:pt x="838200" y="176784"/>
                  <a:pt x="835152" y="164592"/>
                </a:cubicBezTo>
                <a:cubicBezTo>
                  <a:pt x="829056" y="149352"/>
                  <a:pt x="813815" y="140208"/>
                  <a:pt x="789432" y="140208"/>
                </a:cubicBezTo>
                <a:close/>
                <a:moveTo>
                  <a:pt x="1993392" y="115824"/>
                </a:moveTo>
                <a:cubicBezTo>
                  <a:pt x="1993392" y="115824"/>
                  <a:pt x="1996439" y="115824"/>
                  <a:pt x="1993392" y="118872"/>
                </a:cubicBezTo>
                <a:cubicBezTo>
                  <a:pt x="1993392" y="121920"/>
                  <a:pt x="1990344" y="128016"/>
                  <a:pt x="1990344" y="131064"/>
                </a:cubicBezTo>
                <a:cubicBezTo>
                  <a:pt x="1990344" y="131064"/>
                  <a:pt x="1987296" y="131064"/>
                  <a:pt x="1987296" y="131064"/>
                </a:cubicBezTo>
                <a:cubicBezTo>
                  <a:pt x="1978152" y="134112"/>
                  <a:pt x="1965960" y="134112"/>
                  <a:pt x="1956815" y="134112"/>
                </a:cubicBezTo>
                <a:cubicBezTo>
                  <a:pt x="1953768" y="134112"/>
                  <a:pt x="1953768" y="137160"/>
                  <a:pt x="1953768" y="137160"/>
                </a:cubicBezTo>
                <a:cubicBezTo>
                  <a:pt x="1956815" y="179832"/>
                  <a:pt x="1959864" y="219456"/>
                  <a:pt x="1962912" y="262128"/>
                </a:cubicBezTo>
                <a:cubicBezTo>
                  <a:pt x="1993392" y="231648"/>
                  <a:pt x="2023872" y="201168"/>
                  <a:pt x="2054352" y="167640"/>
                </a:cubicBezTo>
                <a:cubicBezTo>
                  <a:pt x="2054352" y="167640"/>
                  <a:pt x="2054352" y="167640"/>
                  <a:pt x="2057400" y="164592"/>
                </a:cubicBezTo>
                <a:cubicBezTo>
                  <a:pt x="2057400" y="164592"/>
                  <a:pt x="2057400" y="164592"/>
                  <a:pt x="2054352" y="164592"/>
                </a:cubicBezTo>
                <a:cubicBezTo>
                  <a:pt x="2054352" y="155448"/>
                  <a:pt x="2054352" y="146304"/>
                  <a:pt x="2054352" y="137160"/>
                </a:cubicBezTo>
                <a:cubicBezTo>
                  <a:pt x="2054352" y="137160"/>
                  <a:pt x="2051303" y="134112"/>
                  <a:pt x="2051303" y="134112"/>
                </a:cubicBezTo>
                <a:cubicBezTo>
                  <a:pt x="2042160" y="134112"/>
                  <a:pt x="2033015" y="134112"/>
                  <a:pt x="2023872" y="131064"/>
                </a:cubicBezTo>
                <a:cubicBezTo>
                  <a:pt x="2023872" y="131064"/>
                  <a:pt x="2023872" y="131064"/>
                  <a:pt x="2023872" y="131064"/>
                </a:cubicBezTo>
                <a:cubicBezTo>
                  <a:pt x="2023872" y="128016"/>
                  <a:pt x="2026920" y="121920"/>
                  <a:pt x="2026920" y="118872"/>
                </a:cubicBezTo>
                <a:cubicBezTo>
                  <a:pt x="2026920" y="118872"/>
                  <a:pt x="2029968" y="115824"/>
                  <a:pt x="2029968" y="115824"/>
                </a:cubicBezTo>
                <a:cubicBezTo>
                  <a:pt x="2066544" y="115824"/>
                  <a:pt x="2106168" y="115824"/>
                  <a:pt x="2142744" y="115824"/>
                </a:cubicBezTo>
                <a:cubicBezTo>
                  <a:pt x="2142744" y="115824"/>
                  <a:pt x="2145792" y="118872"/>
                  <a:pt x="2142744" y="118872"/>
                </a:cubicBezTo>
                <a:cubicBezTo>
                  <a:pt x="2142744" y="121920"/>
                  <a:pt x="2139696" y="128016"/>
                  <a:pt x="2139696" y="131064"/>
                </a:cubicBezTo>
                <a:cubicBezTo>
                  <a:pt x="2139696" y="131064"/>
                  <a:pt x="2136648" y="131064"/>
                  <a:pt x="2136648" y="131064"/>
                </a:cubicBezTo>
                <a:cubicBezTo>
                  <a:pt x="2124456" y="134112"/>
                  <a:pt x="2115312" y="134112"/>
                  <a:pt x="2106168" y="134112"/>
                </a:cubicBezTo>
                <a:cubicBezTo>
                  <a:pt x="2103120" y="134112"/>
                  <a:pt x="2103120" y="137160"/>
                  <a:pt x="2103120" y="137160"/>
                </a:cubicBezTo>
                <a:cubicBezTo>
                  <a:pt x="2106168" y="179832"/>
                  <a:pt x="2109215" y="219456"/>
                  <a:pt x="2112264" y="262128"/>
                </a:cubicBezTo>
                <a:cubicBezTo>
                  <a:pt x="2148839" y="219456"/>
                  <a:pt x="2188464" y="179832"/>
                  <a:pt x="2225039" y="137160"/>
                </a:cubicBezTo>
                <a:cubicBezTo>
                  <a:pt x="2225039" y="137160"/>
                  <a:pt x="2225039" y="134112"/>
                  <a:pt x="2221992" y="134112"/>
                </a:cubicBezTo>
                <a:cubicBezTo>
                  <a:pt x="2212848" y="134112"/>
                  <a:pt x="2203703" y="134112"/>
                  <a:pt x="2194560" y="131064"/>
                </a:cubicBezTo>
                <a:cubicBezTo>
                  <a:pt x="2194560" y="131064"/>
                  <a:pt x="2194560" y="131064"/>
                  <a:pt x="2194560" y="131064"/>
                </a:cubicBezTo>
                <a:cubicBezTo>
                  <a:pt x="2197608" y="128016"/>
                  <a:pt x="2197608" y="121920"/>
                  <a:pt x="2200656" y="118872"/>
                </a:cubicBezTo>
                <a:cubicBezTo>
                  <a:pt x="2200656" y="118872"/>
                  <a:pt x="2200656" y="115824"/>
                  <a:pt x="2203703" y="115824"/>
                </a:cubicBezTo>
                <a:cubicBezTo>
                  <a:pt x="2231136" y="115824"/>
                  <a:pt x="2261615" y="115824"/>
                  <a:pt x="2292096" y="115824"/>
                </a:cubicBezTo>
                <a:cubicBezTo>
                  <a:pt x="2292096" y="115824"/>
                  <a:pt x="2295144" y="118872"/>
                  <a:pt x="2292096" y="118872"/>
                </a:cubicBezTo>
                <a:cubicBezTo>
                  <a:pt x="2292096" y="121920"/>
                  <a:pt x="2289048" y="124968"/>
                  <a:pt x="2289048" y="131064"/>
                </a:cubicBezTo>
                <a:cubicBezTo>
                  <a:pt x="2289048" y="131064"/>
                  <a:pt x="2286000" y="131064"/>
                  <a:pt x="2286000" y="131064"/>
                </a:cubicBezTo>
                <a:cubicBezTo>
                  <a:pt x="2273808" y="134112"/>
                  <a:pt x="2264664" y="134112"/>
                  <a:pt x="2252472" y="134112"/>
                </a:cubicBezTo>
                <a:cubicBezTo>
                  <a:pt x="2252472" y="134112"/>
                  <a:pt x="2252472" y="134112"/>
                  <a:pt x="2252472" y="137160"/>
                </a:cubicBezTo>
                <a:cubicBezTo>
                  <a:pt x="2197608" y="195072"/>
                  <a:pt x="2142744" y="256032"/>
                  <a:pt x="2087880" y="316992"/>
                </a:cubicBezTo>
                <a:cubicBezTo>
                  <a:pt x="2084832" y="316992"/>
                  <a:pt x="2084832" y="316992"/>
                  <a:pt x="2084832" y="316992"/>
                </a:cubicBezTo>
                <a:cubicBezTo>
                  <a:pt x="2078736" y="316992"/>
                  <a:pt x="2075688" y="316992"/>
                  <a:pt x="2069592" y="316992"/>
                </a:cubicBezTo>
                <a:cubicBezTo>
                  <a:pt x="2069592" y="316992"/>
                  <a:pt x="2069592" y="316992"/>
                  <a:pt x="2069592" y="316992"/>
                </a:cubicBezTo>
                <a:cubicBezTo>
                  <a:pt x="2063496" y="274320"/>
                  <a:pt x="2060448" y="231648"/>
                  <a:pt x="2057400" y="188976"/>
                </a:cubicBezTo>
                <a:cubicBezTo>
                  <a:pt x="2017776" y="231648"/>
                  <a:pt x="1978152" y="274320"/>
                  <a:pt x="1935480" y="316992"/>
                </a:cubicBezTo>
                <a:cubicBezTo>
                  <a:pt x="1935480" y="316992"/>
                  <a:pt x="1935480" y="316992"/>
                  <a:pt x="1932432" y="316992"/>
                </a:cubicBezTo>
                <a:cubicBezTo>
                  <a:pt x="1929384" y="316992"/>
                  <a:pt x="1923288" y="316992"/>
                  <a:pt x="1920239" y="316992"/>
                </a:cubicBezTo>
                <a:cubicBezTo>
                  <a:pt x="1920239" y="316992"/>
                  <a:pt x="1920239" y="316992"/>
                  <a:pt x="1920239" y="316992"/>
                </a:cubicBezTo>
                <a:cubicBezTo>
                  <a:pt x="1914144" y="256032"/>
                  <a:pt x="1908048" y="198120"/>
                  <a:pt x="1905000" y="137160"/>
                </a:cubicBezTo>
                <a:cubicBezTo>
                  <a:pt x="1901952" y="137160"/>
                  <a:pt x="1901952" y="134112"/>
                  <a:pt x="1901952" y="134112"/>
                </a:cubicBezTo>
                <a:cubicBezTo>
                  <a:pt x="1892808" y="134112"/>
                  <a:pt x="1880615" y="134112"/>
                  <a:pt x="1871472" y="131064"/>
                </a:cubicBezTo>
                <a:cubicBezTo>
                  <a:pt x="1868424" y="131064"/>
                  <a:pt x="1868424" y="131064"/>
                  <a:pt x="1868424" y="131064"/>
                </a:cubicBezTo>
                <a:cubicBezTo>
                  <a:pt x="1871472" y="128016"/>
                  <a:pt x="1871472" y="121920"/>
                  <a:pt x="1874520" y="118872"/>
                </a:cubicBezTo>
                <a:cubicBezTo>
                  <a:pt x="1874520" y="118872"/>
                  <a:pt x="1877568" y="115824"/>
                  <a:pt x="1877568" y="115824"/>
                </a:cubicBezTo>
                <a:cubicBezTo>
                  <a:pt x="1917192" y="115824"/>
                  <a:pt x="1953768" y="115824"/>
                  <a:pt x="1993392" y="115824"/>
                </a:cubicBezTo>
                <a:cubicBezTo>
                  <a:pt x="1993392" y="115824"/>
                  <a:pt x="1993392" y="115824"/>
                  <a:pt x="1993392" y="115824"/>
                </a:cubicBezTo>
                <a:close/>
                <a:moveTo>
                  <a:pt x="1356360" y="112776"/>
                </a:moveTo>
                <a:cubicBezTo>
                  <a:pt x="1359408" y="112776"/>
                  <a:pt x="1365503" y="112776"/>
                  <a:pt x="1371600" y="112776"/>
                </a:cubicBezTo>
                <a:cubicBezTo>
                  <a:pt x="1371600" y="112776"/>
                  <a:pt x="1371600" y="112776"/>
                  <a:pt x="1371600" y="115824"/>
                </a:cubicBezTo>
                <a:cubicBezTo>
                  <a:pt x="1347215" y="173736"/>
                  <a:pt x="1322832" y="234696"/>
                  <a:pt x="1298448" y="292608"/>
                </a:cubicBezTo>
                <a:cubicBezTo>
                  <a:pt x="1298448" y="295656"/>
                  <a:pt x="1298448" y="295656"/>
                  <a:pt x="1301496" y="295656"/>
                </a:cubicBezTo>
                <a:cubicBezTo>
                  <a:pt x="1313688" y="295656"/>
                  <a:pt x="1322832" y="295656"/>
                  <a:pt x="1335024" y="298704"/>
                </a:cubicBezTo>
                <a:cubicBezTo>
                  <a:pt x="1338072" y="298704"/>
                  <a:pt x="1338072" y="298704"/>
                  <a:pt x="1338072" y="301752"/>
                </a:cubicBezTo>
                <a:cubicBezTo>
                  <a:pt x="1335024" y="304800"/>
                  <a:pt x="1335024" y="307848"/>
                  <a:pt x="1331976" y="310896"/>
                </a:cubicBezTo>
                <a:cubicBezTo>
                  <a:pt x="1331976" y="313944"/>
                  <a:pt x="1331976" y="313944"/>
                  <a:pt x="1328927" y="313944"/>
                </a:cubicBezTo>
                <a:cubicBezTo>
                  <a:pt x="1286256" y="313944"/>
                  <a:pt x="1246632" y="313944"/>
                  <a:pt x="1203960" y="313944"/>
                </a:cubicBezTo>
                <a:cubicBezTo>
                  <a:pt x="1203960" y="313944"/>
                  <a:pt x="1200912" y="313944"/>
                  <a:pt x="1203960" y="310896"/>
                </a:cubicBezTo>
                <a:cubicBezTo>
                  <a:pt x="1203960" y="307848"/>
                  <a:pt x="1207008" y="304800"/>
                  <a:pt x="1207008" y="301752"/>
                </a:cubicBezTo>
                <a:cubicBezTo>
                  <a:pt x="1207008" y="298704"/>
                  <a:pt x="1210056" y="298704"/>
                  <a:pt x="1210056" y="298704"/>
                </a:cubicBezTo>
                <a:cubicBezTo>
                  <a:pt x="1225296" y="295656"/>
                  <a:pt x="1237488" y="295656"/>
                  <a:pt x="1249680" y="295656"/>
                </a:cubicBezTo>
                <a:cubicBezTo>
                  <a:pt x="1252727" y="295656"/>
                  <a:pt x="1252727" y="295656"/>
                  <a:pt x="1255776" y="292608"/>
                </a:cubicBezTo>
                <a:cubicBezTo>
                  <a:pt x="1274064" y="243840"/>
                  <a:pt x="1295400" y="192024"/>
                  <a:pt x="1316736" y="143256"/>
                </a:cubicBezTo>
                <a:cubicBezTo>
                  <a:pt x="1316736" y="140208"/>
                  <a:pt x="1316736" y="140208"/>
                  <a:pt x="1313688" y="140208"/>
                </a:cubicBezTo>
                <a:cubicBezTo>
                  <a:pt x="1301496" y="140208"/>
                  <a:pt x="1289303" y="137160"/>
                  <a:pt x="1277112" y="137160"/>
                </a:cubicBezTo>
                <a:cubicBezTo>
                  <a:pt x="1274064" y="137160"/>
                  <a:pt x="1274064" y="137160"/>
                  <a:pt x="1274064" y="134112"/>
                </a:cubicBezTo>
                <a:cubicBezTo>
                  <a:pt x="1277112" y="131064"/>
                  <a:pt x="1277112" y="128016"/>
                  <a:pt x="1280160" y="124968"/>
                </a:cubicBezTo>
                <a:cubicBezTo>
                  <a:pt x="1280160" y="121920"/>
                  <a:pt x="1280160" y="121920"/>
                  <a:pt x="1283208" y="121920"/>
                </a:cubicBezTo>
                <a:cubicBezTo>
                  <a:pt x="1304544" y="118872"/>
                  <a:pt x="1328927" y="115824"/>
                  <a:pt x="1350264" y="112776"/>
                </a:cubicBezTo>
                <a:cubicBezTo>
                  <a:pt x="1353312" y="112776"/>
                  <a:pt x="1353312" y="112776"/>
                  <a:pt x="1356360" y="112776"/>
                </a:cubicBezTo>
                <a:close/>
                <a:moveTo>
                  <a:pt x="1042415" y="109728"/>
                </a:moveTo>
                <a:cubicBezTo>
                  <a:pt x="1063752" y="109728"/>
                  <a:pt x="1082039" y="112776"/>
                  <a:pt x="1100327" y="118872"/>
                </a:cubicBezTo>
                <a:cubicBezTo>
                  <a:pt x="1100327" y="118872"/>
                  <a:pt x="1100327" y="118872"/>
                  <a:pt x="1100327" y="121920"/>
                </a:cubicBezTo>
                <a:cubicBezTo>
                  <a:pt x="1094232" y="137160"/>
                  <a:pt x="1088136" y="155448"/>
                  <a:pt x="1078992" y="173736"/>
                </a:cubicBezTo>
                <a:cubicBezTo>
                  <a:pt x="1078992" y="173736"/>
                  <a:pt x="1078992" y="173736"/>
                  <a:pt x="1075944" y="173736"/>
                </a:cubicBezTo>
                <a:cubicBezTo>
                  <a:pt x="1069848" y="173736"/>
                  <a:pt x="1063752" y="173736"/>
                  <a:pt x="1060703" y="173736"/>
                </a:cubicBezTo>
                <a:cubicBezTo>
                  <a:pt x="1057656" y="173736"/>
                  <a:pt x="1057656" y="173736"/>
                  <a:pt x="1057656" y="173736"/>
                </a:cubicBezTo>
                <a:cubicBezTo>
                  <a:pt x="1060703" y="161544"/>
                  <a:pt x="1060703" y="149352"/>
                  <a:pt x="1063752" y="137160"/>
                </a:cubicBezTo>
                <a:cubicBezTo>
                  <a:pt x="1063752" y="134112"/>
                  <a:pt x="1063752" y="134112"/>
                  <a:pt x="1060703" y="134112"/>
                </a:cubicBezTo>
                <a:cubicBezTo>
                  <a:pt x="1054608" y="131064"/>
                  <a:pt x="1045464" y="128016"/>
                  <a:pt x="1033272" y="128016"/>
                </a:cubicBezTo>
                <a:cubicBezTo>
                  <a:pt x="1014984" y="128016"/>
                  <a:pt x="999744" y="134112"/>
                  <a:pt x="987552" y="146304"/>
                </a:cubicBezTo>
                <a:cubicBezTo>
                  <a:pt x="981456" y="149352"/>
                  <a:pt x="978408" y="152400"/>
                  <a:pt x="978408" y="158496"/>
                </a:cubicBezTo>
                <a:cubicBezTo>
                  <a:pt x="972312" y="170688"/>
                  <a:pt x="981456" y="182880"/>
                  <a:pt x="1002792" y="192024"/>
                </a:cubicBezTo>
                <a:cubicBezTo>
                  <a:pt x="1008888" y="195072"/>
                  <a:pt x="1018032" y="198120"/>
                  <a:pt x="1024127" y="201168"/>
                </a:cubicBezTo>
                <a:cubicBezTo>
                  <a:pt x="1057656" y="213360"/>
                  <a:pt x="1069848" y="231648"/>
                  <a:pt x="1060703" y="256032"/>
                </a:cubicBezTo>
                <a:cubicBezTo>
                  <a:pt x="1051560" y="274320"/>
                  <a:pt x="1036320" y="292608"/>
                  <a:pt x="1011936" y="304800"/>
                </a:cubicBezTo>
                <a:cubicBezTo>
                  <a:pt x="987552" y="313944"/>
                  <a:pt x="963168" y="320040"/>
                  <a:pt x="938784" y="320040"/>
                </a:cubicBezTo>
                <a:cubicBezTo>
                  <a:pt x="920496" y="320040"/>
                  <a:pt x="899160" y="316992"/>
                  <a:pt x="877824" y="310896"/>
                </a:cubicBezTo>
                <a:cubicBezTo>
                  <a:pt x="874776" y="310896"/>
                  <a:pt x="874776" y="307848"/>
                  <a:pt x="874776" y="307848"/>
                </a:cubicBezTo>
                <a:cubicBezTo>
                  <a:pt x="883920" y="289560"/>
                  <a:pt x="890015" y="271272"/>
                  <a:pt x="896112" y="256032"/>
                </a:cubicBezTo>
                <a:cubicBezTo>
                  <a:pt x="899160" y="252984"/>
                  <a:pt x="899160" y="252984"/>
                  <a:pt x="902208" y="252984"/>
                </a:cubicBezTo>
                <a:cubicBezTo>
                  <a:pt x="905256" y="252984"/>
                  <a:pt x="911352" y="252984"/>
                  <a:pt x="917448" y="252984"/>
                </a:cubicBezTo>
                <a:cubicBezTo>
                  <a:pt x="920496" y="252984"/>
                  <a:pt x="920496" y="252984"/>
                  <a:pt x="920496" y="256032"/>
                </a:cubicBezTo>
                <a:cubicBezTo>
                  <a:pt x="917448" y="268224"/>
                  <a:pt x="914400" y="280416"/>
                  <a:pt x="914400" y="292608"/>
                </a:cubicBezTo>
                <a:cubicBezTo>
                  <a:pt x="914400" y="292608"/>
                  <a:pt x="914400" y="292608"/>
                  <a:pt x="914400" y="292608"/>
                </a:cubicBezTo>
                <a:cubicBezTo>
                  <a:pt x="926592" y="298704"/>
                  <a:pt x="938784" y="301752"/>
                  <a:pt x="950976" y="301752"/>
                </a:cubicBezTo>
                <a:cubicBezTo>
                  <a:pt x="981456" y="301752"/>
                  <a:pt x="1002792" y="289560"/>
                  <a:pt x="1011936" y="268224"/>
                </a:cubicBezTo>
                <a:cubicBezTo>
                  <a:pt x="1018032" y="256032"/>
                  <a:pt x="1011936" y="246888"/>
                  <a:pt x="999744" y="240792"/>
                </a:cubicBezTo>
                <a:cubicBezTo>
                  <a:pt x="996696" y="237744"/>
                  <a:pt x="993648" y="237744"/>
                  <a:pt x="987552" y="234696"/>
                </a:cubicBezTo>
                <a:cubicBezTo>
                  <a:pt x="978408" y="231648"/>
                  <a:pt x="972312" y="228600"/>
                  <a:pt x="966215" y="225552"/>
                </a:cubicBezTo>
                <a:cubicBezTo>
                  <a:pt x="932688" y="213360"/>
                  <a:pt x="920496" y="195072"/>
                  <a:pt x="929639" y="167640"/>
                </a:cubicBezTo>
                <a:cubicBezTo>
                  <a:pt x="938784" y="152400"/>
                  <a:pt x="954024" y="137160"/>
                  <a:pt x="978408" y="124968"/>
                </a:cubicBezTo>
                <a:cubicBezTo>
                  <a:pt x="999744" y="115824"/>
                  <a:pt x="1021080" y="109728"/>
                  <a:pt x="1042415" y="109728"/>
                </a:cubicBezTo>
                <a:close/>
                <a:moveTo>
                  <a:pt x="826008" y="109728"/>
                </a:moveTo>
                <a:cubicBezTo>
                  <a:pt x="856488" y="109728"/>
                  <a:pt x="874776" y="118872"/>
                  <a:pt x="883920" y="140208"/>
                </a:cubicBezTo>
                <a:cubicBezTo>
                  <a:pt x="893064" y="158496"/>
                  <a:pt x="893064" y="179832"/>
                  <a:pt x="880872" y="204216"/>
                </a:cubicBezTo>
                <a:cubicBezTo>
                  <a:pt x="868680" y="237744"/>
                  <a:pt x="844296" y="265176"/>
                  <a:pt x="810768" y="286512"/>
                </a:cubicBezTo>
                <a:cubicBezTo>
                  <a:pt x="777239" y="307848"/>
                  <a:pt x="740664" y="320040"/>
                  <a:pt x="701040" y="320040"/>
                </a:cubicBezTo>
                <a:cubicBezTo>
                  <a:pt x="688848" y="320040"/>
                  <a:pt x="676656" y="320040"/>
                  <a:pt x="661416" y="316992"/>
                </a:cubicBezTo>
                <a:cubicBezTo>
                  <a:pt x="649224" y="344424"/>
                  <a:pt x="637032" y="374904"/>
                  <a:pt x="624840" y="405384"/>
                </a:cubicBezTo>
                <a:cubicBezTo>
                  <a:pt x="624840" y="405384"/>
                  <a:pt x="624840" y="405384"/>
                  <a:pt x="627888" y="405384"/>
                </a:cubicBezTo>
                <a:cubicBezTo>
                  <a:pt x="640080" y="408432"/>
                  <a:pt x="655320" y="408432"/>
                  <a:pt x="667512" y="408432"/>
                </a:cubicBezTo>
                <a:cubicBezTo>
                  <a:pt x="670560" y="408432"/>
                  <a:pt x="670560" y="411480"/>
                  <a:pt x="670560" y="411480"/>
                </a:cubicBezTo>
                <a:cubicBezTo>
                  <a:pt x="670560" y="414528"/>
                  <a:pt x="667512" y="420624"/>
                  <a:pt x="664464" y="423672"/>
                </a:cubicBezTo>
                <a:cubicBezTo>
                  <a:pt x="664464" y="423672"/>
                  <a:pt x="664464" y="426720"/>
                  <a:pt x="661416" y="426720"/>
                </a:cubicBezTo>
                <a:cubicBezTo>
                  <a:pt x="618744" y="426720"/>
                  <a:pt x="576072" y="426720"/>
                  <a:pt x="530352" y="426720"/>
                </a:cubicBezTo>
                <a:cubicBezTo>
                  <a:pt x="530352" y="426720"/>
                  <a:pt x="530352" y="423672"/>
                  <a:pt x="530352" y="423672"/>
                </a:cubicBezTo>
                <a:cubicBezTo>
                  <a:pt x="530352" y="420624"/>
                  <a:pt x="533400" y="414528"/>
                  <a:pt x="533400" y="411480"/>
                </a:cubicBezTo>
                <a:cubicBezTo>
                  <a:pt x="533400" y="411480"/>
                  <a:pt x="536448" y="408432"/>
                  <a:pt x="536448" y="408432"/>
                </a:cubicBezTo>
                <a:cubicBezTo>
                  <a:pt x="551688" y="408432"/>
                  <a:pt x="563880" y="408432"/>
                  <a:pt x="576072" y="405384"/>
                </a:cubicBezTo>
                <a:cubicBezTo>
                  <a:pt x="579120" y="405384"/>
                  <a:pt x="579120" y="405384"/>
                  <a:pt x="582168" y="405384"/>
                </a:cubicBezTo>
                <a:cubicBezTo>
                  <a:pt x="615696" y="316992"/>
                  <a:pt x="652272" y="228600"/>
                  <a:pt x="688848" y="143256"/>
                </a:cubicBezTo>
                <a:cubicBezTo>
                  <a:pt x="688848" y="140208"/>
                  <a:pt x="688848" y="140208"/>
                  <a:pt x="685800" y="140208"/>
                </a:cubicBezTo>
                <a:cubicBezTo>
                  <a:pt x="673608" y="140208"/>
                  <a:pt x="661416" y="137160"/>
                  <a:pt x="649224" y="137160"/>
                </a:cubicBezTo>
                <a:cubicBezTo>
                  <a:pt x="646176" y="137160"/>
                  <a:pt x="646176" y="137160"/>
                  <a:pt x="646176" y="134112"/>
                </a:cubicBezTo>
                <a:cubicBezTo>
                  <a:pt x="649224" y="131064"/>
                  <a:pt x="649224" y="128016"/>
                  <a:pt x="652272" y="124968"/>
                </a:cubicBezTo>
                <a:cubicBezTo>
                  <a:pt x="652272" y="121920"/>
                  <a:pt x="652272" y="121920"/>
                  <a:pt x="655320" y="121920"/>
                </a:cubicBezTo>
                <a:cubicBezTo>
                  <a:pt x="676656" y="118872"/>
                  <a:pt x="701040" y="115824"/>
                  <a:pt x="725424" y="112776"/>
                </a:cubicBezTo>
                <a:cubicBezTo>
                  <a:pt x="725424" y="112776"/>
                  <a:pt x="725424" y="112776"/>
                  <a:pt x="728472" y="112776"/>
                </a:cubicBezTo>
                <a:cubicBezTo>
                  <a:pt x="731520" y="112776"/>
                  <a:pt x="737615" y="112776"/>
                  <a:pt x="743712" y="112776"/>
                </a:cubicBezTo>
                <a:cubicBezTo>
                  <a:pt x="743712" y="112776"/>
                  <a:pt x="746760" y="112776"/>
                  <a:pt x="743712" y="115824"/>
                </a:cubicBezTo>
                <a:cubicBezTo>
                  <a:pt x="740664" y="121920"/>
                  <a:pt x="737615" y="128016"/>
                  <a:pt x="734568" y="137160"/>
                </a:cubicBezTo>
                <a:cubicBezTo>
                  <a:pt x="768096" y="118872"/>
                  <a:pt x="798576" y="109728"/>
                  <a:pt x="826008" y="109728"/>
                </a:cubicBezTo>
                <a:close/>
                <a:moveTo>
                  <a:pt x="527304" y="109728"/>
                </a:moveTo>
                <a:cubicBezTo>
                  <a:pt x="563880" y="109728"/>
                  <a:pt x="585216" y="118872"/>
                  <a:pt x="588264" y="137160"/>
                </a:cubicBezTo>
                <a:cubicBezTo>
                  <a:pt x="588264" y="143256"/>
                  <a:pt x="588264" y="152400"/>
                  <a:pt x="582168" y="164592"/>
                </a:cubicBezTo>
                <a:cubicBezTo>
                  <a:pt x="566928" y="204216"/>
                  <a:pt x="548640" y="243840"/>
                  <a:pt x="533400" y="286512"/>
                </a:cubicBezTo>
                <a:cubicBezTo>
                  <a:pt x="530352" y="286512"/>
                  <a:pt x="533400" y="289560"/>
                  <a:pt x="533400" y="289560"/>
                </a:cubicBezTo>
                <a:cubicBezTo>
                  <a:pt x="542544" y="292608"/>
                  <a:pt x="554736" y="295656"/>
                  <a:pt x="563880" y="295656"/>
                </a:cubicBezTo>
                <a:cubicBezTo>
                  <a:pt x="566928" y="298704"/>
                  <a:pt x="566928" y="298704"/>
                  <a:pt x="566928" y="298704"/>
                </a:cubicBezTo>
                <a:cubicBezTo>
                  <a:pt x="566928" y="301752"/>
                  <a:pt x="563880" y="304800"/>
                  <a:pt x="563880" y="307848"/>
                </a:cubicBezTo>
                <a:cubicBezTo>
                  <a:pt x="560832" y="307848"/>
                  <a:pt x="560832" y="310896"/>
                  <a:pt x="560832" y="310896"/>
                </a:cubicBezTo>
                <a:cubicBezTo>
                  <a:pt x="533400" y="310896"/>
                  <a:pt x="509016" y="313944"/>
                  <a:pt x="484632" y="316992"/>
                </a:cubicBezTo>
                <a:cubicBezTo>
                  <a:pt x="481584" y="316992"/>
                  <a:pt x="481584" y="316992"/>
                  <a:pt x="481584" y="313944"/>
                </a:cubicBezTo>
                <a:cubicBezTo>
                  <a:pt x="484632" y="307848"/>
                  <a:pt x="484632" y="301752"/>
                  <a:pt x="487680" y="292608"/>
                </a:cubicBezTo>
                <a:cubicBezTo>
                  <a:pt x="457200" y="310896"/>
                  <a:pt x="426720" y="320040"/>
                  <a:pt x="399288" y="320040"/>
                </a:cubicBezTo>
                <a:cubicBezTo>
                  <a:pt x="371856" y="320040"/>
                  <a:pt x="356616" y="310896"/>
                  <a:pt x="356616" y="292608"/>
                </a:cubicBezTo>
                <a:cubicBezTo>
                  <a:pt x="353568" y="286512"/>
                  <a:pt x="356616" y="280416"/>
                  <a:pt x="359664" y="271272"/>
                </a:cubicBezTo>
                <a:cubicBezTo>
                  <a:pt x="368808" y="246888"/>
                  <a:pt x="393192" y="228600"/>
                  <a:pt x="426720" y="216408"/>
                </a:cubicBezTo>
                <a:cubicBezTo>
                  <a:pt x="438912" y="213360"/>
                  <a:pt x="448056" y="210312"/>
                  <a:pt x="460248" y="210312"/>
                </a:cubicBezTo>
                <a:cubicBezTo>
                  <a:pt x="481584" y="204216"/>
                  <a:pt x="502920" y="204216"/>
                  <a:pt x="521208" y="201168"/>
                </a:cubicBezTo>
                <a:cubicBezTo>
                  <a:pt x="524256" y="188976"/>
                  <a:pt x="530352" y="179832"/>
                  <a:pt x="536448" y="167640"/>
                </a:cubicBezTo>
                <a:cubicBezTo>
                  <a:pt x="545592" y="143256"/>
                  <a:pt x="536448" y="131064"/>
                  <a:pt x="509016" y="131064"/>
                </a:cubicBezTo>
                <a:cubicBezTo>
                  <a:pt x="490728" y="131064"/>
                  <a:pt x="478536" y="134112"/>
                  <a:pt x="463296" y="137160"/>
                </a:cubicBezTo>
                <a:cubicBezTo>
                  <a:pt x="463296" y="140208"/>
                  <a:pt x="460248" y="140208"/>
                  <a:pt x="460248" y="143256"/>
                </a:cubicBezTo>
                <a:cubicBezTo>
                  <a:pt x="451104" y="152400"/>
                  <a:pt x="445008" y="164592"/>
                  <a:pt x="438912" y="176784"/>
                </a:cubicBezTo>
                <a:cubicBezTo>
                  <a:pt x="435864" y="176784"/>
                  <a:pt x="435864" y="176784"/>
                  <a:pt x="432816" y="176784"/>
                </a:cubicBezTo>
                <a:cubicBezTo>
                  <a:pt x="429768" y="176784"/>
                  <a:pt x="423672" y="176784"/>
                  <a:pt x="417576" y="176784"/>
                </a:cubicBezTo>
                <a:cubicBezTo>
                  <a:pt x="414528" y="176784"/>
                  <a:pt x="414528" y="176784"/>
                  <a:pt x="414528" y="176784"/>
                </a:cubicBezTo>
                <a:cubicBezTo>
                  <a:pt x="420624" y="158496"/>
                  <a:pt x="429768" y="143256"/>
                  <a:pt x="435864" y="124968"/>
                </a:cubicBezTo>
                <a:cubicBezTo>
                  <a:pt x="435864" y="124968"/>
                  <a:pt x="435864" y="124968"/>
                  <a:pt x="438912" y="121920"/>
                </a:cubicBezTo>
                <a:cubicBezTo>
                  <a:pt x="472440" y="115824"/>
                  <a:pt x="499872" y="109728"/>
                  <a:pt x="527304" y="109728"/>
                </a:cubicBezTo>
                <a:close/>
                <a:moveTo>
                  <a:pt x="1618488" y="109728"/>
                </a:moveTo>
                <a:cubicBezTo>
                  <a:pt x="1664208" y="109728"/>
                  <a:pt x="1679448" y="131064"/>
                  <a:pt x="1661160" y="176784"/>
                </a:cubicBezTo>
                <a:cubicBezTo>
                  <a:pt x="1645920" y="213360"/>
                  <a:pt x="1630680" y="252984"/>
                  <a:pt x="1612392" y="292608"/>
                </a:cubicBezTo>
                <a:cubicBezTo>
                  <a:pt x="1612392" y="295656"/>
                  <a:pt x="1612392" y="295656"/>
                  <a:pt x="1615439" y="295656"/>
                </a:cubicBezTo>
                <a:cubicBezTo>
                  <a:pt x="1627632" y="295656"/>
                  <a:pt x="1639824" y="295656"/>
                  <a:pt x="1648968" y="298704"/>
                </a:cubicBezTo>
                <a:cubicBezTo>
                  <a:pt x="1652015" y="298704"/>
                  <a:pt x="1652015" y="298704"/>
                  <a:pt x="1652015" y="301752"/>
                </a:cubicBezTo>
                <a:cubicBezTo>
                  <a:pt x="1648968" y="304800"/>
                  <a:pt x="1648968" y="307848"/>
                  <a:pt x="1645920" y="310896"/>
                </a:cubicBezTo>
                <a:cubicBezTo>
                  <a:pt x="1645920" y="313944"/>
                  <a:pt x="1645920" y="313944"/>
                  <a:pt x="1642872" y="313944"/>
                </a:cubicBezTo>
                <a:cubicBezTo>
                  <a:pt x="1603248" y="313944"/>
                  <a:pt x="1563624" y="313944"/>
                  <a:pt x="1524000" y="313944"/>
                </a:cubicBezTo>
                <a:cubicBezTo>
                  <a:pt x="1520952" y="313944"/>
                  <a:pt x="1520952" y="313944"/>
                  <a:pt x="1520952" y="310896"/>
                </a:cubicBezTo>
                <a:cubicBezTo>
                  <a:pt x="1524000" y="307848"/>
                  <a:pt x="1524000" y="304800"/>
                  <a:pt x="1527048" y="301752"/>
                </a:cubicBezTo>
                <a:cubicBezTo>
                  <a:pt x="1527048" y="298704"/>
                  <a:pt x="1527048" y="298704"/>
                  <a:pt x="1530096" y="298704"/>
                </a:cubicBezTo>
                <a:cubicBezTo>
                  <a:pt x="1542288" y="295656"/>
                  <a:pt x="1554480" y="295656"/>
                  <a:pt x="1566672" y="295656"/>
                </a:cubicBezTo>
                <a:cubicBezTo>
                  <a:pt x="1566672" y="295656"/>
                  <a:pt x="1569720" y="295656"/>
                  <a:pt x="1569720" y="292608"/>
                </a:cubicBezTo>
                <a:cubicBezTo>
                  <a:pt x="1581912" y="259080"/>
                  <a:pt x="1597152" y="222504"/>
                  <a:pt x="1612392" y="188976"/>
                </a:cubicBezTo>
                <a:cubicBezTo>
                  <a:pt x="1618488" y="173736"/>
                  <a:pt x="1621536" y="161544"/>
                  <a:pt x="1615439" y="152400"/>
                </a:cubicBezTo>
                <a:cubicBezTo>
                  <a:pt x="1612392" y="143256"/>
                  <a:pt x="1600200" y="140208"/>
                  <a:pt x="1581912" y="140208"/>
                </a:cubicBezTo>
                <a:cubicBezTo>
                  <a:pt x="1560576" y="140208"/>
                  <a:pt x="1539239" y="143256"/>
                  <a:pt x="1517903" y="149352"/>
                </a:cubicBezTo>
                <a:cubicBezTo>
                  <a:pt x="1517903" y="149352"/>
                  <a:pt x="1517903" y="152400"/>
                  <a:pt x="1514856" y="152400"/>
                </a:cubicBezTo>
                <a:cubicBezTo>
                  <a:pt x="1496568" y="198120"/>
                  <a:pt x="1478280" y="246888"/>
                  <a:pt x="1456944" y="292608"/>
                </a:cubicBezTo>
                <a:cubicBezTo>
                  <a:pt x="1456944" y="295656"/>
                  <a:pt x="1456944" y="295656"/>
                  <a:pt x="1459992" y="295656"/>
                </a:cubicBezTo>
                <a:cubicBezTo>
                  <a:pt x="1472184" y="295656"/>
                  <a:pt x="1481327" y="295656"/>
                  <a:pt x="1493520" y="298704"/>
                </a:cubicBezTo>
                <a:cubicBezTo>
                  <a:pt x="1496568" y="298704"/>
                  <a:pt x="1496568" y="298704"/>
                  <a:pt x="1493520" y="301752"/>
                </a:cubicBezTo>
                <a:cubicBezTo>
                  <a:pt x="1493520" y="304800"/>
                  <a:pt x="1490472" y="307848"/>
                  <a:pt x="1490472" y="310896"/>
                </a:cubicBezTo>
                <a:cubicBezTo>
                  <a:pt x="1490472" y="313944"/>
                  <a:pt x="1487424" y="313944"/>
                  <a:pt x="1487424" y="313944"/>
                </a:cubicBezTo>
                <a:cubicBezTo>
                  <a:pt x="1444752" y="313944"/>
                  <a:pt x="1405127" y="313944"/>
                  <a:pt x="1362456" y="313944"/>
                </a:cubicBezTo>
                <a:cubicBezTo>
                  <a:pt x="1362456" y="313944"/>
                  <a:pt x="1359408" y="313944"/>
                  <a:pt x="1362456" y="310896"/>
                </a:cubicBezTo>
                <a:cubicBezTo>
                  <a:pt x="1362456" y="307848"/>
                  <a:pt x="1365503" y="304800"/>
                  <a:pt x="1365503" y="301752"/>
                </a:cubicBezTo>
                <a:cubicBezTo>
                  <a:pt x="1365503" y="298704"/>
                  <a:pt x="1368552" y="298704"/>
                  <a:pt x="1368552" y="298704"/>
                </a:cubicBezTo>
                <a:cubicBezTo>
                  <a:pt x="1383792" y="295656"/>
                  <a:pt x="1395984" y="295656"/>
                  <a:pt x="1411224" y="295656"/>
                </a:cubicBezTo>
                <a:cubicBezTo>
                  <a:pt x="1411224" y="295656"/>
                  <a:pt x="1411224" y="295656"/>
                  <a:pt x="1414272" y="292608"/>
                </a:cubicBezTo>
                <a:cubicBezTo>
                  <a:pt x="1432560" y="243840"/>
                  <a:pt x="1453896" y="192024"/>
                  <a:pt x="1475232" y="143256"/>
                </a:cubicBezTo>
                <a:cubicBezTo>
                  <a:pt x="1475232" y="140208"/>
                  <a:pt x="1475232" y="140208"/>
                  <a:pt x="1472184" y="140208"/>
                </a:cubicBezTo>
                <a:cubicBezTo>
                  <a:pt x="1459992" y="140208"/>
                  <a:pt x="1447800" y="137160"/>
                  <a:pt x="1435608" y="137160"/>
                </a:cubicBezTo>
                <a:cubicBezTo>
                  <a:pt x="1432560" y="137160"/>
                  <a:pt x="1432560" y="137160"/>
                  <a:pt x="1432560" y="134112"/>
                </a:cubicBezTo>
                <a:cubicBezTo>
                  <a:pt x="1435608" y="131064"/>
                  <a:pt x="1435608" y="128016"/>
                  <a:pt x="1438656" y="124968"/>
                </a:cubicBezTo>
                <a:cubicBezTo>
                  <a:pt x="1438656" y="121920"/>
                  <a:pt x="1438656" y="121920"/>
                  <a:pt x="1441703" y="121920"/>
                </a:cubicBezTo>
                <a:cubicBezTo>
                  <a:pt x="1463039" y="118872"/>
                  <a:pt x="1487424" y="115824"/>
                  <a:pt x="1511808" y="112776"/>
                </a:cubicBezTo>
                <a:cubicBezTo>
                  <a:pt x="1511808" y="112776"/>
                  <a:pt x="1514856" y="112776"/>
                  <a:pt x="1514856" y="112776"/>
                </a:cubicBezTo>
                <a:cubicBezTo>
                  <a:pt x="1517903" y="112776"/>
                  <a:pt x="1524000" y="112776"/>
                  <a:pt x="1530096" y="112776"/>
                </a:cubicBezTo>
                <a:cubicBezTo>
                  <a:pt x="1530096" y="112776"/>
                  <a:pt x="1533144" y="112776"/>
                  <a:pt x="1530096" y="115824"/>
                </a:cubicBezTo>
                <a:cubicBezTo>
                  <a:pt x="1527048" y="121920"/>
                  <a:pt x="1527048" y="128016"/>
                  <a:pt x="1524000" y="134112"/>
                </a:cubicBezTo>
                <a:cubicBezTo>
                  <a:pt x="1545336" y="121920"/>
                  <a:pt x="1566672" y="115824"/>
                  <a:pt x="1594103" y="112776"/>
                </a:cubicBezTo>
                <a:cubicBezTo>
                  <a:pt x="1600200" y="109728"/>
                  <a:pt x="1609344" y="109728"/>
                  <a:pt x="1618488" y="109728"/>
                </a:cubicBezTo>
                <a:close/>
                <a:moveTo>
                  <a:pt x="1392936" y="6096"/>
                </a:moveTo>
                <a:cubicBezTo>
                  <a:pt x="1399032" y="6096"/>
                  <a:pt x="1408176" y="9144"/>
                  <a:pt x="1411224" y="12192"/>
                </a:cubicBezTo>
                <a:cubicBezTo>
                  <a:pt x="1414272" y="18288"/>
                  <a:pt x="1414272" y="24384"/>
                  <a:pt x="1411224" y="30480"/>
                </a:cubicBezTo>
                <a:cubicBezTo>
                  <a:pt x="1408176" y="36576"/>
                  <a:pt x="1402080" y="42672"/>
                  <a:pt x="1395984" y="48768"/>
                </a:cubicBezTo>
                <a:cubicBezTo>
                  <a:pt x="1389888" y="51816"/>
                  <a:pt x="1380744" y="54864"/>
                  <a:pt x="1371600" y="54864"/>
                </a:cubicBezTo>
                <a:cubicBezTo>
                  <a:pt x="1362456" y="54864"/>
                  <a:pt x="1356360" y="51816"/>
                  <a:pt x="1353312" y="48768"/>
                </a:cubicBezTo>
                <a:cubicBezTo>
                  <a:pt x="1350264" y="42672"/>
                  <a:pt x="1350264" y="36576"/>
                  <a:pt x="1353312" y="30480"/>
                </a:cubicBezTo>
                <a:cubicBezTo>
                  <a:pt x="1356360" y="24384"/>
                  <a:pt x="1359408" y="18288"/>
                  <a:pt x="1368552" y="12192"/>
                </a:cubicBezTo>
                <a:cubicBezTo>
                  <a:pt x="1374648" y="9144"/>
                  <a:pt x="1383792" y="6096"/>
                  <a:pt x="1392936" y="6096"/>
                </a:cubicBezTo>
                <a:close/>
                <a:moveTo>
                  <a:pt x="298704" y="0"/>
                </a:moveTo>
                <a:cubicBezTo>
                  <a:pt x="316992" y="0"/>
                  <a:pt x="341376" y="3048"/>
                  <a:pt x="368808" y="9144"/>
                </a:cubicBezTo>
                <a:cubicBezTo>
                  <a:pt x="374904" y="9144"/>
                  <a:pt x="381000" y="12192"/>
                  <a:pt x="390144" y="12192"/>
                </a:cubicBezTo>
                <a:cubicBezTo>
                  <a:pt x="390144" y="12192"/>
                  <a:pt x="393192" y="12192"/>
                  <a:pt x="390144" y="15240"/>
                </a:cubicBezTo>
                <a:cubicBezTo>
                  <a:pt x="381000" y="36576"/>
                  <a:pt x="371856" y="60960"/>
                  <a:pt x="362712" y="82296"/>
                </a:cubicBezTo>
                <a:cubicBezTo>
                  <a:pt x="362712" y="85344"/>
                  <a:pt x="362712" y="85344"/>
                  <a:pt x="359664" y="85344"/>
                </a:cubicBezTo>
                <a:cubicBezTo>
                  <a:pt x="353568" y="85344"/>
                  <a:pt x="344424" y="85344"/>
                  <a:pt x="338328" y="85344"/>
                </a:cubicBezTo>
                <a:cubicBezTo>
                  <a:pt x="335280" y="85344"/>
                  <a:pt x="335280" y="85344"/>
                  <a:pt x="335280" y="82296"/>
                </a:cubicBezTo>
                <a:cubicBezTo>
                  <a:pt x="338328" y="67056"/>
                  <a:pt x="341376" y="48768"/>
                  <a:pt x="344424" y="33528"/>
                </a:cubicBezTo>
                <a:cubicBezTo>
                  <a:pt x="347472" y="30480"/>
                  <a:pt x="344424" y="30480"/>
                  <a:pt x="344424" y="30480"/>
                </a:cubicBezTo>
                <a:cubicBezTo>
                  <a:pt x="313944" y="24384"/>
                  <a:pt x="295656" y="21336"/>
                  <a:pt x="286512" y="21336"/>
                </a:cubicBezTo>
                <a:cubicBezTo>
                  <a:pt x="237744" y="21336"/>
                  <a:pt x="195072" y="33528"/>
                  <a:pt x="158496" y="57912"/>
                </a:cubicBezTo>
                <a:cubicBezTo>
                  <a:pt x="121920" y="79248"/>
                  <a:pt x="94488" y="109728"/>
                  <a:pt x="76200" y="152400"/>
                </a:cubicBezTo>
                <a:cubicBezTo>
                  <a:pt x="60960" y="192024"/>
                  <a:pt x="60960" y="225552"/>
                  <a:pt x="76200" y="252984"/>
                </a:cubicBezTo>
                <a:cubicBezTo>
                  <a:pt x="91440" y="283464"/>
                  <a:pt x="124968" y="298704"/>
                  <a:pt x="170688" y="298704"/>
                </a:cubicBezTo>
                <a:cubicBezTo>
                  <a:pt x="182880" y="298704"/>
                  <a:pt x="204216" y="298704"/>
                  <a:pt x="228600" y="292608"/>
                </a:cubicBezTo>
                <a:cubicBezTo>
                  <a:pt x="240792" y="262128"/>
                  <a:pt x="252984" y="231648"/>
                  <a:pt x="265176" y="201168"/>
                </a:cubicBezTo>
                <a:cubicBezTo>
                  <a:pt x="268224" y="201168"/>
                  <a:pt x="265176" y="201168"/>
                  <a:pt x="265176" y="201168"/>
                </a:cubicBezTo>
                <a:cubicBezTo>
                  <a:pt x="249936" y="198120"/>
                  <a:pt x="234696" y="198120"/>
                  <a:pt x="219456" y="195072"/>
                </a:cubicBezTo>
                <a:cubicBezTo>
                  <a:pt x="216408" y="195072"/>
                  <a:pt x="216408" y="195072"/>
                  <a:pt x="216408" y="192024"/>
                </a:cubicBezTo>
                <a:cubicBezTo>
                  <a:pt x="219456" y="188976"/>
                  <a:pt x="219456" y="185928"/>
                  <a:pt x="222504" y="182880"/>
                </a:cubicBezTo>
                <a:cubicBezTo>
                  <a:pt x="222504" y="179832"/>
                  <a:pt x="225552" y="179832"/>
                  <a:pt x="225552" y="179832"/>
                </a:cubicBezTo>
                <a:cubicBezTo>
                  <a:pt x="274320" y="179832"/>
                  <a:pt x="320040" y="179832"/>
                  <a:pt x="365760" y="179832"/>
                </a:cubicBezTo>
                <a:cubicBezTo>
                  <a:pt x="368808" y="179832"/>
                  <a:pt x="368808" y="179832"/>
                  <a:pt x="368808" y="182880"/>
                </a:cubicBezTo>
                <a:cubicBezTo>
                  <a:pt x="368808" y="185928"/>
                  <a:pt x="365760" y="188976"/>
                  <a:pt x="365760" y="192024"/>
                </a:cubicBezTo>
                <a:cubicBezTo>
                  <a:pt x="362712" y="195072"/>
                  <a:pt x="362712" y="195072"/>
                  <a:pt x="359664" y="195072"/>
                </a:cubicBezTo>
                <a:cubicBezTo>
                  <a:pt x="347472" y="198120"/>
                  <a:pt x="332232" y="198120"/>
                  <a:pt x="316992" y="201168"/>
                </a:cubicBezTo>
                <a:cubicBezTo>
                  <a:pt x="316992" y="201168"/>
                  <a:pt x="313944" y="201168"/>
                  <a:pt x="313944" y="201168"/>
                </a:cubicBezTo>
                <a:cubicBezTo>
                  <a:pt x="298704" y="237744"/>
                  <a:pt x="286512" y="271272"/>
                  <a:pt x="271272" y="307848"/>
                </a:cubicBezTo>
                <a:cubicBezTo>
                  <a:pt x="271272" y="307848"/>
                  <a:pt x="268224" y="307848"/>
                  <a:pt x="268224" y="310896"/>
                </a:cubicBezTo>
                <a:cubicBezTo>
                  <a:pt x="225552" y="316992"/>
                  <a:pt x="188976" y="320040"/>
                  <a:pt x="155448" y="320040"/>
                </a:cubicBezTo>
                <a:cubicBezTo>
                  <a:pt x="97536" y="320040"/>
                  <a:pt x="54864" y="304800"/>
                  <a:pt x="30480" y="277368"/>
                </a:cubicBezTo>
                <a:cubicBezTo>
                  <a:pt x="3048" y="246888"/>
                  <a:pt x="0" y="210312"/>
                  <a:pt x="21336" y="161544"/>
                </a:cubicBezTo>
                <a:cubicBezTo>
                  <a:pt x="33528" y="131064"/>
                  <a:pt x="54864" y="100584"/>
                  <a:pt x="82296" y="76200"/>
                </a:cubicBezTo>
                <a:cubicBezTo>
                  <a:pt x="112776" y="51816"/>
                  <a:pt x="149352" y="33528"/>
                  <a:pt x="188976" y="18288"/>
                </a:cubicBezTo>
                <a:cubicBezTo>
                  <a:pt x="225552" y="6096"/>
                  <a:pt x="262128" y="0"/>
                  <a:pt x="298704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1" name="object 1811"/>
          <p:cNvSpPr/>
          <p:nvPr/>
        </p:nvSpPr>
        <p:spPr>
          <a:xfrm>
            <a:off x="5788152" y="5483352"/>
            <a:ext cx="2295144" cy="432816"/>
          </a:xfrm>
          <a:custGeom>
            <a:avLst/>
            <a:gdLst/>
            <a:ahLst/>
            <a:cxnLst/>
            <a:rect l="l" t="t" r="r" b="b"/>
            <a:pathLst>
              <a:path w="2295144" h="432816">
                <a:moveTo>
                  <a:pt x="505968" y="219456"/>
                </a:moveTo>
                <a:lnTo>
                  <a:pt x="512064" y="228600"/>
                </a:lnTo>
                <a:lnTo>
                  <a:pt x="496824" y="228600"/>
                </a:lnTo>
                <a:lnTo>
                  <a:pt x="484632" y="228600"/>
                </a:lnTo>
                <a:lnTo>
                  <a:pt x="475488" y="231648"/>
                </a:lnTo>
                <a:lnTo>
                  <a:pt x="466344" y="231648"/>
                </a:lnTo>
                <a:lnTo>
                  <a:pt x="460248" y="234696"/>
                </a:lnTo>
                <a:lnTo>
                  <a:pt x="451104" y="234696"/>
                </a:lnTo>
                <a:lnTo>
                  <a:pt x="438912" y="240792"/>
                </a:lnTo>
                <a:lnTo>
                  <a:pt x="438912" y="240792"/>
                </a:lnTo>
                <a:lnTo>
                  <a:pt x="426720" y="246888"/>
                </a:lnTo>
                <a:lnTo>
                  <a:pt x="429768" y="246888"/>
                </a:lnTo>
                <a:lnTo>
                  <a:pt x="417576" y="256032"/>
                </a:lnTo>
                <a:lnTo>
                  <a:pt x="420624" y="256032"/>
                </a:lnTo>
                <a:lnTo>
                  <a:pt x="411480" y="268224"/>
                </a:lnTo>
                <a:lnTo>
                  <a:pt x="411480" y="268224"/>
                </a:lnTo>
                <a:lnTo>
                  <a:pt x="411480" y="274320"/>
                </a:lnTo>
                <a:lnTo>
                  <a:pt x="411480" y="274320"/>
                </a:lnTo>
                <a:lnTo>
                  <a:pt x="411480" y="280416"/>
                </a:lnTo>
                <a:lnTo>
                  <a:pt x="411480" y="277368"/>
                </a:lnTo>
                <a:lnTo>
                  <a:pt x="411480" y="283464"/>
                </a:lnTo>
                <a:lnTo>
                  <a:pt x="411480" y="283464"/>
                </a:lnTo>
                <a:lnTo>
                  <a:pt x="411480" y="286512"/>
                </a:lnTo>
                <a:lnTo>
                  <a:pt x="411480" y="283464"/>
                </a:lnTo>
                <a:lnTo>
                  <a:pt x="414528" y="286512"/>
                </a:lnTo>
                <a:lnTo>
                  <a:pt x="414528" y="286512"/>
                </a:lnTo>
                <a:lnTo>
                  <a:pt x="417576" y="289560"/>
                </a:lnTo>
                <a:lnTo>
                  <a:pt x="417576" y="289560"/>
                </a:lnTo>
                <a:lnTo>
                  <a:pt x="423672" y="289560"/>
                </a:lnTo>
                <a:lnTo>
                  <a:pt x="423672" y="289560"/>
                </a:lnTo>
                <a:lnTo>
                  <a:pt x="432816" y="289560"/>
                </a:lnTo>
                <a:lnTo>
                  <a:pt x="441960" y="289560"/>
                </a:lnTo>
                <a:lnTo>
                  <a:pt x="457200" y="286512"/>
                </a:lnTo>
                <a:lnTo>
                  <a:pt x="466344" y="283464"/>
                </a:lnTo>
                <a:lnTo>
                  <a:pt x="481584" y="277368"/>
                </a:lnTo>
                <a:lnTo>
                  <a:pt x="481584" y="280416"/>
                </a:lnTo>
                <a:lnTo>
                  <a:pt x="484632" y="277368"/>
                </a:lnTo>
                <a:lnTo>
                  <a:pt x="481584" y="277368"/>
                </a:lnTo>
                <a:lnTo>
                  <a:pt x="484632" y="277368"/>
                </a:lnTo>
                <a:lnTo>
                  <a:pt x="481584" y="277368"/>
                </a:lnTo>
                <a:lnTo>
                  <a:pt x="505968" y="219456"/>
                </a:lnTo>
                <a:close/>
                <a:moveTo>
                  <a:pt x="490728" y="283464"/>
                </a:moveTo>
                <a:lnTo>
                  <a:pt x="490728" y="283464"/>
                </a:lnTo>
                <a:lnTo>
                  <a:pt x="487680" y="283464"/>
                </a:lnTo>
                <a:lnTo>
                  <a:pt x="487680" y="286512"/>
                </a:lnTo>
                <a:lnTo>
                  <a:pt x="484632" y="286512"/>
                </a:lnTo>
                <a:lnTo>
                  <a:pt x="484632" y="286512"/>
                </a:lnTo>
                <a:lnTo>
                  <a:pt x="469392" y="292608"/>
                </a:lnTo>
                <a:lnTo>
                  <a:pt x="460248" y="295656"/>
                </a:lnTo>
                <a:lnTo>
                  <a:pt x="445008" y="298704"/>
                </a:lnTo>
                <a:lnTo>
                  <a:pt x="432816" y="298704"/>
                </a:lnTo>
                <a:lnTo>
                  <a:pt x="423672" y="298704"/>
                </a:lnTo>
                <a:lnTo>
                  <a:pt x="423672" y="298704"/>
                </a:lnTo>
                <a:lnTo>
                  <a:pt x="417576" y="298704"/>
                </a:lnTo>
                <a:lnTo>
                  <a:pt x="414528" y="298704"/>
                </a:lnTo>
                <a:lnTo>
                  <a:pt x="411480" y="295656"/>
                </a:lnTo>
                <a:lnTo>
                  <a:pt x="408432" y="295656"/>
                </a:lnTo>
                <a:lnTo>
                  <a:pt x="405384" y="292608"/>
                </a:lnTo>
                <a:lnTo>
                  <a:pt x="405384" y="289560"/>
                </a:lnTo>
                <a:lnTo>
                  <a:pt x="402336" y="286512"/>
                </a:lnTo>
                <a:lnTo>
                  <a:pt x="402336" y="283464"/>
                </a:lnTo>
                <a:lnTo>
                  <a:pt x="402336" y="280416"/>
                </a:lnTo>
                <a:lnTo>
                  <a:pt x="402336" y="277368"/>
                </a:lnTo>
                <a:lnTo>
                  <a:pt x="402336" y="271272"/>
                </a:lnTo>
                <a:lnTo>
                  <a:pt x="402336" y="271272"/>
                </a:lnTo>
                <a:lnTo>
                  <a:pt x="405384" y="265176"/>
                </a:lnTo>
                <a:lnTo>
                  <a:pt x="405384" y="265176"/>
                </a:lnTo>
                <a:lnTo>
                  <a:pt x="411480" y="252984"/>
                </a:lnTo>
                <a:lnTo>
                  <a:pt x="411480" y="249936"/>
                </a:lnTo>
                <a:lnTo>
                  <a:pt x="420624" y="240792"/>
                </a:lnTo>
                <a:lnTo>
                  <a:pt x="423672" y="240792"/>
                </a:lnTo>
                <a:lnTo>
                  <a:pt x="435864" y="231648"/>
                </a:lnTo>
                <a:lnTo>
                  <a:pt x="435864" y="231648"/>
                </a:lnTo>
                <a:lnTo>
                  <a:pt x="451104" y="225552"/>
                </a:lnTo>
                <a:lnTo>
                  <a:pt x="460248" y="225552"/>
                </a:lnTo>
                <a:lnTo>
                  <a:pt x="466344" y="222504"/>
                </a:lnTo>
                <a:lnTo>
                  <a:pt x="475488" y="222504"/>
                </a:lnTo>
                <a:lnTo>
                  <a:pt x="484632" y="219456"/>
                </a:lnTo>
                <a:lnTo>
                  <a:pt x="496824" y="219456"/>
                </a:lnTo>
                <a:lnTo>
                  <a:pt x="509016" y="219456"/>
                </a:lnTo>
                <a:lnTo>
                  <a:pt x="515112" y="219456"/>
                </a:lnTo>
                <a:lnTo>
                  <a:pt x="515112" y="225552"/>
                </a:lnTo>
                <a:lnTo>
                  <a:pt x="490728" y="283464"/>
                </a:lnTo>
                <a:close/>
                <a:moveTo>
                  <a:pt x="786384" y="149352"/>
                </a:moveTo>
                <a:lnTo>
                  <a:pt x="786384" y="149352"/>
                </a:lnTo>
                <a:lnTo>
                  <a:pt x="774191" y="149352"/>
                </a:lnTo>
                <a:lnTo>
                  <a:pt x="758952" y="152400"/>
                </a:lnTo>
                <a:lnTo>
                  <a:pt x="743712" y="155448"/>
                </a:lnTo>
                <a:lnTo>
                  <a:pt x="731520" y="161544"/>
                </a:lnTo>
                <a:lnTo>
                  <a:pt x="728472" y="161544"/>
                </a:lnTo>
                <a:lnTo>
                  <a:pt x="728472" y="161544"/>
                </a:lnTo>
                <a:lnTo>
                  <a:pt x="728472" y="161544"/>
                </a:lnTo>
                <a:lnTo>
                  <a:pt x="728472" y="161544"/>
                </a:lnTo>
                <a:lnTo>
                  <a:pt x="673608" y="295656"/>
                </a:lnTo>
                <a:lnTo>
                  <a:pt x="673608" y="289560"/>
                </a:lnTo>
                <a:lnTo>
                  <a:pt x="679704" y="292608"/>
                </a:lnTo>
                <a:lnTo>
                  <a:pt x="676656" y="292608"/>
                </a:lnTo>
                <a:lnTo>
                  <a:pt x="685800" y="295656"/>
                </a:lnTo>
                <a:lnTo>
                  <a:pt x="685800" y="295656"/>
                </a:lnTo>
                <a:lnTo>
                  <a:pt x="694944" y="298704"/>
                </a:lnTo>
                <a:lnTo>
                  <a:pt x="710184" y="298704"/>
                </a:lnTo>
                <a:lnTo>
                  <a:pt x="725424" y="298704"/>
                </a:lnTo>
                <a:lnTo>
                  <a:pt x="737616" y="295656"/>
                </a:lnTo>
                <a:lnTo>
                  <a:pt x="749808" y="292608"/>
                </a:lnTo>
                <a:lnTo>
                  <a:pt x="749808" y="292608"/>
                </a:lnTo>
                <a:lnTo>
                  <a:pt x="762000" y="286512"/>
                </a:lnTo>
                <a:lnTo>
                  <a:pt x="771144" y="280416"/>
                </a:lnTo>
                <a:lnTo>
                  <a:pt x="783336" y="271272"/>
                </a:lnTo>
                <a:lnTo>
                  <a:pt x="792479" y="262128"/>
                </a:lnTo>
                <a:lnTo>
                  <a:pt x="801624" y="249936"/>
                </a:lnTo>
                <a:lnTo>
                  <a:pt x="810767" y="234696"/>
                </a:lnTo>
                <a:lnTo>
                  <a:pt x="819912" y="216408"/>
                </a:lnTo>
                <a:lnTo>
                  <a:pt x="826008" y="204216"/>
                </a:lnTo>
                <a:lnTo>
                  <a:pt x="829055" y="188976"/>
                </a:lnTo>
                <a:lnTo>
                  <a:pt x="829055" y="192024"/>
                </a:lnTo>
                <a:lnTo>
                  <a:pt x="829055" y="179832"/>
                </a:lnTo>
                <a:lnTo>
                  <a:pt x="829055" y="179832"/>
                </a:lnTo>
                <a:lnTo>
                  <a:pt x="826008" y="167640"/>
                </a:lnTo>
                <a:lnTo>
                  <a:pt x="826008" y="170688"/>
                </a:lnTo>
                <a:lnTo>
                  <a:pt x="819912" y="158496"/>
                </a:lnTo>
                <a:lnTo>
                  <a:pt x="822960" y="161544"/>
                </a:lnTo>
                <a:lnTo>
                  <a:pt x="813816" y="152400"/>
                </a:lnTo>
                <a:lnTo>
                  <a:pt x="813816" y="155448"/>
                </a:lnTo>
                <a:lnTo>
                  <a:pt x="801624" y="149352"/>
                </a:lnTo>
                <a:lnTo>
                  <a:pt x="801624" y="149352"/>
                </a:lnTo>
                <a:lnTo>
                  <a:pt x="786384" y="149352"/>
                </a:lnTo>
                <a:close/>
                <a:moveTo>
                  <a:pt x="804672" y="140208"/>
                </a:moveTo>
                <a:lnTo>
                  <a:pt x="804672" y="140208"/>
                </a:lnTo>
                <a:lnTo>
                  <a:pt x="816864" y="146304"/>
                </a:lnTo>
                <a:lnTo>
                  <a:pt x="819912" y="146304"/>
                </a:lnTo>
                <a:lnTo>
                  <a:pt x="829055" y="152400"/>
                </a:lnTo>
                <a:lnTo>
                  <a:pt x="829055" y="155448"/>
                </a:lnTo>
                <a:lnTo>
                  <a:pt x="835152" y="164592"/>
                </a:lnTo>
                <a:lnTo>
                  <a:pt x="835152" y="167640"/>
                </a:lnTo>
                <a:lnTo>
                  <a:pt x="838200" y="176784"/>
                </a:lnTo>
                <a:lnTo>
                  <a:pt x="838200" y="179832"/>
                </a:lnTo>
                <a:lnTo>
                  <a:pt x="838200" y="192024"/>
                </a:lnTo>
                <a:lnTo>
                  <a:pt x="838200" y="192024"/>
                </a:lnTo>
                <a:lnTo>
                  <a:pt x="835152" y="207264"/>
                </a:lnTo>
                <a:lnTo>
                  <a:pt x="829055" y="222504"/>
                </a:lnTo>
                <a:lnTo>
                  <a:pt x="819912" y="237744"/>
                </a:lnTo>
                <a:lnTo>
                  <a:pt x="810767" y="256032"/>
                </a:lnTo>
                <a:lnTo>
                  <a:pt x="798576" y="268224"/>
                </a:lnTo>
                <a:lnTo>
                  <a:pt x="789432" y="277368"/>
                </a:lnTo>
                <a:lnTo>
                  <a:pt x="777240" y="286512"/>
                </a:lnTo>
                <a:lnTo>
                  <a:pt x="765048" y="295656"/>
                </a:lnTo>
                <a:lnTo>
                  <a:pt x="752855" y="301752"/>
                </a:lnTo>
                <a:lnTo>
                  <a:pt x="752855" y="301752"/>
                </a:lnTo>
                <a:lnTo>
                  <a:pt x="737616" y="304800"/>
                </a:lnTo>
                <a:lnTo>
                  <a:pt x="725424" y="307848"/>
                </a:lnTo>
                <a:lnTo>
                  <a:pt x="710184" y="307848"/>
                </a:lnTo>
                <a:lnTo>
                  <a:pt x="694944" y="307848"/>
                </a:lnTo>
                <a:lnTo>
                  <a:pt x="682752" y="304800"/>
                </a:lnTo>
                <a:lnTo>
                  <a:pt x="682752" y="304800"/>
                </a:lnTo>
                <a:lnTo>
                  <a:pt x="673608" y="301752"/>
                </a:lnTo>
                <a:lnTo>
                  <a:pt x="673608" y="301752"/>
                </a:lnTo>
                <a:lnTo>
                  <a:pt x="667512" y="295656"/>
                </a:lnTo>
                <a:lnTo>
                  <a:pt x="664464" y="292608"/>
                </a:lnTo>
                <a:lnTo>
                  <a:pt x="722376" y="155448"/>
                </a:lnTo>
                <a:lnTo>
                  <a:pt x="722376" y="155448"/>
                </a:lnTo>
                <a:lnTo>
                  <a:pt x="722376" y="155448"/>
                </a:lnTo>
                <a:lnTo>
                  <a:pt x="725424" y="152400"/>
                </a:lnTo>
                <a:lnTo>
                  <a:pt x="728472" y="152400"/>
                </a:lnTo>
                <a:lnTo>
                  <a:pt x="743712" y="146304"/>
                </a:lnTo>
                <a:lnTo>
                  <a:pt x="755904" y="143256"/>
                </a:lnTo>
                <a:lnTo>
                  <a:pt x="771144" y="140208"/>
                </a:lnTo>
                <a:lnTo>
                  <a:pt x="786384" y="140208"/>
                </a:lnTo>
                <a:lnTo>
                  <a:pt x="786384" y="140208"/>
                </a:lnTo>
                <a:lnTo>
                  <a:pt x="804672" y="140208"/>
                </a:lnTo>
                <a:close/>
                <a:moveTo>
                  <a:pt x="1984248" y="121920"/>
                </a:moveTo>
                <a:lnTo>
                  <a:pt x="1987296" y="115824"/>
                </a:lnTo>
                <a:lnTo>
                  <a:pt x="1990344" y="115824"/>
                </a:lnTo>
                <a:lnTo>
                  <a:pt x="1993391" y="115824"/>
                </a:lnTo>
                <a:lnTo>
                  <a:pt x="1996440" y="118872"/>
                </a:lnTo>
                <a:lnTo>
                  <a:pt x="1996440" y="121920"/>
                </a:lnTo>
                <a:lnTo>
                  <a:pt x="1996440" y="124968"/>
                </a:lnTo>
                <a:lnTo>
                  <a:pt x="1990344" y="134112"/>
                </a:lnTo>
                <a:lnTo>
                  <a:pt x="1990344" y="137160"/>
                </a:lnTo>
                <a:lnTo>
                  <a:pt x="1987296" y="140208"/>
                </a:lnTo>
                <a:lnTo>
                  <a:pt x="1984248" y="140208"/>
                </a:lnTo>
                <a:lnTo>
                  <a:pt x="1953767" y="143256"/>
                </a:lnTo>
                <a:lnTo>
                  <a:pt x="1956816" y="143256"/>
                </a:lnTo>
                <a:lnTo>
                  <a:pt x="1953767" y="143256"/>
                </a:lnTo>
                <a:lnTo>
                  <a:pt x="1956816" y="140208"/>
                </a:lnTo>
                <a:lnTo>
                  <a:pt x="1956816" y="143256"/>
                </a:lnTo>
                <a:lnTo>
                  <a:pt x="1956816" y="140208"/>
                </a:lnTo>
                <a:lnTo>
                  <a:pt x="1965960" y="265176"/>
                </a:lnTo>
                <a:lnTo>
                  <a:pt x="1956816" y="262128"/>
                </a:lnTo>
                <a:lnTo>
                  <a:pt x="2048255" y="167640"/>
                </a:lnTo>
                <a:lnTo>
                  <a:pt x="2048255" y="164592"/>
                </a:lnTo>
                <a:lnTo>
                  <a:pt x="2048255" y="170688"/>
                </a:lnTo>
                <a:lnTo>
                  <a:pt x="2048255" y="167640"/>
                </a:lnTo>
                <a:lnTo>
                  <a:pt x="2045208" y="140208"/>
                </a:lnTo>
                <a:lnTo>
                  <a:pt x="2048255" y="143256"/>
                </a:lnTo>
                <a:lnTo>
                  <a:pt x="2045208" y="143256"/>
                </a:lnTo>
                <a:lnTo>
                  <a:pt x="2048255" y="143256"/>
                </a:lnTo>
                <a:lnTo>
                  <a:pt x="2020824" y="140208"/>
                </a:lnTo>
                <a:lnTo>
                  <a:pt x="2020824" y="140208"/>
                </a:lnTo>
                <a:lnTo>
                  <a:pt x="2017776" y="140208"/>
                </a:lnTo>
                <a:lnTo>
                  <a:pt x="2014728" y="134112"/>
                </a:lnTo>
                <a:lnTo>
                  <a:pt x="2014728" y="134112"/>
                </a:lnTo>
                <a:lnTo>
                  <a:pt x="2014728" y="131064"/>
                </a:lnTo>
                <a:lnTo>
                  <a:pt x="2020824" y="121920"/>
                </a:lnTo>
                <a:lnTo>
                  <a:pt x="2023872" y="118872"/>
                </a:lnTo>
                <a:lnTo>
                  <a:pt x="2026920" y="115824"/>
                </a:lnTo>
                <a:lnTo>
                  <a:pt x="2026920" y="115824"/>
                </a:lnTo>
                <a:lnTo>
                  <a:pt x="2139696" y="115824"/>
                </a:lnTo>
                <a:lnTo>
                  <a:pt x="2139696" y="115824"/>
                </a:lnTo>
                <a:lnTo>
                  <a:pt x="2142744" y="115824"/>
                </a:lnTo>
                <a:lnTo>
                  <a:pt x="2145791" y="121920"/>
                </a:lnTo>
                <a:lnTo>
                  <a:pt x="2145791" y="121920"/>
                </a:lnTo>
                <a:lnTo>
                  <a:pt x="2145791" y="124968"/>
                </a:lnTo>
                <a:lnTo>
                  <a:pt x="2139696" y="134112"/>
                </a:lnTo>
                <a:lnTo>
                  <a:pt x="2139696" y="137160"/>
                </a:lnTo>
                <a:lnTo>
                  <a:pt x="2133600" y="140208"/>
                </a:lnTo>
                <a:lnTo>
                  <a:pt x="2133600" y="140208"/>
                </a:lnTo>
                <a:lnTo>
                  <a:pt x="2103120" y="143256"/>
                </a:lnTo>
                <a:lnTo>
                  <a:pt x="2103120" y="143256"/>
                </a:lnTo>
                <a:lnTo>
                  <a:pt x="2103120" y="143256"/>
                </a:lnTo>
                <a:lnTo>
                  <a:pt x="2106167" y="140208"/>
                </a:lnTo>
                <a:lnTo>
                  <a:pt x="2103120" y="143256"/>
                </a:lnTo>
                <a:lnTo>
                  <a:pt x="2103120" y="140208"/>
                </a:lnTo>
                <a:lnTo>
                  <a:pt x="2115312" y="265176"/>
                </a:lnTo>
                <a:lnTo>
                  <a:pt x="2106167" y="262128"/>
                </a:lnTo>
                <a:lnTo>
                  <a:pt x="2218944" y="137160"/>
                </a:lnTo>
                <a:lnTo>
                  <a:pt x="2215896" y="140208"/>
                </a:lnTo>
                <a:lnTo>
                  <a:pt x="2218944" y="137160"/>
                </a:lnTo>
                <a:lnTo>
                  <a:pt x="2221991" y="143256"/>
                </a:lnTo>
                <a:lnTo>
                  <a:pt x="2218944" y="143256"/>
                </a:lnTo>
                <a:lnTo>
                  <a:pt x="2218944" y="143256"/>
                </a:lnTo>
                <a:lnTo>
                  <a:pt x="2191512" y="140208"/>
                </a:lnTo>
                <a:lnTo>
                  <a:pt x="2191512" y="140208"/>
                </a:lnTo>
                <a:lnTo>
                  <a:pt x="2191512" y="140208"/>
                </a:lnTo>
                <a:lnTo>
                  <a:pt x="2188464" y="134112"/>
                </a:lnTo>
                <a:lnTo>
                  <a:pt x="2188464" y="134112"/>
                </a:lnTo>
                <a:lnTo>
                  <a:pt x="2188464" y="131064"/>
                </a:lnTo>
                <a:lnTo>
                  <a:pt x="2191512" y="121920"/>
                </a:lnTo>
                <a:lnTo>
                  <a:pt x="2194560" y="118872"/>
                </a:lnTo>
                <a:lnTo>
                  <a:pt x="2197608" y="115824"/>
                </a:lnTo>
                <a:lnTo>
                  <a:pt x="2200655" y="115824"/>
                </a:lnTo>
                <a:lnTo>
                  <a:pt x="2289048" y="115824"/>
                </a:lnTo>
                <a:lnTo>
                  <a:pt x="2289048" y="115824"/>
                </a:lnTo>
                <a:lnTo>
                  <a:pt x="2292096" y="115824"/>
                </a:lnTo>
                <a:lnTo>
                  <a:pt x="2295144" y="121920"/>
                </a:lnTo>
                <a:lnTo>
                  <a:pt x="2295144" y="121920"/>
                </a:lnTo>
                <a:lnTo>
                  <a:pt x="2295144" y="124968"/>
                </a:lnTo>
                <a:lnTo>
                  <a:pt x="2289048" y="134112"/>
                </a:lnTo>
                <a:lnTo>
                  <a:pt x="2289048" y="137160"/>
                </a:lnTo>
                <a:lnTo>
                  <a:pt x="2289048" y="137160"/>
                </a:lnTo>
                <a:lnTo>
                  <a:pt x="2286000" y="140208"/>
                </a:lnTo>
                <a:lnTo>
                  <a:pt x="2282952" y="140208"/>
                </a:lnTo>
                <a:lnTo>
                  <a:pt x="2252472" y="143256"/>
                </a:lnTo>
                <a:lnTo>
                  <a:pt x="2252472" y="143256"/>
                </a:lnTo>
                <a:lnTo>
                  <a:pt x="2249424" y="143256"/>
                </a:lnTo>
                <a:lnTo>
                  <a:pt x="2252472" y="143256"/>
                </a:lnTo>
                <a:lnTo>
                  <a:pt x="2087879" y="323088"/>
                </a:lnTo>
                <a:lnTo>
                  <a:pt x="2084832" y="323088"/>
                </a:lnTo>
                <a:lnTo>
                  <a:pt x="2084832" y="326136"/>
                </a:lnTo>
                <a:lnTo>
                  <a:pt x="2081784" y="326136"/>
                </a:lnTo>
                <a:lnTo>
                  <a:pt x="2066544" y="326136"/>
                </a:lnTo>
                <a:lnTo>
                  <a:pt x="2063496" y="326136"/>
                </a:lnTo>
                <a:lnTo>
                  <a:pt x="2063496" y="323088"/>
                </a:lnTo>
                <a:lnTo>
                  <a:pt x="2060448" y="320040"/>
                </a:lnTo>
                <a:lnTo>
                  <a:pt x="2051304" y="192024"/>
                </a:lnTo>
                <a:lnTo>
                  <a:pt x="2057400" y="195072"/>
                </a:lnTo>
                <a:lnTo>
                  <a:pt x="1935479" y="323088"/>
                </a:lnTo>
                <a:lnTo>
                  <a:pt x="1935479" y="323088"/>
                </a:lnTo>
                <a:lnTo>
                  <a:pt x="1932432" y="326136"/>
                </a:lnTo>
                <a:lnTo>
                  <a:pt x="1929384" y="326136"/>
                </a:lnTo>
                <a:lnTo>
                  <a:pt x="1917191" y="326136"/>
                </a:lnTo>
                <a:lnTo>
                  <a:pt x="1914144" y="326136"/>
                </a:lnTo>
                <a:lnTo>
                  <a:pt x="1914144" y="323088"/>
                </a:lnTo>
                <a:lnTo>
                  <a:pt x="1911096" y="320040"/>
                </a:lnTo>
                <a:lnTo>
                  <a:pt x="1895855" y="140208"/>
                </a:lnTo>
                <a:lnTo>
                  <a:pt x="1898904" y="143256"/>
                </a:lnTo>
                <a:lnTo>
                  <a:pt x="1895855" y="143256"/>
                </a:lnTo>
                <a:lnTo>
                  <a:pt x="1898904" y="143256"/>
                </a:lnTo>
                <a:lnTo>
                  <a:pt x="1868424" y="140208"/>
                </a:lnTo>
                <a:lnTo>
                  <a:pt x="1865376" y="140208"/>
                </a:lnTo>
                <a:lnTo>
                  <a:pt x="1862328" y="134112"/>
                </a:lnTo>
                <a:lnTo>
                  <a:pt x="1862328" y="134112"/>
                </a:lnTo>
                <a:lnTo>
                  <a:pt x="1862328" y="131064"/>
                </a:lnTo>
                <a:lnTo>
                  <a:pt x="1868424" y="121920"/>
                </a:lnTo>
                <a:lnTo>
                  <a:pt x="1868424" y="118872"/>
                </a:lnTo>
                <a:lnTo>
                  <a:pt x="1871472" y="115824"/>
                </a:lnTo>
                <a:lnTo>
                  <a:pt x="1874520" y="115824"/>
                </a:lnTo>
                <a:lnTo>
                  <a:pt x="1990344" y="115824"/>
                </a:lnTo>
                <a:lnTo>
                  <a:pt x="1984248" y="121920"/>
                </a:lnTo>
                <a:lnTo>
                  <a:pt x="1984248" y="121920"/>
                </a:lnTo>
                <a:close/>
                <a:moveTo>
                  <a:pt x="1993391" y="118872"/>
                </a:moveTo>
                <a:lnTo>
                  <a:pt x="1993391" y="121920"/>
                </a:lnTo>
                <a:lnTo>
                  <a:pt x="1990344" y="124968"/>
                </a:lnTo>
                <a:lnTo>
                  <a:pt x="1874520" y="124968"/>
                </a:lnTo>
                <a:lnTo>
                  <a:pt x="1877567" y="124968"/>
                </a:lnTo>
                <a:lnTo>
                  <a:pt x="1874520" y="124968"/>
                </a:lnTo>
                <a:lnTo>
                  <a:pt x="1874520" y="124968"/>
                </a:lnTo>
                <a:lnTo>
                  <a:pt x="1871472" y="134112"/>
                </a:lnTo>
                <a:lnTo>
                  <a:pt x="1871472" y="134112"/>
                </a:lnTo>
                <a:lnTo>
                  <a:pt x="1871472" y="134112"/>
                </a:lnTo>
                <a:lnTo>
                  <a:pt x="1868424" y="131064"/>
                </a:lnTo>
                <a:lnTo>
                  <a:pt x="1868424" y="131064"/>
                </a:lnTo>
                <a:lnTo>
                  <a:pt x="1898904" y="134112"/>
                </a:lnTo>
                <a:lnTo>
                  <a:pt x="1901952" y="134112"/>
                </a:lnTo>
                <a:lnTo>
                  <a:pt x="1905000" y="137160"/>
                </a:lnTo>
                <a:lnTo>
                  <a:pt x="1905000" y="140208"/>
                </a:lnTo>
                <a:lnTo>
                  <a:pt x="1920240" y="320040"/>
                </a:lnTo>
                <a:lnTo>
                  <a:pt x="1920240" y="316992"/>
                </a:lnTo>
                <a:lnTo>
                  <a:pt x="1920240" y="316992"/>
                </a:lnTo>
                <a:lnTo>
                  <a:pt x="1917191" y="316992"/>
                </a:lnTo>
                <a:lnTo>
                  <a:pt x="1929384" y="316992"/>
                </a:lnTo>
                <a:lnTo>
                  <a:pt x="1929384" y="316992"/>
                </a:lnTo>
                <a:lnTo>
                  <a:pt x="1932432" y="316992"/>
                </a:lnTo>
                <a:lnTo>
                  <a:pt x="1929384" y="316992"/>
                </a:lnTo>
                <a:lnTo>
                  <a:pt x="2051304" y="188976"/>
                </a:lnTo>
                <a:lnTo>
                  <a:pt x="2057400" y="188976"/>
                </a:lnTo>
                <a:lnTo>
                  <a:pt x="2060448" y="192024"/>
                </a:lnTo>
                <a:lnTo>
                  <a:pt x="2069591" y="320040"/>
                </a:lnTo>
                <a:lnTo>
                  <a:pt x="2069591" y="316992"/>
                </a:lnTo>
                <a:lnTo>
                  <a:pt x="2069591" y="316992"/>
                </a:lnTo>
                <a:lnTo>
                  <a:pt x="2066544" y="316992"/>
                </a:lnTo>
                <a:lnTo>
                  <a:pt x="2081784" y="316992"/>
                </a:lnTo>
                <a:lnTo>
                  <a:pt x="2078736" y="316992"/>
                </a:lnTo>
                <a:lnTo>
                  <a:pt x="2081784" y="316992"/>
                </a:lnTo>
                <a:lnTo>
                  <a:pt x="2081784" y="316992"/>
                </a:lnTo>
                <a:lnTo>
                  <a:pt x="2243328" y="137160"/>
                </a:lnTo>
                <a:lnTo>
                  <a:pt x="2246376" y="134112"/>
                </a:lnTo>
                <a:lnTo>
                  <a:pt x="2249424" y="134112"/>
                </a:lnTo>
                <a:lnTo>
                  <a:pt x="2249424" y="134112"/>
                </a:lnTo>
                <a:lnTo>
                  <a:pt x="2279904" y="131064"/>
                </a:lnTo>
                <a:lnTo>
                  <a:pt x="2282952" y="131064"/>
                </a:lnTo>
                <a:lnTo>
                  <a:pt x="2279904" y="131064"/>
                </a:lnTo>
                <a:lnTo>
                  <a:pt x="2282952" y="131064"/>
                </a:lnTo>
                <a:lnTo>
                  <a:pt x="2282952" y="131064"/>
                </a:lnTo>
                <a:lnTo>
                  <a:pt x="2286000" y="121920"/>
                </a:lnTo>
                <a:lnTo>
                  <a:pt x="2286000" y="121920"/>
                </a:lnTo>
                <a:lnTo>
                  <a:pt x="2286000" y="121920"/>
                </a:lnTo>
                <a:lnTo>
                  <a:pt x="2289048" y="124968"/>
                </a:lnTo>
                <a:lnTo>
                  <a:pt x="2286000" y="124968"/>
                </a:lnTo>
                <a:lnTo>
                  <a:pt x="2289048" y="124968"/>
                </a:lnTo>
                <a:lnTo>
                  <a:pt x="2200655" y="124968"/>
                </a:lnTo>
                <a:lnTo>
                  <a:pt x="2203704" y="124968"/>
                </a:lnTo>
                <a:lnTo>
                  <a:pt x="2197608" y="124968"/>
                </a:lnTo>
                <a:lnTo>
                  <a:pt x="2200655" y="124968"/>
                </a:lnTo>
                <a:lnTo>
                  <a:pt x="2194560" y="134112"/>
                </a:lnTo>
                <a:lnTo>
                  <a:pt x="2197608" y="134112"/>
                </a:lnTo>
                <a:lnTo>
                  <a:pt x="2197608" y="134112"/>
                </a:lnTo>
                <a:lnTo>
                  <a:pt x="2191512" y="131064"/>
                </a:lnTo>
                <a:lnTo>
                  <a:pt x="2194560" y="131064"/>
                </a:lnTo>
                <a:lnTo>
                  <a:pt x="2194560" y="131064"/>
                </a:lnTo>
                <a:lnTo>
                  <a:pt x="2221991" y="134112"/>
                </a:lnTo>
                <a:lnTo>
                  <a:pt x="2221991" y="134112"/>
                </a:lnTo>
                <a:lnTo>
                  <a:pt x="2225040" y="134112"/>
                </a:lnTo>
                <a:lnTo>
                  <a:pt x="2228088" y="137160"/>
                </a:lnTo>
                <a:lnTo>
                  <a:pt x="2228088" y="140208"/>
                </a:lnTo>
                <a:lnTo>
                  <a:pt x="2225040" y="143256"/>
                </a:lnTo>
                <a:lnTo>
                  <a:pt x="2225040" y="143256"/>
                </a:lnTo>
                <a:lnTo>
                  <a:pt x="2112264" y="268224"/>
                </a:lnTo>
                <a:lnTo>
                  <a:pt x="2109216" y="268224"/>
                </a:lnTo>
                <a:lnTo>
                  <a:pt x="2106167" y="265176"/>
                </a:lnTo>
                <a:lnTo>
                  <a:pt x="2093976" y="140208"/>
                </a:lnTo>
                <a:lnTo>
                  <a:pt x="2093976" y="140208"/>
                </a:lnTo>
                <a:lnTo>
                  <a:pt x="2097024" y="137160"/>
                </a:lnTo>
                <a:lnTo>
                  <a:pt x="2100072" y="134112"/>
                </a:lnTo>
                <a:lnTo>
                  <a:pt x="2103120" y="134112"/>
                </a:lnTo>
                <a:lnTo>
                  <a:pt x="2103120" y="134112"/>
                </a:lnTo>
                <a:lnTo>
                  <a:pt x="2133600" y="131064"/>
                </a:lnTo>
                <a:lnTo>
                  <a:pt x="2130552" y="131064"/>
                </a:lnTo>
                <a:lnTo>
                  <a:pt x="2133600" y="131064"/>
                </a:lnTo>
                <a:lnTo>
                  <a:pt x="2130552" y="131064"/>
                </a:lnTo>
                <a:lnTo>
                  <a:pt x="2136648" y="121920"/>
                </a:lnTo>
                <a:lnTo>
                  <a:pt x="2136648" y="121920"/>
                </a:lnTo>
                <a:lnTo>
                  <a:pt x="2136648" y="121920"/>
                </a:lnTo>
                <a:lnTo>
                  <a:pt x="2139696" y="124968"/>
                </a:lnTo>
                <a:lnTo>
                  <a:pt x="2136648" y="124968"/>
                </a:lnTo>
                <a:lnTo>
                  <a:pt x="2139696" y="124968"/>
                </a:lnTo>
                <a:lnTo>
                  <a:pt x="2026920" y="124968"/>
                </a:lnTo>
                <a:lnTo>
                  <a:pt x="2029967" y="124968"/>
                </a:lnTo>
                <a:lnTo>
                  <a:pt x="2026920" y="124968"/>
                </a:lnTo>
                <a:lnTo>
                  <a:pt x="2029967" y="124968"/>
                </a:lnTo>
                <a:lnTo>
                  <a:pt x="2023872" y="134112"/>
                </a:lnTo>
                <a:lnTo>
                  <a:pt x="2023872" y="134112"/>
                </a:lnTo>
                <a:lnTo>
                  <a:pt x="2023872" y="134112"/>
                </a:lnTo>
                <a:lnTo>
                  <a:pt x="2020824" y="131064"/>
                </a:lnTo>
                <a:lnTo>
                  <a:pt x="2023872" y="131064"/>
                </a:lnTo>
                <a:lnTo>
                  <a:pt x="2020824" y="131064"/>
                </a:lnTo>
                <a:lnTo>
                  <a:pt x="2048255" y="134112"/>
                </a:lnTo>
                <a:lnTo>
                  <a:pt x="2051304" y="134112"/>
                </a:lnTo>
                <a:lnTo>
                  <a:pt x="2054352" y="137160"/>
                </a:lnTo>
                <a:lnTo>
                  <a:pt x="2054352" y="140208"/>
                </a:lnTo>
                <a:lnTo>
                  <a:pt x="2057400" y="164592"/>
                </a:lnTo>
                <a:lnTo>
                  <a:pt x="2057400" y="167640"/>
                </a:lnTo>
                <a:lnTo>
                  <a:pt x="2057400" y="170688"/>
                </a:lnTo>
                <a:lnTo>
                  <a:pt x="2054352" y="173736"/>
                </a:lnTo>
                <a:lnTo>
                  <a:pt x="1965960" y="268224"/>
                </a:lnTo>
                <a:lnTo>
                  <a:pt x="1959864" y="268224"/>
                </a:lnTo>
                <a:lnTo>
                  <a:pt x="1956816" y="265176"/>
                </a:lnTo>
                <a:lnTo>
                  <a:pt x="1947672" y="140208"/>
                </a:lnTo>
                <a:lnTo>
                  <a:pt x="1947672" y="140208"/>
                </a:lnTo>
                <a:lnTo>
                  <a:pt x="1947672" y="137160"/>
                </a:lnTo>
                <a:lnTo>
                  <a:pt x="1950720" y="134112"/>
                </a:lnTo>
                <a:lnTo>
                  <a:pt x="1953767" y="134112"/>
                </a:lnTo>
                <a:lnTo>
                  <a:pt x="1953767" y="134112"/>
                </a:lnTo>
                <a:lnTo>
                  <a:pt x="1984248" y="131064"/>
                </a:lnTo>
                <a:lnTo>
                  <a:pt x="1981200" y="131064"/>
                </a:lnTo>
                <a:lnTo>
                  <a:pt x="1984248" y="131064"/>
                </a:lnTo>
                <a:lnTo>
                  <a:pt x="1981200" y="131064"/>
                </a:lnTo>
                <a:lnTo>
                  <a:pt x="1987296" y="121920"/>
                </a:lnTo>
                <a:lnTo>
                  <a:pt x="1987296" y="121920"/>
                </a:lnTo>
                <a:lnTo>
                  <a:pt x="1987296" y="118872"/>
                </a:lnTo>
                <a:lnTo>
                  <a:pt x="1990344" y="124968"/>
                </a:lnTo>
                <a:lnTo>
                  <a:pt x="1987296" y="124968"/>
                </a:lnTo>
                <a:lnTo>
                  <a:pt x="1993391" y="118872"/>
                </a:lnTo>
                <a:close/>
                <a:moveTo>
                  <a:pt x="1350264" y="109728"/>
                </a:moveTo>
                <a:lnTo>
                  <a:pt x="1368552" y="109728"/>
                </a:lnTo>
                <a:lnTo>
                  <a:pt x="1368552" y="109728"/>
                </a:lnTo>
                <a:lnTo>
                  <a:pt x="1371600" y="112776"/>
                </a:lnTo>
                <a:lnTo>
                  <a:pt x="1374648" y="115824"/>
                </a:lnTo>
                <a:lnTo>
                  <a:pt x="1374648" y="118872"/>
                </a:lnTo>
                <a:lnTo>
                  <a:pt x="1374648" y="118872"/>
                </a:lnTo>
                <a:lnTo>
                  <a:pt x="1301496" y="298704"/>
                </a:lnTo>
                <a:lnTo>
                  <a:pt x="1301496" y="295656"/>
                </a:lnTo>
                <a:lnTo>
                  <a:pt x="1301496" y="298704"/>
                </a:lnTo>
                <a:lnTo>
                  <a:pt x="1298448" y="292608"/>
                </a:lnTo>
                <a:lnTo>
                  <a:pt x="1298448" y="292608"/>
                </a:lnTo>
                <a:lnTo>
                  <a:pt x="1298448" y="292608"/>
                </a:lnTo>
                <a:lnTo>
                  <a:pt x="1331976" y="295656"/>
                </a:lnTo>
                <a:lnTo>
                  <a:pt x="1335024" y="295656"/>
                </a:lnTo>
                <a:lnTo>
                  <a:pt x="1335024" y="298704"/>
                </a:lnTo>
                <a:lnTo>
                  <a:pt x="1338072" y="301752"/>
                </a:lnTo>
                <a:lnTo>
                  <a:pt x="1338072" y="304800"/>
                </a:lnTo>
                <a:lnTo>
                  <a:pt x="1338072" y="304800"/>
                </a:lnTo>
                <a:lnTo>
                  <a:pt x="1335024" y="316992"/>
                </a:lnTo>
                <a:lnTo>
                  <a:pt x="1331976" y="316992"/>
                </a:lnTo>
                <a:lnTo>
                  <a:pt x="1331976" y="320040"/>
                </a:lnTo>
                <a:lnTo>
                  <a:pt x="1328928" y="320040"/>
                </a:lnTo>
                <a:lnTo>
                  <a:pt x="1325879" y="323088"/>
                </a:lnTo>
                <a:lnTo>
                  <a:pt x="1325879" y="323088"/>
                </a:lnTo>
                <a:lnTo>
                  <a:pt x="1200912" y="323088"/>
                </a:lnTo>
                <a:lnTo>
                  <a:pt x="1200912" y="320040"/>
                </a:lnTo>
                <a:lnTo>
                  <a:pt x="1197864" y="320040"/>
                </a:lnTo>
                <a:lnTo>
                  <a:pt x="1194816" y="316992"/>
                </a:lnTo>
                <a:lnTo>
                  <a:pt x="1194816" y="313944"/>
                </a:lnTo>
                <a:lnTo>
                  <a:pt x="1194816" y="313944"/>
                </a:lnTo>
                <a:lnTo>
                  <a:pt x="1200912" y="301752"/>
                </a:lnTo>
                <a:lnTo>
                  <a:pt x="1200912" y="301752"/>
                </a:lnTo>
                <a:lnTo>
                  <a:pt x="1200912" y="298704"/>
                </a:lnTo>
                <a:lnTo>
                  <a:pt x="1203960" y="298704"/>
                </a:lnTo>
                <a:lnTo>
                  <a:pt x="1207008" y="295656"/>
                </a:lnTo>
                <a:lnTo>
                  <a:pt x="1207008" y="295656"/>
                </a:lnTo>
                <a:lnTo>
                  <a:pt x="1246632" y="292608"/>
                </a:lnTo>
                <a:lnTo>
                  <a:pt x="1246632" y="295656"/>
                </a:lnTo>
                <a:lnTo>
                  <a:pt x="1249679" y="292608"/>
                </a:lnTo>
                <a:lnTo>
                  <a:pt x="1246632" y="292608"/>
                </a:lnTo>
                <a:lnTo>
                  <a:pt x="1310640" y="143256"/>
                </a:lnTo>
                <a:lnTo>
                  <a:pt x="1307591" y="146304"/>
                </a:lnTo>
                <a:lnTo>
                  <a:pt x="1307591" y="143256"/>
                </a:lnTo>
                <a:lnTo>
                  <a:pt x="1310640" y="149352"/>
                </a:lnTo>
                <a:lnTo>
                  <a:pt x="1310640" y="149352"/>
                </a:lnTo>
                <a:lnTo>
                  <a:pt x="1310640" y="149352"/>
                </a:lnTo>
                <a:lnTo>
                  <a:pt x="1274064" y="143256"/>
                </a:lnTo>
                <a:lnTo>
                  <a:pt x="1271016" y="143256"/>
                </a:lnTo>
                <a:lnTo>
                  <a:pt x="1271016" y="143256"/>
                </a:lnTo>
                <a:lnTo>
                  <a:pt x="1267967" y="140208"/>
                </a:lnTo>
                <a:lnTo>
                  <a:pt x="1267967" y="137160"/>
                </a:lnTo>
                <a:lnTo>
                  <a:pt x="1267967" y="137160"/>
                </a:lnTo>
                <a:lnTo>
                  <a:pt x="1271016" y="124968"/>
                </a:lnTo>
                <a:lnTo>
                  <a:pt x="1274064" y="124968"/>
                </a:lnTo>
                <a:lnTo>
                  <a:pt x="1277112" y="121920"/>
                </a:lnTo>
                <a:lnTo>
                  <a:pt x="1277112" y="121920"/>
                </a:lnTo>
                <a:lnTo>
                  <a:pt x="1347216" y="112776"/>
                </a:lnTo>
                <a:lnTo>
                  <a:pt x="1350264" y="109728"/>
                </a:lnTo>
                <a:close/>
                <a:moveTo>
                  <a:pt x="1350264" y="121920"/>
                </a:moveTo>
                <a:lnTo>
                  <a:pt x="1280160" y="131064"/>
                </a:lnTo>
                <a:lnTo>
                  <a:pt x="1280160" y="128016"/>
                </a:lnTo>
                <a:lnTo>
                  <a:pt x="1277112" y="131064"/>
                </a:lnTo>
                <a:lnTo>
                  <a:pt x="1280160" y="128016"/>
                </a:lnTo>
                <a:lnTo>
                  <a:pt x="1277112" y="140208"/>
                </a:lnTo>
                <a:lnTo>
                  <a:pt x="1277112" y="137160"/>
                </a:lnTo>
                <a:lnTo>
                  <a:pt x="1277112" y="140208"/>
                </a:lnTo>
                <a:lnTo>
                  <a:pt x="1274064" y="134112"/>
                </a:lnTo>
                <a:lnTo>
                  <a:pt x="1274064" y="134112"/>
                </a:lnTo>
                <a:lnTo>
                  <a:pt x="1274064" y="134112"/>
                </a:lnTo>
                <a:lnTo>
                  <a:pt x="1310640" y="140208"/>
                </a:lnTo>
                <a:lnTo>
                  <a:pt x="1313688" y="140208"/>
                </a:lnTo>
                <a:lnTo>
                  <a:pt x="1313688" y="140208"/>
                </a:lnTo>
                <a:lnTo>
                  <a:pt x="1316736" y="143256"/>
                </a:lnTo>
                <a:lnTo>
                  <a:pt x="1316736" y="146304"/>
                </a:lnTo>
                <a:lnTo>
                  <a:pt x="1316736" y="146304"/>
                </a:lnTo>
                <a:lnTo>
                  <a:pt x="1255776" y="298704"/>
                </a:lnTo>
                <a:lnTo>
                  <a:pt x="1252728" y="298704"/>
                </a:lnTo>
                <a:lnTo>
                  <a:pt x="1249679" y="301752"/>
                </a:lnTo>
                <a:lnTo>
                  <a:pt x="1249679" y="301752"/>
                </a:lnTo>
                <a:lnTo>
                  <a:pt x="1210055" y="304800"/>
                </a:lnTo>
                <a:lnTo>
                  <a:pt x="1210055" y="304800"/>
                </a:lnTo>
                <a:lnTo>
                  <a:pt x="1207008" y="304800"/>
                </a:lnTo>
                <a:lnTo>
                  <a:pt x="1210055" y="304800"/>
                </a:lnTo>
                <a:lnTo>
                  <a:pt x="1207008" y="304800"/>
                </a:lnTo>
                <a:lnTo>
                  <a:pt x="1210055" y="304800"/>
                </a:lnTo>
                <a:lnTo>
                  <a:pt x="1203960" y="316992"/>
                </a:lnTo>
                <a:lnTo>
                  <a:pt x="1203960" y="313944"/>
                </a:lnTo>
                <a:lnTo>
                  <a:pt x="1203960" y="316992"/>
                </a:lnTo>
                <a:lnTo>
                  <a:pt x="1200912" y="310896"/>
                </a:lnTo>
                <a:lnTo>
                  <a:pt x="1203960" y="313944"/>
                </a:lnTo>
                <a:lnTo>
                  <a:pt x="1200912" y="313944"/>
                </a:lnTo>
                <a:lnTo>
                  <a:pt x="1325879" y="313944"/>
                </a:lnTo>
                <a:lnTo>
                  <a:pt x="1325879" y="313944"/>
                </a:lnTo>
                <a:lnTo>
                  <a:pt x="1325879" y="310896"/>
                </a:lnTo>
                <a:lnTo>
                  <a:pt x="1325879" y="313944"/>
                </a:lnTo>
                <a:lnTo>
                  <a:pt x="1325879" y="310896"/>
                </a:lnTo>
                <a:lnTo>
                  <a:pt x="1325879" y="313944"/>
                </a:lnTo>
                <a:lnTo>
                  <a:pt x="1328928" y="301752"/>
                </a:lnTo>
                <a:lnTo>
                  <a:pt x="1328928" y="304800"/>
                </a:lnTo>
                <a:lnTo>
                  <a:pt x="1328928" y="301752"/>
                </a:lnTo>
                <a:lnTo>
                  <a:pt x="1331976" y="304800"/>
                </a:lnTo>
                <a:lnTo>
                  <a:pt x="1331976" y="304800"/>
                </a:lnTo>
                <a:lnTo>
                  <a:pt x="1331976" y="304800"/>
                </a:lnTo>
                <a:lnTo>
                  <a:pt x="1298448" y="301752"/>
                </a:lnTo>
                <a:lnTo>
                  <a:pt x="1295400" y="301752"/>
                </a:lnTo>
                <a:lnTo>
                  <a:pt x="1295400" y="301752"/>
                </a:lnTo>
                <a:lnTo>
                  <a:pt x="1292352" y="298704"/>
                </a:lnTo>
                <a:lnTo>
                  <a:pt x="1292352" y="295656"/>
                </a:lnTo>
                <a:lnTo>
                  <a:pt x="1292352" y="292608"/>
                </a:lnTo>
                <a:lnTo>
                  <a:pt x="1365504" y="115824"/>
                </a:lnTo>
                <a:lnTo>
                  <a:pt x="1365504" y="115824"/>
                </a:lnTo>
                <a:lnTo>
                  <a:pt x="1365504" y="115824"/>
                </a:lnTo>
                <a:lnTo>
                  <a:pt x="1368552" y="121920"/>
                </a:lnTo>
                <a:lnTo>
                  <a:pt x="1365504" y="118872"/>
                </a:lnTo>
                <a:lnTo>
                  <a:pt x="1368552" y="118872"/>
                </a:lnTo>
                <a:lnTo>
                  <a:pt x="1353312" y="118872"/>
                </a:lnTo>
                <a:lnTo>
                  <a:pt x="1350264" y="121920"/>
                </a:lnTo>
                <a:close/>
                <a:moveTo>
                  <a:pt x="1039367" y="109728"/>
                </a:moveTo>
                <a:lnTo>
                  <a:pt x="1069848" y="109728"/>
                </a:lnTo>
                <a:lnTo>
                  <a:pt x="1069848" y="109728"/>
                </a:lnTo>
                <a:lnTo>
                  <a:pt x="1097279" y="115824"/>
                </a:lnTo>
                <a:lnTo>
                  <a:pt x="1097279" y="118872"/>
                </a:lnTo>
                <a:lnTo>
                  <a:pt x="1100328" y="118872"/>
                </a:lnTo>
                <a:lnTo>
                  <a:pt x="1103376" y="121920"/>
                </a:lnTo>
                <a:lnTo>
                  <a:pt x="1103376" y="124968"/>
                </a:lnTo>
                <a:lnTo>
                  <a:pt x="1103376" y="124968"/>
                </a:lnTo>
                <a:lnTo>
                  <a:pt x="1082040" y="176784"/>
                </a:lnTo>
                <a:lnTo>
                  <a:pt x="1082040" y="179832"/>
                </a:lnTo>
                <a:lnTo>
                  <a:pt x="1078991" y="179832"/>
                </a:lnTo>
                <a:lnTo>
                  <a:pt x="1075944" y="179832"/>
                </a:lnTo>
                <a:lnTo>
                  <a:pt x="1072896" y="182880"/>
                </a:lnTo>
                <a:lnTo>
                  <a:pt x="1072896" y="182880"/>
                </a:lnTo>
                <a:lnTo>
                  <a:pt x="1057655" y="182880"/>
                </a:lnTo>
                <a:lnTo>
                  <a:pt x="1054608" y="179832"/>
                </a:lnTo>
                <a:lnTo>
                  <a:pt x="1051560" y="179832"/>
                </a:lnTo>
                <a:lnTo>
                  <a:pt x="1051560" y="176784"/>
                </a:lnTo>
                <a:lnTo>
                  <a:pt x="1051560" y="176784"/>
                </a:lnTo>
                <a:lnTo>
                  <a:pt x="1051560" y="173736"/>
                </a:lnTo>
                <a:lnTo>
                  <a:pt x="1054608" y="140208"/>
                </a:lnTo>
                <a:lnTo>
                  <a:pt x="1054608" y="140208"/>
                </a:lnTo>
                <a:lnTo>
                  <a:pt x="1054608" y="137160"/>
                </a:lnTo>
                <a:lnTo>
                  <a:pt x="1057655" y="140208"/>
                </a:lnTo>
                <a:lnTo>
                  <a:pt x="1054608" y="140208"/>
                </a:lnTo>
                <a:lnTo>
                  <a:pt x="1057655" y="140208"/>
                </a:lnTo>
                <a:lnTo>
                  <a:pt x="1045464" y="137160"/>
                </a:lnTo>
                <a:lnTo>
                  <a:pt x="1045464" y="137160"/>
                </a:lnTo>
                <a:lnTo>
                  <a:pt x="1030224" y="137160"/>
                </a:lnTo>
                <a:lnTo>
                  <a:pt x="1030224" y="137160"/>
                </a:lnTo>
                <a:lnTo>
                  <a:pt x="1018032" y="137160"/>
                </a:lnTo>
                <a:lnTo>
                  <a:pt x="1018032" y="137160"/>
                </a:lnTo>
                <a:lnTo>
                  <a:pt x="1005840" y="140208"/>
                </a:lnTo>
                <a:lnTo>
                  <a:pt x="1005840" y="140208"/>
                </a:lnTo>
                <a:lnTo>
                  <a:pt x="996696" y="146304"/>
                </a:lnTo>
                <a:lnTo>
                  <a:pt x="996696" y="146304"/>
                </a:lnTo>
                <a:lnTo>
                  <a:pt x="987552" y="152400"/>
                </a:lnTo>
                <a:lnTo>
                  <a:pt x="987552" y="152400"/>
                </a:lnTo>
                <a:lnTo>
                  <a:pt x="981455" y="158496"/>
                </a:lnTo>
                <a:lnTo>
                  <a:pt x="981455" y="155448"/>
                </a:lnTo>
                <a:lnTo>
                  <a:pt x="978408" y="164592"/>
                </a:lnTo>
                <a:lnTo>
                  <a:pt x="978408" y="161544"/>
                </a:lnTo>
                <a:lnTo>
                  <a:pt x="978408" y="167640"/>
                </a:lnTo>
                <a:lnTo>
                  <a:pt x="978408" y="167640"/>
                </a:lnTo>
                <a:lnTo>
                  <a:pt x="978408" y="170688"/>
                </a:lnTo>
                <a:lnTo>
                  <a:pt x="978408" y="170688"/>
                </a:lnTo>
                <a:lnTo>
                  <a:pt x="978408" y="173736"/>
                </a:lnTo>
                <a:lnTo>
                  <a:pt x="978408" y="173736"/>
                </a:lnTo>
                <a:lnTo>
                  <a:pt x="981455" y="176784"/>
                </a:lnTo>
                <a:lnTo>
                  <a:pt x="981455" y="176784"/>
                </a:lnTo>
                <a:lnTo>
                  <a:pt x="984504" y="179832"/>
                </a:lnTo>
                <a:lnTo>
                  <a:pt x="984504" y="179832"/>
                </a:lnTo>
                <a:lnTo>
                  <a:pt x="987552" y="185928"/>
                </a:lnTo>
                <a:lnTo>
                  <a:pt x="993648" y="188976"/>
                </a:lnTo>
                <a:lnTo>
                  <a:pt x="1002791" y="192024"/>
                </a:lnTo>
                <a:lnTo>
                  <a:pt x="1021079" y="198120"/>
                </a:lnTo>
                <a:lnTo>
                  <a:pt x="1033272" y="204216"/>
                </a:lnTo>
                <a:lnTo>
                  <a:pt x="1045464" y="210312"/>
                </a:lnTo>
                <a:lnTo>
                  <a:pt x="1045464" y="210312"/>
                </a:lnTo>
                <a:lnTo>
                  <a:pt x="1051560" y="216408"/>
                </a:lnTo>
                <a:lnTo>
                  <a:pt x="1054608" y="216408"/>
                </a:lnTo>
                <a:lnTo>
                  <a:pt x="1060704" y="225552"/>
                </a:lnTo>
                <a:lnTo>
                  <a:pt x="1060704" y="225552"/>
                </a:lnTo>
                <a:lnTo>
                  <a:pt x="1063752" y="231648"/>
                </a:lnTo>
                <a:lnTo>
                  <a:pt x="1063752" y="234696"/>
                </a:lnTo>
                <a:lnTo>
                  <a:pt x="1066800" y="240792"/>
                </a:lnTo>
                <a:lnTo>
                  <a:pt x="1066800" y="243840"/>
                </a:lnTo>
                <a:lnTo>
                  <a:pt x="1063752" y="249936"/>
                </a:lnTo>
                <a:lnTo>
                  <a:pt x="1063752" y="249936"/>
                </a:lnTo>
                <a:lnTo>
                  <a:pt x="1063752" y="259080"/>
                </a:lnTo>
                <a:lnTo>
                  <a:pt x="1060704" y="262128"/>
                </a:lnTo>
                <a:lnTo>
                  <a:pt x="1054608" y="274320"/>
                </a:lnTo>
                <a:lnTo>
                  <a:pt x="1054608" y="277368"/>
                </a:lnTo>
                <a:lnTo>
                  <a:pt x="1042416" y="289560"/>
                </a:lnTo>
                <a:lnTo>
                  <a:pt x="1042416" y="289560"/>
                </a:lnTo>
                <a:lnTo>
                  <a:pt x="1027176" y="301752"/>
                </a:lnTo>
                <a:lnTo>
                  <a:pt x="1027176" y="301752"/>
                </a:lnTo>
                <a:lnTo>
                  <a:pt x="1008888" y="310896"/>
                </a:lnTo>
                <a:lnTo>
                  <a:pt x="990600" y="320040"/>
                </a:lnTo>
                <a:lnTo>
                  <a:pt x="972312" y="323088"/>
                </a:lnTo>
                <a:lnTo>
                  <a:pt x="954024" y="326136"/>
                </a:lnTo>
                <a:lnTo>
                  <a:pt x="935736" y="329184"/>
                </a:lnTo>
                <a:lnTo>
                  <a:pt x="920496" y="326136"/>
                </a:lnTo>
                <a:lnTo>
                  <a:pt x="905255" y="326136"/>
                </a:lnTo>
                <a:lnTo>
                  <a:pt x="890016" y="323088"/>
                </a:lnTo>
                <a:lnTo>
                  <a:pt x="874776" y="316992"/>
                </a:lnTo>
                <a:lnTo>
                  <a:pt x="871728" y="316992"/>
                </a:lnTo>
                <a:lnTo>
                  <a:pt x="871728" y="316992"/>
                </a:lnTo>
                <a:lnTo>
                  <a:pt x="868679" y="310896"/>
                </a:lnTo>
                <a:lnTo>
                  <a:pt x="868679" y="310896"/>
                </a:lnTo>
                <a:lnTo>
                  <a:pt x="868679" y="307848"/>
                </a:lnTo>
                <a:lnTo>
                  <a:pt x="890016" y="256032"/>
                </a:lnTo>
                <a:lnTo>
                  <a:pt x="893064" y="252984"/>
                </a:lnTo>
                <a:lnTo>
                  <a:pt x="896112" y="252984"/>
                </a:lnTo>
                <a:lnTo>
                  <a:pt x="899160" y="252984"/>
                </a:lnTo>
                <a:lnTo>
                  <a:pt x="914400" y="252984"/>
                </a:lnTo>
                <a:lnTo>
                  <a:pt x="914400" y="252984"/>
                </a:lnTo>
                <a:lnTo>
                  <a:pt x="917448" y="252984"/>
                </a:lnTo>
                <a:lnTo>
                  <a:pt x="920496" y="256032"/>
                </a:lnTo>
                <a:lnTo>
                  <a:pt x="920496" y="256032"/>
                </a:lnTo>
                <a:lnTo>
                  <a:pt x="920496" y="259080"/>
                </a:lnTo>
                <a:lnTo>
                  <a:pt x="914400" y="295656"/>
                </a:lnTo>
                <a:lnTo>
                  <a:pt x="914400" y="292608"/>
                </a:lnTo>
                <a:lnTo>
                  <a:pt x="917448" y="295656"/>
                </a:lnTo>
                <a:lnTo>
                  <a:pt x="914400" y="292608"/>
                </a:lnTo>
                <a:lnTo>
                  <a:pt x="929640" y="298704"/>
                </a:lnTo>
                <a:lnTo>
                  <a:pt x="929640" y="298704"/>
                </a:lnTo>
                <a:lnTo>
                  <a:pt x="947928" y="298704"/>
                </a:lnTo>
                <a:lnTo>
                  <a:pt x="947928" y="298704"/>
                </a:lnTo>
                <a:lnTo>
                  <a:pt x="969264" y="298704"/>
                </a:lnTo>
                <a:lnTo>
                  <a:pt x="969264" y="298704"/>
                </a:lnTo>
                <a:lnTo>
                  <a:pt x="984504" y="292608"/>
                </a:lnTo>
                <a:lnTo>
                  <a:pt x="984504" y="292608"/>
                </a:lnTo>
                <a:lnTo>
                  <a:pt x="996696" y="283464"/>
                </a:lnTo>
                <a:lnTo>
                  <a:pt x="996696" y="283464"/>
                </a:lnTo>
                <a:lnTo>
                  <a:pt x="1005840" y="268224"/>
                </a:lnTo>
                <a:lnTo>
                  <a:pt x="1002791" y="271272"/>
                </a:lnTo>
                <a:lnTo>
                  <a:pt x="1005840" y="262128"/>
                </a:lnTo>
                <a:lnTo>
                  <a:pt x="1005840" y="262128"/>
                </a:lnTo>
                <a:lnTo>
                  <a:pt x="1005840" y="256032"/>
                </a:lnTo>
                <a:lnTo>
                  <a:pt x="1005840" y="256032"/>
                </a:lnTo>
                <a:lnTo>
                  <a:pt x="999744" y="249936"/>
                </a:lnTo>
                <a:lnTo>
                  <a:pt x="1002791" y="252984"/>
                </a:lnTo>
                <a:lnTo>
                  <a:pt x="993648" y="246888"/>
                </a:lnTo>
                <a:lnTo>
                  <a:pt x="993648" y="246888"/>
                </a:lnTo>
                <a:lnTo>
                  <a:pt x="990600" y="243840"/>
                </a:lnTo>
                <a:lnTo>
                  <a:pt x="981455" y="240792"/>
                </a:lnTo>
                <a:lnTo>
                  <a:pt x="960120" y="234696"/>
                </a:lnTo>
                <a:lnTo>
                  <a:pt x="947928" y="228600"/>
                </a:lnTo>
                <a:lnTo>
                  <a:pt x="938784" y="222504"/>
                </a:lnTo>
                <a:lnTo>
                  <a:pt x="938784" y="222504"/>
                </a:lnTo>
                <a:lnTo>
                  <a:pt x="932688" y="216408"/>
                </a:lnTo>
                <a:lnTo>
                  <a:pt x="929640" y="216408"/>
                </a:lnTo>
                <a:lnTo>
                  <a:pt x="926591" y="207264"/>
                </a:lnTo>
                <a:lnTo>
                  <a:pt x="923544" y="207264"/>
                </a:lnTo>
                <a:lnTo>
                  <a:pt x="920496" y="201168"/>
                </a:lnTo>
                <a:lnTo>
                  <a:pt x="920496" y="198120"/>
                </a:lnTo>
                <a:lnTo>
                  <a:pt x="920496" y="192024"/>
                </a:lnTo>
                <a:lnTo>
                  <a:pt x="920496" y="188976"/>
                </a:lnTo>
                <a:lnTo>
                  <a:pt x="920496" y="179832"/>
                </a:lnTo>
                <a:lnTo>
                  <a:pt x="920496" y="179832"/>
                </a:lnTo>
                <a:lnTo>
                  <a:pt x="923544" y="170688"/>
                </a:lnTo>
                <a:lnTo>
                  <a:pt x="923544" y="170688"/>
                </a:lnTo>
                <a:lnTo>
                  <a:pt x="929640" y="158496"/>
                </a:lnTo>
                <a:lnTo>
                  <a:pt x="932688" y="155448"/>
                </a:lnTo>
                <a:lnTo>
                  <a:pt x="941832" y="146304"/>
                </a:lnTo>
                <a:lnTo>
                  <a:pt x="941832" y="143256"/>
                </a:lnTo>
                <a:lnTo>
                  <a:pt x="957072" y="134112"/>
                </a:lnTo>
                <a:lnTo>
                  <a:pt x="957072" y="134112"/>
                </a:lnTo>
                <a:lnTo>
                  <a:pt x="972312" y="124968"/>
                </a:lnTo>
                <a:lnTo>
                  <a:pt x="987552" y="118872"/>
                </a:lnTo>
                <a:lnTo>
                  <a:pt x="1005840" y="112776"/>
                </a:lnTo>
                <a:lnTo>
                  <a:pt x="1024128" y="109728"/>
                </a:lnTo>
                <a:lnTo>
                  <a:pt x="1039367" y="109728"/>
                </a:lnTo>
                <a:close/>
                <a:moveTo>
                  <a:pt x="1024128" y="118872"/>
                </a:moveTo>
                <a:lnTo>
                  <a:pt x="1008888" y="121920"/>
                </a:lnTo>
                <a:lnTo>
                  <a:pt x="993648" y="124968"/>
                </a:lnTo>
                <a:lnTo>
                  <a:pt x="978408" y="131064"/>
                </a:lnTo>
                <a:lnTo>
                  <a:pt x="960120" y="140208"/>
                </a:lnTo>
                <a:lnTo>
                  <a:pt x="960120" y="140208"/>
                </a:lnTo>
                <a:lnTo>
                  <a:pt x="947928" y="152400"/>
                </a:lnTo>
                <a:lnTo>
                  <a:pt x="947928" y="152400"/>
                </a:lnTo>
                <a:lnTo>
                  <a:pt x="938784" y="161544"/>
                </a:lnTo>
                <a:lnTo>
                  <a:pt x="938784" y="161544"/>
                </a:lnTo>
                <a:lnTo>
                  <a:pt x="932688" y="173736"/>
                </a:lnTo>
                <a:lnTo>
                  <a:pt x="932688" y="173736"/>
                </a:lnTo>
                <a:lnTo>
                  <a:pt x="929640" y="182880"/>
                </a:lnTo>
                <a:lnTo>
                  <a:pt x="929640" y="182880"/>
                </a:lnTo>
                <a:lnTo>
                  <a:pt x="929640" y="188976"/>
                </a:lnTo>
                <a:lnTo>
                  <a:pt x="929640" y="188976"/>
                </a:lnTo>
                <a:lnTo>
                  <a:pt x="929640" y="198120"/>
                </a:lnTo>
                <a:lnTo>
                  <a:pt x="929640" y="195072"/>
                </a:lnTo>
                <a:lnTo>
                  <a:pt x="932688" y="204216"/>
                </a:lnTo>
                <a:lnTo>
                  <a:pt x="932688" y="201168"/>
                </a:lnTo>
                <a:lnTo>
                  <a:pt x="938784" y="210312"/>
                </a:lnTo>
                <a:lnTo>
                  <a:pt x="935736" y="207264"/>
                </a:lnTo>
                <a:lnTo>
                  <a:pt x="944879" y="213360"/>
                </a:lnTo>
                <a:lnTo>
                  <a:pt x="944879" y="213360"/>
                </a:lnTo>
                <a:lnTo>
                  <a:pt x="954024" y="219456"/>
                </a:lnTo>
                <a:lnTo>
                  <a:pt x="963167" y="225552"/>
                </a:lnTo>
                <a:lnTo>
                  <a:pt x="984504" y="231648"/>
                </a:lnTo>
                <a:lnTo>
                  <a:pt x="993648" y="237744"/>
                </a:lnTo>
                <a:lnTo>
                  <a:pt x="999744" y="237744"/>
                </a:lnTo>
                <a:lnTo>
                  <a:pt x="999744" y="237744"/>
                </a:lnTo>
                <a:lnTo>
                  <a:pt x="1005840" y="243840"/>
                </a:lnTo>
                <a:lnTo>
                  <a:pt x="1008888" y="246888"/>
                </a:lnTo>
                <a:lnTo>
                  <a:pt x="1011936" y="252984"/>
                </a:lnTo>
                <a:lnTo>
                  <a:pt x="1014984" y="252984"/>
                </a:lnTo>
                <a:lnTo>
                  <a:pt x="1014984" y="262128"/>
                </a:lnTo>
                <a:lnTo>
                  <a:pt x="1014984" y="265176"/>
                </a:lnTo>
                <a:lnTo>
                  <a:pt x="1011936" y="271272"/>
                </a:lnTo>
                <a:lnTo>
                  <a:pt x="1011936" y="274320"/>
                </a:lnTo>
                <a:lnTo>
                  <a:pt x="1002791" y="289560"/>
                </a:lnTo>
                <a:lnTo>
                  <a:pt x="1002791" y="289560"/>
                </a:lnTo>
                <a:lnTo>
                  <a:pt x="990600" y="298704"/>
                </a:lnTo>
                <a:lnTo>
                  <a:pt x="987552" y="301752"/>
                </a:lnTo>
                <a:lnTo>
                  <a:pt x="972312" y="307848"/>
                </a:lnTo>
                <a:lnTo>
                  <a:pt x="969264" y="307848"/>
                </a:lnTo>
                <a:lnTo>
                  <a:pt x="947928" y="307848"/>
                </a:lnTo>
                <a:lnTo>
                  <a:pt x="947928" y="307848"/>
                </a:lnTo>
                <a:lnTo>
                  <a:pt x="929640" y="307848"/>
                </a:lnTo>
                <a:lnTo>
                  <a:pt x="926591" y="307848"/>
                </a:lnTo>
                <a:lnTo>
                  <a:pt x="911352" y="301752"/>
                </a:lnTo>
                <a:lnTo>
                  <a:pt x="908304" y="298704"/>
                </a:lnTo>
                <a:lnTo>
                  <a:pt x="905255" y="295656"/>
                </a:lnTo>
                <a:lnTo>
                  <a:pt x="905255" y="292608"/>
                </a:lnTo>
                <a:lnTo>
                  <a:pt x="911352" y="256032"/>
                </a:lnTo>
                <a:lnTo>
                  <a:pt x="911352" y="259080"/>
                </a:lnTo>
                <a:lnTo>
                  <a:pt x="911352" y="256032"/>
                </a:lnTo>
                <a:lnTo>
                  <a:pt x="917448" y="262128"/>
                </a:lnTo>
                <a:lnTo>
                  <a:pt x="914400" y="262128"/>
                </a:lnTo>
                <a:lnTo>
                  <a:pt x="914400" y="262128"/>
                </a:lnTo>
                <a:lnTo>
                  <a:pt x="899160" y="262128"/>
                </a:lnTo>
                <a:lnTo>
                  <a:pt x="899160" y="259080"/>
                </a:lnTo>
                <a:lnTo>
                  <a:pt x="896112" y="262128"/>
                </a:lnTo>
                <a:lnTo>
                  <a:pt x="899160" y="259080"/>
                </a:lnTo>
                <a:lnTo>
                  <a:pt x="877824" y="313944"/>
                </a:lnTo>
                <a:lnTo>
                  <a:pt x="877824" y="310896"/>
                </a:lnTo>
                <a:lnTo>
                  <a:pt x="877824" y="310896"/>
                </a:lnTo>
                <a:lnTo>
                  <a:pt x="874776" y="307848"/>
                </a:lnTo>
                <a:lnTo>
                  <a:pt x="877824" y="307848"/>
                </a:lnTo>
                <a:lnTo>
                  <a:pt x="874776" y="307848"/>
                </a:lnTo>
                <a:lnTo>
                  <a:pt x="893064" y="313944"/>
                </a:lnTo>
                <a:lnTo>
                  <a:pt x="908304" y="316992"/>
                </a:lnTo>
                <a:lnTo>
                  <a:pt x="920496" y="316992"/>
                </a:lnTo>
                <a:lnTo>
                  <a:pt x="935736" y="320040"/>
                </a:lnTo>
                <a:lnTo>
                  <a:pt x="954024" y="316992"/>
                </a:lnTo>
                <a:lnTo>
                  <a:pt x="972312" y="313944"/>
                </a:lnTo>
                <a:lnTo>
                  <a:pt x="987552" y="310896"/>
                </a:lnTo>
                <a:lnTo>
                  <a:pt x="1005840" y="304800"/>
                </a:lnTo>
                <a:lnTo>
                  <a:pt x="1021079" y="292608"/>
                </a:lnTo>
                <a:lnTo>
                  <a:pt x="1021079" y="292608"/>
                </a:lnTo>
                <a:lnTo>
                  <a:pt x="1036320" y="283464"/>
                </a:lnTo>
                <a:lnTo>
                  <a:pt x="1036320" y="283464"/>
                </a:lnTo>
                <a:lnTo>
                  <a:pt x="1045464" y="271272"/>
                </a:lnTo>
                <a:lnTo>
                  <a:pt x="1045464" y="271272"/>
                </a:lnTo>
                <a:lnTo>
                  <a:pt x="1054608" y="256032"/>
                </a:lnTo>
                <a:lnTo>
                  <a:pt x="1054608" y="256032"/>
                </a:lnTo>
                <a:lnTo>
                  <a:pt x="1057655" y="249936"/>
                </a:lnTo>
                <a:lnTo>
                  <a:pt x="1054608" y="249936"/>
                </a:lnTo>
                <a:lnTo>
                  <a:pt x="1057655" y="240792"/>
                </a:lnTo>
                <a:lnTo>
                  <a:pt x="1057655" y="243840"/>
                </a:lnTo>
                <a:lnTo>
                  <a:pt x="1054608" y="234696"/>
                </a:lnTo>
                <a:lnTo>
                  <a:pt x="1054608" y="237744"/>
                </a:lnTo>
                <a:lnTo>
                  <a:pt x="1051560" y="228600"/>
                </a:lnTo>
                <a:lnTo>
                  <a:pt x="1051560" y="231648"/>
                </a:lnTo>
                <a:lnTo>
                  <a:pt x="1045464" y="222504"/>
                </a:lnTo>
                <a:lnTo>
                  <a:pt x="1048512" y="225552"/>
                </a:lnTo>
                <a:lnTo>
                  <a:pt x="1039367" y="216408"/>
                </a:lnTo>
                <a:lnTo>
                  <a:pt x="1039367" y="219456"/>
                </a:lnTo>
                <a:lnTo>
                  <a:pt x="1030224" y="213360"/>
                </a:lnTo>
                <a:lnTo>
                  <a:pt x="1018032" y="207264"/>
                </a:lnTo>
                <a:lnTo>
                  <a:pt x="999744" y="198120"/>
                </a:lnTo>
                <a:lnTo>
                  <a:pt x="990600" y="195072"/>
                </a:lnTo>
                <a:lnTo>
                  <a:pt x="984504" y="192024"/>
                </a:lnTo>
                <a:lnTo>
                  <a:pt x="978408" y="188976"/>
                </a:lnTo>
                <a:lnTo>
                  <a:pt x="978408" y="188976"/>
                </a:lnTo>
                <a:lnTo>
                  <a:pt x="972312" y="182880"/>
                </a:lnTo>
                <a:lnTo>
                  <a:pt x="972312" y="182880"/>
                </a:lnTo>
                <a:lnTo>
                  <a:pt x="969264" y="179832"/>
                </a:lnTo>
                <a:lnTo>
                  <a:pt x="969264" y="176784"/>
                </a:lnTo>
                <a:lnTo>
                  <a:pt x="969264" y="173736"/>
                </a:lnTo>
                <a:lnTo>
                  <a:pt x="969264" y="170688"/>
                </a:lnTo>
                <a:lnTo>
                  <a:pt x="969264" y="167640"/>
                </a:lnTo>
                <a:lnTo>
                  <a:pt x="969264" y="164592"/>
                </a:lnTo>
                <a:lnTo>
                  <a:pt x="969264" y="161544"/>
                </a:lnTo>
                <a:lnTo>
                  <a:pt x="972312" y="158496"/>
                </a:lnTo>
                <a:lnTo>
                  <a:pt x="975360" y="152400"/>
                </a:lnTo>
                <a:lnTo>
                  <a:pt x="975360" y="152400"/>
                </a:lnTo>
                <a:lnTo>
                  <a:pt x="981455" y="146304"/>
                </a:lnTo>
                <a:lnTo>
                  <a:pt x="981455" y="143256"/>
                </a:lnTo>
                <a:lnTo>
                  <a:pt x="990600" y="137160"/>
                </a:lnTo>
                <a:lnTo>
                  <a:pt x="990600" y="137160"/>
                </a:lnTo>
                <a:lnTo>
                  <a:pt x="1002791" y="131064"/>
                </a:lnTo>
                <a:lnTo>
                  <a:pt x="1002791" y="131064"/>
                </a:lnTo>
                <a:lnTo>
                  <a:pt x="1014984" y="128016"/>
                </a:lnTo>
                <a:lnTo>
                  <a:pt x="1018032" y="128016"/>
                </a:lnTo>
                <a:lnTo>
                  <a:pt x="1030224" y="128016"/>
                </a:lnTo>
                <a:lnTo>
                  <a:pt x="1030224" y="128016"/>
                </a:lnTo>
                <a:lnTo>
                  <a:pt x="1045464" y="128016"/>
                </a:lnTo>
                <a:lnTo>
                  <a:pt x="1048512" y="128016"/>
                </a:lnTo>
                <a:lnTo>
                  <a:pt x="1060704" y="134112"/>
                </a:lnTo>
                <a:lnTo>
                  <a:pt x="1063752" y="134112"/>
                </a:lnTo>
                <a:lnTo>
                  <a:pt x="1063752" y="134112"/>
                </a:lnTo>
                <a:lnTo>
                  <a:pt x="1063752" y="137160"/>
                </a:lnTo>
                <a:lnTo>
                  <a:pt x="1063752" y="140208"/>
                </a:lnTo>
                <a:lnTo>
                  <a:pt x="1063752" y="140208"/>
                </a:lnTo>
                <a:lnTo>
                  <a:pt x="1057655" y="176784"/>
                </a:lnTo>
                <a:lnTo>
                  <a:pt x="1057655" y="173736"/>
                </a:lnTo>
                <a:lnTo>
                  <a:pt x="1060704" y="176784"/>
                </a:lnTo>
                <a:lnTo>
                  <a:pt x="1057655" y="170688"/>
                </a:lnTo>
                <a:lnTo>
                  <a:pt x="1057655" y="173736"/>
                </a:lnTo>
                <a:lnTo>
                  <a:pt x="1057655" y="173736"/>
                </a:lnTo>
                <a:lnTo>
                  <a:pt x="1072896" y="173736"/>
                </a:lnTo>
                <a:lnTo>
                  <a:pt x="1072896" y="173736"/>
                </a:lnTo>
                <a:lnTo>
                  <a:pt x="1075944" y="173736"/>
                </a:lnTo>
                <a:lnTo>
                  <a:pt x="1072896" y="173736"/>
                </a:lnTo>
                <a:lnTo>
                  <a:pt x="1072896" y="173736"/>
                </a:lnTo>
                <a:lnTo>
                  <a:pt x="1072896" y="173736"/>
                </a:lnTo>
                <a:lnTo>
                  <a:pt x="1094232" y="121920"/>
                </a:lnTo>
                <a:lnTo>
                  <a:pt x="1094232" y="124968"/>
                </a:lnTo>
                <a:lnTo>
                  <a:pt x="1094232" y="121920"/>
                </a:lnTo>
                <a:lnTo>
                  <a:pt x="1097279" y="128016"/>
                </a:lnTo>
                <a:lnTo>
                  <a:pt x="1094232" y="124968"/>
                </a:lnTo>
                <a:lnTo>
                  <a:pt x="1094232" y="124968"/>
                </a:lnTo>
                <a:lnTo>
                  <a:pt x="1066800" y="118872"/>
                </a:lnTo>
                <a:lnTo>
                  <a:pt x="1069848" y="118872"/>
                </a:lnTo>
                <a:lnTo>
                  <a:pt x="1042416" y="118872"/>
                </a:lnTo>
                <a:lnTo>
                  <a:pt x="1024128" y="118872"/>
                </a:lnTo>
                <a:close/>
                <a:moveTo>
                  <a:pt x="822960" y="109728"/>
                </a:moveTo>
                <a:lnTo>
                  <a:pt x="822960" y="109728"/>
                </a:lnTo>
                <a:lnTo>
                  <a:pt x="844296" y="109728"/>
                </a:lnTo>
                <a:lnTo>
                  <a:pt x="844296" y="109728"/>
                </a:lnTo>
                <a:lnTo>
                  <a:pt x="862584" y="115824"/>
                </a:lnTo>
                <a:lnTo>
                  <a:pt x="862584" y="115824"/>
                </a:lnTo>
                <a:lnTo>
                  <a:pt x="874776" y="124968"/>
                </a:lnTo>
                <a:lnTo>
                  <a:pt x="874776" y="128016"/>
                </a:lnTo>
                <a:lnTo>
                  <a:pt x="883920" y="140208"/>
                </a:lnTo>
                <a:lnTo>
                  <a:pt x="886967" y="140208"/>
                </a:lnTo>
                <a:lnTo>
                  <a:pt x="890016" y="155448"/>
                </a:lnTo>
                <a:lnTo>
                  <a:pt x="890016" y="155448"/>
                </a:lnTo>
                <a:lnTo>
                  <a:pt x="893064" y="170688"/>
                </a:lnTo>
                <a:lnTo>
                  <a:pt x="893064" y="173736"/>
                </a:lnTo>
                <a:lnTo>
                  <a:pt x="890016" y="188976"/>
                </a:lnTo>
                <a:lnTo>
                  <a:pt x="890016" y="188976"/>
                </a:lnTo>
                <a:lnTo>
                  <a:pt x="883920" y="207264"/>
                </a:lnTo>
                <a:lnTo>
                  <a:pt x="883920" y="207264"/>
                </a:lnTo>
                <a:lnTo>
                  <a:pt x="871728" y="231648"/>
                </a:lnTo>
                <a:lnTo>
                  <a:pt x="871728" y="234696"/>
                </a:lnTo>
                <a:lnTo>
                  <a:pt x="856488" y="256032"/>
                </a:lnTo>
                <a:lnTo>
                  <a:pt x="853440" y="256032"/>
                </a:lnTo>
                <a:lnTo>
                  <a:pt x="835152" y="274320"/>
                </a:lnTo>
                <a:lnTo>
                  <a:pt x="810767" y="292608"/>
                </a:lnTo>
                <a:lnTo>
                  <a:pt x="810767" y="292608"/>
                </a:lnTo>
                <a:lnTo>
                  <a:pt x="786384" y="307848"/>
                </a:lnTo>
                <a:lnTo>
                  <a:pt x="755904" y="320040"/>
                </a:lnTo>
                <a:lnTo>
                  <a:pt x="755904" y="320040"/>
                </a:lnTo>
                <a:lnTo>
                  <a:pt x="728472" y="326136"/>
                </a:lnTo>
                <a:lnTo>
                  <a:pt x="728472" y="326136"/>
                </a:lnTo>
                <a:lnTo>
                  <a:pt x="697992" y="329184"/>
                </a:lnTo>
                <a:lnTo>
                  <a:pt x="679704" y="326136"/>
                </a:lnTo>
                <a:lnTo>
                  <a:pt x="658368" y="323088"/>
                </a:lnTo>
                <a:lnTo>
                  <a:pt x="664464" y="320040"/>
                </a:lnTo>
                <a:lnTo>
                  <a:pt x="627888" y="408432"/>
                </a:lnTo>
                <a:lnTo>
                  <a:pt x="627888" y="408432"/>
                </a:lnTo>
                <a:lnTo>
                  <a:pt x="627888" y="408432"/>
                </a:lnTo>
                <a:lnTo>
                  <a:pt x="624840" y="405384"/>
                </a:lnTo>
                <a:lnTo>
                  <a:pt x="624840" y="405384"/>
                </a:lnTo>
                <a:lnTo>
                  <a:pt x="624840" y="405384"/>
                </a:lnTo>
                <a:lnTo>
                  <a:pt x="667512" y="408432"/>
                </a:lnTo>
                <a:lnTo>
                  <a:pt x="667512" y="408432"/>
                </a:lnTo>
                <a:lnTo>
                  <a:pt x="667512" y="408432"/>
                </a:lnTo>
                <a:lnTo>
                  <a:pt x="673608" y="411480"/>
                </a:lnTo>
                <a:lnTo>
                  <a:pt x="673608" y="414528"/>
                </a:lnTo>
                <a:lnTo>
                  <a:pt x="673608" y="417576"/>
                </a:lnTo>
                <a:lnTo>
                  <a:pt x="667512" y="426720"/>
                </a:lnTo>
                <a:lnTo>
                  <a:pt x="667512" y="429768"/>
                </a:lnTo>
                <a:lnTo>
                  <a:pt x="664464" y="429768"/>
                </a:lnTo>
                <a:lnTo>
                  <a:pt x="661416" y="432816"/>
                </a:lnTo>
                <a:lnTo>
                  <a:pt x="658368" y="432816"/>
                </a:lnTo>
                <a:lnTo>
                  <a:pt x="658368" y="432816"/>
                </a:lnTo>
                <a:lnTo>
                  <a:pt x="527304" y="432816"/>
                </a:lnTo>
                <a:lnTo>
                  <a:pt x="527304" y="432816"/>
                </a:lnTo>
                <a:lnTo>
                  <a:pt x="524256" y="432816"/>
                </a:lnTo>
                <a:lnTo>
                  <a:pt x="521208" y="426720"/>
                </a:lnTo>
                <a:lnTo>
                  <a:pt x="521208" y="426720"/>
                </a:lnTo>
                <a:lnTo>
                  <a:pt x="521208" y="423672"/>
                </a:lnTo>
                <a:lnTo>
                  <a:pt x="527304" y="411480"/>
                </a:lnTo>
                <a:lnTo>
                  <a:pt x="530352" y="411480"/>
                </a:lnTo>
                <a:lnTo>
                  <a:pt x="533400" y="408432"/>
                </a:lnTo>
                <a:lnTo>
                  <a:pt x="533400" y="408432"/>
                </a:lnTo>
                <a:lnTo>
                  <a:pt x="573024" y="405384"/>
                </a:lnTo>
                <a:lnTo>
                  <a:pt x="573024" y="405384"/>
                </a:lnTo>
                <a:lnTo>
                  <a:pt x="576072" y="402336"/>
                </a:lnTo>
                <a:lnTo>
                  <a:pt x="573024" y="405384"/>
                </a:lnTo>
                <a:lnTo>
                  <a:pt x="682752" y="143256"/>
                </a:lnTo>
                <a:lnTo>
                  <a:pt x="679704" y="146304"/>
                </a:lnTo>
                <a:lnTo>
                  <a:pt x="679704" y="143256"/>
                </a:lnTo>
                <a:lnTo>
                  <a:pt x="685800" y="149352"/>
                </a:lnTo>
                <a:lnTo>
                  <a:pt x="682752" y="149352"/>
                </a:lnTo>
                <a:lnTo>
                  <a:pt x="682752" y="149352"/>
                </a:lnTo>
                <a:lnTo>
                  <a:pt x="646176" y="143256"/>
                </a:lnTo>
                <a:lnTo>
                  <a:pt x="643128" y="143256"/>
                </a:lnTo>
                <a:lnTo>
                  <a:pt x="643128" y="143256"/>
                </a:lnTo>
                <a:lnTo>
                  <a:pt x="640080" y="140208"/>
                </a:lnTo>
                <a:lnTo>
                  <a:pt x="640080" y="137160"/>
                </a:lnTo>
                <a:lnTo>
                  <a:pt x="640080" y="137160"/>
                </a:lnTo>
                <a:lnTo>
                  <a:pt x="643128" y="124968"/>
                </a:lnTo>
                <a:lnTo>
                  <a:pt x="646176" y="124968"/>
                </a:lnTo>
                <a:lnTo>
                  <a:pt x="649224" y="121920"/>
                </a:lnTo>
                <a:lnTo>
                  <a:pt x="652272" y="121920"/>
                </a:lnTo>
                <a:lnTo>
                  <a:pt x="719328" y="112776"/>
                </a:lnTo>
                <a:lnTo>
                  <a:pt x="725424" y="109728"/>
                </a:lnTo>
                <a:lnTo>
                  <a:pt x="740664" y="109728"/>
                </a:lnTo>
                <a:lnTo>
                  <a:pt x="740664" y="112776"/>
                </a:lnTo>
                <a:lnTo>
                  <a:pt x="743712" y="112776"/>
                </a:lnTo>
                <a:lnTo>
                  <a:pt x="746760" y="115824"/>
                </a:lnTo>
                <a:lnTo>
                  <a:pt x="746760" y="118872"/>
                </a:lnTo>
                <a:lnTo>
                  <a:pt x="746760" y="118872"/>
                </a:lnTo>
                <a:lnTo>
                  <a:pt x="737616" y="140208"/>
                </a:lnTo>
                <a:lnTo>
                  <a:pt x="731520" y="134112"/>
                </a:lnTo>
                <a:lnTo>
                  <a:pt x="755904" y="124968"/>
                </a:lnTo>
                <a:lnTo>
                  <a:pt x="777240" y="115824"/>
                </a:lnTo>
                <a:lnTo>
                  <a:pt x="801624" y="109728"/>
                </a:lnTo>
                <a:lnTo>
                  <a:pt x="801624" y="109728"/>
                </a:lnTo>
                <a:lnTo>
                  <a:pt x="822960" y="109728"/>
                </a:lnTo>
                <a:close/>
                <a:moveTo>
                  <a:pt x="801624" y="118872"/>
                </a:moveTo>
                <a:lnTo>
                  <a:pt x="801624" y="118872"/>
                </a:lnTo>
                <a:lnTo>
                  <a:pt x="780288" y="124968"/>
                </a:lnTo>
                <a:lnTo>
                  <a:pt x="758952" y="131064"/>
                </a:lnTo>
                <a:lnTo>
                  <a:pt x="734567" y="143256"/>
                </a:lnTo>
                <a:lnTo>
                  <a:pt x="731520" y="143256"/>
                </a:lnTo>
                <a:lnTo>
                  <a:pt x="728472" y="137160"/>
                </a:lnTo>
                <a:lnTo>
                  <a:pt x="737616" y="115824"/>
                </a:lnTo>
                <a:lnTo>
                  <a:pt x="737616" y="118872"/>
                </a:lnTo>
                <a:lnTo>
                  <a:pt x="737616" y="115824"/>
                </a:lnTo>
                <a:lnTo>
                  <a:pt x="740664" y="121920"/>
                </a:lnTo>
                <a:lnTo>
                  <a:pt x="737616" y="118872"/>
                </a:lnTo>
                <a:lnTo>
                  <a:pt x="740664" y="118872"/>
                </a:lnTo>
                <a:lnTo>
                  <a:pt x="725424" y="118872"/>
                </a:lnTo>
                <a:lnTo>
                  <a:pt x="722376" y="121920"/>
                </a:lnTo>
                <a:lnTo>
                  <a:pt x="652272" y="131064"/>
                </a:lnTo>
                <a:lnTo>
                  <a:pt x="655320" y="128016"/>
                </a:lnTo>
                <a:lnTo>
                  <a:pt x="652272" y="131064"/>
                </a:lnTo>
                <a:lnTo>
                  <a:pt x="652272" y="128016"/>
                </a:lnTo>
                <a:lnTo>
                  <a:pt x="649224" y="140208"/>
                </a:lnTo>
                <a:lnTo>
                  <a:pt x="649224" y="137160"/>
                </a:lnTo>
                <a:lnTo>
                  <a:pt x="649224" y="140208"/>
                </a:lnTo>
                <a:lnTo>
                  <a:pt x="646176" y="134112"/>
                </a:lnTo>
                <a:lnTo>
                  <a:pt x="646176" y="137160"/>
                </a:lnTo>
                <a:lnTo>
                  <a:pt x="646176" y="134112"/>
                </a:lnTo>
                <a:lnTo>
                  <a:pt x="685800" y="140208"/>
                </a:lnTo>
                <a:lnTo>
                  <a:pt x="685800" y="140208"/>
                </a:lnTo>
                <a:lnTo>
                  <a:pt x="685800" y="140208"/>
                </a:lnTo>
                <a:lnTo>
                  <a:pt x="688848" y="143256"/>
                </a:lnTo>
                <a:lnTo>
                  <a:pt x="688848" y="146304"/>
                </a:lnTo>
                <a:lnTo>
                  <a:pt x="688848" y="146304"/>
                </a:lnTo>
                <a:lnTo>
                  <a:pt x="582168" y="408432"/>
                </a:lnTo>
                <a:lnTo>
                  <a:pt x="579120" y="411480"/>
                </a:lnTo>
                <a:lnTo>
                  <a:pt x="576072" y="414528"/>
                </a:lnTo>
                <a:lnTo>
                  <a:pt x="576072" y="414528"/>
                </a:lnTo>
                <a:lnTo>
                  <a:pt x="536448" y="417576"/>
                </a:lnTo>
                <a:lnTo>
                  <a:pt x="536448" y="417576"/>
                </a:lnTo>
                <a:lnTo>
                  <a:pt x="533400" y="417576"/>
                </a:lnTo>
                <a:lnTo>
                  <a:pt x="536448" y="417576"/>
                </a:lnTo>
                <a:lnTo>
                  <a:pt x="530352" y="426720"/>
                </a:lnTo>
                <a:lnTo>
                  <a:pt x="530352" y="426720"/>
                </a:lnTo>
                <a:lnTo>
                  <a:pt x="530352" y="426720"/>
                </a:lnTo>
                <a:lnTo>
                  <a:pt x="527304" y="423672"/>
                </a:lnTo>
                <a:lnTo>
                  <a:pt x="530352" y="423672"/>
                </a:lnTo>
                <a:lnTo>
                  <a:pt x="527304" y="423672"/>
                </a:lnTo>
                <a:lnTo>
                  <a:pt x="658368" y="423672"/>
                </a:lnTo>
                <a:lnTo>
                  <a:pt x="658368" y="423672"/>
                </a:lnTo>
                <a:lnTo>
                  <a:pt x="661416" y="423672"/>
                </a:lnTo>
                <a:lnTo>
                  <a:pt x="658368" y="426720"/>
                </a:lnTo>
                <a:lnTo>
                  <a:pt x="658368" y="423672"/>
                </a:lnTo>
                <a:lnTo>
                  <a:pt x="658368" y="423672"/>
                </a:lnTo>
                <a:lnTo>
                  <a:pt x="664464" y="411480"/>
                </a:lnTo>
                <a:lnTo>
                  <a:pt x="664464" y="414528"/>
                </a:lnTo>
                <a:lnTo>
                  <a:pt x="664464" y="414528"/>
                </a:lnTo>
                <a:lnTo>
                  <a:pt x="667512" y="417576"/>
                </a:lnTo>
                <a:lnTo>
                  <a:pt x="664464" y="417576"/>
                </a:lnTo>
                <a:lnTo>
                  <a:pt x="664464" y="417576"/>
                </a:lnTo>
                <a:lnTo>
                  <a:pt x="624840" y="414528"/>
                </a:lnTo>
                <a:lnTo>
                  <a:pt x="624840" y="414528"/>
                </a:lnTo>
                <a:lnTo>
                  <a:pt x="621792" y="414528"/>
                </a:lnTo>
                <a:lnTo>
                  <a:pt x="618744" y="408432"/>
                </a:lnTo>
                <a:lnTo>
                  <a:pt x="618744" y="408432"/>
                </a:lnTo>
                <a:lnTo>
                  <a:pt x="618744" y="405384"/>
                </a:lnTo>
                <a:lnTo>
                  <a:pt x="655320" y="316992"/>
                </a:lnTo>
                <a:lnTo>
                  <a:pt x="658368" y="313944"/>
                </a:lnTo>
                <a:lnTo>
                  <a:pt x="679704" y="316992"/>
                </a:lnTo>
                <a:lnTo>
                  <a:pt x="697992" y="320040"/>
                </a:lnTo>
                <a:lnTo>
                  <a:pt x="725424" y="316992"/>
                </a:lnTo>
                <a:lnTo>
                  <a:pt x="725424" y="316992"/>
                </a:lnTo>
                <a:lnTo>
                  <a:pt x="755904" y="310896"/>
                </a:lnTo>
                <a:lnTo>
                  <a:pt x="752855" y="310896"/>
                </a:lnTo>
                <a:lnTo>
                  <a:pt x="780288" y="301752"/>
                </a:lnTo>
                <a:lnTo>
                  <a:pt x="807720" y="286512"/>
                </a:lnTo>
                <a:lnTo>
                  <a:pt x="807720" y="286512"/>
                </a:lnTo>
                <a:lnTo>
                  <a:pt x="829055" y="268224"/>
                </a:lnTo>
                <a:lnTo>
                  <a:pt x="847344" y="249936"/>
                </a:lnTo>
                <a:lnTo>
                  <a:pt x="847344" y="249936"/>
                </a:lnTo>
                <a:lnTo>
                  <a:pt x="862584" y="228600"/>
                </a:lnTo>
                <a:lnTo>
                  <a:pt x="862584" y="228600"/>
                </a:lnTo>
                <a:lnTo>
                  <a:pt x="874776" y="204216"/>
                </a:lnTo>
                <a:lnTo>
                  <a:pt x="874776" y="204216"/>
                </a:lnTo>
                <a:lnTo>
                  <a:pt x="880872" y="185928"/>
                </a:lnTo>
                <a:lnTo>
                  <a:pt x="880872" y="188976"/>
                </a:lnTo>
                <a:lnTo>
                  <a:pt x="883920" y="170688"/>
                </a:lnTo>
                <a:lnTo>
                  <a:pt x="883920" y="173736"/>
                </a:lnTo>
                <a:lnTo>
                  <a:pt x="880872" y="158496"/>
                </a:lnTo>
                <a:lnTo>
                  <a:pt x="880872" y="158496"/>
                </a:lnTo>
                <a:lnTo>
                  <a:pt x="877824" y="143256"/>
                </a:lnTo>
                <a:lnTo>
                  <a:pt x="877824" y="146304"/>
                </a:lnTo>
                <a:lnTo>
                  <a:pt x="868679" y="131064"/>
                </a:lnTo>
                <a:lnTo>
                  <a:pt x="868679" y="134112"/>
                </a:lnTo>
                <a:lnTo>
                  <a:pt x="856488" y="124968"/>
                </a:lnTo>
                <a:lnTo>
                  <a:pt x="859536" y="124968"/>
                </a:lnTo>
                <a:lnTo>
                  <a:pt x="841248" y="118872"/>
                </a:lnTo>
                <a:lnTo>
                  <a:pt x="841248" y="118872"/>
                </a:lnTo>
                <a:lnTo>
                  <a:pt x="822960" y="118872"/>
                </a:lnTo>
                <a:lnTo>
                  <a:pt x="822960" y="118872"/>
                </a:lnTo>
                <a:lnTo>
                  <a:pt x="801624" y="118872"/>
                </a:lnTo>
                <a:close/>
                <a:moveTo>
                  <a:pt x="524256" y="109728"/>
                </a:moveTo>
                <a:lnTo>
                  <a:pt x="536448" y="109728"/>
                </a:lnTo>
                <a:lnTo>
                  <a:pt x="548640" y="109728"/>
                </a:lnTo>
                <a:lnTo>
                  <a:pt x="560832" y="112776"/>
                </a:lnTo>
                <a:lnTo>
                  <a:pt x="560832" y="112776"/>
                </a:lnTo>
                <a:lnTo>
                  <a:pt x="566928" y="115824"/>
                </a:lnTo>
                <a:lnTo>
                  <a:pt x="569976" y="115824"/>
                </a:lnTo>
                <a:lnTo>
                  <a:pt x="576072" y="118872"/>
                </a:lnTo>
                <a:lnTo>
                  <a:pt x="576072" y="121920"/>
                </a:lnTo>
                <a:lnTo>
                  <a:pt x="582168" y="124968"/>
                </a:lnTo>
                <a:lnTo>
                  <a:pt x="582168" y="124968"/>
                </a:lnTo>
                <a:lnTo>
                  <a:pt x="585216" y="131064"/>
                </a:lnTo>
                <a:lnTo>
                  <a:pt x="585216" y="134112"/>
                </a:lnTo>
                <a:lnTo>
                  <a:pt x="588264" y="140208"/>
                </a:lnTo>
                <a:lnTo>
                  <a:pt x="588264" y="140208"/>
                </a:lnTo>
                <a:lnTo>
                  <a:pt x="588264" y="152400"/>
                </a:lnTo>
                <a:lnTo>
                  <a:pt x="588264" y="152400"/>
                </a:lnTo>
                <a:lnTo>
                  <a:pt x="585216" y="167640"/>
                </a:lnTo>
                <a:lnTo>
                  <a:pt x="533400" y="292608"/>
                </a:lnTo>
                <a:lnTo>
                  <a:pt x="533400" y="286512"/>
                </a:lnTo>
                <a:lnTo>
                  <a:pt x="533400" y="289560"/>
                </a:lnTo>
                <a:lnTo>
                  <a:pt x="530352" y="286512"/>
                </a:lnTo>
                <a:lnTo>
                  <a:pt x="563880" y="295656"/>
                </a:lnTo>
                <a:lnTo>
                  <a:pt x="563880" y="295656"/>
                </a:lnTo>
                <a:lnTo>
                  <a:pt x="566928" y="298704"/>
                </a:lnTo>
                <a:lnTo>
                  <a:pt x="566928" y="304800"/>
                </a:lnTo>
                <a:lnTo>
                  <a:pt x="563880" y="310896"/>
                </a:lnTo>
                <a:lnTo>
                  <a:pt x="563880" y="313944"/>
                </a:lnTo>
                <a:lnTo>
                  <a:pt x="560832" y="313944"/>
                </a:lnTo>
                <a:lnTo>
                  <a:pt x="560832" y="316992"/>
                </a:lnTo>
                <a:lnTo>
                  <a:pt x="557784" y="316992"/>
                </a:lnTo>
                <a:lnTo>
                  <a:pt x="557784" y="316992"/>
                </a:lnTo>
                <a:lnTo>
                  <a:pt x="481584" y="326136"/>
                </a:lnTo>
                <a:lnTo>
                  <a:pt x="478536" y="326136"/>
                </a:lnTo>
                <a:lnTo>
                  <a:pt x="478536" y="323088"/>
                </a:lnTo>
                <a:lnTo>
                  <a:pt x="475488" y="320040"/>
                </a:lnTo>
                <a:lnTo>
                  <a:pt x="475488" y="316992"/>
                </a:lnTo>
                <a:lnTo>
                  <a:pt x="475488" y="316992"/>
                </a:lnTo>
                <a:lnTo>
                  <a:pt x="478536" y="295656"/>
                </a:lnTo>
                <a:lnTo>
                  <a:pt x="484632" y="301752"/>
                </a:lnTo>
                <a:lnTo>
                  <a:pt x="463296" y="313944"/>
                </a:lnTo>
                <a:lnTo>
                  <a:pt x="441960" y="320040"/>
                </a:lnTo>
                <a:lnTo>
                  <a:pt x="420624" y="326136"/>
                </a:lnTo>
                <a:lnTo>
                  <a:pt x="417576" y="326136"/>
                </a:lnTo>
                <a:lnTo>
                  <a:pt x="399288" y="329184"/>
                </a:lnTo>
                <a:lnTo>
                  <a:pt x="387096" y="329184"/>
                </a:lnTo>
                <a:lnTo>
                  <a:pt x="377952" y="326136"/>
                </a:lnTo>
                <a:lnTo>
                  <a:pt x="377952" y="326136"/>
                </a:lnTo>
                <a:lnTo>
                  <a:pt x="368808" y="323088"/>
                </a:lnTo>
                <a:lnTo>
                  <a:pt x="368808" y="323088"/>
                </a:lnTo>
                <a:lnTo>
                  <a:pt x="362712" y="320040"/>
                </a:lnTo>
                <a:lnTo>
                  <a:pt x="362712" y="320040"/>
                </a:lnTo>
                <a:lnTo>
                  <a:pt x="356616" y="316992"/>
                </a:lnTo>
                <a:lnTo>
                  <a:pt x="356616" y="313944"/>
                </a:lnTo>
                <a:lnTo>
                  <a:pt x="353568" y="310896"/>
                </a:lnTo>
                <a:lnTo>
                  <a:pt x="353568" y="310896"/>
                </a:lnTo>
                <a:lnTo>
                  <a:pt x="350520" y="304800"/>
                </a:lnTo>
                <a:lnTo>
                  <a:pt x="350520" y="301752"/>
                </a:lnTo>
                <a:lnTo>
                  <a:pt x="347472" y="295656"/>
                </a:lnTo>
                <a:lnTo>
                  <a:pt x="347472" y="295656"/>
                </a:lnTo>
                <a:lnTo>
                  <a:pt x="347472" y="286512"/>
                </a:lnTo>
                <a:lnTo>
                  <a:pt x="347472" y="283464"/>
                </a:lnTo>
                <a:lnTo>
                  <a:pt x="350520" y="274320"/>
                </a:lnTo>
                <a:lnTo>
                  <a:pt x="350520" y="274320"/>
                </a:lnTo>
                <a:lnTo>
                  <a:pt x="356616" y="265176"/>
                </a:lnTo>
                <a:lnTo>
                  <a:pt x="356616" y="262128"/>
                </a:lnTo>
                <a:lnTo>
                  <a:pt x="362712" y="256032"/>
                </a:lnTo>
                <a:lnTo>
                  <a:pt x="368808" y="246888"/>
                </a:lnTo>
                <a:lnTo>
                  <a:pt x="377952" y="237744"/>
                </a:lnTo>
                <a:lnTo>
                  <a:pt x="387096" y="231648"/>
                </a:lnTo>
                <a:lnTo>
                  <a:pt x="399288" y="225552"/>
                </a:lnTo>
                <a:lnTo>
                  <a:pt x="411480" y="219456"/>
                </a:lnTo>
                <a:lnTo>
                  <a:pt x="423672" y="216408"/>
                </a:lnTo>
                <a:lnTo>
                  <a:pt x="438912" y="210312"/>
                </a:lnTo>
                <a:lnTo>
                  <a:pt x="454152" y="207264"/>
                </a:lnTo>
                <a:lnTo>
                  <a:pt x="487680" y="204216"/>
                </a:lnTo>
                <a:lnTo>
                  <a:pt x="518160" y="201168"/>
                </a:lnTo>
                <a:lnTo>
                  <a:pt x="515112" y="204216"/>
                </a:lnTo>
                <a:lnTo>
                  <a:pt x="527304" y="167640"/>
                </a:lnTo>
                <a:lnTo>
                  <a:pt x="530352" y="161544"/>
                </a:lnTo>
                <a:lnTo>
                  <a:pt x="530352" y="161544"/>
                </a:lnTo>
                <a:lnTo>
                  <a:pt x="530352" y="152400"/>
                </a:lnTo>
                <a:lnTo>
                  <a:pt x="530352" y="155448"/>
                </a:lnTo>
                <a:lnTo>
                  <a:pt x="530352" y="149352"/>
                </a:lnTo>
                <a:lnTo>
                  <a:pt x="530352" y="149352"/>
                </a:lnTo>
                <a:lnTo>
                  <a:pt x="527304" y="146304"/>
                </a:lnTo>
                <a:lnTo>
                  <a:pt x="530352" y="146304"/>
                </a:lnTo>
                <a:lnTo>
                  <a:pt x="524256" y="143256"/>
                </a:lnTo>
                <a:lnTo>
                  <a:pt x="527304" y="143256"/>
                </a:lnTo>
                <a:lnTo>
                  <a:pt x="521208" y="140208"/>
                </a:lnTo>
                <a:lnTo>
                  <a:pt x="521208" y="140208"/>
                </a:lnTo>
                <a:lnTo>
                  <a:pt x="515112" y="140208"/>
                </a:lnTo>
                <a:lnTo>
                  <a:pt x="505968" y="140208"/>
                </a:lnTo>
                <a:lnTo>
                  <a:pt x="481584" y="140208"/>
                </a:lnTo>
                <a:lnTo>
                  <a:pt x="481584" y="140208"/>
                </a:lnTo>
                <a:lnTo>
                  <a:pt x="460248" y="146304"/>
                </a:lnTo>
                <a:lnTo>
                  <a:pt x="463296" y="146304"/>
                </a:lnTo>
                <a:lnTo>
                  <a:pt x="460248" y="149352"/>
                </a:lnTo>
                <a:lnTo>
                  <a:pt x="460248" y="149352"/>
                </a:lnTo>
                <a:lnTo>
                  <a:pt x="438912" y="182880"/>
                </a:lnTo>
                <a:lnTo>
                  <a:pt x="435864" y="182880"/>
                </a:lnTo>
                <a:lnTo>
                  <a:pt x="432816" y="185928"/>
                </a:lnTo>
                <a:lnTo>
                  <a:pt x="429768" y="185928"/>
                </a:lnTo>
                <a:lnTo>
                  <a:pt x="414528" y="185928"/>
                </a:lnTo>
                <a:lnTo>
                  <a:pt x="411480" y="185928"/>
                </a:lnTo>
                <a:lnTo>
                  <a:pt x="411480" y="185928"/>
                </a:lnTo>
                <a:lnTo>
                  <a:pt x="408432" y="179832"/>
                </a:lnTo>
                <a:lnTo>
                  <a:pt x="408432" y="179832"/>
                </a:lnTo>
                <a:lnTo>
                  <a:pt x="408432" y="176784"/>
                </a:lnTo>
                <a:lnTo>
                  <a:pt x="429768" y="128016"/>
                </a:lnTo>
                <a:lnTo>
                  <a:pt x="429768" y="124968"/>
                </a:lnTo>
                <a:lnTo>
                  <a:pt x="429768" y="124968"/>
                </a:lnTo>
                <a:lnTo>
                  <a:pt x="432816" y="121920"/>
                </a:lnTo>
                <a:lnTo>
                  <a:pt x="435864" y="121920"/>
                </a:lnTo>
                <a:lnTo>
                  <a:pt x="460248" y="115824"/>
                </a:lnTo>
                <a:lnTo>
                  <a:pt x="481584" y="112776"/>
                </a:lnTo>
                <a:lnTo>
                  <a:pt x="502920" y="109728"/>
                </a:lnTo>
                <a:lnTo>
                  <a:pt x="524256" y="109728"/>
                </a:lnTo>
                <a:close/>
                <a:moveTo>
                  <a:pt x="505968" y="118872"/>
                </a:moveTo>
                <a:lnTo>
                  <a:pt x="484632" y="121920"/>
                </a:lnTo>
                <a:lnTo>
                  <a:pt x="460248" y="124968"/>
                </a:lnTo>
                <a:lnTo>
                  <a:pt x="438912" y="131064"/>
                </a:lnTo>
                <a:lnTo>
                  <a:pt x="435864" y="131064"/>
                </a:lnTo>
                <a:lnTo>
                  <a:pt x="435864" y="131064"/>
                </a:lnTo>
                <a:lnTo>
                  <a:pt x="435864" y="131064"/>
                </a:lnTo>
                <a:lnTo>
                  <a:pt x="435864" y="131064"/>
                </a:lnTo>
                <a:lnTo>
                  <a:pt x="417576" y="179832"/>
                </a:lnTo>
                <a:lnTo>
                  <a:pt x="417576" y="179832"/>
                </a:lnTo>
                <a:lnTo>
                  <a:pt x="417576" y="179832"/>
                </a:lnTo>
                <a:lnTo>
                  <a:pt x="414528" y="176784"/>
                </a:lnTo>
                <a:lnTo>
                  <a:pt x="414528" y="176784"/>
                </a:lnTo>
                <a:lnTo>
                  <a:pt x="414528" y="176784"/>
                </a:lnTo>
                <a:lnTo>
                  <a:pt x="429768" y="176784"/>
                </a:lnTo>
                <a:lnTo>
                  <a:pt x="429768" y="176784"/>
                </a:lnTo>
                <a:lnTo>
                  <a:pt x="432816" y="173736"/>
                </a:lnTo>
                <a:lnTo>
                  <a:pt x="429768" y="176784"/>
                </a:lnTo>
                <a:lnTo>
                  <a:pt x="451104" y="143256"/>
                </a:lnTo>
                <a:lnTo>
                  <a:pt x="454152" y="143256"/>
                </a:lnTo>
                <a:lnTo>
                  <a:pt x="457200" y="137160"/>
                </a:lnTo>
                <a:lnTo>
                  <a:pt x="460248" y="137160"/>
                </a:lnTo>
                <a:lnTo>
                  <a:pt x="481584" y="131064"/>
                </a:lnTo>
                <a:lnTo>
                  <a:pt x="481584" y="131064"/>
                </a:lnTo>
                <a:lnTo>
                  <a:pt x="505968" y="131064"/>
                </a:lnTo>
                <a:lnTo>
                  <a:pt x="515112" y="131064"/>
                </a:lnTo>
                <a:lnTo>
                  <a:pt x="524256" y="131064"/>
                </a:lnTo>
                <a:lnTo>
                  <a:pt x="524256" y="134112"/>
                </a:lnTo>
                <a:lnTo>
                  <a:pt x="530352" y="134112"/>
                </a:lnTo>
                <a:lnTo>
                  <a:pt x="530352" y="137160"/>
                </a:lnTo>
                <a:lnTo>
                  <a:pt x="536448" y="140208"/>
                </a:lnTo>
                <a:lnTo>
                  <a:pt x="536448" y="140208"/>
                </a:lnTo>
                <a:lnTo>
                  <a:pt x="539496" y="146304"/>
                </a:lnTo>
                <a:lnTo>
                  <a:pt x="539496" y="146304"/>
                </a:lnTo>
                <a:lnTo>
                  <a:pt x="539496" y="152400"/>
                </a:lnTo>
                <a:lnTo>
                  <a:pt x="539496" y="155448"/>
                </a:lnTo>
                <a:lnTo>
                  <a:pt x="539496" y="161544"/>
                </a:lnTo>
                <a:lnTo>
                  <a:pt x="539496" y="161544"/>
                </a:lnTo>
                <a:lnTo>
                  <a:pt x="536448" y="170688"/>
                </a:lnTo>
                <a:lnTo>
                  <a:pt x="521208" y="207264"/>
                </a:lnTo>
                <a:lnTo>
                  <a:pt x="518160" y="210312"/>
                </a:lnTo>
                <a:lnTo>
                  <a:pt x="490728" y="213360"/>
                </a:lnTo>
                <a:lnTo>
                  <a:pt x="457200" y="216408"/>
                </a:lnTo>
                <a:lnTo>
                  <a:pt x="441960" y="219456"/>
                </a:lnTo>
                <a:lnTo>
                  <a:pt x="426720" y="225552"/>
                </a:lnTo>
                <a:lnTo>
                  <a:pt x="414528" y="228600"/>
                </a:lnTo>
                <a:lnTo>
                  <a:pt x="402336" y="234696"/>
                </a:lnTo>
                <a:lnTo>
                  <a:pt x="393192" y="240792"/>
                </a:lnTo>
                <a:lnTo>
                  <a:pt x="384048" y="246888"/>
                </a:lnTo>
                <a:lnTo>
                  <a:pt x="374904" y="252984"/>
                </a:lnTo>
                <a:lnTo>
                  <a:pt x="368808" y="259080"/>
                </a:lnTo>
                <a:lnTo>
                  <a:pt x="362712" y="268224"/>
                </a:lnTo>
                <a:lnTo>
                  <a:pt x="365760" y="268224"/>
                </a:lnTo>
                <a:lnTo>
                  <a:pt x="359664" y="277368"/>
                </a:lnTo>
                <a:lnTo>
                  <a:pt x="359664" y="277368"/>
                </a:lnTo>
                <a:lnTo>
                  <a:pt x="356616" y="286512"/>
                </a:lnTo>
                <a:lnTo>
                  <a:pt x="356616" y="286512"/>
                </a:lnTo>
                <a:lnTo>
                  <a:pt x="356616" y="295656"/>
                </a:lnTo>
                <a:lnTo>
                  <a:pt x="356616" y="295656"/>
                </a:lnTo>
                <a:lnTo>
                  <a:pt x="359664" y="301752"/>
                </a:lnTo>
                <a:lnTo>
                  <a:pt x="359664" y="298704"/>
                </a:lnTo>
                <a:lnTo>
                  <a:pt x="359664" y="304800"/>
                </a:lnTo>
                <a:lnTo>
                  <a:pt x="359664" y="304800"/>
                </a:lnTo>
                <a:lnTo>
                  <a:pt x="362712" y="310896"/>
                </a:lnTo>
                <a:lnTo>
                  <a:pt x="362712" y="307848"/>
                </a:lnTo>
                <a:lnTo>
                  <a:pt x="368808" y="313944"/>
                </a:lnTo>
                <a:lnTo>
                  <a:pt x="368808" y="313944"/>
                </a:lnTo>
                <a:lnTo>
                  <a:pt x="374904" y="316992"/>
                </a:lnTo>
                <a:lnTo>
                  <a:pt x="371856" y="313944"/>
                </a:lnTo>
                <a:lnTo>
                  <a:pt x="381000" y="316992"/>
                </a:lnTo>
                <a:lnTo>
                  <a:pt x="381000" y="316992"/>
                </a:lnTo>
                <a:lnTo>
                  <a:pt x="387096" y="320040"/>
                </a:lnTo>
                <a:lnTo>
                  <a:pt x="396240" y="320040"/>
                </a:lnTo>
                <a:lnTo>
                  <a:pt x="417576" y="316992"/>
                </a:lnTo>
                <a:lnTo>
                  <a:pt x="417576" y="316992"/>
                </a:lnTo>
                <a:lnTo>
                  <a:pt x="438912" y="313944"/>
                </a:lnTo>
                <a:lnTo>
                  <a:pt x="460248" y="304800"/>
                </a:lnTo>
                <a:lnTo>
                  <a:pt x="481584" y="292608"/>
                </a:lnTo>
                <a:lnTo>
                  <a:pt x="487680" y="292608"/>
                </a:lnTo>
                <a:lnTo>
                  <a:pt x="487680" y="298704"/>
                </a:lnTo>
                <a:lnTo>
                  <a:pt x="484632" y="320040"/>
                </a:lnTo>
                <a:lnTo>
                  <a:pt x="484632" y="316992"/>
                </a:lnTo>
                <a:lnTo>
                  <a:pt x="484632" y="320040"/>
                </a:lnTo>
                <a:lnTo>
                  <a:pt x="481584" y="316992"/>
                </a:lnTo>
                <a:lnTo>
                  <a:pt x="481584" y="316992"/>
                </a:lnTo>
                <a:lnTo>
                  <a:pt x="481584" y="316992"/>
                </a:lnTo>
                <a:lnTo>
                  <a:pt x="557784" y="307848"/>
                </a:lnTo>
                <a:lnTo>
                  <a:pt x="554736" y="307848"/>
                </a:lnTo>
                <a:lnTo>
                  <a:pt x="557784" y="307848"/>
                </a:lnTo>
                <a:lnTo>
                  <a:pt x="554736" y="307848"/>
                </a:lnTo>
                <a:lnTo>
                  <a:pt x="557784" y="307848"/>
                </a:lnTo>
                <a:lnTo>
                  <a:pt x="557784" y="307848"/>
                </a:lnTo>
                <a:lnTo>
                  <a:pt x="560832" y="301752"/>
                </a:lnTo>
                <a:lnTo>
                  <a:pt x="560832" y="304800"/>
                </a:lnTo>
                <a:lnTo>
                  <a:pt x="557784" y="304800"/>
                </a:lnTo>
                <a:lnTo>
                  <a:pt x="560832" y="304800"/>
                </a:lnTo>
                <a:lnTo>
                  <a:pt x="530352" y="295656"/>
                </a:lnTo>
                <a:lnTo>
                  <a:pt x="527304" y="292608"/>
                </a:lnTo>
                <a:lnTo>
                  <a:pt x="524256" y="292608"/>
                </a:lnTo>
                <a:lnTo>
                  <a:pt x="524256" y="286512"/>
                </a:lnTo>
                <a:lnTo>
                  <a:pt x="576072" y="164592"/>
                </a:lnTo>
                <a:lnTo>
                  <a:pt x="579120" y="152400"/>
                </a:lnTo>
                <a:lnTo>
                  <a:pt x="579120" y="152400"/>
                </a:lnTo>
                <a:lnTo>
                  <a:pt x="579120" y="140208"/>
                </a:lnTo>
                <a:lnTo>
                  <a:pt x="579120" y="143256"/>
                </a:lnTo>
                <a:lnTo>
                  <a:pt x="579120" y="137160"/>
                </a:lnTo>
                <a:lnTo>
                  <a:pt x="579120" y="137160"/>
                </a:lnTo>
                <a:lnTo>
                  <a:pt x="576072" y="131064"/>
                </a:lnTo>
                <a:lnTo>
                  <a:pt x="576072" y="131064"/>
                </a:lnTo>
                <a:lnTo>
                  <a:pt x="569976" y="128016"/>
                </a:lnTo>
                <a:lnTo>
                  <a:pt x="569976" y="128016"/>
                </a:lnTo>
                <a:lnTo>
                  <a:pt x="563880" y="124968"/>
                </a:lnTo>
                <a:lnTo>
                  <a:pt x="563880" y="124968"/>
                </a:lnTo>
                <a:lnTo>
                  <a:pt x="557784" y="121920"/>
                </a:lnTo>
                <a:lnTo>
                  <a:pt x="557784" y="121920"/>
                </a:lnTo>
                <a:lnTo>
                  <a:pt x="548640" y="118872"/>
                </a:lnTo>
                <a:lnTo>
                  <a:pt x="536448" y="118872"/>
                </a:lnTo>
                <a:lnTo>
                  <a:pt x="524256" y="118872"/>
                </a:lnTo>
                <a:lnTo>
                  <a:pt x="505968" y="118872"/>
                </a:lnTo>
                <a:close/>
                <a:moveTo>
                  <a:pt x="1615440" y="106680"/>
                </a:moveTo>
                <a:lnTo>
                  <a:pt x="1615440" y="106680"/>
                </a:lnTo>
                <a:lnTo>
                  <a:pt x="1630679" y="109728"/>
                </a:lnTo>
                <a:lnTo>
                  <a:pt x="1633728" y="109728"/>
                </a:lnTo>
                <a:lnTo>
                  <a:pt x="1645920" y="112776"/>
                </a:lnTo>
                <a:lnTo>
                  <a:pt x="1645920" y="112776"/>
                </a:lnTo>
                <a:lnTo>
                  <a:pt x="1658112" y="118872"/>
                </a:lnTo>
                <a:lnTo>
                  <a:pt x="1658112" y="118872"/>
                </a:lnTo>
                <a:lnTo>
                  <a:pt x="1664208" y="124968"/>
                </a:lnTo>
                <a:lnTo>
                  <a:pt x="1667255" y="128016"/>
                </a:lnTo>
                <a:lnTo>
                  <a:pt x="1670304" y="137160"/>
                </a:lnTo>
                <a:lnTo>
                  <a:pt x="1670304" y="137160"/>
                </a:lnTo>
                <a:lnTo>
                  <a:pt x="1670304" y="149352"/>
                </a:lnTo>
                <a:lnTo>
                  <a:pt x="1670304" y="149352"/>
                </a:lnTo>
                <a:lnTo>
                  <a:pt x="1670304" y="164592"/>
                </a:lnTo>
                <a:lnTo>
                  <a:pt x="1667255" y="164592"/>
                </a:lnTo>
                <a:lnTo>
                  <a:pt x="1664208" y="179832"/>
                </a:lnTo>
                <a:lnTo>
                  <a:pt x="1615440" y="298704"/>
                </a:lnTo>
                <a:lnTo>
                  <a:pt x="1615440" y="295656"/>
                </a:lnTo>
                <a:lnTo>
                  <a:pt x="1615440" y="298704"/>
                </a:lnTo>
                <a:lnTo>
                  <a:pt x="1612391" y="292608"/>
                </a:lnTo>
                <a:lnTo>
                  <a:pt x="1615440" y="292608"/>
                </a:lnTo>
                <a:lnTo>
                  <a:pt x="1612391" y="292608"/>
                </a:lnTo>
                <a:lnTo>
                  <a:pt x="1645920" y="295656"/>
                </a:lnTo>
                <a:lnTo>
                  <a:pt x="1648967" y="295656"/>
                </a:lnTo>
                <a:lnTo>
                  <a:pt x="1648967" y="298704"/>
                </a:lnTo>
                <a:lnTo>
                  <a:pt x="1652016" y="301752"/>
                </a:lnTo>
                <a:lnTo>
                  <a:pt x="1652016" y="304800"/>
                </a:lnTo>
                <a:lnTo>
                  <a:pt x="1652016" y="304800"/>
                </a:lnTo>
                <a:lnTo>
                  <a:pt x="1648967" y="316992"/>
                </a:lnTo>
                <a:lnTo>
                  <a:pt x="1645920" y="320040"/>
                </a:lnTo>
                <a:lnTo>
                  <a:pt x="1642872" y="320040"/>
                </a:lnTo>
                <a:lnTo>
                  <a:pt x="1639824" y="323088"/>
                </a:lnTo>
                <a:lnTo>
                  <a:pt x="1520952" y="323088"/>
                </a:lnTo>
                <a:lnTo>
                  <a:pt x="1517904" y="320040"/>
                </a:lnTo>
                <a:lnTo>
                  <a:pt x="1517904" y="320040"/>
                </a:lnTo>
                <a:lnTo>
                  <a:pt x="1514855" y="316992"/>
                </a:lnTo>
                <a:lnTo>
                  <a:pt x="1514855" y="313944"/>
                </a:lnTo>
                <a:lnTo>
                  <a:pt x="1514855" y="313944"/>
                </a:lnTo>
                <a:lnTo>
                  <a:pt x="1517904" y="301752"/>
                </a:lnTo>
                <a:lnTo>
                  <a:pt x="1517904" y="301752"/>
                </a:lnTo>
                <a:lnTo>
                  <a:pt x="1520952" y="298704"/>
                </a:lnTo>
                <a:lnTo>
                  <a:pt x="1524000" y="298704"/>
                </a:lnTo>
                <a:lnTo>
                  <a:pt x="1527048" y="295656"/>
                </a:lnTo>
                <a:lnTo>
                  <a:pt x="1527048" y="295656"/>
                </a:lnTo>
                <a:lnTo>
                  <a:pt x="1563624" y="292608"/>
                </a:lnTo>
                <a:lnTo>
                  <a:pt x="1560576" y="295656"/>
                </a:lnTo>
                <a:lnTo>
                  <a:pt x="1563624" y="292608"/>
                </a:lnTo>
                <a:lnTo>
                  <a:pt x="1560576" y="292608"/>
                </a:lnTo>
                <a:lnTo>
                  <a:pt x="1606296" y="188976"/>
                </a:lnTo>
                <a:lnTo>
                  <a:pt x="1609344" y="179832"/>
                </a:lnTo>
                <a:lnTo>
                  <a:pt x="1609344" y="170688"/>
                </a:lnTo>
                <a:lnTo>
                  <a:pt x="1609344" y="170688"/>
                </a:lnTo>
                <a:lnTo>
                  <a:pt x="1609344" y="161544"/>
                </a:lnTo>
                <a:lnTo>
                  <a:pt x="1609344" y="164592"/>
                </a:lnTo>
                <a:lnTo>
                  <a:pt x="1609344" y="158496"/>
                </a:lnTo>
                <a:lnTo>
                  <a:pt x="1609344" y="158496"/>
                </a:lnTo>
                <a:lnTo>
                  <a:pt x="1606296" y="152400"/>
                </a:lnTo>
                <a:lnTo>
                  <a:pt x="1606296" y="155448"/>
                </a:lnTo>
                <a:lnTo>
                  <a:pt x="1600200" y="149352"/>
                </a:lnTo>
                <a:lnTo>
                  <a:pt x="1600200" y="149352"/>
                </a:lnTo>
                <a:lnTo>
                  <a:pt x="1591055" y="149352"/>
                </a:lnTo>
                <a:lnTo>
                  <a:pt x="1591055" y="149352"/>
                </a:lnTo>
                <a:lnTo>
                  <a:pt x="1578864" y="146304"/>
                </a:lnTo>
                <a:lnTo>
                  <a:pt x="1560576" y="149352"/>
                </a:lnTo>
                <a:lnTo>
                  <a:pt x="1548384" y="149352"/>
                </a:lnTo>
                <a:lnTo>
                  <a:pt x="1533144" y="152400"/>
                </a:lnTo>
                <a:lnTo>
                  <a:pt x="1517904" y="158496"/>
                </a:lnTo>
                <a:lnTo>
                  <a:pt x="1517904" y="158496"/>
                </a:lnTo>
                <a:lnTo>
                  <a:pt x="1514855" y="158496"/>
                </a:lnTo>
                <a:lnTo>
                  <a:pt x="1517904" y="155448"/>
                </a:lnTo>
                <a:lnTo>
                  <a:pt x="1459991" y="298704"/>
                </a:lnTo>
                <a:lnTo>
                  <a:pt x="1459991" y="295656"/>
                </a:lnTo>
                <a:lnTo>
                  <a:pt x="1459991" y="298704"/>
                </a:lnTo>
                <a:lnTo>
                  <a:pt x="1456944" y="292608"/>
                </a:lnTo>
                <a:lnTo>
                  <a:pt x="1456944" y="292608"/>
                </a:lnTo>
                <a:lnTo>
                  <a:pt x="1456944" y="292608"/>
                </a:lnTo>
                <a:lnTo>
                  <a:pt x="1490472" y="295656"/>
                </a:lnTo>
                <a:lnTo>
                  <a:pt x="1490472" y="295656"/>
                </a:lnTo>
                <a:lnTo>
                  <a:pt x="1493520" y="298704"/>
                </a:lnTo>
                <a:lnTo>
                  <a:pt x="1496567" y="301752"/>
                </a:lnTo>
                <a:lnTo>
                  <a:pt x="1496567" y="304800"/>
                </a:lnTo>
                <a:lnTo>
                  <a:pt x="1496567" y="304800"/>
                </a:lnTo>
                <a:lnTo>
                  <a:pt x="1490472" y="316992"/>
                </a:lnTo>
                <a:lnTo>
                  <a:pt x="1490472" y="316992"/>
                </a:lnTo>
                <a:lnTo>
                  <a:pt x="1490472" y="320040"/>
                </a:lnTo>
                <a:lnTo>
                  <a:pt x="1487424" y="320040"/>
                </a:lnTo>
                <a:lnTo>
                  <a:pt x="1484376" y="323088"/>
                </a:lnTo>
                <a:lnTo>
                  <a:pt x="1484376" y="323088"/>
                </a:lnTo>
                <a:lnTo>
                  <a:pt x="1359408" y="323088"/>
                </a:lnTo>
                <a:lnTo>
                  <a:pt x="1359408" y="320040"/>
                </a:lnTo>
                <a:lnTo>
                  <a:pt x="1356360" y="320040"/>
                </a:lnTo>
                <a:lnTo>
                  <a:pt x="1353312" y="316992"/>
                </a:lnTo>
                <a:lnTo>
                  <a:pt x="1353312" y="313944"/>
                </a:lnTo>
                <a:lnTo>
                  <a:pt x="1353312" y="313944"/>
                </a:lnTo>
                <a:lnTo>
                  <a:pt x="1359408" y="301752"/>
                </a:lnTo>
                <a:lnTo>
                  <a:pt x="1359408" y="301752"/>
                </a:lnTo>
                <a:lnTo>
                  <a:pt x="1362455" y="298704"/>
                </a:lnTo>
                <a:lnTo>
                  <a:pt x="1362455" y="298704"/>
                </a:lnTo>
                <a:lnTo>
                  <a:pt x="1365504" y="295656"/>
                </a:lnTo>
                <a:lnTo>
                  <a:pt x="1365504" y="295656"/>
                </a:lnTo>
                <a:lnTo>
                  <a:pt x="1405128" y="292608"/>
                </a:lnTo>
                <a:lnTo>
                  <a:pt x="1405128" y="295656"/>
                </a:lnTo>
                <a:lnTo>
                  <a:pt x="1408176" y="292608"/>
                </a:lnTo>
                <a:lnTo>
                  <a:pt x="1405128" y="292608"/>
                </a:lnTo>
                <a:lnTo>
                  <a:pt x="1469136" y="143256"/>
                </a:lnTo>
                <a:lnTo>
                  <a:pt x="1466088" y="146304"/>
                </a:lnTo>
                <a:lnTo>
                  <a:pt x="1466088" y="143256"/>
                </a:lnTo>
                <a:lnTo>
                  <a:pt x="1472184" y="149352"/>
                </a:lnTo>
                <a:lnTo>
                  <a:pt x="1469136" y="149352"/>
                </a:lnTo>
                <a:lnTo>
                  <a:pt x="1469136" y="149352"/>
                </a:lnTo>
                <a:lnTo>
                  <a:pt x="1432560" y="143256"/>
                </a:lnTo>
                <a:lnTo>
                  <a:pt x="1432560" y="143256"/>
                </a:lnTo>
                <a:lnTo>
                  <a:pt x="1429512" y="143256"/>
                </a:lnTo>
                <a:lnTo>
                  <a:pt x="1426464" y="140208"/>
                </a:lnTo>
                <a:lnTo>
                  <a:pt x="1426464" y="137160"/>
                </a:lnTo>
                <a:lnTo>
                  <a:pt x="1426464" y="137160"/>
                </a:lnTo>
                <a:lnTo>
                  <a:pt x="1429512" y="124968"/>
                </a:lnTo>
                <a:lnTo>
                  <a:pt x="1432560" y="124968"/>
                </a:lnTo>
                <a:lnTo>
                  <a:pt x="1435608" y="121920"/>
                </a:lnTo>
                <a:lnTo>
                  <a:pt x="1435608" y="121920"/>
                </a:lnTo>
                <a:lnTo>
                  <a:pt x="1505712" y="112776"/>
                </a:lnTo>
                <a:lnTo>
                  <a:pt x="1508760" y="109728"/>
                </a:lnTo>
                <a:lnTo>
                  <a:pt x="1508760" y="109728"/>
                </a:lnTo>
                <a:lnTo>
                  <a:pt x="1511808" y="109728"/>
                </a:lnTo>
                <a:lnTo>
                  <a:pt x="1527048" y="109728"/>
                </a:lnTo>
                <a:lnTo>
                  <a:pt x="1527048" y="112776"/>
                </a:lnTo>
                <a:lnTo>
                  <a:pt x="1530096" y="112776"/>
                </a:lnTo>
                <a:lnTo>
                  <a:pt x="1533144" y="115824"/>
                </a:lnTo>
                <a:lnTo>
                  <a:pt x="1533144" y="118872"/>
                </a:lnTo>
                <a:lnTo>
                  <a:pt x="1533144" y="118872"/>
                </a:lnTo>
                <a:lnTo>
                  <a:pt x="1524000" y="140208"/>
                </a:lnTo>
                <a:lnTo>
                  <a:pt x="1517904" y="134112"/>
                </a:lnTo>
                <a:lnTo>
                  <a:pt x="1533144" y="124968"/>
                </a:lnTo>
                <a:lnTo>
                  <a:pt x="1551432" y="118872"/>
                </a:lnTo>
                <a:lnTo>
                  <a:pt x="1569720" y="112776"/>
                </a:lnTo>
                <a:lnTo>
                  <a:pt x="1588008" y="109728"/>
                </a:lnTo>
                <a:lnTo>
                  <a:pt x="1615440" y="106680"/>
                </a:lnTo>
                <a:close/>
                <a:moveTo>
                  <a:pt x="1591055" y="118872"/>
                </a:moveTo>
                <a:lnTo>
                  <a:pt x="1572767" y="121920"/>
                </a:lnTo>
                <a:lnTo>
                  <a:pt x="1554479" y="128016"/>
                </a:lnTo>
                <a:lnTo>
                  <a:pt x="1539240" y="134112"/>
                </a:lnTo>
                <a:lnTo>
                  <a:pt x="1520952" y="140208"/>
                </a:lnTo>
                <a:lnTo>
                  <a:pt x="1517904" y="140208"/>
                </a:lnTo>
                <a:lnTo>
                  <a:pt x="1514855" y="134112"/>
                </a:lnTo>
                <a:lnTo>
                  <a:pt x="1524000" y="115824"/>
                </a:lnTo>
                <a:lnTo>
                  <a:pt x="1524000" y="118872"/>
                </a:lnTo>
                <a:lnTo>
                  <a:pt x="1524000" y="115824"/>
                </a:lnTo>
                <a:lnTo>
                  <a:pt x="1527048" y="121920"/>
                </a:lnTo>
                <a:lnTo>
                  <a:pt x="1524000" y="118872"/>
                </a:lnTo>
                <a:lnTo>
                  <a:pt x="1527048" y="118872"/>
                </a:lnTo>
                <a:lnTo>
                  <a:pt x="1511808" y="118872"/>
                </a:lnTo>
                <a:lnTo>
                  <a:pt x="1508760" y="118872"/>
                </a:lnTo>
                <a:lnTo>
                  <a:pt x="1511808" y="118872"/>
                </a:lnTo>
                <a:lnTo>
                  <a:pt x="1508760" y="121920"/>
                </a:lnTo>
                <a:lnTo>
                  <a:pt x="1438655" y="131064"/>
                </a:lnTo>
                <a:lnTo>
                  <a:pt x="1441704" y="128016"/>
                </a:lnTo>
                <a:lnTo>
                  <a:pt x="1438655" y="131064"/>
                </a:lnTo>
                <a:lnTo>
                  <a:pt x="1438655" y="128016"/>
                </a:lnTo>
                <a:lnTo>
                  <a:pt x="1435608" y="140208"/>
                </a:lnTo>
                <a:lnTo>
                  <a:pt x="1435608" y="137160"/>
                </a:lnTo>
                <a:lnTo>
                  <a:pt x="1435608" y="140208"/>
                </a:lnTo>
                <a:lnTo>
                  <a:pt x="1432560" y="134112"/>
                </a:lnTo>
                <a:lnTo>
                  <a:pt x="1432560" y="134112"/>
                </a:lnTo>
                <a:lnTo>
                  <a:pt x="1432560" y="134112"/>
                </a:lnTo>
                <a:lnTo>
                  <a:pt x="1472184" y="140208"/>
                </a:lnTo>
                <a:lnTo>
                  <a:pt x="1472184" y="140208"/>
                </a:lnTo>
                <a:lnTo>
                  <a:pt x="1472184" y="140208"/>
                </a:lnTo>
                <a:lnTo>
                  <a:pt x="1475232" y="143256"/>
                </a:lnTo>
                <a:lnTo>
                  <a:pt x="1475232" y="146304"/>
                </a:lnTo>
                <a:lnTo>
                  <a:pt x="1475232" y="146304"/>
                </a:lnTo>
                <a:lnTo>
                  <a:pt x="1414272" y="298704"/>
                </a:lnTo>
                <a:lnTo>
                  <a:pt x="1414272" y="298704"/>
                </a:lnTo>
                <a:lnTo>
                  <a:pt x="1408176" y="301752"/>
                </a:lnTo>
                <a:lnTo>
                  <a:pt x="1408176" y="301752"/>
                </a:lnTo>
                <a:lnTo>
                  <a:pt x="1368552" y="304800"/>
                </a:lnTo>
                <a:lnTo>
                  <a:pt x="1368552" y="304800"/>
                </a:lnTo>
                <a:lnTo>
                  <a:pt x="1365504" y="304800"/>
                </a:lnTo>
                <a:lnTo>
                  <a:pt x="1368552" y="304800"/>
                </a:lnTo>
                <a:lnTo>
                  <a:pt x="1365504" y="307848"/>
                </a:lnTo>
                <a:lnTo>
                  <a:pt x="1368552" y="304800"/>
                </a:lnTo>
                <a:lnTo>
                  <a:pt x="1362455" y="316992"/>
                </a:lnTo>
                <a:lnTo>
                  <a:pt x="1362455" y="313944"/>
                </a:lnTo>
                <a:lnTo>
                  <a:pt x="1362455" y="316992"/>
                </a:lnTo>
                <a:lnTo>
                  <a:pt x="1359408" y="310896"/>
                </a:lnTo>
                <a:lnTo>
                  <a:pt x="1362455" y="313944"/>
                </a:lnTo>
                <a:lnTo>
                  <a:pt x="1359408" y="313944"/>
                </a:lnTo>
                <a:lnTo>
                  <a:pt x="1484376" y="313944"/>
                </a:lnTo>
                <a:lnTo>
                  <a:pt x="1481328" y="313944"/>
                </a:lnTo>
                <a:lnTo>
                  <a:pt x="1484376" y="310896"/>
                </a:lnTo>
                <a:lnTo>
                  <a:pt x="1481328" y="313944"/>
                </a:lnTo>
                <a:lnTo>
                  <a:pt x="1484376" y="310896"/>
                </a:lnTo>
                <a:lnTo>
                  <a:pt x="1484376" y="313944"/>
                </a:lnTo>
                <a:lnTo>
                  <a:pt x="1487424" y="301752"/>
                </a:lnTo>
                <a:lnTo>
                  <a:pt x="1487424" y="304800"/>
                </a:lnTo>
                <a:lnTo>
                  <a:pt x="1487424" y="301752"/>
                </a:lnTo>
                <a:lnTo>
                  <a:pt x="1490472" y="304800"/>
                </a:lnTo>
                <a:lnTo>
                  <a:pt x="1487424" y="304800"/>
                </a:lnTo>
                <a:lnTo>
                  <a:pt x="1490472" y="304800"/>
                </a:lnTo>
                <a:lnTo>
                  <a:pt x="1456944" y="301752"/>
                </a:lnTo>
                <a:lnTo>
                  <a:pt x="1453896" y="301752"/>
                </a:lnTo>
                <a:lnTo>
                  <a:pt x="1453896" y="301752"/>
                </a:lnTo>
                <a:lnTo>
                  <a:pt x="1450848" y="298704"/>
                </a:lnTo>
                <a:lnTo>
                  <a:pt x="1450848" y="295656"/>
                </a:lnTo>
                <a:lnTo>
                  <a:pt x="1450848" y="292608"/>
                </a:lnTo>
                <a:lnTo>
                  <a:pt x="1508760" y="152400"/>
                </a:lnTo>
                <a:lnTo>
                  <a:pt x="1511808" y="152400"/>
                </a:lnTo>
                <a:lnTo>
                  <a:pt x="1514855" y="149352"/>
                </a:lnTo>
                <a:lnTo>
                  <a:pt x="1514855" y="149352"/>
                </a:lnTo>
                <a:lnTo>
                  <a:pt x="1530096" y="143256"/>
                </a:lnTo>
                <a:lnTo>
                  <a:pt x="1545336" y="140208"/>
                </a:lnTo>
                <a:lnTo>
                  <a:pt x="1560576" y="140208"/>
                </a:lnTo>
                <a:lnTo>
                  <a:pt x="1578864" y="137160"/>
                </a:lnTo>
                <a:lnTo>
                  <a:pt x="1591055" y="140208"/>
                </a:lnTo>
                <a:lnTo>
                  <a:pt x="1591055" y="140208"/>
                </a:lnTo>
                <a:lnTo>
                  <a:pt x="1603248" y="140208"/>
                </a:lnTo>
                <a:lnTo>
                  <a:pt x="1603248" y="143256"/>
                </a:lnTo>
                <a:lnTo>
                  <a:pt x="1609344" y="146304"/>
                </a:lnTo>
                <a:lnTo>
                  <a:pt x="1612391" y="146304"/>
                </a:lnTo>
                <a:lnTo>
                  <a:pt x="1615440" y="152400"/>
                </a:lnTo>
                <a:lnTo>
                  <a:pt x="1618488" y="155448"/>
                </a:lnTo>
                <a:lnTo>
                  <a:pt x="1618488" y="161544"/>
                </a:lnTo>
                <a:lnTo>
                  <a:pt x="1618488" y="161544"/>
                </a:lnTo>
                <a:lnTo>
                  <a:pt x="1618488" y="170688"/>
                </a:lnTo>
                <a:lnTo>
                  <a:pt x="1618488" y="170688"/>
                </a:lnTo>
                <a:lnTo>
                  <a:pt x="1618488" y="182880"/>
                </a:lnTo>
                <a:lnTo>
                  <a:pt x="1612391" y="195072"/>
                </a:lnTo>
                <a:lnTo>
                  <a:pt x="1569720" y="298704"/>
                </a:lnTo>
                <a:lnTo>
                  <a:pt x="1569720" y="298704"/>
                </a:lnTo>
                <a:lnTo>
                  <a:pt x="1563624" y="301752"/>
                </a:lnTo>
                <a:lnTo>
                  <a:pt x="1563624" y="301752"/>
                </a:lnTo>
                <a:lnTo>
                  <a:pt x="1527048" y="304800"/>
                </a:lnTo>
                <a:lnTo>
                  <a:pt x="1527048" y="304800"/>
                </a:lnTo>
                <a:lnTo>
                  <a:pt x="1524000" y="304800"/>
                </a:lnTo>
                <a:lnTo>
                  <a:pt x="1527048" y="304800"/>
                </a:lnTo>
                <a:lnTo>
                  <a:pt x="1527048" y="304800"/>
                </a:lnTo>
                <a:lnTo>
                  <a:pt x="1527048" y="304800"/>
                </a:lnTo>
                <a:lnTo>
                  <a:pt x="1520952" y="316992"/>
                </a:lnTo>
                <a:lnTo>
                  <a:pt x="1524000" y="313944"/>
                </a:lnTo>
                <a:lnTo>
                  <a:pt x="1524000" y="316992"/>
                </a:lnTo>
                <a:lnTo>
                  <a:pt x="1520952" y="310896"/>
                </a:lnTo>
                <a:lnTo>
                  <a:pt x="1520952" y="313944"/>
                </a:lnTo>
                <a:lnTo>
                  <a:pt x="1520952" y="313944"/>
                </a:lnTo>
                <a:lnTo>
                  <a:pt x="1639824" y="313944"/>
                </a:lnTo>
                <a:lnTo>
                  <a:pt x="1636776" y="313944"/>
                </a:lnTo>
                <a:lnTo>
                  <a:pt x="1642872" y="310896"/>
                </a:lnTo>
                <a:lnTo>
                  <a:pt x="1639824" y="313944"/>
                </a:lnTo>
                <a:lnTo>
                  <a:pt x="1645920" y="301752"/>
                </a:lnTo>
                <a:lnTo>
                  <a:pt x="1642872" y="301752"/>
                </a:lnTo>
                <a:lnTo>
                  <a:pt x="1642872" y="301752"/>
                </a:lnTo>
                <a:lnTo>
                  <a:pt x="1648967" y="304800"/>
                </a:lnTo>
                <a:lnTo>
                  <a:pt x="1645920" y="304800"/>
                </a:lnTo>
                <a:lnTo>
                  <a:pt x="1645920" y="304800"/>
                </a:lnTo>
                <a:lnTo>
                  <a:pt x="1612391" y="301752"/>
                </a:lnTo>
                <a:lnTo>
                  <a:pt x="1612391" y="301752"/>
                </a:lnTo>
                <a:lnTo>
                  <a:pt x="1609344" y="301752"/>
                </a:lnTo>
                <a:lnTo>
                  <a:pt x="1606296" y="298704"/>
                </a:lnTo>
                <a:lnTo>
                  <a:pt x="1606296" y="295656"/>
                </a:lnTo>
                <a:lnTo>
                  <a:pt x="1606296" y="292608"/>
                </a:lnTo>
                <a:lnTo>
                  <a:pt x="1655064" y="176784"/>
                </a:lnTo>
                <a:lnTo>
                  <a:pt x="1661160" y="161544"/>
                </a:lnTo>
                <a:lnTo>
                  <a:pt x="1661160" y="161544"/>
                </a:lnTo>
                <a:lnTo>
                  <a:pt x="1661160" y="149352"/>
                </a:lnTo>
                <a:lnTo>
                  <a:pt x="1661160" y="149352"/>
                </a:lnTo>
                <a:lnTo>
                  <a:pt x="1661160" y="137160"/>
                </a:lnTo>
                <a:lnTo>
                  <a:pt x="1661160" y="140208"/>
                </a:lnTo>
                <a:lnTo>
                  <a:pt x="1658112" y="131064"/>
                </a:lnTo>
                <a:lnTo>
                  <a:pt x="1658112" y="131064"/>
                </a:lnTo>
                <a:lnTo>
                  <a:pt x="1652016" y="124968"/>
                </a:lnTo>
                <a:lnTo>
                  <a:pt x="1652016" y="124968"/>
                </a:lnTo>
                <a:lnTo>
                  <a:pt x="1642872" y="121920"/>
                </a:lnTo>
                <a:lnTo>
                  <a:pt x="1642872" y="121920"/>
                </a:lnTo>
                <a:lnTo>
                  <a:pt x="1630679" y="118872"/>
                </a:lnTo>
                <a:lnTo>
                  <a:pt x="1630679" y="118872"/>
                </a:lnTo>
                <a:lnTo>
                  <a:pt x="1615440" y="115824"/>
                </a:lnTo>
                <a:lnTo>
                  <a:pt x="1615440" y="115824"/>
                </a:lnTo>
                <a:lnTo>
                  <a:pt x="1591055" y="118872"/>
                </a:lnTo>
                <a:close/>
                <a:moveTo>
                  <a:pt x="1389888" y="6096"/>
                </a:moveTo>
                <a:lnTo>
                  <a:pt x="1389888" y="6096"/>
                </a:lnTo>
                <a:lnTo>
                  <a:pt x="1402079" y="6096"/>
                </a:lnTo>
                <a:lnTo>
                  <a:pt x="1402079" y="6096"/>
                </a:lnTo>
                <a:lnTo>
                  <a:pt x="1411224" y="12192"/>
                </a:lnTo>
                <a:lnTo>
                  <a:pt x="1411224" y="12192"/>
                </a:lnTo>
                <a:lnTo>
                  <a:pt x="1414272" y="18288"/>
                </a:lnTo>
                <a:lnTo>
                  <a:pt x="1414272" y="18288"/>
                </a:lnTo>
                <a:lnTo>
                  <a:pt x="1414272" y="21336"/>
                </a:lnTo>
                <a:lnTo>
                  <a:pt x="1414272" y="24384"/>
                </a:lnTo>
                <a:lnTo>
                  <a:pt x="1414272" y="27432"/>
                </a:lnTo>
                <a:lnTo>
                  <a:pt x="1414272" y="30480"/>
                </a:lnTo>
                <a:lnTo>
                  <a:pt x="1414272" y="33528"/>
                </a:lnTo>
                <a:lnTo>
                  <a:pt x="1411224" y="36576"/>
                </a:lnTo>
                <a:lnTo>
                  <a:pt x="1405128" y="45720"/>
                </a:lnTo>
                <a:lnTo>
                  <a:pt x="1405128" y="45720"/>
                </a:lnTo>
                <a:lnTo>
                  <a:pt x="1395984" y="54864"/>
                </a:lnTo>
                <a:lnTo>
                  <a:pt x="1395984" y="54864"/>
                </a:lnTo>
                <a:lnTo>
                  <a:pt x="1383791" y="60960"/>
                </a:lnTo>
                <a:lnTo>
                  <a:pt x="1380744" y="60960"/>
                </a:lnTo>
                <a:lnTo>
                  <a:pt x="1368552" y="60960"/>
                </a:lnTo>
                <a:lnTo>
                  <a:pt x="1368552" y="60960"/>
                </a:lnTo>
                <a:lnTo>
                  <a:pt x="1356360" y="60960"/>
                </a:lnTo>
                <a:lnTo>
                  <a:pt x="1356360" y="60960"/>
                </a:lnTo>
                <a:lnTo>
                  <a:pt x="1347216" y="54864"/>
                </a:lnTo>
                <a:lnTo>
                  <a:pt x="1347216" y="51816"/>
                </a:lnTo>
                <a:lnTo>
                  <a:pt x="1344167" y="48768"/>
                </a:lnTo>
                <a:lnTo>
                  <a:pt x="1344167" y="48768"/>
                </a:lnTo>
                <a:lnTo>
                  <a:pt x="1344167" y="42672"/>
                </a:lnTo>
                <a:lnTo>
                  <a:pt x="1344167" y="42672"/>
                </a:lnTo>
                <a:lnTo>
                  <a:pt x="1344167" y="36576"/>
                </a:lnTo>
                <a:lnTo>
                  <a:pt x="1344167" y="36576"/>
                </a:lnTo>
                <a:lnTo>
                  <a:pt x="1344167" y="30480"/>
                </a:lnTo>
                <a:lnTo>
                  <a:pt x="1344167" y="30480"/>
                </a:lnTo>
                <a:lnTo>
                  <a:pt x="1350264" y="21336"/>
                </a:lnTo>
                <a:lnTo>
                  <a:pt x="1353312" y="21336"/>
                </a:lnTo>
                <a:lnTo>
                  <a:pt x="1362455" y="12192"/>
                </a:lnTo>
                <a:lnTo>
                  <a:pt x="1362455" y="12192"/>
                </a:lnTo>
                <a:lnTo>
                  <a:pt x="1374648" y="6096"/>
                </a:lnTo>
                <a:lnTo>
                  <a:pt x="1374648" y="6096"/>
                </a:lnTo>
                <a:lnTo>
                  <a:pt x="1389888" y="6096"/>
                </a:lnTo>
                <a:close/>
                <a:moveTo>
                  <a:pt x="1377696" y="15240"/>
                </a:moveTo>
                <a:lnTo>
                  <a:pt x="1377696" y="15240"/>
                </a:lnTo>
                <a:lnTo>
                  <a:pt x="1365504" y="21336"/>
                </a:lnTo>
                <a:lnTo>
                  <a:pt x="1368552" y="18288"/>
                </a:lnTo>
                <a:lnTo>
                  <a:pt x="1359408" y="27432"/>
                </a:lnTo>
                <a:lnTo>
                  <a:pt x="1359408" y="27432"/>
                </a:lnTo>
                <a:lnTo>
                  <a:pt x="1353312" y="36576"/>
                </a:lnTo>
                <a:lnTo>
                  <a:pt x="1353312" y="33528"/>
                </a:lnTo>
                <a:lnTo>
                  <a:pt x="1353312" y="39624"/>
                </a:lnTo>
                <a:lnTo>
                  <a:pt x="1353312" y="39624"/>
                </a:lnTo>
                <a:lnTo>
                  <a:pt x="1353312" y="42672"/>
                </a:lnTo>
                <a:lnTo>
                  <a:pt x="1353312" y="42672"/>
                </a:lnTo>
                <a:lnTo>
                  <a:pt x="1353312" y="45720"/>
                </a:lnTo>
                <a:lnTo>
                  <a:pt x="1353312" y="45720"/>
                </a:lnTo>
                <a:lnTo>
                  <a:pt x="1353312" y="48768"/>
                </a:lnTo>
                <a:lnTo>
                  <a:pt x="1353312" y="45720"/>
                </a:lnTo>
                <a:lnTo>
                  <a:pt x="1359408" y="51816"/>
                </a:lnTo>
                <a:lnTo>
                  <a:pt x="1359408" y="51816"/>
                </a:lnTo>
                <a:lnTo>
                  <a:pt x="1368552" y="51816"/>
                </a:lnTo>
                <a:lnTo>
                  <a:pt x="1368552" y="51816"/>
                </a:lnTo>
                <a:lnTo>
                  <a:pt x="1380744" y="51816"/>
                </a:lnTo>
                <a:lnTo>
                  <a:pt x="1380744" y="51816"/>
                </a:lnTo>
                <a:lnTo>
                  <a:pt x="1389888" y="45720"/>
                </a:lnTo>
                <a:lnTo>
                  <a:pt x="1389888" y="45720"/>
                </a:lnTo>
                <a:lnTo>
                  <a:pt x="1399032" y="39624"/>
                </a:lnTo>
                <a:lnTo>
                  <a:pt x="1399032" y="39624"/>
                </a:lnTo>
                <a:lnTo>
                  <a:pt x="1405128" y="30480"/>
                </a:lnTo>
                <a:lnTo>
                  <a:pt x="1405128" y="33528"/>
                </a:lnTo>
                <a:lnTo>
                  <a:pt x="1405128" y="27432"/>
                </a:lnTo>
                <a:lnTo>
                  <a:pt x="1405128" y="27432"/>
                </a:lnTo>
                <a:lnTo>
                  <a:pt x="1405128" y="24384"/>
                </a:lnTo>
                <a:lnTo>
                  <a:pt x="1405128" y="24384"/>
                </a:lnTo>
                <a:lnTo>
                  <a:pt x="1405128" y="21336"/>
                </a:lnTo>
                <a:lnTo>
                  <a:pt x="1405128" y="21336"/>
                </a:lnTo>
                <a:lnTo>
                  <a:pt x="1405128" y="18288"/>
                </a:lnTo>
                <a:lnTo>
                  <a:pt x="1405128" y="18288"/>
                </a:lnTo>
                <a:lnTo>
                  <a:pt x="1399032" y="15240"/>
                </a:lnTo>
                <a:lnTo>
                  <a:pt x="1399032" y="15240"/>
                </a:lnTo>
                <a:lnTo>
                  <a:pt x="1389888" y="12192"/>
                </a:lnTo>
                <a:lnTo>
                  <a:pt x="1389888" y="12192"/>
                </a:lnTo>
                <a:lnTo>
                  <a:pt x="1377696" y="15240"/>
                </a:lnTo>
                <a:close/>
                <a:moveTo>
                  <a:pt x="295656" y="0"/>
                </a:moveTo>
                <a:lnTo>
                  <a:pt x="310896" y="0"/>
                </a:lnTo>
                <a:lnTo>
                  <a:pt x="329184" y="3048"/>
                </a:lnTo>
                <a:lnTo>
                  <a:pt x="347472" y="3048"/>
                </a:lnTo>
                <a:lnTo>
                  <a:pt x="365760" y="9144"/>
                </a:lnTo>
                <a:lnTo>
                  <a:pt x="374904" y="9144"/>
                </a:lnTo>
                <a:lnTo>
                  <a:pt x="387096" y="12192"/>
                </a:lnTo>
                <a:lnTo>
                  <a:pt x="387096" y="12192"/>
                </a:lnTo>
                <a:lnTo>
                  <a:pt x="390144" y="12192"/>
                </a:lnTo>
                <a:lnTo>
                  <a:pt x="393192" y="15240"/>
                </a:lnTo>
                <a:lnTo>
                  <a:pt x="393192" y="18288"/>
                </a:lnTo>
                <a:lnTo>
                  <a:pt x="393192" y="18288"/>
                </a:lnTo>
                <a:lnTo>
                  <a:pt x="365760" y="88392"/>
                </a:lnTo>
                <a:lnTo>
                  <a:pt x="362712" y="91440"/>
                </a:lnTo>
                <a:lnTo>
                  <a:pt x="359664" y="91440"/>
                </a:lnTo>
                <a:lnTo>
                  <a:pt x="356616" y="94488"/>
                </a:lnTo>
                <a:lnTo>
                  <a:pt x="335280" y="94488"/>
                </a:lnTo>
                <a:lnTo>
                  <a:pt x="335280" y="94488"/>
                </a:lnTo>
                <a:lnTo>
                  <a:pt x="332232" y="91440"/>
                </a:lnTo>
                <a:lnTo>
                  <a:pt x="329184" y="88392"/>
                </a:lnTo>
                <a:lnTo>
                  <a:pt x="329184" y="85344"/>
                </a:lnTo>
                <a:lnTo>
                  <a:pt x="329184" y="85344"/>
                </a:lnTo>
                <a:lnTo>
                  <a:pt x="338328" y="36576"/>
                </a:lnTo>
                <a:lnTo>
                  <a:pt x="338328" y="36576"/>
                </a:lnTo>
                <a:lnTo>
                  <a:pt x="338328" y="36576"/>
                </a:lnTo>
                <a:lnTo>
                  <a:pt x="341376" y="39624"/>
                </a:lnTo>
                <a:lnTo>
                  <a:pt x="338328" y="36576"/>
                </a:lnTo>
                <a:lnTo>
                  <a:pt x="341376" y="39624"/>
                </a:lnTo>
                <a:lnTo>
                  <a:pt x="320040" y="33528"/>
                </a:lnTo>
                <a:lnTo>
                  <a:pt x="304800" y="30480"/>
                </a:lnTo>
                <a:lnTo>
                  <a:pt x="292608" y="30480"/>
                </a:lnTo>
                <a:lnTo>
                  <a:pt x="283464" y="30480"/>
                </a:lnTo>
                <a:lnTo>
                  <a:pt x="246888" y="30480"/>
                </a:lnTo>
                <a:lnTo>
                  <a:pt x="216408" y="39624"/>
                </a:lnTo>
                <a:lnTo>
                  <a:pt x="216408" y="36576"/>
                </a:lnTo>
                <a:lnTo>
                  <a:pt x="185928" y="48768"/>
                </a:lnTo>
                <a:lnTo>
                  <a:pt x="185928" y="48768"/>
                </a:lnTo>
                <a:lnTo>
                  <a:pt x="158496" y="64008"/>
                </a:lnTo>
                <a:lnTo>
                  <a:pt x="158496" y="64008"/>
                </a:lnTo>
                <a:lnTo>
                  <a:pt x="131064" y="82296"/>
                </a:lnTo>
                <a:lnTo>
                  <a:pt x="131064" y="82296"/>
                </a:lnTo>
                <a:lnTo>
                  <a:pt x="109728" y="103632"/>
                </a:lnTo>
                <a:lnTo>
                  <a:pt x="109728" y="103632"/>
                </a:lnTo>
                <a:lnTo>
                  <a:pt x="91440" y="128016"/>
                </a:lnTo>
                <a:lnTo>
                  <a:pt x="94488" y="128016"/>
                </a:lnTo>
                <a:lnTo>
                  <a:pt x="79248" y="155448"/>
                </a:lnTo>
                <a:lnTo>
                  <a:pt x="73152" y="170688"/>
                </a:lnTo>
                <a:lnTo>
                  <a:pt x="70104" y="182880"/>
                </a:lnTo>
                <a:lnTo>
                  <a:pt x="67056" y="198120"/>
                </a:lnTo>
                <a:lnTo>
                  <a:pt x="67056" y="210312"/>
                </a:lnTo>
                <a:lnTo>
                  <a:pt x="67056" y="222504"/>
                </a:lnTo>
                <a:lnTo>
                  <a:pt x="67056" y="234696"/>
                </a:lnTo>
                <a:lnTo>
                  <a:pt x="73152" y="243840"/>
                </a:lnTo>
                <a:lnTo>
                  <a:pt x="76200" y="256032"/>
                </a:lnTo>
                <a:lnTo>
                  <a:pt x="82296" y="265176"/>
                </a:lnTo>
                <a:lnTo>
                  <a:pt x="82296" y="265176"/>
                </a:lnTo>
                <a:lnTo>
                  <a:pt x="91440" y="274320"/>
                </a:lnTo>
                <a:lnTo>
                  <a:pt x="91440" y="274320"/>
                </a:lnTo>
                <a:lnTo>
                  <a:pt x="100584" y="280416"/>
                </a:lnTo>
                <a:lnTo>
                  <a:pt x="100584" y="280416"/>
                </a:lnTo>
                <a:lnTo>
                  <a:pt x="109728" y="286512"/>
                </a:lnTo>
                <a:lnTo>
                  <a:pt x="121920" y="292608"/>
                </a:lnTo>
                <a:lnTo>
                  <a:pt x="137160" y="295656"/>
                </a:lnTo>
                <a:lnTo>
                  <a:pt x="152400" y="298704"/>
                </a:lnTo>
                <a:lnTo>
                  <a:pt x="167640" y="298704"/>
                </a:lnTo>
                <a:lnTo>
                  <a:pt x="179832" y="298704"/>
                </a:lnTo>
                <a:lnTo>
                  <a:pt x="192024" y="295656"/>
                </a:lnTo>
                <a:lnTo>
                  <a:pt x="207264" y="295656"/>
                </a:lnTo>
                <a:lnTo>
                  <a:pt x="225552" y="292608"/>
                </a:lnTo>
                <a:lnTo>
                  <a:pt x="222504" y="295656"/>
                </a:lnTo>
                <a:lnTo>
                  <a:pt x="259080" y="204216"/>
                </a:lnTo>
                <a:lnTo>
                  <a:pt x="259080" y="204216"/>
                </a:lnTo>
                <a:lnTo>
                  <a:pt x="259080" y="204216"/>
                </a:lnTo>
                <a:lnTo>
                  <a:pt x="262128" y="207264"/>
                </a:lnTo>
                <a:lnTo>
                  <a:pt x="259080" y="207264"/>
                </a:lnTo>
                <a:lnTo>
                  <a:pt x="262128" y="207264"/>
                </a:lnTo>
                <a:lnTo>
                  <a:pt x="216408" y="204216"/>
                </a:lnTo>
                <a:lnTo>
                  <a:pt x="213360" y="204216"/>
                </a:lnTo>
                <a:lnTo>
                  <a:pt x="213360" y="204216"/>
                </a:lnTo>
                <a:lnTo>
                  <a:pt x="210312" y="198120"/>
                </a:lnTo>
                <a:lnTo>
                  <a:pt x="210312" y="195072"/>
                </a:lnTo>
                <a:lnTo>
                  <a:pt x="210312" y="195072"/>
                </a:lnTo>
                <a:lnTo>
                  <a:pt x="213360" y="182880"/>
                </a:lnTo>
                <a:lnTo>
                  <a:pt x="216408" y="182880"/>
                </a:lnTo>
                <a:lnTo>
                  <a:pt x="216408" y="179832"/>
                </a:lnTo>
                <a:lnTo>
                  <a:pt x="219456" y="179832"/>
                </a:lnTo>
                <a:lnTo>
                  <a:pt x="222504" y="179832"/>
                </a:lnTo>
                <a:lnTo>
                  <a:pt x="222504" y="179832"/>
                </a:lnTo>
                <a:lnTo>
                  <a:pt x="362712" y="179832"/>
                </a:lnTo>
                <a:lnTo>
                  <a:pt x="365760" y="179832"/>
                </a:lnTo>
                <a:lnTo>
                  <a:pt x="365760" y="179832"/>
                </a:lnTo>
                <a:lnTo>
                  <a:pt x="371856" y="182880"/>
                </a:lnTo>
                <a:lnTo>
                  <a:pt x="371856" y="185928"/>
                </a:lnTo>
                <a:lnTo>
                  <a:pt x="368808" y="188976"/>
                </a:lnTo>
                <a:lnTo>
                  <a:pt x="365760" y="198120"/>
                </a:lnTo>
                <a:lnTo>
                  <a:pt x="365760" y="198120"/>
                </a:lnTo>
                <a:lnTo>
                  <a:pt x="362712" y="201168"/>
                </a:lnTo>
                <a:lnTo>
                  <a:pt x="362712" y="204216"/>
                </a:lnTo>
                <a:lnTo>
                  <a:pt x="359664" y="204216"/>
                </a:lnTo>
                <a:lnTo>
                  <a:pt x="356616" y="204216"/>
                </a:lnTo>
                <a:lnTo>
                  <a:pt x="313944" y="207264"/>
                </a:lnTo>
                <a:lnTo>
                  <a:pt x="316992" y="207264"/>
                </a:lnTo>
                <a:lnTo>
                  <a:pt x="313944" y="210312"/>
                </a:lnTo>
                <a:lnTo>
                  <a:pt x="316992" y="207264"/>
                </a:lnTo>
                <a:lnTo>
                  <a:pt x="271272" y="310896"/>
                </a:lnTo>
                <a:lnTo>
                  <a:pt x="271272" y="313944"/>
                </a:lnTo>
                <a:lnTo>
                  <a:pt x="271272" y="313944"/>
                </a:lnTo>
                <a:lnTo>
                  <a:pt x="268224" y="316992"/>
                </a:lnTo>
                <a:lnTo>
                  <a:pt x="265176" y="316992"/>
                </a:lnTo>
                <a:lnTo>
                  <a:pt x="265176" y="316992"/>
                </a:lnTo>
                <a:lnTo>
                  <a:pt x="234696" y="323088"/>
                </a:lnTo>
                <a:lnTo>
                  <a:pt x="207264" y="326136"/>
                </a:lnTo>
                <a:lnTo>
                  <a:pt x="179832" y="326136"/>
                </a:lnTo>
                <a:lnTo>
                  <a:pt x="152400" y="329184"/>
                </a:lnTo>
                <a:lnTo>
                  <a:pt x="131064" y="326136"/>
                </a:lnTo>
                <a:lnTo>
                  <a:pt x="112776" y="326136"/>
                </a:lnTo>
                <a:lnTo>
                  <a:pt x="94488" y="323088"/>
                </a:lnTo>
                <a:lnTo>
                  <a:pt x="76200" y="316992"/>
                </a:lnTo>
                <a:lnTo>
                  <a:pt x="60960" y="310896"/>
                </a:lnTo>
                <a:lnTo>
                  <a:pt x="48768" y="301752"/>
                </a:lnTo>
                <a:lnTo>
                  <a:pt x="36576" y="292608"/>
                </a:lnTo>
                <a:lnTo>
                  <a:pt x="24384" y="283464"/>
                </a:lnTo>
                <a:lnTo>
                  <a:pt x="24384" y="283464"/>
                </a:lnTo>
                <a:lnTo>
                  <a:pt x="15240" y="271272"/>
                </a:lnTo>
                <a:lnTo>
                  <a:pt x="15240" y="271272"/>
                </a:lnTo>
                <a:lnTo>
                  <a:pt x="9144" y="259080"/>
                </a:lnTo>
                <a:lnTo>
                  <a:pt x="9144" y="259080"/>
                </a:lnTo>
                <a:lnTo>
                  <a:pt x="3048" y="243840"/>
                </a:lnTo>
                <a:lnTo>
                  <a:pt x="3048" y="243840"/>
                </a:lnTo>
                <a:lnTo>
                  <a:pt x="0" y="228600"/>
                </a:lnTo>
                <a:lnTo>
                  <a:pt x="0" y="213360"/>
                </a:lnTo>
                <a:lnTo>
                  <a:pt x="0" y="213360"/>
                </a:lnTo>
                <a:lnTo>
                  <a:pt x="3048" y="198120"/>
                </a:lnTo>
                <a:lnTo>
                  <a:pt x="6096" y="179832"/>
                </a:lnTo>
                <a:lnTo>
                  <a:pt x="12192" y="164592"/>
                </a:lnTo>
                <a:lnTo>
                  <a:pt x="24384" y="140208"/>
                </a:lnTo>
                <a:lnTo>
                  <a:pt x="39624" y="118872"/>
                </a:lnTo>
                <a:lnTo>
                  <a:pt x="57912" y="97536"/>
                </a:lnTo>
                <a:lnTo>
                  <a:pt x="76200" y="76200"/>
                </a:lnTo>
                <a:lnTo>
                  <a:pt x="100584" y="57912"/>
                </a:lnTo>
                <a:lnTo>
                  <a:pt x="128016" y="42672"/>
                </a:lnTo>
                <a:lnTo>
                  <a:pt x="155448" y="30480"/>
                </a:lnTo>
                <a:lnTo>
                  <a:pt x="182880" y="18288"/>
                </a:lnTo>
                <a:lnTo>
                  <a:pt x="210312" y="9144"/>
                </a:lnTo>
                <a:lnTo>
                  <a:pt x="237744" y="6096"/>
                </a:lnTo>
                <a:lnTo>
                  <a:pt x="268224" y="0"/>
                </a:lnTo>
                <a:lnTo>
                  <a:pt x="295656" y="0"/>
                </a:lnTo>
                <a:close/>
                <a:moveTo>
                  <a:pt x="268224" y="9144"/>
                </a:moveTo>
                <a:lnTo>
                  <a:pt x="240792" y="12192"/>
                </a:lnTo>
                <a:lnTo>
                  <a:pt x="213360" y="18288"/>
                </a:lnTo>
                <a:lnTo>
                  <a:pt x="185928" y="27432"/>
                </a:lnTo>
                <a:lnTo>
                  <a:pt x="158496" y="36576"/>
                </a:lnTo>
                <a:lnTo>
                  <a:pt x="131064" y="51816"/>
                </a:lnTo>
                <a:lnTo>
                  <a:pt x="106680" y="67056"/>
                </a:lnTo>
                <a:lnTo>
                  <a:pt x="85344" y="82296"/>
                </a:lnTo>
                <a:lnTo>
                  <a:pt x="64008" y="103632"/>
                </a:lnTo>
                <a:lnTo>
                  <a:pt x="45720" y="121920"/>
                </a:lnTo>
                <a:lnTo>
                  <a:pt x="33528" y="143256"/>
                </a:lnTo>
                <a:lnTo>
                  <a:pt x="21336" y="167640"/>
                </a:lnTo>
                <a:lnTo>
                  <a:pt x="15240" y="182880"/>
                </a:lnTo>
                <a:lnTo>
                  <a:pt x="12192" y="198120"/>
                </a:lnTo>
                <a:lnTo>
                  <a:pt x="9144" y="213360"/>
                </a:lnTo>
                <a:lnTo>
                  <a:pt x="9144" y="213360"/>
                </a:lnTo>
                <a:lnTo>
                  <a:pt x="9144" y="228600"/>
                </a:lnTo>
                <a:lnTo>
                  <a:pt x="12192" y="240792"/>
                </a:lnTo>
                <a:lnTo>
                  <a:pt x="12192" y="240792"/>
                </a:lnTo>
                <a:lnTo>
                  <a:pt x="15240" y="256032"/>
                </a:lnTo>
                <a:lnTo>
                  <a:pt x="15240" y="252984"/>
                </a:lnTo>
                <a:lnTo>
                  <a:pt x="21336" y="265176"/>
                </a:lnTo>
                <a:lnTo>
                  <a:pt x="21336" y="265176"/>
                </a:lnTo>
                <a:lnTo>
                  <a:pt x="30480" y="277368"/>
                </a:lnTo>
                <a:lnTo>
                  <a:pt x="30480" y="277368"/>
                </a:lnTo>
                <a:lnTo>
                  <a:pt x="39624" y="286512"/>
                </a:lnTo>
                <a:lnTo>
                  <a:pt x="51816" y="295656"/>
                </a:lnTo>
                <a:lnTo>
                  <a:pt x="64008" y="301752"/>
                </a:lnTo>
                <a:lnTo>
                  <a:pt x="79248" y="307848"/>
                </a:lnTo>
                <a:lnTo>
                  <a:pt x="94488" y="313944"/>
                </a:lnTo>
                <a:lnTo>
                  <a:pt x="112776" y="316992"/>
                </a:lnTo>
                <a:lnTo>
                  <a:pt x="131064" y="316992"/>
                </a:lnTo>
                <a:lnTo>
                  <a:pt x="152400" y="320040"/>
                </a:lnTo>
                <a:lnTo>
                  <a:pt x="176784" y="316992"/>
                </a:lnTo>
                <a:lnTo>
                  <a:pt x="204216" y="316992"/>
                </a:lnTo>
                <a:lnTo>
                  <a:pt x="234696" y="313944"/>
                </a:lnTo>
                <a:lnTo>
                  <a:pt x="265176" y="307848"/>
                </a:lnTo>
                <a:lnTo>
                  <a:pt x="262128" y="307848"/>
                </a:lnTo>
                <a:lnTo>
                  <a:pt x="265176" y="307848"/>
                </a:lnTo>
                <a:lnTo>
                  <a:pt x="262128" y="307848"/>
                </a:lnTo>
                <a:lnTo>
                  <a:pt x="265176" y="307848"/>
                </a:lnTo>
                <a:lnTo>
                  <a:pt x="265176" y="307848"/>
                </a:lnTo>
                <a:lnTo>
                  <a:pt x="307848" y="204216"/>
                </a:lnTo>
                <a:lnTo>
                  <a:pt x="310896" y="201168"/>
                </a:lnTo>
                <a:lnTo>
                  <a:pt x="313944" y="198120"/>
                </a:lnTo>
                <a:lnTo>
                  <a:pt x="313944" y="198120"/>
                </a:lnTo>
                <a:lnTo>
                  <a:pt x="356616" y="195072"/>
                </a:lnTo>
                <a:lnTo>
                  <a:pt x="356616" y="195072"/>
                </a:lnTo>
                <a:lnTo>
                  <a:pt x="359664" y="195072"/>
                </a:lnTo>
                <a:lnTo>
                  <a:pt x="356616" y="195072"/>
                </a:lnTo>
                <a:lnTo>
                  <a:pt x="356616" y="195072"/>
                </a:lnTo>
                <a:lnTo>
                  <a:pt x="356616" y="195072"/>
                </a:lnTo>
                <a:lnTo>
                  <a:pt x="362712" y="182880"/>
                </a:lnTo>
                <a:lnTo>
                  <a:pt x="362712" y="185928"/>
                </a:lnTo>
                <a:lnTo>
                  <a:pt x="362712" y="182880"/>
                </a:lnTo>
                <a:lnTo>
                  <a:pt x="365760" y="188976"/>
                </a:lnTo>
                <a:lnTo>
                  <a:pt x="362712" y="188976"/>
                </a:lnTo>
                <a:lnTo>
                  <a:pt x="362712" y="188976"/>
                </a:lnTo>
                <a:lnTo>
                  <a:pt x="222504" y="188976"/>
                </a:lnTo>
                <a:lnTo>
                  <a:pt x="225552" y="188976"/>
                </a:lnTo>
                <a:lnTo>
                  <a:pt x="222504" y="188976"/>
                </a:lnTo>
                <a:lnTo>
                  <a:pt x="225552" y="185928"/>
                </a:lnTo>
                <a:lnTo>
                  <a:pt x="222504" y="188976"/>
                </a:lnTo>
                <a:lnTo>
                  <a:pt x="222504" y="188976"/>
                </a:lnTo>
                <a:lnTo>
                  <a:pt x="219456" y="198120"/>
                </a:lnTo>
                <a:lnTo>
                  <a:pt x="219456" y="198120"/>
                </a:lnTo>
                <a:lnTo>
                  <a:pt x="219456" y="198120"/>
                </a:lnTo>
                <a:lnTo>
                  <a:pt x="216408" y="195072"/>
                </a:lnTo>
                <a:lnTo>
                  <a:pt x="216408" y="195072"/>
                </a:lnTo>
                <a:lnTo>
                  <a:pt x="216408" y="195072"/>
                </a:lnTo>
                <a:lnTo>
                  <a:pt x="262128" y="198120"/>
                </a:lnTo>
                <a:lnTo>
                  <a:pt x="262128" y="198120"/>
                </a:lnTo>
                <a:lnTo>
                  <a:pt x="265176" y="198120"/>
                </a:lnTo>
                <a:lnTo>
                  <a:pt x="268224" y="204216"/>
                </a:lnTo>
                <a:lnTo>
                  <a:pt x="268224" y="204216"/>
                </a:lnTo>
                <a:lnTo>
                  <a:pt x="268224" y="207264"/>
                </a:lnTo>
                <a:lnTo>
                  <a:pt x="228600" y="298704"/>
                </a:lnTo>
                <a:lnTo>
                  <a:pt x="225552" y="301752"/>
                </a:lnTo>
                <a:lnTo>
                  <a:pt x="207264" y="304800"/>
                </a:lnTo>
                <a:lnTo>
                  <a:pt x="192024" y="304800"/>
                </a:lnTo>
                <a:lnTo>
                  <a:pt x="179832" y="307848"/>
                </a:lnTo>
                <a:lnTo>
                  <a:pt x="167640" y="307848"/>
                </a:lnTo>
                <a:lnTo>
                  <a:pt x="149352" y="307848"/>
                </a:lnTo>
                <a:lnTo>
                  <a:pt x="134112" y="304800"/>
                </a:lnTo>
                <a:lnTo>
                  <a:pt x="118872" y="301752"/>
                </a:lnTo>
                <a:lnTo>
                  <a:pt x="106680" y="295656"/>
                </a:lnTo>
                <a:lnTo>
                  <a:pt x="94488" y="289560"/>
                </a:lnTo>
                <a:lnTo>
                  <a:pt x="94488" y="289560"/>
                </a:lnTo>
                <a:lnTo>
                  <a:pt x="85344" y="280416"/>
                </a:lnTo>
                <a:lnTo>
                  <a:pt x="85344" y="280416"/>
                </a:lnTo>
                <a:lnTo>
                  <a:pt x="76200" y="271272"/>
                </a:lnTo>
                <a:lnTo>
                  <a:pt x="76200" y="271272"/>
                </a:lnTo>
                <a:lnTo>
                  <a:pt x="67056" y="259080"/>
                </a:lnTo>
                <a:lnTo>
                  <a:pt x="64008" y="246888"/>
                </a:lnTo>
                <a:lnTo>
                  <a:pt x="60960" y="234696"/>
                </a:lnTo>
                <a:lnTo>
                  <a:pt x="57912" y="222504"/>
                </a:lnTo>
                <a:lnTo>
                  <a:pt x="57912" y="210312"/>
                </a:lnTo>
                <a:lnTo>
                  <a:pt x="57912" y="195072"/>
                </a:lnTo>
                <a:lnTo>
                  <a:pt x="60960" y="182880"/>
                </a:lnTo>
                <a:lnTo>
                  <a:pt x="64008" y="167640"/>
                </a:lnTo>
                <a:lnTo>
                  <a:pt x="70104" y="152400"/>
                </a:lnTo>
                <a:lnTo>
                  <a:pt x="85344" y="124968"/>
                </a:lnTo>
                <a:lnTo>
                  <a:pt x="85344" y="121920"/>
                </a:lnTo>
                <a:lnTo>
                  <a:pt x="103632" y="97536"/>
                </a:lnTo>
                <a:lnTo>
                  <a:pt x="103632" y="97536"/>
                </a:lnTo>
                <a:lnTo>
                  <a:pt x="124968" y="76200"/>
                </a:lnTo>
                <a:lnTo>
                  <a:pt x="124968" y="76200"/>
                </a:lnTo>
                <a:lnTo>
                  <a:pt x="152400" y="54864"/>
                </a:lnTo>
                <a:lnTo>
                  <a:pt x="152400" y="54864"/>
                </a:lnTo>
                <a:lnTo>
                  <a:pt x="182880" y="39624"/>
                </a:lnTo>
                <a:lnTo>
                  <a:pt x="182880" y="39624"/>
                </a:lnTo>
                <a:lnTo>
                  <a:pt x="213360" y="30480"/>
                </a:lnTo>
                <a:lnTo>
                  <a:pt x="213360" y="30480"/>
                </a:lnTo>
                <a:lnTo>
                  <a:pt x="246888" y="21336"/>
                </a:lnTo>
                <a:lnTo>
                  <a:pt x="283464" y="21336"/>
                </a:lnTo>
                <a:lnTo>
                  <a:pt x="292608" y="21336"/>
                </a:lnTo>
                <a:lnTo>
                  <a:pt x="304800" y="21336"/>
                </a:lnTo>
                <a:lnTo>
                  <a:pt x="323088" y="24384"/>
                </a:lnTo>
                <a:lnTo>
                  <a:pt x="341376" y="30480"/>
                </a:lnTo>
                <a:lnTo>
                  <a:pt x="344424" y="30480"/>
                </a:lnTo>
                <a:lnTo>
                  <a:pt x="344424" y="30480"/>
                </a:lnTo>
                <a:lnTo>
                  <a:pt x="347472" y="33528"/>
                </a:lnTo>
                <a:lnTo>
                  <a:pt x="347472" y="36576"/>
                </a:lnTo>
                <a:lnTo>
                  <a:pt x="347472" y="36576"/>
                </a:lnTo>
                <a:lnTo>
                  <a:pt x="338328" y="88392"/>
                </a:lnTo>
                <a:lnTo>
                  <a:pt x="338328" y="85344"/>
                </a:lnTo>
                <a:lnTo>
                  <a:pt x="338328" y="88392"/>
                </a:lnTo>
                <a:lnTo>
                  <a:pt x="335280" y="85344"/>
                </a:lnTo>
                <a:lnTo>
                  <a:pt x="335280" y="85344"/>
                </a:lnTo>
                <a:lnTo>
                  <a:pt x="335280" y="85344"/>
                </a:lnTo>
                <a:lnTo>
                  <a:pt x="356616" y="85344"/>
                </a:lnTo>
                <a:lnTo>
                  <a:pt x="353568" y="85344"/>
                </a:lnTo>
                <a:lnTo>
                  <a:pt x="356616" y="82296"/>
                </a:lnTo>
                <a:lnTo>
                  <a:pt x="356616" y="85344"/>
                </a:lnTo>
                <a:lnTo>
                  <a:pt x="384048" y="15240"/>
                </a:lnTo>
                <a:lnTo>
                  <a:pt x="384048" y="18288"/>
                </a:lnTo>
                <a:lnTo>
                  <a:pt x="384048" y="15240"/>
                </a:lnTo>
                <a:lnTo>
                  <a:pt x="387096" y="21336"/>
                </a:lnTo>
                <a:lnTo>
                  <a:pt x="384048" y="18288"/>
                </a:lnTo>
                <a:lnTo>
                  <a:pt x="387096" y="21336"/>
                </a:lnTo>
                <a:lnTo>
                  <a:pt x="374904" y="18288"/>
                </a:lnTo>
                <a:lnTo>
                  <a:pt x="365760" y="15240"/>
                </a:lnTo>
                <a:lnTo>
                  <a:pt x="344424" y="12192"/>
                </a:lnTo>
                <a:lnTo>
                  <a:pt x="326136" y="12192"/>
                </a:lnTo>
                <a:lnTo>
                  <a:pt x="310896" y="9144"/>
                </a:lnTo>
                <a:lnTo>
                  <a:pt x="295656" y="9144"/>
                </a:lnTo>
                <a:lnTo>
                  <a:pt x="26822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130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93514"/>
            <a:ext cx="7381494" cy="103008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Longest Common Subsequence (LCS) </a:t>
            </a:r>
            <a:r>
              <a:rPr sz="3200" spc="10" dirty="0">
                <a:solidFill>
                  <a:srgbClr val="006633"/>
                </a:solidFill>
                <a:latin typeface="Arial"/>
                <a:cs typeface="Arial"/>
              </a:rPr>
              <a:t>–</a:t>
            </a:r>
            <a:endParaRPr sz="3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6633"/>
                </a:solidFill>
                <a:latin typeface="Arial Unicode MS"/>
                <a:cs typeface="Arial Unicode MS"/>
              </a:rPr>
              <a:t>Alignment without Mismatches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2277206"/>
            <a:ext cx="223954" cy="39798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afbf39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25880" y="2302032"/>
            <a:ext cx="3244438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Given two sequences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109216" y="2902488"/>
            <a:ext cx="1810584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b="1" i="1" spc="10" dirty="0">
                <a:latin typeface="Arial"/>
                <a:cs typeface="Arial"/>
              </a:rPr>
              <a:t>v </a:t>
            </a:r>
            <a:r>
              <a:rPr sz="2600" spc="10" dirty="0">
                <a:latin typeface="Arial"/>
                <a:cs typeface="Arial"/>
              </a:rPr>
              <a:t>= </a:t>
            </a:r>
            <a:r>
              <a:rPr sz="2600" i="1" spc="10" dirty="0">
                <a:latin typeface="Arial"/>
                <a:cs typeface="Arial"/>
              </a:rPr>
              <a:t>v  v </a:t>
            </a:r>
            <a:r>
              <a:rPr sz="2600" spc="10" dirty="0">
                <a:latin typeface="Arial"/>
                <a:cs typeface="Arial"/>
              </a:rPr>
              <a:t>…</a:t>
            </a:r>
            <a:r>
              <a:rPr sz="2600" i="1" spc="10" dirty="0">
                <a:latin typeface="Arial"/>
                <a:cs typeface="Arial"/>
              </a:rPr>
              <a:t>v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31592" y="3081040"/>
            <a:ext cx="18302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212592" y="3081040"/>
            <a:ext cx="18302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28288" y="3081040"/>
            <a:ext cx="243815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05656" y="2902488"/>
            <a:ext cx="2746249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and </a:t>
            </a:r>
            <a:r>
              <a:rPr sz="2600" b="1" i="1" spc="10" dirty="0">
                <a:latin typeface="Arial"/>
                <a:cs typeface="Arial"/>
              </a:rPr>
              <a:t>w </a:t>
            </a:r>
            <a:r>
              <a:rPr sz="2600" spc="10" dirty="0">
                <a:latin typeface="Arial"/>
                <a:cs typeface="Arial"/>
              </a:rPr>
              <a:t>= </a:t>
            </a:r>
            <a:r>
              <a:rPr sz="2600" i="1" spc="10" dirty="0">
                <a:latin typeface="Arial"/>
                <a:cs typeface="Arial"/>
              </a:rPr>
              <a:t>w w </a:t>
            </a:r>
            <a:r>
              <a:rPr sz="2600" spc="10" dirty="0">
                <a:latin typeface="Arial"/>
                <a:cs typeface="Arial"/>
              </a:rPr>
              <a:t>…</a:t>
            </a:r>
            <a:r>
              <a:rPr sz="2600" i="1" spc="10" dirty="0">
                <a:latin typeface="Arial"/>
                <a:cs typeface="Arial"/>
              </a:rPr>
              <a:t>w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20512" y="3081040"/>
            <a:ext cx="18302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71616" y="3081040"/>
            <a:ext cx="18302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57416" y="3081040"/>
            <a:ext cx="183026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3496848"/>
            <a:ext cx="7572829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afbf39"/>
                </a:solidFill>
                <a:latin typeface="Arial"/>
                <a:cs typeface="Arial"/>
              </a:rPr>
              <a:t>• </a:t>
            </a:r>
            <a:r>
              <a:rPr sz="2600" spc="10" dirty="0">
                <a:latin typeface="Arial"/>
                <a:cs typeface="Arial"/>
              </a:rPr>
              <a:t>The LCS of </a:t>
            </a:r>
            <a:r>
              <a:rPr sz="2600" b="1" i="1" spc="10" dirty="0">
                <a:latin typeface="Arial"/>
                <a:cs typeface="Arial"/>
              </a:rPr>
              <a:t>v </a:t>
            </a:r>
            <a:r>
              <a:rPr sz="2600" spc="10" dirty="0">
                <a:latin typeface="Arial"/>
                <a:cs typeface="Arial"/>
              </a:rPr>
              <a:t>and </a:t>
            </a:r>
            <a:r>
              <a:rPr sz="2600" b="1" i="1" spc="10" dirty="0">
                <a:latin typeface="Arial"/>
                <a:cs typeface="Arial"/>
              </a:rPr>
              <a:t>w </a:t>
            </a:r>
            <a:r>
              <a:rPr sz="2600" spc="10" dirty="0">
                <a:latin typeface="Arial"/>
                <a:cs typeface="Arial"/>
              </a:rPr>
              <a:t>is a sequence of positions in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0240" y="4000902"/>
            <a:ext cx="941527" cy="5052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b="1" i="1" spc="10" dirty="0">
                <a:latin typeface="Arial"/>
                <a:cs typeface="Arial"/>
              </a:rPr>
              <a:t>v</a:t>
            </a:r>
            <a:r>
              <a:rPr sz="2600" spc="10" dirty="0">
                <a:latin typeface="Lucida Sans Unicode"/>
                <a:cs typeface="Lucida Sans Unicode"/>
              </a:rPr>
              <a:t>: </a:t>
            </a:r>
            <a:r>
              <a:rPr sz="2600" i="1" spc="10" dirty="0">
                <a:latin typeface="Arial"/>
                <a:cs typeface="Arial"/>
              </a:rPr>
              <a:t>1 &lt;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557272" y="4398264"/>
            <a:ext cx="222504" cy="15240"/>
          </a:xfrm>
          <a:custGeom>
            <a:avLst/>
            <a:gdLst/>
            <a:ahLst/>
            <a:cxnLst/>
            <a:rect l="l" t="t" r="r" b="b"/>
            <a:pathLst>
              <a:path w="222504" h="15240">
                <a:moveTo>
                  <a:pt x="0" y="15240"/>
                </a:moveTo>
                <a:lnTo>
                  <a:pt x="0" y="0"/>
                </a:lnTo>
                <a:lnTo>
                  <a:pt x="222504" y="0"/>
                </a:lnTo>
                <a:lnTo>
                  <a:pt x="222504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862072" y="4068385"/>
            <a:ext cx="2438095" cy="3627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i &lt; i &lt; … &lt; i &lt;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53512" y="4245400"/>
            <a:ext cx="164592" cy="2418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544824" y="4245400"/>
            <a:ext cx="164592" cy="2418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12792" y="4245400"/>
            <a:ext cx="152302" cy="2418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k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995672" y="4398264"/>
            <a:ext cx="222503" cy="15240"/>
          </a:xfrm>
          <a:custGeom>
            <a:avLst/>
            <a:gdLst/>
            <a:ahLst/>
            <a:cxnLst/>
            <a:rect l="l" t="t" r="r" b="b"/>
            <a:pathLst>
              <a:path w="222503" h="15240">
                <a:moveTo>
                  <a:pt x="0" y="15240"/>
                </a:moveTo>
                <a:lnTo>
                  <a:pt x="0" y="0"/>
                </a:lnTo>
                <a:lnTo>
                  <a:pt x="222503" y="0"/>
                </a:lnTo>
                <a:lnTo>
                  <a:pt x="222503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300472" y="4068385"/>
            <a:ext cx="319966" cy="3627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685568"/>
            <a:ext cx="4558870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and a sequence of positions 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920240" y="5189622"/>
            <a:ext cx="1014679" cy="50529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b="1" i="1" spc="10" dirty="0">
                <a:latin typeface="Arial"/>
                <a:cs typeface="Arial"/>
              </a:rPr>
              <a:t>w</a:t>
            </a:r>
            <a:r>
              <a:rPr sz="2600" spc="10" dirty="0">
                <a:latin typeface="Lucida Sans Unicode"/>
                <a:cs typeface="Lucida Sans Unicode"/>
              </a:rPr>
              <a:t>: </a:t>
            </a:r>
            <a:r>
              <a:rPr sz="2600" i="1" spc="10" dirty="0">
                <a:latin typeface="Arial"/>
                <a:cs typeface="Arial"/>
              </a:rPr>
              <a:t>1 &lt;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630424" y="5586984"/>
            <a:ext cx="222504" cy="15240"/>
          </a:xfrm>
          <a:custGeom>
            <a:avLst/>
            <a:gdLst/>
            <a:ahLst/>
            <a:cxnLst/>
            <a:rect l="l" t="t" r="r" b="b"/>
            <a:pathLst>
              <a:path w="222504" h="15240">
                <a:moveTo>
                  <a:pt x="0" y="15240"/>
                </a:moveTo>
                <a:lnTo>
                  <a:pt x="0" y="0"/>
                </a:lnTo>
                <a:lnTo>
                  <a:pt x="222504" y="0"/>
                </a:lnTo>
                <a:lnTo>
                  <a:pt x="222504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2935224" y="5257105"/>
            <a:ext cx="2438095" cy="3627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j &lt; j &lt; … &lt; j &lt;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026664" y="5434121"/>
            <a:ext cx="164592" cy="2418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6" y="5434121"/>
            <a:ext cx="164592" cy="2418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85944" y="5434121"/>
            <a:ext cx="152302" cy="2418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k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068824" y="5586984"/>
            <a:ext cx="222504" cy="15240"/>
          </a:xfrm>
          <a:custGeom>
            <a:avLst/>
            <a:gdLst/>
            <a:ahLst/>
            <a:cxnLst/>
            <a:rect l="l" t="t" r="r" b="b"/>
            <a:pathLst>
              <a:path w="222504" h="15240">
                <a:moveTo>
                  <a:pt x="0" y="15240"/>
                </a:moveTo>
                <a:lnTo>
                  <a:pt x="0" y="0"/>
                </a:lnTo>
                <a:lnTo>
                  <a:pt x="222504" y="0"/>
                </a:lnTo>
                <a:lnTo>
                  <a:pt x="222504" y="1524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373624" y="5257105"/>
            <a:ext cx="246888" cy="36276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874288"/>
            <a:ext cx="7647396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such that </a:t>
            </a:r>
            <a:r>
              <a:rPr sz="2600" i="1" spc="10" dirty="0">
                <a:latin typeface="Arial"/>
                <a:cs typeface="Arial"/>
              </a:rPr>
              <a:t>i -th </a:t>
            </a:r>
            <a:r>
              <a:rPr sz="2600" spc="10" dirty="0">
                <a:latin typeface="Arial"/>
                <a:cs typeface="Arial"/>
              </a:rPr>
              <a:t>letter </a:t>
            </a:r>
            <a:r>
              <a:rPr sz="2600" i="1" spc="10" dirty="0">
                <a:latin typeface="Arial"/>
                <a:cs typeface="Arial"/>
              </a:rPr>
              <a:t>of </a:t>
            </a:r>
            <a:r>
              <a:rPr sz="2600" b="1" i="1" spc="10" dirty="0">
                <a:latin typeface="Arial"/>
                <a:cs typeface="Arial"/>
              </a:rPr>
              <a:t>v </a:t>
            </a:r>
            <a:r>
              <a:rPr sz="2600" i="1" spc="10" dirty="0">
                <a:latin typeface="Arial"/>
                <a:cs typeface="Arial"/>
              </a:rPr>
              <a:t>equals to j -letter of </a:t>
            </a:r>
            <a:r>
              <a:rPr sz="2600" b="1" i="1" spc="10" dirty="0">
                <a:latin typeface="Arial"/>
                <a:cs typeface="Arial"/>
              </a:rPr>
              <a:t>w </a:t>
            </a:r>
            <a:r>
              <a:rPr sz="2600" spc="10" dirty="0">
                <a:latin typeface="Arial"/>
                <a:cs typeface="Arial"/>
              </a:rPr>
              <a:t>and </a:t>
            </a:r>
            <a:r>
              <a:rPr sz="2600" b="1" i="1" spc="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511552" y="6052840"/>
            <a:ext cx="122017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92952" y="6052840"/>
            <a:ext cx="122017" cy="2449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i="1" spc="10" dirty="0"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6270528"/>
            <a:ext cx="1639995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is maximal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object 181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3" name="object 1813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3352" y="7116318"/>
            <a:ext cx="21244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7760437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Affine Gap Penalty Recurrences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58240" y="2357628"/>
            <a:ext cx="237134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10640" y="2521809"/>
            <a:ext cx="205440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06879" y="2357628"/>
            <a:ext cx="1253947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=         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62656" y="2521809"/>
            <a:ext cx="38560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i-1,j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59480" y="2357628"/>
            <a:ext cx="451408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- σ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43456" y="2759964"/>
            <a:ext cx="123322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max    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77896" y="2924145"/>
            <a:ext cx="38560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i-1,j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89376" y="2759964"/>
            <a:ext cx="99090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–(ρ+σ)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58240" y="3564636"/>
            <a:ext cx="237134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10640" y="3728817"/>
            <a:ext cx="205440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06879" y="3564636"/>
            <a:ext cx="1253947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=         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62656" y="3728817"/>
            <a:ext cx="386723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59480" y="3564636"/>
            <a:ext cx="451408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- σ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43456" y="3966971"/>
            <a:ext cx="1233220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max    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77896" y="4131153"/>
            <a:ext cx="386723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89376" y="3966971"/>
            <a:ext cx="990904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–(ρ+σ)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58240" y="4771644"/>
            <a:ext cx="23713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10640" y="4935826"/>
            <a:ext cx="205440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706879" y="4771644"/>
            <a:ext cx="1171651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=        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795016" y="4935826"/>
            <a:ext cx="566555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i-1,j-1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386328" y="4771644"/>
            <a:ext cx="140848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i="1" spc="10" dirty="0">
                <a:latin typeface="Arial"/>
                <a:cs typeface="Arial"/>
              </a:rPr>
              <a:t>+ δ (v , w 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126992" y="4935826"/>
            <a:ext cx="10210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62856" y="4935826"/>
            <a:ext cx="102107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1160" y="5173980"/>
            <a:ext cx="1232611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max    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892552" y="5338162"/>
            <a:ext cx="205440" cy="22790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70048" y="5576316"/>
            <a:ext cx="237134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04744" y="5740497"/>
            <a:ext cx="205440" cy="22790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Arial"/>
                <a:cs typeface="Arial"/>
              </a:rPr>
              <a:t>i,j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14" name="object 1814"/>
          <p:cNvSpPr/>
          <p:nvPr/>
        </p:nvSpPr>
        <p:spPr>
          <a:xfrm>
            <a:off x="1182624" y="2221992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42672" y="0"/>
                </a:moveTo>
                <a:lnTo>
                  <a:pt x="42672" y="164592"/>
                </a:lnTo>
                <a:lnTo>
                  <a:pt x="33528" y="164592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152400"/>
                </a:moveTo>
                <a:lnTo>
                  <a:pt x="36576" y="228600"/>
                </a:lnTo>
                <a:lnTo>
                  <a:pt x="0" y="15240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5" name="object 1815"/>
          <p:cNvSpPr/>
          <p:nvPr/>
        </p:nvSpPr>
        <p:spPr>
          <a:xfrm>
            <a:off x="1143000" y="354482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33528"/>
                </a:moveTo>
                <a:lnTo>
                  <a:pt x="167640" y="33528"/>
                </a:lnTo>
                <a:lnTo>
                  <a:pt x="1676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152400" y="0"/>
                </a:moveTo>
                <a:lnTo>
                  <a:pt x="228600" y="36576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6" name="object 1816"/>
          <p:cNvSpPr/>
          <p:nvPr/>
        </p:nvSpPr>
        <p:spPr>
          <a:xfrm>
            <a:off x="2782824" y="22098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42672" y="0"/>
                </a:moveTo>
                <a:lnTo>
                  <a:pt x="42672" y="167640"/>
                </a:lnTo>
                <a:lnTo>
                  <a:pt x="33528" y="167640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152400"/>
                </a:moveTo>
                <a:lnTo>
                  <a:pt x="36576" y="228600"/>
                </a:lnTo>
                <a:lnTo>
                  <a:pt x="0" y="15240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7" name="object 1817"/>
          <p:cNvSpPr/>
          <p:nvPr/>
        </p:nvSpPr>
        <p:spPr>
          <a:xfrm>
            <a:off x="2743200" y="354482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33528"/>
                </a:moveTo>
                <a:lnTo>
                  <a:pt x="167640" y="33528"/>
                </a:lnTo>
                <a:lnTo>
                  <a:pt x="1676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152400" y="0"/>
                </a:moveTo>
                <a:lnTo>
                  <a:pt x="228600" y="36576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8" name="object 1818"/>
          <p:cNvSpPr/>
          <p:nvPr/>
        </p:nvSpPr>
        <p:spPr>
          <a:xfrm>
            <a:off x="2667000" y="552602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33528"/>
                </a:moveTo>
                <a:lnTo>
                  <a:pt x="167640" y="33528"/>
                </a:lnTo>
                <a:lnTo>
                  <a:pt x="167640" y="42672"/>
                </a:lnTo>
                <a:lnTo>
                  <a:pt x="0" y="42672"/>
                </a:lnTo>
                <a:lnTo>
                  <a:pt x="0" y="33528"/>
                </a:lnTo>
                <a:close/>
                <a:moveTo>
                  <a:pt x="152400" y="0"/>
                </a:moveTo>
                <a:lnTo>
                  <a:pt x="228600" y="36576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9" name="object 1819"/>
          <p:cNvSpPr/>
          <p:nvPr/>
        </p:nvSpPr>
        <p:spPr>
          <a:xfrm>
            <a:off x="2706624" y="5117592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42672" y="0"/>
                </a:moveTo>
                <a:lnTo>
                  <a:pt x="42672" y="88392"/>
                </a:lnTo>
                <a:lnTo>
                  <a:pt x="33528" y="88392"/>
                </a:lnTo>
                <a:lnTo>
                  <a:pt x="33528" y="0"/>
                </a:lnTo>
                <a:lnTo>
                  <a:pt x="42672" y="0"/>
                </a:lnTo>
                <a:close/>
                <a:moveTo>
                  <a:pt x="76200" y="76200"/>
                </a:moveTo>
                <a:lnTo>
                  <a:pt x="36576" y="15240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0" name="object 1820"/>
          <p:cNvSpPr/>
          <p:nvPr/>
        </p:nvSpPr>
        <p:spPr>
          <a:xfrm>
            <a:off x="2359152" y="2368296"/>
            <a:ext cx="234696" cy="771144"/>
          </a:xfrm>
          <a:custGeom>
            <a:avLst/>
            <a:gdLst/>
            <a:ahLst/>
            <a:cxnLst/>
            <a:rect l="l" t="t" r="r" b="b"/>
            <a:pathLst>
              <a:path w="234696" h="771144">
                <a:moveTo>
                  <a:pt x="231648" y="771144"/>
                </a:moveTo>
                <a:lnTo>
                  <a:pt x="210312" y="771144"/>
                </a:lnTo>
                <a:lnTo>
                  <a:pt x="188976" y="768096"/>
                </a:lnTo>
                <a:lnTo>
                  <a:pt x="167640" y="762000"/>
                </a:lnTo>
                <a:lnTo>
                  <a:pt x="149352" y="752856"/>
                </a:lnTo>
                <a:cubicBezTo>
                  <a:pt x="149352" y="752856"/>
                  <a:pt x="149352" y="752856"/>
                  <a:pt x="149352" y="752856"/>
                </a:cubicBezTo>
                <a:lnTo>
                  <a:pt x="137160" y="743712"/>
                </a:lnTo>
                <a:cubicBezTo>
                  <a:pt x="134112" y="743712"/>
                  <a:pt x="134112" y="743712"/>
                  <a:pt x="134112" y="743712"/>
                </a:cubicBezTo>
                <a:lnTo>
                  <a:pt x="124968" y="731520"/>
                </a:lnTo>
                <a:cubicBezTo>
                  <a:pt x="124968" y="731520"/>
                  <a:pt x="124968" y="731520"/>
                  <a:pt x="124968" y="731520"/>
                </a:cubicBezTo>
                <a:lnTo>
                  <a:pt x="115824" y="719328"/>
                </a:lnTo>
                <a:cubicBezTo>
                  <a:pt x="115824" y="719328"/>
                  <a:pt x="115824" y="719328"/>
                  <a:pt x="115824" y="716280"/>
                </a:cubicBezTo>
                <a:lnTo>
                  <a:pt x="115824" y="710184"/>
                </a:lnTo>
                <a:cubicBezTo>
                  <a:pt x="115824" y="710184"/>
                  <a:pt x="115824" y="710184"/>
                  <a:pt x="115824" y="710184"/>
                </a:cubicBezTo>
                <a:lnTo>
                  <a:pt x="112776" y="704088"/>
                </a:lnTo>
                <a:lnTo>
                  <a:pt x="112776" y="448056"/>
                </a:lnTo>
                <a:lnTo>
                  <a:pt x="112776" y="441960"/>
                </a:lnTo>
                <a:lnTo>
                  <a:pt x="112776" y="445008"/>
                </a:lnTo>
                <a:lnTo>
                  <a:pt x="112776" y="438912"/>
                </a:lnTo>
                <a:lnTo>
                  <a:pt x="112776" y="438912"/>
                </a:lnTo>
                <a:lnTo>
                  <a:pt x="106680" y="426720"/>
                </a:lnTo>
                <a:lnTo>
                  <a:pt x="106680" y="426720"/>
                </a:lnTo>
                <a:lnTo>
                  <a:pt x="94488" y="417576"/>
                </a:lnTo>
                <a:lnTo>
                  <a:pt x="97536" y="417576"/>
                </a:lnTo>
                <a:lnTo>
                  <a:pt x="82296" y="408432"/>
                </a:lnTo>
                <a:lnTo>
                  <a:pt x="82296" y="408432"/>
                </a:lnTo>
                <a:lnTo>
                  <a:pt x="67056" y="402336"/>
                </a:lnTo>
                <a:lnTo>
                  <a:pt x="48768" y="396240"/>
                </a:lnTo>
                <a:lnTo>
                  <a:pt x="27432" y="393192"/>
                </a:lnTo>
                <a:lnTo>
                  <a:pt x="3048" y="390144"/>
                </a:lnTo>
                <a:cubicBezTo>
                  <a:pt x="3048" y="390144"/>
                  <a:pt x="0" y="387096"/>
                  <a:pt x="0" y="387096"/>
                </a:cubicBezTo>
                <a:cubicBezTo>
                  <a:pt x="0" y="384048"/>
                  <a:pt x="3048" y="381000"/>
                  <a:pt x="3048" y="381000"/>
                </a:cubicBezTo>
                <a:lnTo>
                  <a:pt x="27432" y="381000"/>
                </a:lnTo>
                <a:lnTo>
                  <a:pt x="48768" y="374904"/>
                </a:lnTo>
                <a:lnTo>
                  <a:pt x="67056" y="371856"/>
                </a:lnTo>
                <a:lnTo>
                  <a:pt x="82296" y="362712"/>
                </a:lnTo>
                <a:lnTo>
                  <a:pt x="82296" y="362712"/>
                </a:lnTo>
                <a:lnTo>
                  <a:pt x="97536" y="353568"/>
                </a:lnTo>
                <a:lnTo>
                  <a:pt x="94488" y="353568"/>
                </a:lnTo>
                <a:lnTo>
                  <a:pt x="106680" y="344424"/>
                </a:lnTo>
                <a:lnTo>
                  <a:pt x="106680" y="344424"/>
                </a:lnTo>
                <a:lnTo>
                  <a:pt x="112776" y="332232"/>
                </a:lnTo>
                <a:lnTo>
                  <a:pt x="112776" y="335280"/>
                </a:lnTo>
                <a:lnTo>
                  <a:pt x="112776" y="326136"/>
                </a:lnTo>
                <a:lnTo>
                  <a:pt x="112776" y="329184"/>
                </a:lnTo>
                <a:lnTo>
                  <a:pt x="112776" y="323088"/>
                </a:lnTo>
                <a:lnTo>
                  <a:pt x="112776" y="67056"/>
                </a:lnTo>
                <a:lnTo>
                  <a:pt x="115824" y="60960"/>
                </a:lnTo>
                <a:cubicBezTo>
                  <a:pt x="115824" y="60960"/>
                  <a:pt x="115824" y="60960"/>
                  <a:pt x="115824" y="60960"/>
                </a:cubicBezTo>
                <a:lnTo>
                  <a:pt x="115824" y="54864"/>
                </a:lnTo>
                <a:cubicBezTo>
                  <a:pt x="115824" y="54864"/>
                  <a:pt x="115824" y="54864"/>
                  <a:pt x="115824" y="54864"/>
                </a:cubicBezTo>
                <a:lnTo>
                  <a:pt x="124968" y="42672"/>
                </a:lnTo>
                <a:cubicBezTo>
                  <a:pt x="124968" y="39624"/>
                  <a:pt x="124968" y="39624"/>
                  <a:pt x="124968" y="39624"/>
                </a:cubicBezTo>
                <a:lnTo>
                  <a:pt x="134112" y="30480"/>
                </a:lnTo>
                <a:cubicBezTo>
                  <a:pt x="134112" y="30480"/>
                  <a:pt x="134112" y="30480"/>
                  <a:pt x="137160" y="27432"/>
                </a:cubicBezTo>
                <a:lnTo>
                  <a:pt x="149352" y="18288"/>
                </a:lnTo>
                <a:cubicBezTo>
                  <a:pt x="149352" y="18288"/>
                  <a:pt x="149352" y="18288"/>
                  <a:pt x="149352" y="18288"/>
                </a:cubicBezTo>
                <a:lnTo>
                  <a:pt x="167640" y="12192"/>
                </a:lnTo>
                <a:lnTo>
                  <a:pt x="185928" y="6096"/>
                </a:lnTo>
                <a:lnTo>
                  <a:pt x="210312" y="0"/>
                </a:lnTo>
                <a:lnTo>
                  <a:pt x="231648" y="0"/>
                </a:lnTo>
                <a:lnTo>
                  <a:pt x="234696" y="9144"/>
                </a:lnTo>
                <a:lnTo>
                  <a:pt x="210312" y="12192"/>
                </a:lnTo>
                <a:lnTo>
                  <a:pt x="188976" y="15240"/>
                </a:lnTo>
                <a:lnTo>
                  <a:pt x="170688" y="21336"/>
                </a:lnTo>
                <a:lnTo>
                  <a:pt x="155448" y="27432"/>
                </a:lnTo>
                <a:lnTo>
                  <a:pt x="155448" y="27432"/>
                </a:lnTo>
                <a:lnTo>
                  <a:pt x="140208" y="36576"/>
                </a:lnTo>
                <a:lnTo>
                  <a:pt x="143256" y="36576"/>
                </a:lnTo>
                <a:lnTo>
                  <a:pt x="131064" y="45720"/>
                </a:lnTo>
                <a:lnTo>
                  <a:pt x="131064" y="45720"/>
                </a:lnTo>
                <a:lnTo>
                  <a:pt x="124968" y="57912"/>
                </a:lnTo>
                <a:lnTo>
                  <a:pt x="124968" y="57912"/>
                </a:lnTo>
                <a:lnTo>
                  <a:pt x="124968" y="64008"/>
                </a:lnTo>
                <a:lnTo>
                  <a:pt x="124968" y="60960"/>
                </a:lnTo>
                <a:lnTo>
                  <a:pt x="124968" y="67056"/>
                </a:lnTo>
                <a:lnTo>
                  <a:pt x="124968" y="323088"/>
                </a:lnTo>
                <a:lnTo>
                  <a:pt x="121920" y="329184"/>
                </a:lnTo>
                <a:cubicBezTo>
                  <a:pt x="121920" y="329184"/>
                  <a:pt x="121920" y="329184"/>
                  <a:pt x="121920" y="329184"/>
                </a:cubicBezTo>
                <a:lnTo>
                  <a:pt x="121920" y="335280"/>
                </a:lnTo>
                <a:cubicBezTo>
                  <a:pt x="121920" y="338328"/>
                  <a:pt x="121920" y="338328"/>
                  <a:pt x="121920" y="338328"/>
                </a:cubicBezTo>
                <a:lnTo>
                  <a:pt x="112776" y="350520"/>
                </a:lnTo>
                <a:cubicBezTo>
                  <a:pt x="112776" y="350520"/>
                  <a:pt x="112776" y="350520"/>
                  <a:pt x="112776" y="350520"/>
                </a:cubicBezTo>
                <a:lnTo>
                  <a:pt x="103632" y="362712"/>
                </a:lnTo>
                <a:cubicBezTo>
                  <a:pt x="103632" y="362712"/>
                  <a:pt x="103632" y="362712"/>
                  <a:pt x="100584" y="362712"/>
                </a:cubicBezTo>
                <a:lnTo>
                  <a:pt x="88392" y="371856"/>
                </a:lnTo>
                <a:cubicBezTo>
                  <a:pt x="88392" y="371856"/>
                  <a:pt x="88392" y="371856"/>
                  <a:pt x="88392" y="371856"/>
                </a:cubicBezTo>
                <a:lnTo>
                  <a:pt x="70104" y="381000"/>
                </a:lnTo>
                <a:lnTo>
                  <a:pt x="48768" y="387096"/>
                </a:lnTo>
                <a:lnTo>
                  <a:pt x="27432" y="390144"/>
                </a:lnTo>
                <a:lnTo>
                  <a:pt x="6096" y="390144"/>
                </a:lnTo>
                <a:lnTo>
                  <a:pt x="6096" y="381000"/>
                </a:lnTo>
                <a:lnTo>
                  <a:pt x="27432" y="381000"/>
                </a:lnTo>
                <a:lnTo>
                  <a:pt x="51816" y="387096"/>
                </a:lnTo>
                <a:lnTo>
                  <a:pt x="70104" y="393192"/>
                </a:lnTo>
                <a:lnTo>
                  <a:pt x="88392" y="399288"/>
                </a:lnTo>
                <a:cubicBezTo>
                  <a:pt x="88392" y="399288"/>
                  <a:pt x="88392" y="399288"/>
                  <a:pt x="88392" y="399288"/>
                </a:cubicBezTo>
                <a:lnTo>
                  <a:pt x="100584" y="408432"/>
                </a:lnTo>
                <a:cubicBezTo>
                  <a:pt x="103632" y="411480"/>
                  <a:pt x="103632" y="411480"/>
                  <a:pt x="103632" y="411480"/>
                </a:cubicBezTo>
                <a:lnTo>
                  <a:pt x="112776" y="420624"/>
                </a:lnTo>
                <a:cubicBezTo>
                  <a:pt x="112776" y="420624"/>
                  <a:pt x="112776" y="420624"/>
                  <a:pt x="112776" y="423672"/>
                </a:cubicBezTo>
                <a:lnTo>
                  <a:pt x="121920" y="435864"/>
                </a:lnTo>
                <a:cubicBezTo>
                  <a:pt x="121920" y="435864"/>
                  <a:pt x="121920" y="435864"/>
                  <a:pt x="121920" y="435864"/>
                </a:cubicBezTo>
                <a:lnTo>
                  <a:pt x="121920" y="441960"/>
                </a:lnTo>
                <a:cubicBezTo>
                  <a:pt x="121920" y="441960"/>
                  <a:pt x="121920" y="441960"/>
                  <a:pt x="121920" y="441960"/>
                </a:cubicBezTo>
                <a:lnTo>
                  <a:pt x="124968" y="448056"/>
                </a:lnTo>
                <a:lnTo>
                  <a:pt x="124968" y="704088"/>
                </a:lnTo>
                <a:lnTo>
                  <a:pt x="124968" y="710184"/>
                </a:lnTo>
                <a:lnTo>
                  <a:pt x="124968" y="707136"/>
                </a:lnTo>
                <a:lnTo>
                  <a:pt x="124968" y="716280"/>
                </a:lnTo>
                <a:lnTo>
                  <a:pt x="124968" y="713232"/>
                </a:lnTo>
                <a:lnTo>
                  <a:pt x="131064" y="725424"/>
                </a:lnTo>
                <a:lnTo>
                  <a:pt x="131064" y="725424"/>
                </a:lnTo>
                <a:lnTo>
                  <a:pt x="143256" y="734568"/>
                </a:lnTo>
                <a:lnTo>
                  <a:pt x="140208" y="734568"/>
                </a:lnTo>
                <a:lnTo>
                  <a:pt x="155448" y="743712"/>
                </a:lnTo>
                <a:lnTo>
                  <a:pt x="155448" y="743712"/>
                </a:lnTo>
                <a:lnTo>
                  <a:pt x="170688" y="752856"/>
                </a:lnTo>
                <a:lnTo>
                  <a:pt x="188976" y="755904"/>
                </a:lnTo>
                <a:lnTo>
                  <a:pt x="210312" y="762000"/>
                </a:lnTo>
                <a:lnTo>
                  <a:pt x="2346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1" name="object 1821"/>
          <p:cNvSpPr/>
          <p:nvPr/>
        </p:nvSpPr>
        <p:spPr>
          <a:xfrm>
            <a:off x="2282952" y="3587496"/>
            <a:ext cx="234696" cy="771143"/>
          </a:xfrm>
          <a:custGeom>
            <a:avLst/>
            <a:gdLst/>
            <a:ahLst/>
            <a:cxnLst/>
            <a:rect l="l" t="t" r="r" b="b"/>
            <a:pathLst>
              <a:path w="234696" h="771143">
                <a:moveTo>
                  <a:pt x="231648" y="771144"/>
                </a:moveTo>
                <a:lnTo>
                  <a:pt x="210312" y="771144"/>
                </a:lnTo>
                <a:lnTo>
                  <a:pt x="188976" y="768096"/>
                </a:lnTo>
                <a:lnTo>
                  <a:pt x="167640" y="762000"/>
                </a:lnTo>
                <a:lnTo>
                  <a:pt x="149352" y="752856"/>
                </a:lnTo>
                <a:cubicBezTo>
                  <a:pt x="149352" y="752856"/>
                  <a:pt x="149352" y="752856"/>
                  <a:pt x="149352" y="752856"/>
                </a:cubicBezTo>
                <a:lnTo>
                  <a:pt x="137160" y="743712"/>
                </a:lnTo>
                <a:cubicBezTo>
                  <a:pt x="134112" y="743712"/>
                  <a:pt x="134112" y="743712"/>
                  <a:pt x="134112" y="743712"/>
                </a:cubicBezTo>
                <a:lnTo>
                  <a:pt x="124968" y="731520"/>
                </a:lnTo>
                <a:cubicBezTo>
                  <a:pt x="124968" y="731520"/>
                  <a:pt x="124968" y="731520"/>
                  <a:pt x="124968" y="731520"/>
                </a:cubicBezTo>
                <a:lnTo>
                  <a:pt x="115824" y="719328"/>
                </a:lnTo>
                <a:cubicBezTo>
                  <a:pt x="115824" y="719328"/>
                  <a:pt x="115824" y="719328"/>
                  <a:pt x="115824" y="716280"/>
                </a:cubicBezTo>
                <a:lnTo>
                  <a:pt x="115824" y="710184"/>
                </a:lnTo>
                <a:cubicBezTo>
                  <a:pt x="115824" y="710184"/>
                  <a:pt x="115824" y="710184"/>
                  <a:pt x="115824" y="710184"/>
                </a:cubicBezTo>
                <a:lnTo>
                  <a:pt x="112776" y="704088"/>
                </a:lnTo>
                <a:lnTo>
                  <a:pt x="112776" y="448056"/>
                </a:lnTo>
                <a:lnTo>
                  <a:pt x="112776" y="441960"/>
                </a:lnTo>
                <a:lnTo>
                  <a:pt x="112776" y="445007"/>
                </a:lnTo>
                <a:lnTo>
                  <a:pt x="112776" y="438912"/>
                </a:lnTo>
                <a:lnTo>
                  <a:pt x="112776" y="438912"/>
                </a:lnTo>
                <a:lnTo>
                  <a:pt x="106680" y="426719"/>
                </a:lnTo>
                <a:lnTo>
                  <a:pt x="106680" y="426719"/>
                </a:lnTo>
                <a:lnTo>
                  <a:pt x="94488" y="417575"/>
                </a:lnTo>
                <a:lnTo>
                  <a:pt x="97536" y="417575"/>
                </a:lnTo>
                <a:lnTo>
                  <a:pt x="82296" y="408432"/>
                </a:lnTo>
                <a:lnTo>
                  <a:pt x="82296" y="408432"/>
                </a:lnTo>
                <a:lnTo>
                  <a:pt x="67056" y="402336"/>
                </a:lnTo>
                <a:lnTo>
                  <a:pt x="48768" y="396240"/>
                </a:lnTo>
                <a:lnTo>
                  <a:pt x="27432" y="393192"/>
                </a:lnTo>
                <a:lnTo>
                  <a:pt x="3048" y="390144"/>
                </a:lnTo>
                <a:cubicBezTo>
                  <a:pt x="3048" y="390144"/>
                  <a:pt x="0" y="387096"/>
                  <a:pt x="0" y="387096"/>
                </a:cubicBezTo>
                <a:cubicBezTo>
                  <a:pt x="0" y="384048"/>
                  <a:pt x="3048" y="381000"/>
                  <a:pt x="3048" y="381000"/>
                </a:cubicBezTo>
                <a:lnTo>
                  <a:pt x="27432" y="381000"/>
                </a:lnTo>
                <a:lnTo>
                  <a:pt x="48768" y="374904"/>
                </a:lnTo>
                <a:lnTo>
                  <a:pt x="67056" y="371856"/>
                </a:lnTo>
                <a:lnTo>
                  <a:pt x="82296" y="362712"/>
                </a:lnTo>
                <a:lnTo>
                  <a:pt x="82296" y="362712"/>
                </a:lnTo>
                <a:lnTo>
                  <a:pt x="97536" y="353568"/>
                </a:lnTo>
                <a:lnTo>
                  <a:pt x="94488" y="353568"/>
                </a:lnTo>
                <a:lnTo>
                  <a:pt x="106680" y="344424"/>
                </a:lnTo>
                <a:lnTo>
                  <a:pt x="106680" y="344424"/>
                </a:lnTo>
                <a:lnTo>
                  <a:pt x="112776" y="332232"/>
                </a:lnTo>
                <a:lnTo>
                  <a:pt x="112776" y="335280"/>
                </a:lnTo>
                <a:lnTo>
                  <a:pt x="112776" y="326136"/>
                </a:lnTo>
                <a:lnTo>
                  <a:pt x="112776" y="329184"/>
                </a:lnTo>
                <a:lnTo>
                  <a:pt x="112776" y="323088"/>
                </a:lnTo>
                <a:lnTo>
                  <a:pt x="112776" y="67056"/>
                </a:lnTo>
                <a:lnTo>
                  <a:pt x="115824" y="60960"/>
                </a:lnTo>
                <a:cubicBezTo>
                  <a:pt x="115824" y="60960"/>
                  <a:pt x="115824" y="60960"/>
                  <a:pt x="115824" y="60960"/>
                </a:cubicBezTo>
                <a:lnTo>
                  <a:pt x="115824" y="54863"/>
                </a:lnTo>
                <a:cubicBezTo>
                  <a:pt x="115824" y="54863"/>
                  <a:pt x="115824" y="54863"/>
                  <a:pt x="115824" y="54863"/>
                </a:cubicBezTo>
                <a:lnTo>
                  <a:pt x="124968" y="42672"/>
                </a:lnTo>
                <a:cubicBezTo>
                  <a:pt x="124968" y="39624"/>
                  <a:pt x="124968" y="39624"/>
                  <a:pt x="124968" y="39624"/>
                </a:cubicBezTo>
                <a:lnTo>
                  <a:pt x="134112" y="30480"/>
                </a:lnTo>
                <a:cubicBezTo>
                  <a:pt x="134112" y="30480"/>
                  <a:pt x="134112" y="30480"/>
                  <a:pt x="137160" y="27432"/>
                </a:cubicBezTo>
                <a:lnTo>
                  <a:pt x="149352" y="18288"/>
                </a:lnTo>
                <a:cubicBezTo>
                  <a:pt x="149352" y="18288"/>
                  <a:pt x="149352" y="18288"/>
                  <a:pt x="149352" y="18288"/>
                </a:cubicBezTo>
                <a:lnTo>
                  <a:pt x="167640" y="12192"/>
                </a:lnTo>
                <a:lnTo>
                  <a:pt x="185928" y="6096"/>
                </a:lnTo>
                <a:lnTo>
                  <a:pt x="210312" y="0"/>
                </a:lnTo>
                <a:lnTo>
                  <a:pt x="231648" y="0"/>
                </a:lnTo>
                <a:lnTo>
                  <a:pt x="234696" y="9144"/>
                </a:lnTo>
                <a:lnTo>
                  <a:pt x="210312" y="12192"/>
                </a:lnTo>
                <a:lnTo>
                  <a:pt x="188976" y="15240"/>
                </a:lnTo>
                <a:lnTo>
                  <a:pt x="170688" y="21336"/>
                </a:lnTo>
                <a:lnTo>
                  <a:pt x="155448" y="27432"/>
                </a:lnTo>
                <a:lnTo>
                  <a:pt x="155448" y="27432"/>
                </a:lnTo>
                <a:lnTo>
                  <a:pt x="140208" y="36575"/>
                </a:lnTo>
                <a:lnTo>
                  <a:pt x="143256" y="36575"/>
                </a:lnTo>
                <a:lnTo>
                  <a:pt x="131064" y="45719"/>
                </a:lnTo>
                <a:lnTo>
                  <a:pt x="131064" y="45719"/>
                </a:lnTo>
                <a:lnTo>
                  <a:pt x="124968" y="57912"/>
                </a:lnTo>
                <a:lnTo>
                  <a:pt x="124968" y="57912"/>
                </a:lnTo>
                <a:lnTo>
                  <a:pt x="124968" y="64007"/>
                </a:lnTo>
                <a:lnTo>
                  <a:pt x="124968" y="60960"/>
                </a:lnTo>
                <a:lnTo>
                  <a:pt x="124968" y="67056"/>
                </a:lnTo>
                <a:lnTo>
                  <a:pt x="124968" y="323088"/>
                </a:lnTo>
                <a:lnTo>
                  <a:pt x="121920" y="329184"/>
                </a:lnTo>
                <a:cubicBezTo>
                  <a:pt x="121920" y="329184"/>
                  <a:pt x="121920" y="329184"/>
                  <a:pt x="121920" y="329184"/>
                </a:cubicBezTo>
                <a:lnTo>
                  <a:pt x="121920" y="335280"/>
                </a:lnTo>
                <a:cubicBezTo>
                  <a:pt x="121920" y="338328"/>
                  <a:pt x="121920" y="338328"/>
                  <a:pt x="121920" y="338328"/>
                </a:cubicBezTo>
                <a:lnTo>
                  <a:pt x="112776" y="350519"/>
                </a:lnTo>
                <a:cubicBezTo>
                  <a:pt x="112776" y="350519"/>
                  <a:pt x="112776" y="350519"/>
                  <a:pt x="112776" y="350519"/>
                </a:cubicBezTo>
                <a:lnTo>
                  <a:pt x="103632" y="362712"/>
                </a:lnTo>
                <a:cubicBezTo>
                  <a:pt x="103632" y="362712"/>
                  <a:pt x="103632" y="362712"/>
                  <a:pt x="100584" y="362712"/>
                </a:cubicBezTo>
                <a:lnTo>
                  <a:pt x="88392" y="371856"/>
                </a:lnTo>
                <a:cubicBezTo>
                  <a:pt x="88392" y="371856"/>
                  <a:pt x="88392" y="371856"/>
                  <a:pt x="88392" y="371856"/>
                </a:cubicBezTo>
                <a:lnTo>
                  <a:pt x="70104" y="381000"/>
                </a:lnTo>
                <a:lnTo>
                  <a:pt x="48768" y="387096"/>
                </a:lnTo>
                <a:lnTo>
                  <a:pt x="27432" y="390144"/>
                </a:lnTo>
                <a:lnTo>
                  <a:pt x="6096" y="390144"/>
                </a:lnTo>
                <a:lnTo>
                  <a:pt x="6096" y="381000"/>
                </a:lnTo>
                <a:lnTo>
                  <a:pt x="27432" y="381000"/>
                </a:lnTo>
                <a:lnTo>
                  <a:pt x="51816" y="387096"/>
                </a:lnTo>
                <a:lnTo>
                  <a:pt x="70104" y="393192"/>
                </a:lnTo>
                <a:lnTo>
                  <a:pt x="88392" y="399288"/>
                </a:lnTo>
                <a:cubicBezTo>
                  <a:pt x="88392" y="399288"/>
                  <a:pt x="88392" y="399288"/>
                  <a:pt x="88392" y="399288"/>
                </a:cubicBezTo>
                <a:lnTo>
                  <a:pt x="100584" y="408432"/>
                </a:lnTo>
                <a:cubicBezTo>
                  <a:pt x="103632" y="411480"/>
                  <a:pt x="103632" y="411480"/>
                  <a:pt x="103632" y="411480"/>
                </a:cubicBezTo>
                <a:lnTo>
                  <a:pt x="112776" y="420624"/>
                </a:lnTo>
                <a:cubicBezTo>
                  <a:pt x="112776" y="420624"/>
                  <a:pt x="112776" y="420624"/>
                  <a:pt x="112776" y="423672"/>
                </a:cubicBezTo>
                <a:lnTo>
                  <a:pt x="121920" y="435863"/>
                </a:lnTo>
                <a:cubicBezTo>
                  <a:pt x="121920" y="435863"/>
                  <a:pt x="121920" y="435863"/>
                  <a:pt x="121920" y="435863"/>
                </a:cubicBezTo>
                <a:lnTo>
                  <a:pt x="121920" y="441960"/>
                </a:lnTo>
                <a:cubicBezTo>
                  <a:pt x="121920" y="441960"/>
                  <a:pt x="121920" y="441960"/>
                  <a:pt x="121920" y="441960"/>
                </a:cubicBezTo>
                <a:lnTo>
                  <a:pt x="124968" y="448056"/>
                </a:lnTo>
                <a:lnTo>
                  <a:pt x="124968" y="704088"/>
                </a:lnTo>
                <a:lnTo>
                  <a:pt x="124968" y="710184"/>
                </a:lnTo>
                <a:lnTo>
                  <a:pt x="124968" y="707136"/>
                </a:lnTo>
                <a:lnTo>
                  <a:pt x="124968" y="716280"/>
                </a:lnTo>
                <a:lnTo>
                  <a:pt x="124968" y="713232"/>
                </a:lnTo>
                <a:lnTo>
                  <a:pt x="131064" y="725424"/>
                </a:lnTo>
                <a:lnTo>
                  <a:pt x="131064" y="725424"/>
                </a:lnTo>
                <a:lnTo>
                  <a:pt x="143256" y="734568"/>
                </a:lnTo>
                <a:lnTo>
                  <a:pt x="140208" y="734568"/>
                </a:lnTo>
                <a:lnTo>
                  <a:pt x="155448" y="743712"/>
                </a:lnTo>
                <a:lnTo>
                  <a:pt x="155448" y="743712"/>
                </a:lnTo>
                <a:lnTo>
                  <a:pt x="170688" y="752856"/>
                </a:lnTo>
                <a:lnTo>
                  <a:pt x="188976" y="755904"/>
                </a:lnTo>
                <a:lnTo>
                  <a:pt x="210312" y="762000"/>
                </a:lnTo>
                <a:lnTo>
                  <a:pt x="234696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2" name="object 1822"/>
          <p:cNvSpPr/>
          <p:nvPr/>
        </p:nvSpPr>
        <p:spPr>
          <a:xfrm>
            <a:off x="2282952" y="4730496"/>
            <a:ext cx="234696" cy="1228344"/>
          </a:xfrm>
          <a:custGeom>
            <a:avLst/>
            <a:gdLst/>
            <a:ahLst/>
            <a:cxnLst/>
            <a:rect l="l" t="t" r="r" b="b"/>
            <a:pathLst>
              <a:path w="234696" h="1228344">
                <a:moveTo>
                  <a:pt x="231648" y="1228344"/>
                </a:moveTo>
                <a:lnTo>
                  <a:pt x="210312" y="1225296"/>
                </a:lnTo>
                <a:cubicBezTo>
                  <a:pt x="210312" y="1225296"/>
                  <a:pt x="210312" y="1225296"/>
                  <a:pt x="207264" y="1225296"/>
                </a:cubicBezTo>
                <a:lnTo>
                  <a:pt x="185928" y="1219200"/>
                </a:lnTo>
                <a:cubicBezTo>
                  <a:pt x="185928" y="1219200"/>
                  <a:pt x="185928" y="1219200"/>
                  <a:pt x="185928" y="1219200"/>
                </a:cubicBezTo>
                <a:lnTo>
                  <a:pt x="167640" y="1210056"/>
                </a:lnTo>
                <a:cubicBezTo>
                  <a:pt x="167640" y="1210056"/>
                  <a:pt x="167640" y="1210056"/>
                  <a:pt x="167640" y="1210056"/>
                </a:cubicBezTo>
                <a:lnTo>
                  <a:pt x="149352" y="1197864"/>
                </a:lnTo>
                <a:cubicBezTo>
                  <a:pt x="149352" y="1197864"/>
                  <a:pt x="149352" y="1197864"/>
                  <a:pt x="149352" y="1197864"/>
                </a:cubicBezTo>
                <a:lnTo>
                  <a:pt x="134112" y="1182624"/>
                </a:lnTo>
                <a:cubicBezTo>
                  <a:pt x="134112" y="1182624"/>
                  <a:pt x="134112" y="1182624"/>
                  <a:pt x="134112" y="1182624"/>
                </a:cubicBezTo>
                <a:lnTo>
                  <a:pt x="124968" y="1164336"/>
                </a:lnTo>
                <a:cubicBezTo>
                  <a:pt x="124968" y="1164336"/>
                  <a:pt x="121920" y="1164336"/>
                  <a:pt x="121920" y="1164336"/>
                </a:cubicBezTo>
                <a:lnTo>
                  <a:pt x="115824" y="1146048"/>
                </a:lnTo>
                <a:cubicBezTo>
                  <a:pt x="115824" y="1143000"/>
                  <a:pt x="115824" y="1143000"/>
                  <a:pt x="115824" y="1143000"/>
                </a:cubicBezTo>
                <a:lnTo>
                  <a:pt x="115824" y="1133856"/>
                </a:lnTo>
                <a:lnTo>
                  <a:pt x="112776" y="1121664"/>
                </a:lnTo>
                <a:lnTo>
                  <a:pt x="112776" y="716280"/>
                </a:lnTo>
                <a:lnTo>
                  <a:pt x="112776" y="707136"/>
                </a:lnTo>
                <a:lnTo>
                  <a:pt x="112776" y="694944"/>
                </a:lnTo>
                <a:lnTo>
                  <a:pt x="112776" y="697992"/>
                </a:lnTo>
                <a:lnTo>
                  <a:pt x="106680" y="676656"/>
                </a:lnTo>
                <a:lnTo>
                  <a:pt x="106680" y="679704"/>
                </a:lnTo>
                <a:lnTo>
                  <a:pt x="94488" y="661416"/>
                </a:lnTo>
                <a:lnTo>
                  <a:pt x="94488" y="661416"/>
                </a:lnTo>
                <a:lnTo>
                  <a:pt x="82296" y="646176"/>
                </a:lnTo>
                <a:lnTo>
                  <a:pt x="82296" y="649224"/>
                </a:lnTo>
                <a:lnTo>
                  <a:pt x="67056" y="637032"/>
                </a:lnTo>
                <a:lnTo>
                  <a:pt x="67056" y="637032"/>
                </a:lnTo>
                <a:lnTo>
                  <a:pt x="45720" y="627888"/>
                </a:lnTo>
                <a:lnTo>
                  <a:pt x="48768" y="627888"/>
                </a:lnTo>
                <a:lnTo>
                  <a:pt x="27432" y="621792"/>
                </a:lnTo>
                <a:lnTo>
                  <a:pt x="27432" y="621792"/>
                </a:lnTo>
                <a:lnTo>
                  <a:pt x="3048" y="618744"/>
                </a:lnTo>
                <a:cubicBezTo>
                  <a:pt x="3048" y="618744"/>
                  <a:pt x="0" y="615696"/>
                  <a:pt x="0" y="615696"/>
                </a:cubicBezTo>
                <a:cubicBezTo>
                  <a:pt x="0" y="612648"/>
                  <a:pt x="3048" y="609600"/>
                  <a:pt x="3048" y="609600"/>
                </a:cubicBezTo>
                <a:lnTo>
                  <a:pt x="27432" y="606552"/>
                </a:lnTo>
                <a:lnTo>
                  <a:pt x="27432" y="606552"/>
                </a:lnTo>
                <a:lnTo>
                  <a:pt x="48768" y="600456"/>
                </a:lnTo>
                <a:lnTo>
                  <a:pt x="45720" y="603504"/>
                </a:lnTo>
                <a:lnTo>
                  <a:pt x="67056" y="591312"/>
                </a:lnTo>
                <a:lnTo>
                  <a:pt x="67056" y="594360"/>
                </a:lnTo>
                <a:lnTo>
                  <a:pt x="82296" y="582168"/>
                </a:lnTo>
                <a:lnTo>
                  <a:pt x="82296" y="582168"/>
                </a:lnTo>
                <a:lnTo>
                  <a:pt x="94488" y="566928"/>
                </a:lnTo>
                <a:lnTo>
                  <a:pt x="94488" y="566928"/>
                </a:lnTo>
                <a:lnTo>
                  <a:pt x="106680" y="548640"/>
                </a:lnTo>
                <a:lnTo>
                  <a:pt x="106680" y="551688"/>
                </a:lnTo>
                <a:lnTo>
                  <a:pt x="112776" y="533400"/>
                </a:lnTo>
                <a:lnTo>
                  <a:pt x="112776" y="533400"/>
                </a:lnTo>
                <a:lnTo>
                  <a:pt x="112776" y="521208"/>
                </a:lnTo>
                <a:lnTo>
                  <a:pt x="112776" y="512064"/>
                </a:lnTo>
                <a:lnTo>
                  <a:pt x="112776" y="106680"/>
                </a:lnTo>
                <a:lnTo>
                  <a:pt x="115824" y="94488"/>
                </a:lnTo>
                <a:lnTo>
                  <a:pt x="115824" y="85344"/>
                </a:lnTo>
                <a:cubicBezTo>
                  <a:pt x="115824" y="85344"/>
                  <a:pt x="115824" y="85344"/>
                  <a:pt x="115824" y="85344"/>
                </a:cubicBezTo>
                <a:lnTo>
                  <a:pt x="121920" y="64008"/>
                </a:lnTo>
                <a:cubicBezTo>
                  <a:pt x="121920" y="64008"/>
                  <a:pt x="124968" y="64008"/>
                  <a:pt x="124968" y="64008"/>
                </a:cubicBezTo>
                <a:lnTo>
                  <a:pt x="134112" y="45720"/>
                </a:lnTo>
                <a:cubicBezTo>
                  <a:pt x="134112" y="45720"/>
                  <a:pt x="134112" y="45720"/>
                  <a:pt x="134112" y="45720"/>
                </a:cubicBezTo>
                <a:lnTo>
                  <a:pt x="149352" y="30480"/>
                </a:lnTo>
                <a:cubicBezTo>
                  <a:pt x="149352" y="30480"/>
                  <a:pt x="149352" y="30480"/>
                  <a:pt x="149352" y="30480"/>
                </a:cubicBezTo>
                <a:lnTo>
                  <a:pt x="167640" y="18288"/>
                </a:lnTo>
                <a:cubicBezTo>
                  <a:pt x="167640" y="18288"/>
                  <a:pt x="167640" y="18288"/>
                  <a:pt x="167640" y="18288"/>
                </a:cubicBezTo>
                <a:lnTo>
                  <a:pt x="185928" y="9144"/>
                </a:lnTo>
                <a:cubicBezTo>
                  <a:pt x="185928" y="9144"/>
                  <a:pt x="185928" y="9144"/>
                  <a:pt x="185928" y="9144"/>
                </a:cubicBezTo>
                <a:lnTo>
                  <a:pt x="207264" y="3048"/>
                </a:lnTo>
                <a:cubicBezTo>
                  <a:pt x="210312" y="3048"/>
                  <a:pt x="210312" y="3048"/>
                  <a:pt x="210312" y="3048"/>
                </a:cubicBezTo>
                <a:lnTo>
                  <a:pt x="231648" y="0"/>
                </a:lnTo>
                <a:lnTo>
                  <a:pt x="234696" y="9144"/>
                </a:lnTo>
                <a:lnTo>
                  <a:pt x="210312" y="12192"/>
                </a:lnTo>
                <a:lnTo>
                  <a:pt x="210312" y="12192"/>
                </a:lnTo>
                <a:lnTo>
                  <a:pt x="188976" y="18288"/>
                </a:lnTo>
                <a:lnTo>
                  <a:pt x="192024" y="18288"/>
                </a:lnTo>
                <a:lnTo>
                  <a:pt x="170688" y="27432"/>
                </a:lnTo>
                <a:lnTo>
                  <a:pt x="170688" y="27432"/>
                </a:lnTo>
                <a:lnTo>
                  <a:pt x="155448" y="39624"/>
                </a:lnTo>
                <a:lnTo>
                  <a:pt x="155448" y="36576"/>
                </a:lnTo>
                <a:lnTo>
                  <a:pt x="143256" y="51816"/>
                </a:lnTo>
                <a:lnTo>
                  <a:pt x="143256" y="51816"/>
                </a:lnTo>
                <a:lnTo>
                  <a:pt x="131064" y="70104"/>
                </a:lnTo>
                <a:lnTo>
                  <a:pt x="131064" y="67056"/>
                </a:lnTo>
                <a:lnTo>
                  <a:pt x="124968" y="88392"/>
                </a:lnTo>
                <a:lnTo>
                  <a:pt x="124968" y="85344"/>
                </a:lnTo>
                <a:lnTo>
                  <a:pt x="124968" y="97536"/>
                </a:lnTo>
                <a:lnTo>
                  <a:pt x="124968" y="106680"/>
                </a:lnTo>
                <a:lnTo>
                  <a:pt x="124968" y="512064"/>
                </a:lnTo>
                <a:lnTo>
                  <a:pt x="121920" y="524256"/>
                </a:lnTo>
                <a:lnTo>
                  <a:pt x="121920" y="533400"/>
                </a:lnTo>
                <a:cubicBezTo>
                  <a:pt x="121920" y="533400"/>
                  <a:pt x="121920" y="533400"/>
                  <a:pt x="121920" y="536448"/>
                </a:cubicBezTo>
                <a:lnTo>
                  <a:pt x="115824" y="554736"/>
                </a:lnTo>
                <a:cubicBezTo>
                  <a:pt x="112776" y="554736"/>
                  <a:pt x="112776" y="554736"/>
                  <a:pt x="112776" y="554736"/>
                </a:cubicBezTo>
                <a:lnTo>
                  <a:pt x="103632" y="573024"/>
                </a:lnTo>
                <a:cubicBezTo>
                  <a:pt x="103632" y="573024"/>
                  <a:pt x="103632" y="573024"/>
                  <a:pt x="103632" y="573024"/>
                </a:cubicBezTo>
                <a:lnTo>
                  <a:pt x="88392" y="588264"/>
                </a:lnTo>
                <a:cubicBezTo>
                  <a:pt x="88392" y="588264"/>
                  <a:pt x="88392" y="588264"/>
                  <a:pt x="88392" y="588264"/>
                </a:cubicBezTo>
                <a:lnTo>
                  <a:pt x="70104" y="600456"/>
                </a:lnTo>
                <a:cubicBezTo>
                  <a:pt x="70104" y="600456"/>
                  <a:pt x="70104" y="600456"/>
                  <a:pt x="70104" y="600456"/>
                </a:cubicBezTo>
                <a:lnTo>
                  <a:pt x="51816" y="609600"/>
                </a:lnTo>
                <a:cubicBezTo>
                  <a:pt x="51816" y="609600"/>
                  <a:pt x="51816" y="609600"/>
                  <a:pt x="51816" y="609600"/>
                </a:cubicBezTo>
                <a:lnTo>
                  <a:pt x="27432" y="615696"/>
                </a:lnTo>
                <a:cubicBezTo>
                  <a:pt x="27432" y="615696"/>
                  <a:pt x="27432" y="615696"/>
                  <a:pt x="27432" y="615696"/>
                </a:cubicBezTo>
                <a:lnTo>
                  <a:pt x="6096" y="618744"/>
                </a:lnTo>
                <a:lnTo>
                  <a:pt x="6096" y="609600"/>
                </a:lnTo>
                <a:lnTo>
                  <a:pt x="27432" y="612648"/>
                </a:lnTo>
                <a:cubicBezTo>
                  <a:pt x="27432" y="612648"/>
                  <a:pt x="27432" y="612648"/>
                  <a:pt x="27432" y="612648"/>
                </a:cubicBezTo>
                <a:lnTo>
                  <a:pt x="51816" y="618744"/>
                </a:lnTo>
                <a:cubicBezTo>
                  <a:pt x="51816" y="618744"/>
                  <a:pt x="51816" y="618744"/>
                  <a:pt x="51816" y="618744"/>
                </a:cubicBezTo>
                <a:lnTo>
                  <a:pt x="70104" y="627888"/>
                </a:lnTo>
                <a:cubicBezTo>
                  <a:pt x="70104" y="627888"/>
                  <a:pt x="70104" y="627888"/>
                  <a:pt x="70104" y="627888"/>
                </a:cubicBezTo>
                <a:lnTo>
                  <a:pt x="88392" y="640080"/>
                </a:lnTo>
                <a:cubicBezTo>
                  <a:pt x="88392" y="640080"/>
                  <a:pt x="88392" y="640080"/>
                  <a:pt x="88392" y="640080"/>
                </a:cubicBezTo>
                <a:lnTo>
                  <a:pt x="103632" y="655320"/>
                </a:lnTo>
                <a:cubicBezTo>
                  <a:pt x="103632" y="655320"/>
                  <a:pt x="103632" y="655320"/>
                  <a:pt x="103632" y="655320"/>
                </a:cubicBezTo>
                <a:lnTo>
                  <a:pt x="112776" y="673608"/>
                </a:lnTo>
                <a:cubicBezTo>
                  <a:pt x="112776" y="673608"/>
                  <a:pt x="112776" y="673608"/>
                  <a:pt x="115824" y="673608"/>
                </a:cubicBezTo>
                <a:lnTo>
                  <a:pt x="121920" y="694944"/>
                </a:lnTo>
                <a:cubicBezTo>
                  <a:pt x="121920" y="694944"/>
                  <a:pt x="121920" y="694944"/>
                  <a:pt x="121920" y="694944"/>
                </a:cubicBezTo>
                <a:lnTo>
                  <a:pt x="121920" y="704088"/>
                </a:lnTo>
                <a:lnTo>
                  <a:pt x="124968" y="716280"/>
                </a:lnTo>
                <a:lnTo>
                  <a:pt x="124968" y="1121664"/>
                </a:lnTo>
                <a:lnTo>
                  <a:pt x="124968" y="1130808"/>
                </a:lnTo>
                <a:lnTo>
                  <a:pt x="124968" y="1143000"/>
                </a:lnTo>
                <a:lnTo>
                  <a:pt x="124968" y="1143000"/>
                </a:lnTo>
                <a:lnTo>
                  <a:pt x="131064" y="1161288"/>
                </a:lnTo>
                <a:lnTo>
                  <a:pt x="131064" y="1158240"/>
                </a:lnTo>
                <a:lnTo>
                  <a:pt x="143256" y="1176528"/>
                </a:lnTo>
                <a:lnTo>
                  <a:pt x="143256" y="1176528"/>
                </a:lnTo>
                <a:lnTo>
                  <a:pt x="155448" y="1191768"/>
                </a:lnTo>
                <a:lnTo>
                  <a:pt x="155448" y="1191768"/>
                </a:lnTo>
                <a:lnTo>
                  <a:pt x="170688" y="1203960"/>
                </a:lnTo>
                <a:lnTo>
                  <a:pt x="170688" y="1200912"/>
                </a:lnTo>
                <a:lnTo>
                  <a:pt x="192024" y="1213104"/>
                </a:lnTo>
                <a:lnTo>
                  <a:pt x="188976" y="1210056"/>
                </a:lnTo>
                <a:lnTo>
                  <a:pt x="210312" y="1216152"/>
                </a:lnTo>
                <a:lnTo>
                  <a:pt x="210312" y="1216152"/>
                </a:lnTo>
                <a:lnTo>
                  <a:pt x="234696" y="121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4968240" y="2357201"/>
            <a:ext cx="3453654" cy="299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i="1" spc="10" dirty="0">
                <a:solidFill>
                  <a:srgbClr val="ff0000"/>
                </a:solidFill>
                <a:latin typeface="Arial"/>
                <a:cs typeface="Arial"/>
              </a:rPr>
              <a:t>Continue Gap in w (deletion)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68240" y="2738201"/>
            <a:ext cx="4486050" cy="299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i="1" spc="10" dirty="0">
                <a:solidFill>
                  <a:srgbClr val="ff0000"/>
                </a:solidFill>
                <a:latin typeface="Arial"/>
                <a:cs typeface="Arial"/>
              </a:rPr>
              <a:t>Start Gap in w (deletion): from middle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3576401"/>
            <a:ext cx="3466260" cy="299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i="1" spc="10" dirty="0">
                <a:solidFill>
                  <a:srgbClr val="ff0000"/>
                </a:solidFill>
                <a:latin typeface="Arial"/>
                <a:cs typeface="Arial"/>
              </a:rPr>
              <a:t>Continue Gap in v (insertion)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4033601"/>
            <a:ext cx="4425698" cy="299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i="1" spc="10" dirty="0">
                <a:solidFill>
                  <a:srgbClr val="ff0000"/>
                </a:solidFill>
                <a:latin typeface="Arial"/>
                <a:cs typeface="Arial"/>
              </a:rPr>
              <a:t>Start Gap in v (insertion):from middle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4795601"/>
            <a:ext cx="2323625" cy="299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i="1" spc="10" dirty="0">
                <a:solidFill>
                  <a:srgbClr val="ff0000"/>
                </a:solidFill>
                <a:latin typeface="Arial"/>
                <a:cs typeface="Arial"/>
              </a:rPr>
              <a:t>Match or Mismatch</a:t>
            </a:r>
            <a:endParaRPr sz="2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5252801"/>
            <a:ext cx="2675804" cy="299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i="1" spc="10" dirty="0">
                <a:solidFill>
                  <a:srgbClr val="ff0000"/>
                </a:solidFill>
                <a:latin typeface="Arial"/>
                <a:cs typeface="Arial"/>
              </a:rPr>
              <a:t>End deletion: from top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2040" y="5710001"/>
            <a:ext cx="3198036" cy="29933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i="1" spc="10" dirty="0">
                <a:solidFill>
                  <a:srgbClr val="ff0000"/>
                </a:solidFill>
                <a:latin typeface="Arial"/>
                <a:cs typeface="Arial"/>
              </a:rPr>
              <a:t>End insertion: from bottom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36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3556177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LCS: Example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2766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32735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32766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32735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38100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38069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38100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38069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43434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43403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434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43403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48768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48737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48768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48737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59436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59405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59436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59405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64770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64739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64770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64739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70104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70073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70104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70073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75438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75407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75438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75407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80772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80741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80772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80741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444240" y="24277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77640" y="2427732"/>
            <a:ext cx="27096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11040" y="242585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44440" y="24277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11240" y="2427732"/>
            <a:ext cx="27096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44640" y="2427732"/>
            <a:ext cx="32186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78040" y="24277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711440" y="2427732"/>
            <a:ext cx="27096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244840" y="24277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44240" y="2959257"/>
            <a:ext cx="239828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77640" y="2961132"/>
            <a:ext cx="27096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11040" y="2961132"/>
            <a:ext cx="32186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44440" y="29611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11240" y="2961132"/>
            <a:ext cx="27096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44640" y="295925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78040" y="29611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711440" y="295925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244840" y="29611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2351532"/>
            <a:ext cx="1895246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elements of </a:t>
            </a:r>
            <a:r>
              <a:rPr sz="2400" i="1" spc="10" dirty="0">
                <a:solidFill>
                  <a:srgbClr val="006633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82040" y="2884932"/>
            <a:ext cx="1962912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elements of </a:t>
            </a:r>
            <a:r>
              <a:rPr sz="2400" i="1" spc="10" dirty="0">
                <a:solidFill>
                  <a:srgbClr val="006633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410200" y="2209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5407152" y="22067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5410200" y="2743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533400"/>
                </a:moveTo>
                <a:lnTo>
                  <a:pt x="0" y="0"/>
                </a:lnTo>
                <a:lnTo>
                  <a:pt x="533400" y="0"/>
                </a:lnTo>
                <a:lnTo>
                  <a:pt x="533400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5407152" y="2740152"/>
            <a:ext cx="542544" cy="542544"/>
          </a:xfrm>
          <a:custGeom>
            <a:avLst/>
            <a:gdLst/>
            <a:ahLst/>
            <a:cxnLst/>
            <a:rect l="l" t="t" r="r" b="b"/>
            <a:pathLst>
              <a:path w="542544" h="542544">
                <a:moveTo>
                  <a:pt x="0" y="0"/>
                </a:moveTo>
                <a:lnTo>
                  <a:pt x="542544" y="0"/>
                </a:lnTo>
                <a:lnTo>
                  <a:pt x="542544" y="542544"/>
                </a:lnTo>
                <a:lnTo>
                  <a:pt x="0" y="542544"/>
                </a:lnTo>
                <a:lnTo>
                  <a:pt x="0" y="0"/>
                </a:lnTo>
                <a:close/>
                <a:moveTo>
                  <a:pt x="9144" y="536448"/>
                </a:moveTo>
                <a:lnTo>
                  <a:pt x="3048" y="533400"/>
                </a:lnTo>
                <a:lnTo>
                  <a:pt x="536448" y="533400"/>
                </a:lnTo>
                <a:lnTo>
                  <a:pt x="533400" y="536448"/>
                </a:lnTo>
                <a:lnTo>
                  <a:pt x="533400" y="3048"/>
                </a:lnTo>
                <a:lnTo>
                  <a:pt x="536448" y="9144"/>
                </a:lnTo>
                <a:lnTo>
                  <a:pt x="3048" y="9144"/>
                </a:lnTo>
                <a:lnTo>
                  <a:pt x="9144" y="3048"/>
                </a:lnTo>
                <a:lnTo>
                  <a:pt x="9144" y="536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5577840" y="2425857"/>
            <a:ext cx="239829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6633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77840" y="2961132"/>
            <a:ext cx="304800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006633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89832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89832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56432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456432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23232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23232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56632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056632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90032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590032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23432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23432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56831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656831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90231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190231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723631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723631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257031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257031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23416" y="3418332"/>
            <a:ext cx="1235659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cc9900"/>
                </a:solidFill>
                <a:latin typeface="Arial"/>
                <a:cs typeface="Arial"/>
              </a:rPr>
              <a:t>j </a:t>
            </a: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coords: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23416" y="1818132"/>
            <a:ext cx="123565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solidFill>
                  <a:srgbClr val="cc9900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coords: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4957572"/>
            <a:ext cx="3453079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Matches shown in </a:t>
            </a:r>
            <a:r>
              <a:rPr sz="2400" spc="10" dirty="0">
                <a:solidFill>
                  <a:srgbClr val="ff9900"/>
                </a:solidFill>
                <a:latin typeface="Arial"/>
                <a:cs typeface="Arial"/>
              </a:rPr>
              <a:t>yellow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65904" y="4713732"/>
            <a:ext cx="4338828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positions in </a:t>
            </a:r>
            <a:r>
              <a:rPr sz="2400" i="1" spc="10" dirty="0">
                <a:solidFill>
                  <a:srgbClr val="006633"/>
                </a:solidFill>
                <a:latin typeface="Arial"/>
                <a:cs typeface="Arial"/>
              </a:rPr>
              <a:t>v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: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&lt;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&lt;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&lt;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6 &lt; 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565904" y="5170932"/>
            <a:ext cx="2001927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positions in </a:t>
            </a:r>
            <a:r>
              <a:rPr sz="2400" i="1" spc="10" dirty="0">
                <a:solidFill>
                  <a:srgbClr val="006633"/>
                </a:solidFill>
                <a:latin typeface="Arial"/>
                <a:cs typeface="Arial"/>
              </a:rPr>
              <a:t>w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568440" y="5247132"/>
            <a:ext cx="2314955" cy="34015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&lt;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&lt;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5 </a:t>
            </a:r>
            <a:r>
              <a:rPr sz="2400" spc="10" dirty="0">
                <a:solidFill>
                  <a:srgbClr val="006633"/>
                </a:solidFill>
                <a:latin typeface="Arial"/>
                <a:cs typeface="Arial"/>
              </a:rPr>
              <a:t>&lt;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6 &lt; 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711571"/>
            <a:ext cx="8419338" cy="4251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Every common subsequence is a path in 2-D grid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99232" y="33817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999232" y="1781556"/>
            <a:ext cx="254203" cy="34015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c99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29639" y="4178457"/>
            <a:ext cx="8210971" cy="28233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6633"/>
                </a:solidFill>
                <a:latin typeface="Arial"/>
                <a:cs typeface="Arial"/>
              </a:rPr>
              <a:t>(0,0)(1,0)(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2,1</a:t>
            </a:r>
            <a:r>
              <a:rPr sz="2000" spc="10" dirty="0">
                <a:solidFill>
                  <a:srgbClr val="006633"/>
                </a:solidFill>
                <a:latin typeface="Arial"/>
                <a:cs typeface="Arial"/>
              </a:rPr>
              <a:t>)(2,2)(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3,3</a:t>
            </a:r>
            <a:r>
              <a:rPr sz="2000" spc="10" dirty="0">
                <a:solidFill>
                  <a:srgbClr val="006633"/>
                </a:solidFill>
                <a:latin typeface="Arial"/>
                <a:cs typeface="Arial"/>
              </a:rPr>
              <a:t>)(3,4)(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4,5</a:t>
            </a:r>
            <a:r>
              <a:rPr sz="2000" spc="10" dirty="0">
                <a:solidFill>
                  <a:srgbClr val="006633"/>
                </a:solidFill>
                <a:latin typeface="Arial"/>
                <a:cs typeface="Arial"/>
              </a:rPr>
              <a:t>)(5,5)(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6,6</a:t>
            </a:r>
            <a:r>
              <a:rPr sz="2000" spc="10" dirty="0">
                <a:solidFill>
                  <a:srgbClr val="006633"/>
                </a:solidFill>
                <a:latin typeface="Arial"/>
                <a:cs typeface="Arial"/>
              </a:rPr>
              <a:t>)(7,6)(8,7)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178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905256" y="981456"/>
            <a:ext cx="8238744" cy="618743"/>
          </a:xfrm>
          <a:custGeom>
            <a:avLst/>
            <a:gdLst/>
            <a:ahLst/>
            <a:cxnLst/>
            <a:rect l="l" t="t" r="r" b="b"/>
            <a:pathLst>
              <a:path w="8238744" h="618743">
                <a:moveTo>
                  <a:pt x="0" y="618744"/>
                </a:moveTo>
                <a:lnTo>
                  <a:pt x="0" y="0"/>
                </a:lnTo>
                <a:lnTo>
                  <a:pt x="8238744" y="0"/>
                </a:lnTo>
                <a:lnTo>
                  <a:pt x="8238744" y="21336"/>
                </a:lnTo>
                <a:lnTo>
                  <a:pt x="9144" y="21336"/>
                </a:lnTo>
                <a:lnTo>
                  <a:pt x="21334" y="9144"/>
                </a:lnTo>
                <a:lnTo>
                  <a:pt x="21334" y="61874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374136" y="7110222"/>
            <a:ext cx="243535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Dr.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617975" y="7110222"/>
            <a:ext cx="304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916680" y="7110222"/>
            <a:ext cx="37734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300728" y="7110222"/>
            <a:ext cx="634899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934712" y="7110222"/>
            <a:ext cx="337870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272887" y="7110222"/>
            <a:ext cx="78882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059118" y="7110222"/>
            <a:ext cx="783182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CSE Dept,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39557" y="7110222"/>
            <a:ext cx="455676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70560" y="7134606"/>
            <a:ext cx="1655673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Saturday, May 27, 2017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78696" y="7116318"/>
            <a:ext cx="127101" cy="17007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33cc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978713"/>
            <a:ext cx="6901129" cy="713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6633"/>
                </a:solidFill>
                <a:latin typeface="Arial Unicode MS"/>
                <a:cs typeface="Arial Unicode MS"/>
              </a:rPr>
              <a:t>LCS: Dynamic Programming</a:t>
            </a:r>
            <a:endParaRPr sz="4200">
              <a:latin typeface="Arial Unicode MS"/>
              <a:cs typeface="Arial Unicode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1855851"/>
            <a:ext cx="3790569" cy="836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940" spc="10" dirty="0">
                <a:solidFill>
                  <a:srgbClr val="cc9900"/>
                </a:solidFill>
                <a:latin typeface="Arial"/>
                <a:cs typeface="Arial"/>
              </a:rPr>
              <a:t>• </a:t>
            </a:r>
            <a:r>
              <a:rPr sz="2940" spc="10" dirty="0">
                <a:latin typeface="Arial"/>
                <a:cs typeface="Arial"/>
              </a:rPr>
              <a:t>Find the LCS of two</a:t>
            </a:r>
            <a:endParaRPr sz="2900">
              <a:latin typeface="Arial"/>
              <a:cs typeface="Arial"/>
            </a:endParaRPr>
          </a:p>
          <a:p>
            <a:pPr marL="344424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strings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2734848"/>
            <a:ext cx="823618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Input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234440" y="3066287"/>
            <a:ext cx="731519" cy="24384"/>
          </a:xfrm>
          <a:custGeom>
            <a:avLst/>
            <a:gdLst/>
            <a:ahLst/>
            <a:cxnLst/>
            <a:rect l="l" t="t" r="r" b="b"/>
            <a:pathLst>
              <a:path w="731519" h="24384">
                <a:moveTo>
                  <a:pt x="0" y="24385"/>
                </a:moveTo>
                <a:lnTo>
                  <a:pt x="0" y="0"/>
                </a:lnTo>
                <a:lnTo>
                  <a:pt x="731519" y="0"/>
                </a:lnTo>
                <a:lnTo>
                  <a:pt x="731519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34440" y="2734848"/>
            <a:ext cx="3895490" cy="15560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: A weighted graph </a:t>
            </a:r>
            <a:r>
              <a:rPr sz="2600" i="1" spc="10" dirty="0">
                <a:latin typeface="Arial"/>
                <a:cs typeface="Arial"/>
              </a:rPr>
              <a:t>G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with two distinct vertices,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one labeled “</a:t>
            </a:r>
            <a:r>
              <a:rPr sz="2600" i="1" spc="10" dirty="0">
                <a:latin typeface="Arial"/>
                <a:cs typeface="Arial"/>
              </a:rPr>
              <a:t>source</a:t>
            </a:r>
            <a:r>
              <a:rPr sz="2600" spc="10" dirty="0">
                <a:latin typeface="Arial"/>
                <a:cs typeface="Arial"/>
              </a:rPr>
              <a:t>” one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labeled “</a:t>
            </a:r>
            <a:r>
              <a:rPr sz="2600" i="1" spc="10" dirty="0">
                <a:latin typeface="Arial"/>
                <a:cs typeface="Arial"/>
              </a:rPr>
              <a:t>sink</a:t>
            </a:r>
            <a:r>
              <a:rPr sz="2600" spc="10" dirty="0">
                <a:latin typeface="Arial"/>
                <a:cs typeface="Arial"/>
              </a:rPr>
              <a:t>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34440" y="4438680"/>
            <a:ext cx="1079723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234440" y="4773168"/>
            <a:ext cx="987552" cy="24384"/>
          </a:xfrm>
          <a:custGeom>
            <a:avLst/>
            <a:gdLst/>
            <a:ahLst/>
            <a:cxnLst/>
            <a:rect l="l" t="t" r="r" b="b"/>
            <a:pathLst>
              <a:path w="987552" h="24384">
                <a:moveTo>
                  <a:pt x="0" y="24384"/>
                </a:moveTo>
                <a:lnTo>
                  <a:pt x="0" y="0"/>
                </a:lnTo>
                <a:lnTo>
                  <a:pt x="987552" y="0"/>
                </a:lnTo>
                <a:lnTo>
                  <a:pt x="987552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34440" y="4438680"/>
            <a:ext cx="3695749" cy="7636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987552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: A longest path in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i="1" spc="10" dirty="0">
                <a:latin typeface="Arial"/>
                <a:cs typeface="Arial"/>
              </a:rPr>
              <a:t>G </a:t>
            </a:r>
            <a:r>
              <a:rPr sz="2600" spc="10" dirty="0">
                <a:latin typeface="Arial"/>
                <a:cs typeface="Arial"/>
              </a:rPr>
              <a:t>from “</a:t>
            </a:r>
            <a:r>
              <a:rPr sz="2600" i="1" spc="10" dirty="0">
                <a:latin typeface="Arial"/>
                <a:cs typeface="Arial"/>
              </a:rPr>
              <a:t>source</a:t>
            </a:r>
            <a:r>
              <a:rPr sz="2600" spc="10" dirty="0">
                <a:latin typeface="Arial"/>
                <a:cs typeface="Arial"/>
              </a:rPr>
              <a:t>” to “</a:t>
            </a:r>
            <a:r>
              <a:rPr sz="2600" i="1" spc="10" dirty="0">
                <a:latin typeface="Arial"/>
                <a:cs typeface="Arial"/>
              </a:rPr>
              <a:t>sink</a:t>
            </a:r>
            <a:r>
              <a:rPr sz="2600" spc="10" dirty="0">
                <a:latin typeface="Arial"/>
                <a:cs typeface="Arial"/>
              </a:rPr>
              <a:t>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05839" y="5430469"/>
            <a:ext cx="133990" cy="23811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cc9900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5325648"/>
            <a:ext cx="911840" cy="36736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Solve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50264" y="5325648"/>
            <a:ext cx="3616416" cy="11598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917765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using an LCS edit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graph with diagonals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replaced with +1 edges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57800" y="1676400"/>
            <a:ext cx="3886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2018-08-26T10:08:05Z</dcterms:created>
  <dcterms:modified xsi:type="dcterms:W3CDTF">2018-08-26T10:08:05Z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2018-08-26T00:00:00Z</vt:filetime>
  </property>
  <property fmtid="{D5CDD505-2E9C-101B-9397-08002B2CF9AE}" pid="3" name="LastSaved">
    <vt:filetime>2018-08-26T00:00:00Z</vt:filetime>
  </property>
</Properties>
</file>