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6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5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061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3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187CD-6617-24CA-F8D5-7F90C2459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7976" r="20360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2548B0-6720-58AB-76B2-07BD291E0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it-IT" sz="6600"/>
              <a:t>Graphql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274C3C-8BF0-E934-9F18-05B5DC9D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endParaRPr lang="it-IT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0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0C814-47D2-5B84-D806-66A08C2E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2093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it-IT" sz="4500" dirty="0"/>
              <a:t>Cos’è?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FC60B-4ABB-599B-CDC5-31D646EC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/>
              <a:t>Linguaggio di interrogazione</a:t>
            </a:r>
          </a:p>
          <a:p>
            <a:r>
              <a:rPr lang="it-IT" sz="2200" dirty="0"/>
              <a:t>Supera i limiti di REST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28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0C814-47D2-5B84-D806-66A08C2E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2093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it-IT" sz="4500" dirty="0"/>
              <a:t>Cosa permette di fare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FC60B-4ABB-599B-CDC5-31D646EC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200" dirty="0"/>
              <a:t>Definire i tipi </a:t>
            </a:r>
          </a:p>
          <a:p>
            <a:r>
              <a:rPr lang="it-IT" sz="2200" dirty="0"/>
              <a:t>Definire query e mutazioni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9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0C814-47D2-5B84-D806-66A08C2E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52093"/>
            <a:ext cx="9905999" cy="1360898"/>
          </a:xfrm>
        </p:spPr>
        <p:txBody>
          <a:bodyPr>
            <a:normAutofit/>
          </a:bodyPr>
          <a:lstStyle/>
          <a:p>
            <a:pPr algn="ctr"/>
            <a:r>
              <a:rPr lang="it-IT" sz="4500" dirty="0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FC60B-4ABB-599B-CDC5-31D646EC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16E47AC-E630-109E-EE9B-6D95F141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70" y="2122508"/>
            <a:ext cx="7529660" cy="261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899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02441"/>
      </a:dk2>
      <a:lt2>
        <a:srgbClr val="E2E8E2"/>
      </a:lt2>
      <a:accent1>
        <a:srgbClr val="EB6EEE"/>
      </a:accent1>
      <a:accent2>
        <a:srgbClr val="EB4EAE"/>
      </a:accent2>
      <a:accent3>
        <a:srgbClr val="EE6E87"/>
      </a:accent3>
      <a:accent4>
        <a:srgbClr val="EB714E"/>
      </a:accent4>
      <a:accent5>
        <a:srgbClr val="D6982B"/>
      </a:accent5>
      <a:accent6>
        <a:srgbClr val="A3AA38"/>
      </a:accent6>
      <a:hlink>
        <a:srgbClr val="588F56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Ardesia</Template>
  <TotalTime>168</TotalTime>
  <Words>23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Graphql</vt:lpstr>
      <vt:lpstr>Cos’è?</vt:lpstr>
      <vt:lpstr>Cosa permette di fare</vt:lpstr>
      <vt:lpstr>Funzionamento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creator>SIMONE BALDI</dc:creator>
  <cp:lastModifiedBy>SIMONE BALDI</cp:lastModifiedBy>
  <cp:revision>2</cp:revision>
  <dcterms:created xsi:type="dcterms:W3CDTF">2022-07-06T09:40:16Z</dcterms:created>
  <dcterms:modified xsi:type="dcterms:W3CDTF">2022-07-06T12:28:42Z</dcterms:modified>
</cp:coreProperties>
</file>