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4"/>
  </p:sldMasterIdLst>
  <p:notesMasterIdLst>
    <p:notesMasterId r:id="rId26"/>
  </p:notesMasterIdLst>
  <p:sldIdLst>
    <p:sldId id="256" r:id="rId5"/>
    <p:sldId id="258" r:id="rId6"/>
    <p:sldId id="259" r:id="rId7"/>
    <p:sldId id="261" r:id="rId8"/>
    <p:sldId id="283" r:id="rId9"/>
    <p:sldId id="284" r:id="rId10"/>
    <p:sldId id="271" r:id="rId11"/>
    <p:sldId id="285" r:id="rId12"/>
    <p:sldId id="262" r:id="rId13"/>
    <p:sldId id="286" r:id="rId14"/>
    <p:sldId id="263" r:id="rId15"/>
    <p:sldId id="287" r:id="rId16"/>
    <p:sldId id="288" r:id="rId17"/>
    <p:sldId id="289" r:id="rId18"/>
    <p:sldId id="290" r:id="rId19"/>
    <p:sldId id="291" r:id="rId20"/>
    <p:sldId id="292" r:id="rId21"/>
    <p:sldId id="293" r:id="rId22"/>
    <p:sldId id="294" r:id="rId23"/>
    <p:sldId id="295" r:id="rId24"/>
    <p:sldId id="280" r:id="rId25"/>
  </p:sldIdLst>
  <p:sldSz cx="9144000" cy="5143500" type="screen16x9"/>
  <p:notesSz cx="6858000" cy="9144000"/>
  <p:embeddedFontLst>
    <p:embeddedFont>
      <p:font typeface="Anton" pitchFamily="2" charset="-18"/>
      <p:regular r:id="rId27"/>
    </p:embeddedFont>
    <p:embeddedFont>
      <p:font typeface="Assistant" pitchFamily="2" charset="-79"/>
      <p:regular r:id="rId28"/>
      <p:bold r:id="rId29"/>
    </p:embeddedFont>
    <p:embeddedFont>
      <p:font typeface="Bebas Neue" panose="020B0606020202050201" pitchFamily="34" charset="-18"/>
      <p:regular r:id="rId30"/>
    </p:embeddedFont>
    <p:embeddedFont>
      <p:font typeface="Consolas" panose="020B0609020204030204" pitchFamily="49" charset="0"/>
      <p:regular r:id="rId31"/>
      <p:bold r:id="rId32"/>
      <p:italic r:id="rId33"/>
      <p:boldItalic r:id="rId34"/>
    </p:embeddedFont>
    <p:embeddedFont>
      <p:font typeface="Roboto Condensed Light" panose="02000000000000000000" pitchFamily="2" charset="0"/>
      <p:regular r:id="rId35"/>
      <p:italic r:id="rId36"/>
    </p:embeddedFont>
    <p:embeddedFont>
      <p:font typeface="Trebuchet MS" panose="020B0603020202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7CD4CC-4DB7-4DA5-B835-4021D7411545}">
  <a:tblStyle styleId="{1F7CD4CC-4DB7-4DA5-B835-4021D74115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7b17cf0348_0_1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7b17cf0348_0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021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9ac28ca4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9ac28ca4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9ac28ca4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9ac28ca4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265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9ac28ca4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9ac28ca4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64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9ac28ca4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9ac28ca4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245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9ac28ca4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9ac28ca4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72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9ac28ca4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9ac28ca4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61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9ac28ca4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9ac28ca4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8194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d9ac28ca4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d9ac28ca4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309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7242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436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9"/>
        <p:cNvGrpSpPr/>
        <p:nvPr/>
      </p:nvGrpSpPr>
      <p:grpSpPr>
        <a:xfrm>
          <a:off x="0" y="0"/>
          <a:ext cx="0" cy="0"/>
          <a:chOff x="0" y="0"/>
          <a:chExt cx="0" cy="0"/>
        </a:xfrm>
      </p:grpSpPr>
      <p:sp>
        <p:nvSpPr>
          <p:cNvPr id="2100" name="Google Shape;2100;gd9ac28ca42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1" name="Google Shape;2101;gd9ac28ca42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7b17cf0348_0_1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7b17cf0348_0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187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7b17cf0348_0_1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7b17cf0348_0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5338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gd9ac28ca42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8" name="Google Shape;1718;gd9ac28ca4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7b17cf0348_0_1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7b17cf0348_0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817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2" name="Google Shape;132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4315279"/>
            <a:ext cx="5087030" cy="828233"/>
          </a:xfrm>
          <a:custGeom>
            <a:avLst/>
            <a:gdLst/>
            <a:ahLst/>
            <a:cxnLst/>
            <a:rect l="l" t="t" r="r" b="b"/>
            <a:pathLst>
              <a:path w="158796" h="25854" extrusionOk="0">
                <a:moveTo>
                  <a:pt x="1" y="1"/>
                </a:moveTo>
                <a:lnTo>
                  <a:pt x="1" y="25854"/>
                </a:lnTo>
                <a:lnTo>
                  <a:pt x="158795" y="25854"/>
                </a:lnTo>
                <a:cubicBezTo>
                  <a:pt x="158617" y="25524"/>
                  <a:pt x="158260" y="25417"/>
                  <a:pt x="157974" y="25247"/>
                </a:cubicBezTo>
                <a:cubicBezTo>
                  <a:pt x="153407" y="22571"/>
                  <a:pt x="148563" y="20546"/>
                  <a:pt x="143478" y="19109"/>
                </a:cubicBezTo>
                <a:cubicBezTo>
                  <a:pt x="138372" y="17678"/>
                  <a:pt x="133211" y="16966"/>
                  <a:pt x="127994" y="16966"/>
                </a:cubicBezTo>
                <a:cubicBezTo>
                  <a:pt x="125699" y="16966"/>
                  <a:pt x="123394" y="17103"/>
                  <a:pt x="121077" y="17379"/>
                </a:cubicBezTo>
                <a:cubicBezTo>
                  <a:pt x="117607" y="17798"/>
                  <a:pt x="114119" y="18128"/>
                  <a:pt x="110630" y="18431"/>
                </a:cubicBezTo>
                <a:cubicBezTo>
                  <a:pt x="107303" y="18717"/>
                  <a:pt x="103966" y="18958"/>
                  <a:pt x="100630" y="19154"/>
                </a:cubicBezTo>
                <a:cubicBezTo>
                  <a:pt x="95554" y="19457"/>
                  <a:pt x="90478" y="19671"/>
                  <a:pt x="85402" y="19734"/>
                </a:cubicBezTo>
                <a:cubicBezTo>
                  <a:pt x="83989" y="19753"/>
                  <a:pt x="82576" y="19763"/>
                  <a:pt x="81163" y="19763"/>
                </a:cubicBezTo>
                <a:cubicBezTo>
                  <a:pt x="75969" y="19763"/>
                  <a:pt x="70778" y="19626"/>
                  <a:pt x="65588" y="19297"/>
                </a:cubicBezTo>
                <a:cubicBezTo>
                  <a:pt x="62091" y="19083"/>
                  <a:pt x="58603" y="18806"/>
                  <a:pt x="55124" y="18422"/>
                </a:cubicBezTo>
                <a:cubicBezTo>
                  <a:pt x="51163" y="17985"/>
                  <a:pt x="47229" y="17423"/>
                  <a:pt x="43303" y="16719"/>
                </a:cubicBezTo>
                <a:cubicBezTo>
                  <a:pt x="37442" y="15666"/>
                  <a:pt x="31652" y="14310"/>
                  <a:pt x="25970" y="12499"/>
                </a:cubicBezTo>
                <a:cubicBezTo>
                  <a:pt x="19716" y="10501"/>
                  <a:pt x="13685" y="7985"/>
                  <a:pt x="7967" y="4756"/>
                </a:cubicBezTo>
                <a:cubicBezTo>
                  <a:pt x="5657" y="3453"/>
                  <a:pt x="3426" y="2026"/>
                  <a:pt x="1196" y="607"/>
                </a:cubicBezTo>
                <a:cubicBezTo>
                  <a:pt x="821" y="366"/>
                  <a:pt x="491" y="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 name="Google Shape;10;p2"/>
          <p:cNvSpPr/>
          <p:nvPr/>
        </p:nvSpPr>
        <p:spPr>
          <a:xfrm>
            <a:off x="2972999" y="0"/>
            <a:ext cx="4937843" cy="323457"/>
          </a:xfrm>
          <a:custGeom>
            <a:avLst/>
            <a:gdLst/>
            <a:ahLst/>
            <a:cxnLst/>
            <a:rect l="l" t="t" r="r" b="b"/>
            <a:pathLst>
              <a:path w="154139" h="10097" extrusionOk="0">
                <a:moveTo>
                  <a:pt x="0" y="1"/>
                </a:moveTo>
                <a:cubicBezTo>
                  <a:pt x="125" y="117"/>
                  <a:pt x="286" y="134"/>
                  <a:pt x="437" y="170"/>
                </a:cubicBezTo>
                <a:cubicBezTo>
                  <a:pt x="6102" y="1392"/>
                  <a:pt x="11758" y="2641"/>
                  <a:pt x="17423" y="3846"/>
                </a:cubicBezTo>
                <a:cubicBezTo>
                  <a:pt x="22196" y="4863"/>
                  <a:pt x="26995" y="5817"/>
                  <a:pt x="31804" y="6647"/>
                </a:cubicBezTo>
                <a:cubicBezTo>
                  <a:pt x="34757" y="7155"/>
                  <a:pt x="37709" y="7628"/>
                  <a:pt x="40671" y="8038"/>
                </a:cubicBezTo>
                <a:cubicBezTo>
                  <a:pt x="43419" y="8431"/>
                  <a:pt x="46176" y="8761"/>
                  <a:pt x="48941" y="9046"/>
                </a:cubicBezTo>
                <a:cubicBezTo>
                  <a:pt x="52081" y="9377"/>
                  <a:pt x="55221" y="9635"/>
                  <a:pt x="58380" y="9787"/>
                </a:cubicBezTo>
                <a:cubicBezTo>
                  <a:pt x="60458" y="9894"/>
                  <a:pt x="62546" y="9947"/>
                  <a:pt x="64624" y="10028"/>
                </a:cubicBezTo>
                <a:cubicBezTo>
                  <a:pt x="65948" y="10075"/>
                  <a:pt x="67271" y="10096"/>
                  <a:pt x="68594" y="10096"/>
                </a:cubicBezTo>
                <a:cubicBezTo>
                  <a:pt x="72248" y="10096"/>
                  <a:pt x="75899" y="9936"/>
                  <a:pt x="79540" y="9733"/>
                </a:cubicBezTo>
                <a:cubicBezTo>
                  <a:pt x="82877" y="9555"/>
                  <a:pt x="86204" y="9234"/>
                  <a:pt x="89523" y="8850"/>
                </a:cubicBezTo>
                <a:cubicBezTo>
                  <a:pt x="92467" y="8502"/>
                  <a:pt x="95411" y="8092"/>
                  <a:pt x="98337" y="7619"/>
                </a:cubicBezTo>
                <a:cubicBezTo>
                  <a:pt x="101575" y="7111"/>
                  <a:pt x="104823" y="6593"/>
                  <a:pt x="108070" y="6094"/>
                </a:cubicBezTo>
                <a:cubicBezTo>
                  <a:pt x="111076" y="5630"/>
                  <a:pt x="114091" y="5175"/>
                  <a:pt x="117107" y="4729"/>
                </a:cubicBezTo>
                <a:cubicBezTo>
                  <a:pt x="119881" y="4318"/>
                  <a:pt x="122656" y="3926"/>
                  <a:pt x="125430" y="3542"/>
                </a:cubicBezTo>
                <a:cubicBezTo>
                  <a:pt x="128419" y="3132"/>
                  <a:pt x="131416" y="2748"/>
                  <a:pt x="134414" y="2356"/>
                </a:cubicBezTo>
                <a:cubicBezTo>
                  <a:pt x="137251" y="1999"/>
                  <a:pt x="140078" y="1633"/>
                  <a:pt x="142924" y="1303"/>
                </a:cubicBezTo>
                <a:cubicBezTo>
                  <a:pt x="146082" y="937"/>
                  <a:pt x="149249" y="634"/>
                  <a:pt x="152407" y="268"/>
                </a:cubicBezTo>
                <a:cubicBezTo>
                  <a:pt x="152978" y="197"/>
                  <a:pt x="153585" y="259"/>
                  <a:pt x="154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 name="Google Shape;11;p2"/>
          <p:cNvSpPr/>
          <p:nvPr/>
        </p:nvSpPr>
        <p:spPr>
          <a:xfrm>
            <a:off x="0" y="0"/>
            <a:ext cx="1537840" cy="274636"/>
          </a:xfrm>
          <a:custGeom>
            <a:avLst/>
            <a:gdLst/>
            <a:ahLst/>
            <a:cxnLst/>
            <a:rect l="l" t="t" r="r" b="b"/>
            <a:pathLst>
              <a:path w="48005" h="8573" extrusionOk="0">
                <a:moveTo>
                  <a:pt x="1" y="1"/>
                </a:moveTo>
                <a:lnTo>
                  <a:pt x="1" y="7227"/>
                </a:lnTo>
                <a:cubicBezTo>
                  <a:pt x="1919" y="8047"/>
                  <a:pt x="3944" y="8377"/>
                  <a:pt x="6004" y="8484"/>
                </a:cubicBezTo>
                <a:cubicBezTo>
                  <a:pt x="7115" y="8544"/>
                  <a:pt x="8225" y="8573"/>
                  <a:pt x="9332" y="8573"/>
                </a:cubicBezTo>
                <a:cubicBezTo>
                  <a:pt x="13331" y="8573"/>
                  <a:pt x="17309" y="8207"/>
                  <a:pt x="21277" y="7655"/>
                </a:cubicBezTo>
                <a:cubicBezTo>
                  <a:pt x="25729" y="7039"/>
                  <a:pt x="30065" y="5897"/>
                  <a:pt x="34338" y="4532"/>
                </a:cubicBezTo>
                <a:cubicBezTo>
                  <a:pt x="38388" y="3248"/>
                  <a:pt x="42367" y="1794"/>
                  <a:pt x="46426" y="554"/>
                </a:cubicBezTo>
                <a:cubicBezTo>
                  <a:pt x="46961" y="384"/>
                  <a:pt x="47523" y="304"/>
                  <a:pt x="48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12;p2"/>
          <p:cNvSpPr/>
          <p:nvPr/>
        </p:nvSpPr>
        <p:spPr>
          <a:xfrm>
            <a:off x="299625" y="3918450"/>
            <a:ext cx="231600" cy="231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13;p2"/>
          <p:cNvCxnSpPr/>
          <p:nvPr/>
        </p:nvCxnSpPr>
        <p:spPr>
          <a:xfrm rot="10800000">
            <a:off x="6266484" y="4771891"/>
            <a:ext cx="1869900" cy="0"/>
          </a:xfrm>
          <a:prstGeom prst="straightConnector1">
            <a:avLst/>
          </a:prstGeom>
          <a:noFill/>
          <a:ln w="9525" cap="flat" cmpd="sng">
            <a:solidFill>
              <a:schemeClr val="lt2"/>
            </a:solidFill>
            <a:prstDash val="dot"/>
            <a:round/>
            <a:headEnd type="none" w="med" len="med"/>
            <a:tailEnd type="none" w="med" len="med"/>
          </a:ln>
        </p:spPr>
      </p:cxnSp>
      <p:cxnSp>
        <p:nvCxnSpPr>
          <p:cNvPr id="14" name="Google Shape;14;p2"/>
          <p:cNvCxnSpPr/>
          <p:nvPr/>
        </p:nvCxnSpPr>
        <p:spPr>
          <a:xfrm rot="10800000">
            <a:off x="5750109" y="4842041"/>
            <a:ext cx="2200800" cy="0"/>
          </a:xfrm>
          <a:prstGeom prst="straightConnector1">
            <a:avLst/>
          </a:prstGeom>
          <a:noFill/>
          <a:ln w="9525" cap="flat" cmpd="sng">
            <a:solidFill>
              <a:schemeClr val="lt2"/>
            </a:solidFill>
            <a:prstDash val="solid"/>
            <a:round/>
            <a:headEnd type="none" w="med" len="med"/>
            <a:tailEnd type="none" w="med" len="med"/>
          </a:ln>
        </p:spPr>
      </p:cxnSp>
      <p:grpSp>
        <p:nvGrpSpPr>
          <p:cNvPr id="15" name="Google Shape;15;p2"/>
          <p:cNvGrpSpPr/>
          <p:nvPr/>
        </p:nvGrpSpPr>
        <p:grpSpPr>
          <a:xfrm>
            <a:off x="786075" y="137775"/>
            <a:ext cx="2432943" cy="323380"/>
            <a:chOff x="1243275" y="57550"/>
            <a:chExt cx="2432943" cy="323380"/>
          </a:xfrm>
        </p:grpSpPr>
        <p:sp>
          <p:nvSpPr>
            <p:cNvPr id="16" name="Google Shape;16;p2"/>
            <p:cNvSpPr/>
            <p:nvPr/>
          </p:nvSpPr>
          <p:spPr>
            <a:xfrm>
              <a:off x="1243275" y="32273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469409"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69409"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69409" y="57550"/>
              <a:ext cx="58200" cy="5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43275"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95543"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95543"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921677" y="5755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921677"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21668"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147802"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147793"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370452" y="32273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370443" y="190140"/>
              <a:ext cx="58200" cy="5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60402"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560402"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766702"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766702" y="1901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973002" y="32273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972993" y="190140"/>
              <a:ext cx="58200" cy="5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199127"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85602"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385593"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618018" y="19014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7950900" y="4531900"/>
            <a:ext cx="480000" cy="4800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txBox="1">
            <a:spLocks noGrp="1"/>
          </p:cNvSpPr>
          <p:nvPr>
            <p:ph type="ctrTitle"/>
          </p:nvPr>
        </p:nvSpPr>
        <p:spPr>
          <a:xfrm>
            <a:off x="4251200" y="859850"/>
            <a:ext cx="4179600" cy="2947800"/>
          </a:xfrm>
          <a:prstGeom prst="rect">
            <a:avLst/>
          </a:prstGeom>
        </p:spPr>
        <p:txBody>
          <a:bodyPr spcFirstLastPara="1" wrap="square" lIns="0" tIns="0" rIns="0" bIns="0" anchor="ctr" anchorCtr="0">
            <a:noAutofit/>
          </a:bodyPr>
          <a:lstStyle>
            <a:lvl1pPr lvl="0" algn="ctr">
              <a:spcBef>
                <a:spcPts val="0"/>
              </a:spcBef>
              <a:spcAft>
                <a:spcPts val="0"/>
              </a:spcAft>
              <a:buSzPts val="6400"/>
              <a:buNone/>
              <a:defRPr sz="6400">
                <a:latin typeface="Anton"/>
                <a:ea typeface="Anton"/>
                <a:cs typeface="Anton"/>
                <a:sym typeface="Anton"/>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2" name="Google Shape;42;p2"/>
          <p:cNvSpPr txBox="1">
            <a:spLocks noGrp="1"/>
          </p:cNvSpPr>
          <p:nvPr>
            <p:ph type="subTitle" idx="1"/>
          </p:nvPr>
        </p:nvSpPr>
        <p:spPr>
          <a:xfrm>
            <a:off x="4251150" y="3807850"/>
            <a:ext cx="4179600" cy="4758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1600"/>
              <a:buNone/>
              <a:defRPr sz="1800">
                <a:latin typeface="Assistant"/>
                <a:ea typeface="Assistant"/>
                <a:cs typeface="Assistant"/>
                <a:sym typeface="Assistan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55"/>
        <p:cNvGrpSpPr/>
        <p:nvPr/>
      </p:nvGrpSpPr>
      <p:grpSpPr>
        <a:xfrm>
          <a:off x="0" y="0"/>
          <a:ext cx="0" cy="0"/>
          <a:chOff x="0" y="0"/>
          <a:chExt cx="0" cy="0"/>
        </a:xfrm>
      </p:grpSpPr>
      <p:sp>
        <p:nvSpPr>
          <p:cNvPr id="956" name="Google Shape;956;p24"/>
          <p:cNvSpPr/>
          <p:nvPr/>
        </p:nvSpPr>
        <p:spPr>
          <a:xfrm flipH="1">
            <a:off x="2575400" y="4315275"/>
            <a:ext cx="6568597" cy="828233"/>
          </a:xfrm>
          <a:custGeom>
            <a:avLst/>
            <a:gdLst/>
            <a:ahLst/>
            <a:cxnLst/>
            <a:rect l="l" t="t" r="r" b="b"/>
            <a:pathLst>
              <a:path w="158796" h="25854" extrusionOk="0">
                <a:moveTo>
                  <a:pt x="1" y="1"/>
                </a:moveTo>
                <a:lnTo>
                  <a:pt x="1" y="25854"/>
                </a:lnTo>
                <a:lnTo>
                  <a:pt x="158795" y="25854"/>
                </a:lnTo>
                <a:cubicBezTo>
                  <a:pt x="158617" y="25524"/>
                  <a:pt x="158260" y="25417"/>
                  <a:pt x="157974" y="25247"/>
                </a:cubicBezTo>
                <a:cubicBezTo>
                  <a:pt x="153407" y="22571"/>
                  <a:pt x="148563" y="20546"/>
                  <a:pt x="143478" y="19109"/>
                </a:cubicBezTo>
                <a:cubicBezTo>
                  <a:pt x="138372" y="17678"/>
                  <a:pt x="133211" y="16966"/>
                  <a:pt x="127994" y="16966"/>
                </a:cubicBezTo>
                <a:cubicBezTo>
                  <a:pt x="125699" y="16966"/>
                  <a:pt x="123394" y="17103"/>
                  <a:pt x="121077" y="17379"/>
                </a:cubicBezTo>
                <a:cubicBezTo>
                  <a:pt x="117607" y="17798"/>
                  <a:pt x="114119" y="18128"/>
                  <a:pt x="110630" y="18431"/>
                </a:cubicBezTo>
                <a:cubicBezTo>
                  <a:pt x="107303" y="18717"/>
                  <a:pt x="103966" y="18958"/>
                  <a:pt x="100630" y="19154"/>
                </a:cubicBezTo>
                <a:cubicBezTo>
                  <a:pt x="95554" y="19457"/>
                  <a:pt x="90478" y="19671"/>
                  <a:pt x="85402" y="19734"/>
                </a:cubicBezTo>
                <a:cubicBezTo>
                  <a:pt x="83989" y="19753"/>
                  <a:pt x="82576" y="19763"/>
                  <a:pt x="81163" y="19763"/>
                </a:cubicBezTo>
                <a:cubicBezTo>
                  <a:pt x="75969" y="19763"/>
                  <a:pt x="70778" y="19626"/>
                  <a:pt x="65588" y="19297"/>
                </a:cubicBezTo>
                <a:cubicBezTo>
                  <a:pt x="62091" y="19083"/>
                  <a:pt x="58603" y="18806"/>
                  <a:pt x="55124" y="18422"/>
                </a:cubicBezTo>
                <a:cubicBezTo>
                  <a:pt x="51163" y="17985"/>
                  <a:pt x="47229" y="17423"/>
                  <a:pt x="43303" y="16719"/>
                </a:cubicBezTo>
                <a:cubicBezTo>
                  <a:pt x="37442" y="15666"/>
                  <a:pt x="31652" y="14310"/>
                  <a:pt x="25970" y="12499"/>
                </a:cubicBezTo>
                <a:cubicBezTo>
                  <a:pt x="19716" y="10501"/>
                  <a:pt x="13685" y="7985"/>
                  <a:pt x="7967" y="4756"/>
                </a:cubicBezTo>
                <a:cubicBezTo>
                  <a:pt x="5657" y="3453"/>
                  <a:pt x="3426" y="2026"/>
                  <a:pt x="1196" y="607"/>
                </a:cubicBezTo>
                <a:cubicBezTo>
                  <a:pt x="821" y="366"/>
                  <a:pt x="491" y="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57" name="Google Shape;957;p24"/>
          <p:cNvSpPr/>
          <p:nvPr/>
        </p:nvSpPr>
        <p:spPr>
          <a:xfrm>
            <a:off x="6" y="309"/>
            <a:ext cx="3996103" cy="421802"/>
          </a:xfrm>
          <a:custGeom>
            <a:avLst/>
            <a:gdLst/>
            <a:ahLst/>
            <a:cxnLst/>
            <a:rect l="l" t="t" r="r" b="b"/>
            <a:pathLst>
              <a:path w="124771" h="13170" extrusionOk="0">
                <a:moveTo>
                  <a:pt x="1" y="1"/>
                </a:moveTo>
                <a:lnTo>
                  <a:pt x="1" y="13168"/>
                </a:lnTo>
                <a:cubicBezTo>
                  <a:pt x="43" y="13167"/>
                  <a:pt x="86" y="13166"/>
                  <a:pt x="129" y="13166"/>
                </a:cubicBezTo>
                <a:cubicBezTo>
                  <a:pt x="238" y="13166"/>
                  <a:pt x="347" y="13169"/>
                  <a:pt x="456" y="13169"/>
                </a:cubicBezTo>
                <a:cubicBezTo>
                  <a:pt x="572" y="13169"/>
                  <a:pt x="688" y="13166"/>
                  <a:pt x="803" y="13150"/>
                </a:cubicBezTo>
                <a:cubicBezTo>
                  <a:pt x="2632" y="12918"/>
                  <a:pt x="4461" y="12677"/>
                  <a:pt x="6290" y="12445"/>
                </a:cubicBezTo>
                <a:cubicBezTo>
                  <a:pt x="8538" y="12151"/>
                  <a:pt x="10795" y="11857"/>
                  <a:pt x="13043" y="11562"/>
                </a:cubicBezTo>
                <a:cubicBezTo>
                  <a:pt x="15327" y="11268"/>
                  <a:pt x="17602" y="10973"/>
                  <a:pt x="19886" y="10679"/>
                </a:cubicBezTo>
                <a:cubicBezTo>
                  <a:pt x="22589" y="10331"/>
                  <a:pt x="25292" y="9983"/>
                  <a:pt x="27995" y="9635"/>
                </a:cubicBezTo>
                <a:cubicBezTo>
                  <a:pt x="30323" y="9341"/>
                  <a:pt x="32661" y="9038"/>
                  <a:pt x="34998" y="8743"/>
                </a:cubicBezTo>
                <a:cubicBezTo>
                  <a:pt x="37353" y="8449"/>
                  <a:pt x="39717" y="8154"/>
                  <a:pt x="42072" y="7869"/>
                </a:cubicBezTo>
                <a:cubicBezTo>
                  <a:pt x="44517" y="7575"/>
                  <a:pt x="46961" y="7289"/>
                  <a:pt x="49405" y="7004"/>
                </a:cubicBezTo>
                <a:cubicBezTo>
                  <a:pt x="51975" y="6700"/>
                  <a:pt x="54553" y="6397"/>
                  <a:pt x="57131" y="6103"/>
                </a:cubicBezTo>
                <a:cubicBezTo>
                  <a:pt x="59281" y="5853"/>
                  <a:pt x="61431" y="5612"/>
                  <a:pt x="63581" y="5371"/>
                </a:cubicBezTo>
                <a:cubicBezTo>
                  <a:pt x="65784" y="5130"/>
                  <a:pt x="67997" y="4889"/>
                  <a:pt x="70200" y="4657"/>
                </a:cubicBezTo>
                <a:cubicBezTo>
                  <a:pt x="72511" y="4416"/>
                  <a:pt x="74830" y="4176"/>
                  <a:pt x="77141" y="3944"/>
                </a:cubicBezTo>
                <a:cubicBezTo>
                  <a:pt x="79585" y="3694"/>
                  <a:pt x="82039" y="3453"/>
                  <a:pt x="84483" y="3212"/>
                </a:cubicBezTo>
                <a:cubicBezTo>
                  <a:pt x="86454" y="3025"/>
                  <a:pt x="88426" y="2846"/>
                  <a:pt x="90398" y="2668"/>
                </a:cubicBezTo>
                <a:cubicBezTo>
                  <a:pt x="93110" y="2427"/>
                  <a:pt x="95822" y="2168"/>
                  <a:pt x="98542" y="1945"/>
                </a:cubicBezTo>
                <a:cubicBezTo>
                  <a:pt x="100862" y="1749"/>
                  <a:pt x="103181" y="1580"/>
                  <a:pt x="105501" y="1401"/>
                </a:cubicBezTo>
                <a:cubicBezTo>
                  <a:pt x="108811" y="1151"/>
                  <a:pt x="112111" y="893"/>
                  <a:pt x="115421" y="661"/>
                </a:cubicBezTo>
                <a:cubicBezTo>
                  <a:pt x="118356" y="464"/>
                  <a:pt x="121300" y="304"/>
                  <a:pt x="124235" y="134"/>
                </a:cubicBezTo>
                <a:cubicBezTo>
                  <a:pt x="124422" y="117"/>
                  <a:pt x="124610" y="117"/>
                  <a:pt x="124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222625" y="801125"/>
            <a:ext cx="263100" cy="26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8654775" y="2807375"/>
            <a:ext cx="350700" cy="3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0" name="Google Shape;960;p24"/>
          <p:cNvGrpSpPr/>
          <p:nvPr/>
        </p:nvGrpSpPr>
        <p:grpSpPr>
          <a:xfrm rot="5400000">
            <a:off x="-400811" y="3249134"/>
            <a:ext cx="1472837" cy="118070"/>
            <a:chOff x="360600" y="4817825"/>
            <a:chExt cx="2219800" cy="125700"/>
          </a:xfrm>
        </p:grpSpPr>
        <p:sp>
          <p:nvSpPr>
            <p:cNvPr id="961" name="Google Shape;961;p24"/>
            <p:cNvSpPr/>
            <p:nvPr/>
          </p:nvSpPr>
          <p:spPr>
            <a:xfrm rot="5400000">
              <a:off x="1594450" y="4826375"/>
              <a:ext cx="125700" cy="1086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rot="5400000">
              <a:off x="18116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rot="5400000">
              <a:off x="20288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rot="5400000">
              <a:off x="2246050" y="4826375"/>
              <a:ext cx="125700" cy="108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rot="5400000">
              <a:off x="13772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rot="5400000">
              <a:off x="11600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rot="5400000">
              <a:off x="9428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rot="5400000">
              <a:off x="725650" y="4826375"/>
              <a:ext cx="125700" cy="1086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rot="5400000">
              <a:off x="3520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rot="5400000">
              <a:off x="2463250" y="4826375"/>
              <a:ext cx="125700" cy="108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24"/>
          <p:cNvGrpSpPr/>
          <p:nvPr/>
        </p:nvGrpSpPr>
        <p:grpSpPr>
          <a:xfrm>
            <a:off x="8317958" y="422112"/>
            <a:ext cx="518965" cy="518597"/>
            <a:chOff x="3285550" y="1349075"/>
            <a:chExt cx="496475" cy="496075"/>
          </a:xfrm>
        </p:grpSpPr>
        <p:sp>
          <p:nvSpPr>
            <p:cNvPr id="972" name="Google Shape;972;p24"/>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24"/>
          <p:cNvSpPr/>
          <p:nvPr/>
        </p:nvSpPr>
        <p:spPr>
          <a:xfrm>
            <a:off x="1590675" y="4806100"/>
            <a:ext cx="214200" cy="213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989"/>
        <p:cNvGrpSpPr/>
        <p:nvPr/>
      </p:nvGrpSpPr>
      <p:grpSpPr>
        <a:xfrm>
          <a:off x="0" y="0"/>
          <a:ext cx="0" cy="0"/>
          <a:chOff x="0" y="0"/>
          <a:chExt cx="0" cy="0"/>
        </a:xfrm>
      </p:grpSpPr>
      <p:sp>
        <p:nvSpPr>
          <p:cNvPr id="990" name="Google Shape;990;p25"/>
          <p:cNvSpPr/>
          <p:nvPr/>
        </p:nvSpPr>
        <p:spPr>
          <a:xfrm flipH="1">
            <a:off x="1233150" y="0"/>
            <a:ext cx="4937843" cy="323457"/>
          </a:xfrm>
          <a:custGeom>
            <a:avLst/>
            <a:gdLst/>
            <a:ahLst/>
            <a:cxnLst/>
            <a:rect l="l" t="t" r="r" b="b"/>
            <a:pathLst>
              <a:path w="154139" h="10097" extrusionOk="0">
                <a:moveTo>
                  <a:pt x="0" y="1"/>
                </a:moveTo>
                <a:cubicBezTo>
                  <a:pt x="125" y="117"/>
                  <a:pt x="286" y="134"/>
                  <a:pt x="437" y="170"/>
                </a:cubicBezTo>
                <a:cubicBezTo>
                  <a:pt x="6102" y="1392"/>
                  <a:pt x="11758" y="2641"/>
                  <a:pt x="17423" y="3846"/>
                </a:cubicBezTo>
                <a:cubicBezTo>
                  <a:pt x="22196" y="4863"/>
                  <a:pt x="26995" y="5817"/>
                  <a:pt x="31804" y="6647"/>
                </a:cubicBezTo>
                <a:cubicBezTo>
                  <a:pt x="34757" y="7155"/>
                  <a:pt x="37709" y="7628"/>
                  <a:pt x="40671" y="8038"/>
                </a:cubicBezTo>
                <a:cubicBezTo>
                  <a:pt x="43419" y="8431"/>
                  <a:pt x="46176" y="8761"/>
                  <a:pt x="48941" y="9046"/>
                </a:cubicBezTo>
                <a:cubicBezTo>
                  <a:pt x="52081" y="9377"/>
                  <a:pt x="55221" y="9635"/>
                  <a:pt x="58380" y="9787"/>
                </a:cubicBezTo>
                <a:cubicBezTo>
                  <a:pt x="60458" y="9894"/>
                  <a:pt x="62546" y="9947"/>
                  <a:pt x="64624" y="10028"/>
                </a:cubicBezTo>
                <a:cubicBezTo>
                  <a:pt x="65948" y="10075"/>
                  <a:pt x="67271" y="10096"/>
                  <a:pt x="68594" y="10096"/>
                </a:cubicBezTo>
                <a:cubicBezTo>
                  <a:pt x="72248" y="10096"/>
                  <a:pt x="75899" y="9936"/>
                  <a:pt x="79540" y="9733"/>
                </a:cubicBezTo>
                <a:cubicBezTo>
                  <a:pt x="82877" y="9555"/>
                  <a:pt x="86204" y="9234"/>
                  <a:pt x="89523" y="8850"/>
                </a:cubicBezTo>
                <a:cubicBezTo>
                  <a:pt x="92467" y="8502"/>
                  <a:pt x="95411" y="8092"/>
                  <a:pt x="98337" y="7619"/>
                </a:cubicBezTo>
                <a:cubicBezTo>
                  <a:pt x="101575" y="7111"/>
                  <a:pt x="104823" y="6593"/>
                  <a:pt x="108070" y="6094"/>
                </a:cubicBezTo>
                <a:cubicBezTo>
                  <a:pt x="111076" y="5630"/>
                  <a:pt x="114091" y="5175"/>
                  <a:pt x="117107" y="4729"/>
                </a:cubicBezTo>
                <a:cubicBezTo>
                  <a:pt x="119881" y="4318"/>
                  <a:pt x="122656" y="3926"/>
                  <a:pt x="125430" y="3542"/>
                </a:cubicBezTo>
                <a:cubicBezTo>
                  <a:pt x="128419" y="3132"/>
                  <a:pt x="131416" y="2748"/>
                  <a:pt x="134414" y="2356"/>
                </a:cubicBezTo>
                <a:cubicBezTo>
                  <a:pt x="137251" y="1999"/>
                  <a:pt x="140078" y="1633"/>
                  <a:pt x="142924" y="1303"/>
                </a:cubicBezTo>
                <a:cubicBezTo>
                  <a:pt x="146082" y="937"/>
                  <a:pt x="149249" y="634"/>
                  <a:pt x="152407" y="268"/>
                </a:cubicBezTo>
                <a:cubicBezTo>
                  <a:pt x="152978" y="197"/>
                  <a:pt x="153585" y="259"/>
                  <a:pt x="154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1" name="Google Shape;991;p25"/>
          <p:cNvSpPr/>
          <p:nvPr/>
        </p:nvSpPr>
        <p:spPr>
          <a:xfrm flipH="1">
            <a:off x="7606151" y="0"/>
            <a:ext cx="1537840" cy="274636"/>
          </a:xfrm>
          <a:custGeom>
            <a:avLst/>
            <a:gdLst/>
            <a:ahLst/>
            <a:cxnLst/>
            <a:rect l="l" t="t" r="r" b="b"/>
            <a:pathLst>
              <a:path w="48005" h="8573" extrusionOk="0">
                <a:moveTo>
                  <a:pt x="1" y="1"/>
                </a:moveTo>
                <a:lnTo>
                  <a:pt x="1" y="7227"/>
                </a:lnTo>
                <a:cubicBezTo>
                  <a:pt x="1919" y="8047"/>
                  <a:pt x="3944" y="8377"/>
                  <a:pt x="6004" y="8484"/>
                </a:cubicBezTo>
                <a:cubicBezTo>
                  <a:pt x="7115" y="8544"/>
                  <a:pt x="8225" y="8573"/>
                  <a:pt x="9332" y="8573"/>
                </a:cubicBezTo>
                <a:cubicBezTo>
                  <a:pt x="13331" y="8573"/>
                  <a:pt x="17309" y="8207"/>
                  <a:pt x="21277" y="7655"/>
                </a:cubicBezTo>
                <a:cubicBezTo>
                  <a:pt x="25729" y="7039"/>
                  <a:pt x="30065" y="5897"/>
                  <a:pt x="34338" y="4532"/>
                </a:cubicBezTo>
                <a:cubicBezTo>
                  <a:pt x="38388" y="3248"/>
                  <a:pt x="42367" y="1794"/>
                  <a:pt x="46426" y="554"/>
                </a:cubicBezTo>
                <a:cubicBezTo>
                  <a:pt x="46961" y="384"/>
                  <a:pt x="47523" y="304"/>
                  <a:pt x="48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2" name="Google Shape;992;p25"/>
          <p:cNvSpPr/>
          <p:nvPr/>
        </p:nvSpPr>
        <p:spPr>
          <a:xfrm>
            <a:off x="0" y="4315275"/>
            <a:ext cx="6568597" cy="828233"/>
          </a:xfrm>
          <a:custGeom>
            <a:avLst/>
            <a:gdLst/>
            <a:ahLst/>
            <a:cxnLst/>
            <a:rect l="l" t="t" r="r" b="b"/>
            <a:pathLst>
              <a:path w="158796" h="25854" extrusionOk="0">
                <a:moveTo>
                  <a:pt x="1" y="1"/>
                </a:moveTo>
                <a:lnTo>
                  <a:pt x="1" y="25854"/>
                </a:lnTo>
                <a:lnTo>
                  <a:pt x="158795" y="25854"/>
                </a:lnTo>
                <a:cubicBezTo>
                  <a:pt x="158617" y="25524"/>
                  <a:pt x="158260" y="25417"/>
                  <a:pt x="157974" y="25247"/>
                </a:cubicBezTo>
                <a:cubicBezTo>
                  <a:pt x="153407" y="22571"/>
                  <a:pt x="148563" y="20546"/>
                  <a:pt x="143478" y="19109"/>
                </a:cubicBezTo>
                <a:cubicBezTo>
                  <a:pt x="138372" y="17678"/>
                  <a:pt x="133211" y="16966"/>
                  <a:pt x="127994" y="16966"/>
                </a:cubicBezTo>
                <a:cubicBezTo>
                  <a:pt x="125699" y="16966"/>
                  <a:pt x="123394" y="17103"/>
                  <a:pt x="121077" y="17379"/>
                </a:cubicBezTo>
                <a:cubicBezTo>
                  <a:pt x="117607" y="17798"/>
                  <a:pt x="114119" y="18128"/>
                  <a:pt x="110630" y="18431"/>
                </a:cubicBezTo>
                <a:cubicBezTo>
                  <a:pt x="107303" y="18717"/>
                  <a:pt x="103966" y="18958"/>
                  <a:pt x="100630" y="19154"/>
                </a:cubicBezTo>
                <a:cubicBezTo>
                  <a:pt x="95554" y="19457"/>
                  <a:pt x="90478" y="19671"/>
                  <a:pt x="85402" y="19734"/>
                </a:cubicBezTo>
                <a:cubicBezTo>
                  <a:pt x="83989" y="19753"/>
                  <a:pt x="82576" y="19763"/>
                  <a:pt x="81163" y="19763"/>
                </a:cubicBezTo>
                <a:cubicBezTo>
                  <a:pt x="75969" y="19763"/>
                  <a:pt x="70778" y="19626"/>
                  <a:pt x="65588" y="19297"/>
                </a:cubicBezTo>
                <a:cubicBezTo>
                  <a:pt x="62091" y="19083"/>
                  <a:pt x="58603" y="18806"/>
                  <a:pt x="55124" y="18422"/>
                </a:cubicBezTo>
                <a:cubicBezTo>
                  <a:pt x="51163" y="17985"/>
                  <a:pt x="47229" y="17423"/>
                  <a:pt x="43303" y="16719"/>
                </a:cubicBezTo>
                <a:cubicBezTo>
                  <a:pt x="37442" y="15666"/>
                  <a:pt x="31652" y="14310"/>
                  <a:pt x="25970" y="12499"/>
                </a:cubicBezTo>
                <a:cubicBezTo>
                  <a:pt x="19716" y="10501"/>
                  <a:pt x="13685" y="7985"/>
                  <a:pt x="7967" y="4756"/>
                </a:cubicBezTo>
                <a:cubicBezTo>
                  <a:pt x="5657" y="3453"/>
                  <a:pt x="3426" y="2026"/>
                  <a:pt x="1196" y="607"/>
                </a:cubicBezTo>
                <a:cubicBezTo>
                  <a:pt x="821" y="366"/>
                  <a:pt x="491" y="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993" name="Google Shape;993;p25"/>
          <p:cNvGrpSpPr/>
          <p:nvPr/>
        </p:nvGrpSpPr>
        <p:grpSpPr>
          <a:xfrm>
            <a:off x="643600" y="539400"/>
            <a:ext cx="69500" cy="1789200"/>
            <a:chOff x="643600" y="539400"/>
            <a:chExt cx="69500" cy="1789200"/>
          </a:xfrm>
        </p:grpSpPr>
        <p:cxnSp>
          <p:nvCxnSpPr>
            <p:cNvPr id="994" name="Google Shape;994;p25"/>
            <p:cNvCxnSpPr/>
            <p:nvPr/>
          </p:nvCxnSpPr>
          <p:spPr>
            <a:xfrm>
              <a:off x="713100" y="539400"/>
              <a:ext cx="0" cy="1789200"/>
            </a:xfrm>
            <a:prstGeom prst="straightConnector1">
              <a:avLst/>
            </a:prstGeom>
            <a:noFill/>
            <a:ln w="9525" cap="flat" cmpd="sng">
              <a:solidFill>
                <a:schemeClr val="lt2"/>
              </a:solidFill>
              <a:prstDash val="solid"/>
              <a:round/>
              <a:headEnd type="none" w="med" len="med"/>
              <a:tailEnd type="none" w="med" len="med"/>
            </a:ln>
          </p:spPr>
        </p:cxnSp>
        <p:cxnSp>
          <p:nvCxnSpPr>
            <p:cNvPr id="995" name="Google Shape;995;p25"/>
            <p:cNvCxnSpPr/>
            <p:nvPr/>
          </p:nvCxnSpPr>
          <p:spPr>
            <a:xfrm>
              <a:off x="643600" y="539400"/>
              <a:ext cx="0" cy="1789200"/>
            </a:xfrm>
            <a:prstGeom prst="straightConnector1">
              <a:avLst/>
            </a:prstGeom>
            <a:noFill/>
            <a:ln w="9525" cap="flat" cmpd="sng">
              <a:solidFill>
                <a:schemeClr val="lt2"/>
              </a:solidFill>
              <a:prstDash val="dash"/>
              <a:round/>
              <a:headEnd type="none" w="med" len="med"/>
              <a:tailEnd type="none" w="med" len="med"/>
            </a:ln>
          </p:spPr>
        </p:cxnSp>
      </p:grpSp>
      <p:grpSp>
        <p:nvGrpSpPr>
          <p:cNvPr id="996" name="Google Shape;996;p25"/>
          <p:cNvGrpSpPr/>
          <p:nvPr/>
        </p:nvGrpSpPr>
        <p:grpSpPr>
          <a:xfrm>
            <a:off x="8706800" y="2519600"/>
            <a:ext cx="190200" cy="2075650"/>
            <a:chOff x="8706800" y="2601425"/>
            <a:chExt cx="190200" cy="2075650"/>
          </a:xfrm>
        </p:grpSpPr>
        <p:sp>
          <p:nvSpPr>
            <p:cNvPr id="997" name="Google Shape;997;p25"/>
            <p:cNvSpPr/>
            <p:nvPr/>
          </p:nvSpPr>
          <p:spPr>
            <a:xfrm>
              <a:off x="8706800" y="2601425"/>
              <a:ext cx="190200" cy="1902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5"/>
            <p:cNvSpPr/>
            <p:nvPr/>
          </p:nvSpPr>
          <p:spPr>
            <a:xfrm>
              <a:off x="8706800" y="2870775"/>
              <a:ext cx="190200" cy="1902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5"/>
            <p:cNvSpPr/>
            <p:nvPr/>
          </p:nvSpPr>
          <p:spPr>
            <a:xfrm>
              <a:off x="8706800" y="3140125"/>
              <a:ext cx="190200" cy="190200"/>
            </a:xfrm>
            <a:prstGeom prst="mathMultiply">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5"/>
            <p:cNvSpPr/>
            <p:nvPr/>
          </p:nvSpPr>
          <p:spPr>
            <a:xfrm>
              <a:off x="8706800" y="3678825"/>
              <a:ext cx="190200" cy="190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5"/>
            <p:cNvSpPr/>
            <p:nvPr/>
          </p:nvSpPr>
          <p:spPr>
            <a:xfrm>
              <a:off x="8706800" y="4217525"/>
              <a:ext cx="190200" cy="1902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5"/>
            <p:cNvSpPr/>
            <p:nvPr/>
          </p:nvSpPr>
          <p:spPr>
            <a:xfrm>
              <a:off x="8706800" y="4486875"/>
              <a:ext cx="190200" cy="190200"/>
            </a:xfrm>
            <a:prstGeom prst="mathMultiply">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25"/>
          <p:cNvSpPr/>
          <p:nvPr/>
        </p:nvSpPr>
        <p:spPr>
          <a:xfrm>
            <a:off x="7492225" y="4758900"/>
            <a:ext cx="310800" cy="31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5"/>
          <p:cNvSpPr/>
          <p:nvPr/>
        </p:nvSpPr>
        <p:spPr>
          <a:xfrm>
            <a:off x="6804975" y="156000"/>
            <a:ext cx="213600" cy="21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5" name="Google Shape;1005;p25"/>
          <p:cNvGrpSpPr/>
          <p:nvPr/>
        </p:nvGrpSpPr>
        <p:grpSpPr>
          <a:xfrm>
            <a:off x="8317958" y="862237"/>
            <a:ext cx="518965" cy="518597"/>
            <a:chOff x="3285550" y="1349075"/>
            <a:chExt cx="496475" cy="496075"/>
          </a:xfrm>
        </p:grpSpPr>
        <p:sp>
          <p:nvSpPr>
            <p:cNvPr id="1006" name="Google Shape;1006;p25"/>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5"/>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5"/>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5"/>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5"/>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5"/>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5"/>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5"/>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5"/>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5"/>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5"/>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5"/>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5"/>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5"/>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5"/>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5"/>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25"/>
          <p:cNvSpPr/>
          <p:nvPr/>
        </p:nvSpPr>
        <p:spPr>
          <a:xfrm>
            <a:off x="112675" y="2867800"/>
            <a:ext cx="213600" cy="213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p:nvPr/>
        </p:nvSpPr>
        <p:spPr>
          <a:xfrm>
            <a:off x="6" y="309"/>
            <a:ext cx="3996103" cy="421802"/>
          </a:xfrm>
          <a:custGeom>
            <a:avLst/>
            <a:gdLst/>
            <a:ahLst/>
            <a:cxnLst/>
            <a:rect l="l" t="t" r="r" b="b"/>
            <a:pathLst>
              <a:path w="124771" h="13170" extrusionOk="0">
                <a:moveTo>
                  <a:pt x="1" y="1"/>
                </a:moveTo>
                <a:lnTo>
                  <a:pt x="1" y="13168"/>
                </a:lnTo>
                <a:cubicBezTo>
                  <a:pt x="43" y="13167"/>
                  <a:pt x="86" y="13166"/>
                  <a:pt x="129" y="13166"/>
                </a:cubicBezTo>
                <a:cubicBezTo>
                  <a:pt x="238" y="13166"/>
                  <a:pt x="347" y="13169"/>
                  <a:pt x="456" y="13169"/>
                </a:cubicBezTo>
                <a:cubicBezTo>
                  <a:pt x="572" y="13169"/>
                  <a:pt x="688" y="13166"/>
                  <a:pt x="803" y="13150"/>
                </a:cubicBezTo>
                <a:cubicBezTo>
                  <a:pt x="2632" y="12918"/>
                  <a:pt x="4461" y="12677"/>
                  <a:pt x="6290" y="12445"/>
                </a:cubicBezTo>
                <a:cubicBezTo>
                  <a:pt x="8538" y="12151"/>
                  <a:pt x="10795" y="11857"/>
                  <a:pt x="13043" y="11562"/>
                </a:cubicBezTo>
                <a:cubicBezTo>
                  <a:pt x="15327" y="11268"/>
                  <a:pt x="17602" y="10973"/>
                  <a:pt x="19886" y="10679"/>
                </a:cubicBezTo>
                <a:cubicBezTo>
                  <a:pt x="22589" y="10331"/>
                  <a:pt x="25292" y="9983"/>
                  <a:pt x="27995" y="9635"/>
                </a:cubicBezTo>
                <a:cubicBezTo>
                  <a:pt x="30323" y="9341"/>
                  <a:pt x="32661" y="9038"/>
                  <a:pt x="34998" y="8743"/>
                </a:cubicBezTo>
                <a:cubicBezTo>
                  <a:pt x="37353" y="8449"/>
                  <a:pt x="39717" y="8154"/>
                  <a:pt x="42072" y="7869"/>
                </a:cubicBezTo>
                <a:cubicBezTo>
                  <a:pt x="44517" y="7575"/>
                  <a:pt x="46961" y="7289"/>
                  <a:pt x="49405" y="7004"/>
                </a:cubicBezTo>
                <a:cubicBezTo>
                  <a:pt x="51975" y="6700"/>
                  <a:pt x="54553" y="6397"/>
                  <a:pt x="57131" y="6103"/>
                </a:cubicBezTo>
                <a:cubicBezTo>
                  <a:pt x="59281" y="5853"/>
                  <a:pt x="61431" y="5612"/>
                  <a:pt x="63581" y="5371"/>
                </a:cubicBezTo>
                <a:cubicBezTo>
                  <a:pt x="65784" y="5130"/>
                  <a:pt x="67997" y="4889"/>
                  <a:pt x="70200" y="4657"/>
                </a:cubicBezTo>
                <a:cubicBezTo>
                  <a:pt x="72511" y="4416"/>
                  <a:pt x="74830" y="4176"/>
                  <a:pt x="77141" y="3944"/>
                </a:cubicBezTo>
                <a:cubicBezTo>
                  <a:pt x="79585" y="3694"/>
                  <a:pt x="82039" y="3453"/>
                  <a:pt x="84483" y="3212"/>
                </a:cubicBezTo>
                <a:cubicBezTo>
                  <a:pt x="86454" y="3025"/>
                  <a:pt x="88426" y="2846"/>
                  <a:pt x="90398" y="2668"/>
                </a:cubicBezTo>
                <a:cubicBezTo>
                  <a:pt x="93110" y="2427"/>
                  <a:pt x="95822" y="2168"/>
                  <a:pt x="98542" y="1945"/>
                </a:cubicBezTo>
                <a:cubicBezTo>
                  <a:pt x="100862" y="1749"/>
                  <a:pt x="103181" y="1580"/>
                  <a:pt x="105501" y="1401"/>
                </a:cubicBezTo>
                <a:cubicBezTo>
                  <a:pt x="108811" y="1151"/>
                  <a:pt x="112111" y="893"/>
                  <a:pt x="115421" y="661"/>
                </a:cubicBezTo>
                <a:cubicBezTo>
                  <a:pt x="118356" y="464"/>
                  <a:pt x="121300" y="304"/>
                  <a:pt x="124235" y="134"/>
                </a:cubicBezTo>
                <a:cubicBezTo>
                  <a:pt x="124422" y="117"/>
                  <a:pt x="124610" y="117"/>
                  <a:pt x="124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832085" y="309"/>
            <a:ext cx="3312092" cy="184895"/>
          </a:xfrm>
          <a:custGeom>
            <a:avLst/>
            <a:gdLst/>
            <a:ahLst/>
            <a:cxnLst/>
            <a:rect l="l" t="t" r="r" b="b"/>
            <a:pathLst>
              <a:path w="103414" h="5773" extrusionOk="0">
                <a:moveTo>
                  <a:pt x="1" y="1"/>
                </a:moveTo>
                <a:cubicBezTo>
                  <a:pt x="126" y="117"/>
                  <a:pt x="286" y="125"/>
                  <a:pt x="447" y="134"/>
                </a:cubicBezTo>
                <a:cubicBezTo>
                  <a:pt x="2686" y="348"/>
                  <a:pt x="4925" y="572"/>
                  <a:pt x="7156" y="777"/>
                </a:cubicBezTo>
                <a:cubicBezTo>
                  <a:pt x="11465" y="1187"/>
                  <a:pt x="15764" y="1749"/>
                  <a:pt x="20055" y="2284"/>
                </a:cubicBezTo>
                <a:cubicBezTo>
                  <a:pt x="24775" y="2882"/>
                  <a:pt x="29494" y="3507"/>
                  <a:pt x="34213" y="4051"/>
                </a:cubicBezTo>
                <a:cubicBezTo>
                  <a:pt x="38602" y="4559"/>
                  <a:pt x="42991" y="4970"/>
                  <a:pt x="47398" y="5255"/>
                </a:cubicBezTo>
                <a:cubicBezTo>
                  <a:pt x="52064" y="5567"/>
                  <a:pt x="56748" y="5728"/>
                  <a:pt x="61422" y="5764"/>
                </a:cubicBezTo>
                <a:cubicBezTo>
                  <a:pt x="62036" y="5770"/>
                  <a:pt x="62649" y="5773"/>
                  <a:pt x="63262" y="5773"/>
                </a:cubicBezTo>
                <a:cubicBezTo>
                  <a:pt x="67868" y="5773"/>
                  <a:pt x="72472" y="5606"/>
                  <a:pt x="77070" y="5425"/>
                </a:cubicBezTo>
                <a:cubicBezTo>
                  <a:pt x="79077" y="5344"/>
                  <a:pt x="81075" y="5210"/>
                  <a:pt x="83083" y="5094"/>
                </a:cubicBezTo>
                <a:cubicBezTo>
                  <a:pt x="86312" y="4898"/>
                  <a:pt x="89542" y="4702"/>
                  <a:pt x="92771" y="4497"/>
                </a:cubicBezTo>
                <a:cubicBezTo>
                  <a:pt x="94876" y="4363"/>
                  <a:pt x="96982" y="4185"/>
                  <a:pt x="99096" y="4077"/>
                </a:cubicBezTo>
                <a:cubicBezTo>
                  <a:pt x="100338" y="4016"/>
                  <a:pt x="101581" y="3841"/>
                  <a:pt x="102829" y="3841"/>
                </a:cubicBezTo>
                <a:cubicBezTo>
                  <a:pt x="103024" y="3841"/>
                  <a:pt x="103219" y="3845"/>
                  <a:pt x="103414" y="3854"/>
                </a:cubicBezTo>
                <a:lnTo>
                  <a:pt x="1034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713100" y="4604100"/>
            <a:ext cx="3422400" cy="190200"/>
            <a:chOff x="713100" y="4604100"/>
            <a:chExt cx="3422400" cy="190200"/>
          </a:xfrm>
        </p:grpSpPr>
        <p:sp>
          <p:nvSpPr>
            <p:cNvPr id="47" name="Google Shape;47;p3"/>
            <p:cNvSpPr/>
            <p:nvPr/>
          </p:nvSpPr>
          <p:spPr>
            <a:xfrm rot="-5400000">
              <a:off x="713100" y="4604100"/>
              <a:ext cx="190200" cy="1902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5400000">
              <a:off x="982450" y="4604100"/>
              <a:ext cx="190200" cy="1902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5400000">
              <a:off x="1251800" y="4604100"/>
              <a:ext cx="190200" cy="190200"/>
            </a:xfrm>
            <a:prstGeom prst="mathMultiply">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5400000">
              <a:off x="1790500" y="4604100"/>
              <a:ext cx="190200" cy="190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5400000">
              <a:off x="2329200" y="4604100"/>
              <a:ext cx="190200" cy="1902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5400000">
              <a:off x="2598550" y="4604100"/>
              <a:ext cx="190200" cy="190200"/>
            </a:xfrm>
            <a:prstGeom prst="mathMultiply">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5400000">
              <a:off x="3137250" y="4604100"/>
              <a:ext cx="190200" cy="190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5400000" flipH="1">
              <a:off x="3945300" y="4604100"/>
              <a:ext cx="190200" cy="1902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5400000" flipH="1">
              <a:off x="3675950" y="4604100"/>
              <a:ext cx="190200" cy="190200"/>
            </a:xfrm>
            <a:prstGeom prst="mathMultiply">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3"/>
          <p:cNvGrpSpPr/>
          <p:nvPr/>
        </p:nvGrpSpPr>
        <p:grpSpPr>
          <a:xfrm>
            <a:off x="713109" y="539391"/>
            <a:ext cx="2386275" cy="70150"/>
            <a:chOff x="4572009" y="539391"/>
            <a:chExt cx="2386275" cy="70150"/>
          </a:xfrm>
        </p:grpSpPr>
        <p:cxnSp>
          <p:nvCxnSpPr>
            <p:cNvPr id="57" name="Google Shape;57;p3"/>
            <p:cNvCxnSpPr/>
            <p:nvPr/>
          </p:nvCxnSpPr>
          <p:spPr>
            <a:xfrm rot="10800000">
              <a:off x="5088384" y="539391"/>
              <a:ext cx="1869900" cy="0"/>
            </a:xfrm>
            <a:prstGeom prst="straightConnector1">
              <a:avLst/>
            </a:prstGeom>
            <a:noFill/>
            <a:ln w="9525" cap="flat" cmpd="sng">
              <a:solidFill>
                <a:schemeClr val="lt2"/>
              </a:solidFill>
              <a:prstDash val="dot"/>
              <a:round/>
              <a:headEnd type="none" w="med" len="med"/>
              <a:tailEnd type="none" w="med" len="med"/>
            </a:ln>
          </p:spPr>
        </p:cxnSp>
        <p:cxnSp>
          <p:nvCxnSpPr>
            <p:cNvPr id="58" name="Google Shape;58;p3"/>
            <p:cNvCxnSpPr/>
            <p:nvPr/>
          </p:nvCxnSpPr>
          <p:spPr>
            <a:xfrm rot="10800000">
              <a:off x="4572009" y="609541"/>
              <a:ext cx="2200800" cy="0"/>
            </a:xfrm>
            <a:prstGeom prst="straightConnector1">
              <a:avLst/>
            </a:prstGeom>
            <a:noFill/>
            <a:ln w="9525" cap="flat" cmpd="sng">
              <a:solidFill>
                <a:schemeClr val="lt2"/>
              </a:solidFill>
              <a:prstDash val="solid"/>
              <a:round/>
              <a:headEnd type="none" w="med" len="med"/>
              <a:tailEnd type="none" w="med" len="med"/>
            </a:ln>
          </p:spPr>
        </p:cxnSp>
      </p:grpSp>
      <p:sp>
        <p:nvSpPr>
          <p:cNvPr id="59" name="Google Shape;59;p3"/>
          <p:cNvSpPr/>
          <p:nvPr/>
        </p:nvSpPr>
        <p:spPr>
          <a:xfrm>
            <a:off x="433500" y="1153531"/>
            <a:ext cx="279600" cy="279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4700650" y="4735030"/>
            <a:ext cx="4443527" cy="408223"/>
          </a:xfrm>
          <a:custGeom>
            <a:avLst/>
            <a:gdLst/>
            <a:ahLst/>
            <a:cxnLst/>
            <a:rect l="l" t="t" r="r" b="b"/>
            <a:pathLst>
              <a:path w="138741" h="12746" extrusionOk="0">
                <a:moveTo>
                  <a:pt x="137154" y="1"/>
                </a:moveTo>
                <a:cubicBezTo>
                  <a:pt x="135649" y="1"/>
                  <a:pt x="134156" y="160"/>
                  <a:pt x="132683" y="470"/>
                </a:cubicBezTo>
                <a:cubicBezTo>
                  <a:pt x="128107" y="1443"/>
                  <a:pt x="123548" y="2460"/>
                  <a:pt x="118936" y="3191"/>
                </a:cubicBezTo>
                <a:cubicBezTo>
                  <a:pt x="114841" y="3833"/>
                  <a:pt x="110738" y="4395"/>
                  <a:pt x="106625" y="4859"/>
                </a:cubicBezTo>
                <a:cubicBezTo>
                  <a:pt x="103065" y="5261"/>
                  <a:pt x="99497" y="5582"/>
                  <a:pt x="95929" y="5885"/>
                </a:cubicBezTo>
                <a:cubicBezTo>
                  <a:pt x="91584" y="6251"/>
                  <a:pt x="87240" y="6528"/>
                  <a:pt x="82886" y="6768"/>
                </a:cubicBezTo>
                <a:cubicBezTo>
                  <a:pt x="79228" y="6974"/>
                  <a:pt x="75562" y="7134"/>
                  <a:pt x="71904" y="7241"/>
                </a:cubicBezTo>
                <a:cubicBezTo>
                  <a:pt x="66935" y="7384"/>
                  <a:pt x="61957" y="7500"/>
                  <a:pt x="56979" y="7553"/>
                </a:cubicBezTo>
                <a:cubicBezTo>
                  <a:pt x="54263" y="7586"/>
                  <a:pt x="51545" y="7605"/>
                  <a:pt x="48827" y="7605"/>
                </a:cubicBezTo>
                <a:cubicBezTo>
                  <a:pt x="45555" y="7605"/>
                  <a:pt x="42282" y="7577"/>
                  <a:pt x="39012" y="7509"/>
                </a:cubicBezTo>
                <a:cubicBezTo>
                  <a:pt x="37892" y="7484"/>
                  <a:pt x="36771" y="7471"/>
                  <a:pt x="35651" y="7471"/>
                </a:cubicBezTo>
                <a:cubicBezTo>
                  <a:pt x="31636" y="7471"/>
                  <a:pt x="27625" y="7627"/>
                  <a:pt x="23615" y="7892"/>
                </a:cubicBezTo>
                <a:cubicBezTo>
                  <a:pt x="18860" y="8205"/>
                  <a:pt x="14140" y="8740"/>
                  <a:pt x="9475" y="9695"/>
                </a:cubicBezTo>
                <a:cubicBezTo>
                  <a:pt x="6513" y="10292"/>
                  <a:pt x="3596" y="11059"/>
                  <a:pt x="812" y="12273"/>
                </a:cubicBezTo>
                <a:cubicBezTo>
                  <a:pt x="527" y="12398"/>
                  <a:pt x="197" y="12451"/>
                  <a:pt x="1" y="12746"/>
                </a:cubicBezTo>
                <a:lnTo>
                  <a:pt x="138741" y="12746"/>
                </a:lnTo>
                <a:lnTo>
                  <a:pt x="138741" y="60"/>
                </a:lnTo>
                <a:cubicBezTo>
                  <a:pt x="138210" y="20"/>
                  <a:pt x="137681" y="1"/>
                  <a:pt x="137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txBox="1">
            <a:spLocks noGrp="1"/>
          </p:cNvSpPr>
          <p:nvPr>
            <p:ph type="title"/>
          </p:nvPr>
        </p:nvSpPr>
        <p:spPr>
          <a:xfrm>
            <a:off x="720000" y="2411738"/>
            <a:ext cx="27987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2" name="Google Shape;62;p3"/>
          <p:cNvSpPr txBox="1">
            <a:spLocks noGrp="1"/>
          </p:cNvSpPr>
          <p:nvPr>
            <p:ph type="title" idx="2" hasCustomPrompt="1"/>
          </p:nvPr>
        </p:nvSpPr>
        <p:spPr>
          <a:xfrm>
            <a:off x="1662150" y="1244538"/>
            <a:ext cx="914400" cy="10629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 name="Google Shape;63;p3"/>
          <p:cNvSpPr txBox="1">
            <a:spLocks noGrp="1"/>
          </p:cNvSpPr>
          <p:nvPr>
            <p:ph type="subTitle" idx="1"/>
          </p:nvPr>
        </p:nvSpPr>
        <p:spPr>
          <a:xfrm>
            <a:off x="720000" y="3357838"/>
            <a:ext cx="2798700" cy="540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1"/>
        <p:cNvGrpSpPr/>
        <p:nvPr/>
      </p:nvGrpSpPr>
      <p:grpSpPr>
        <a:xfrm>
          <a:off x="0" y="0"/>
          <a:ext cx="0" cy="0"/>
          <a:chOff x="0" y="0"/>
          <a:chExt cx="0" cy="0"/>
        </a:xfrm>
      </p:grpSpPr>
      <p:sp>
        <p:nvSpPr>
          <p:cNvPr id="102" name="Google Shape;102;p5"/>
          <p:cNvSpPr/>
          <p:nvPr/>
        </p:nvSpPr>
        <p:spPr>
          <a:xfrm rot="10800000" flipH="1">
            <a:off x="0" y="4826062"/>
            <a:ext cx="1777505" cy="317437"/>
          </a:xfrm>
          <a:custGeom>
            <a:avLst/>
            <a:gdLst/>
            <a:ahLst/>
            <a:cxnLst/>
            <a:rect l="l" t="t" r="r" b="b"/>
            <a:pathLst>
              <a:path w="48005" h="8573" extrusionOk="0">
                <a:moveTo>
                  <a:pt x="1" y="1"/>
                </a:moveTo>
                <a:lnTo>
                  <a:pt x="1" y="7227"/>
                </a:lnTo>
                <a:cubicBezTo>
                  <a:pt x="1919" y="8047"/>
                  <a:pt x="3944" y="8377"/>
                  <a:pt x="6004" y="8484"/>
                </a:cubicBezTo>
                <a:cubicBezTo>
                  <a:pt x="7115" y="8544"/>
                  <a:pt x="8225" y="8573"/>
                  <a:pt x="9332" y="8573"/>
                </a:cubicBezTo>
                <a:cubicBezTo>
                  <a:pt x="13331" y="8573"/>
                  <a:pt x="17309" y="8207"/>
                  <a:pt x="21277" y="7655"/>
                </a:cubicBezTo>
                <a:cubicBezTo>
                  <a:pt x="25729" y="7039"/>
                  <a:pt x="30065" y="5897"/>
                  <a:pt x="34338" y="4532"/>
                </a:cubicBezTo>
                <a:cubicBezTo>
                  <a:pt x="38388" y="3248"/>
                  <a:pt x="42367" y="1794"/>
                  <a:pt x="46426" y="554"/>
                </a:cubicBezTo>
                <a:cubicBezTo>
                  <a:pt x="46961" y="384"/>
                  <a:pt x="47523" y="304"/>
                  <a:pt x="48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3" name="Google Shape;103;p5"/>
          <p:cNvSpPr/>
          <p:nvPr/>
        </p:nvSpPr>
        <p:spPr>
          <a:xfrm rot="10800000">
            <a:off x="4056962" y="4"/>
            <a:ext cx="5087030" cy="828233"/>
          </a:xfrm>
          <a:custGeom>
            <a:avLst/>
            <a:gdLst/>
            <a:ahLst/>
            <a:cxnLst/>
            <a:rect l="l" t="t" r="r" b="b"/>
            <a:pathLst>
              <a:path w="158796" h="25854" extrusionOk="0">
                <a:moveTo>
                  <a:pt x="1" y="1"/>
                </a:moveTo>
                <a:lnTo>
                  <a:pt x="1" y="25854"/>
                </a:lnTo>
                <a:lnTo>
                  <a:pt x="158795" y="25854"/>
                </a:lnTo>
                <a:cubicBezTo>
                  <a:pt x="158617" y="25524"/>
                  <a:pt x="158260" y="25417"/>
                  <a:pt x="157974" y="25247"/>
                </a:cubicBezTo>
                <a:cubicBezTo>
                  <a:pt x="153407" y="22571"/>
                  <a:pt x="148563" y="20546"/>
                  <a:pt x="143478" y="19109"/>
                </a:cubicBezTo>
                <a:cubicBezTo>
                  <a:pt x="138372" y="17678"/>
                  <a:pt x="133211" y="16966"/>
                  <a:pt x="127994" y="16966"/>
                </a:cubicBezTo>
                <a:cubicBezTo>
                  <a:pt x="125699" y="16966"/>
                  <a:pt x="123394" y="17103"/>
                  <a:pt x="121077" y="17379"/>
                </a:cubicBezTo>
                <a:cubicBezTo>
                  <a:pt x="117607" y="17798"/>
                  <a:pt x="114119" y="18128"/>
                  <a:pt x="110630" y="18431"/>
                </a:cubicBezTo>
                <a:cubicBezTo>
                  <a:pt x="107303" y="18717"/>
                  <a:pt x="103966" y="18958"/>
                  <a:pt x="100630" y="19154"/>
                </a:cubicBezTo>
                <a:cubicBezTo>
                  <a:pt x="95554" y="19457"/>
                  <a:pt x="90478" y="19671"/>
                  <a:pt x="85402" y="19734"/>
                </a:cubicBezTo>
                <a:cubicBezTo>
                  <a:pt x="83989" y="19753"/>
                  <a:pt x="82576" y="19763"/>
                  <a:pt x="81163" y="19763"/>
                </a:cubicBezTo>
                <a:cubicBezTo>
                  <a:pt x="75969" y="19763"/>
                  <a:pt x="70778" y="19626"/>
                  <a:pt x="65588" y="19297"/>
                </a:cubicBezTo>
                <a:cubicBezTo>
                  <a:pt x="62091" y="19083"/>
                  <a:pt x="58603" y="18806"/>
                  <a:pt x="55124" y="18422"/>
                </a:cubicBezTo>
                <a:cubicBezTo>
                  <a:pt x="51163" y="17985"/>
                  <a:pt x="47229" y="17423"/>
                  <a:pt x="43303" y="16719"/>
                </a:cubicBezTo>
                <a:cubicBezTo>
                  <a:pt x="37442" y="15666"/>
                  <a:pt x="31652" y="14310"/>
                  <a:pt x="25970" y="12499"/>
                </a:cubicBezTo>
                <a:cubicBezTo>
                  <a:pt x="19716" y="10501"/>
                  <a:pt x="13685" y="7985"/>
                  <a:pt x="7967" y="4756"/>
                </a:cubicBezTo>
                <a:cubicBezTo>
                  <a:pt x="5657" y="3453"/>
                  <a:pt x="3426" y="2026"/>
                  <a:pt x="1196" y="607"/>
                </a:cubicBezTo>
                <a:cubicBezTo>
                  <a:pt x="821" y="366"/>
                  <a:pt x="491" y="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 name="Google Shape;104;p5"/>
          <p:cNvSpPr/>
          <p:nvPr/>
        </p:nvSpPr>
        <p:spPr>
          <a:xfrm rot="10800000" flipH="1">
            <a:off x="3436436" y="4769632"/>
            <a:ext cx="5707382" cy="373867"/>
          </a:xfrm>
          <a:custGeom>
            <a:avLst/>
            <a:gdLst/>
            <a:ahLst/>
            <a:cxnLst/>
            <a:rect l="l" t="t" r="r" b="b"/>
            <a:pathLst>
              <a:path w="154139" h="10097" extrusionOk="0">
                <a:moveTo>
                  <a:pt x="0" y="1"/>
                </a:moveTo>
                <a:cubicBezTo>
                  <a:pt x="125" y="117"/>
                  <a:pt x="286" y="134"/>
                  <a:pt x="437" y="170"/>
                </a:cubicBezTo>
                <a:cubicBezTo>
                  <a:pt x="6102" y="1392"/>
                  <a:pt x="11758" y="2641"/>
                  <a:pt x="17423" y="3846"/>
                </a:cubicBezTo>
                <a:cubicBezTo>
                  <a:pt x="22196" y="4863"/>
                  <a:pt x="26995" y="5817"/>
                  <a:pt x="31804" y="6647"/>
                </a:cubicBezTo>
                <a:cubicBezTo>
                  <a:pt x="34757" y="7155"/>
                  <a:pt x="37709" y="7628"/>
                  <a:pt x="40671" y="8038"/>
                </a:cubicBezTo>
                <a:cubicBezTo>
                  <a:pt x="43419" y="8431"/>
                  <a:pt x="46176" y="8761"/>
                  <a:pt x="48941" y="9046"/>
                </a:cubicBezTo>
                <a:cubicBezTo>
                  <a:pt x="52081" y="9377"/>
                  <a:pt x="55221" y="9635"/>
                  <a:pt x="58380" y="9787"/>
                </a:cubicBezTo>
                <a:cubicBezTo>
                  <a:pt x="60458" y="9894"/>
                  <a:pt x="62546" y="9947"/>
                  <a:pt x="64624" y="10028"/>
                </a:cubicBezTo>
                <a:cubicBezTo>
                  <a:pt x="65948" y="10075"/>
                  <a:pt x="67271" y="10096"/>
                  <a:pt x="68594" y="10096"/>
                </a:cubicBezTo>
                <a:cubicBezTo>
                  <a:pt x="72248" y="10096"/>
                  <a:pt x="75899" y="9936"/>
                  <a:pt x="79540" y="9733"/>
                </a:cubicBezTo>
                <a:cubicBezTo>
                  <a:pt x="82877" y="9555"/>
                  <a:pt x="86204" y="9234"/>
                  <a:pt x="89523" y="8850"/>
                </a:cubicBezTo>
                <a:cubicBezTo>
                  <a:pt x="92467" y="8502"/>
                  <a:pt x="95411" y="8092"/>
                  <a:pt x="98337" y="7619"/>
                </a:cubicBezTo>
                <a:cubicBezTo>
                  <a:pt x="101575" y="7111"/>
                  <a:pt x="104823" y="6593"/>
                  <a:pt x="108070" y="6094"/>
                </a:cubicBezTo>
                <a:cubicBezTo>
                  <a:pt x="111076" y="5630"/>
                  <a:pt x="114091" y="5175"/>
                  <a:pt x="117107" y="4729"/>
                </a:cubicBezTo>
                <a:cubicBezTo>
                  <a:pt x="119881" y="4318"/>
                  <a:pt x="122656" y="3926"/>
                  <a:pt x="125430" y="3542"/>
                </a:cubicBezTo>
                <a:cubicBezTo>
                  <a:pt x="128419" y="3132"/>
                  <a:pt x="131416" y="2748"/>
                  <a:pt x="134414" y="2356"/>
                </a:cubicBezTo>
                <a:cubicBezTo>
                  <a:pt x="137251" y="1999"/>
                  <a:pt x="140078" y="1633"/>
                  <a:pt x="142924" y="1303"/>
                </a:cubicBezTo>
                <a:cubicBezTo>
                  <a:pt x="146082" y="937"/>
                  <a:pt x="149249" y="634"/>
                  <a:pt x="152407" y="268"/>
                </a:cubicBezTo>
                <a:cubicBezTo>
                  <a:pt x="152978" y="197"/>
                  <a:pt x="153585" y="259"/>
                  <a:pt x="154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05" name="Google Shape;105;p5"/>
          <p:cNvGrpSpPr/>
          <p:nvPr/>
        </p:nvGrpSpPr>
        <p:grpSpPr>
          <a:xfrm>
            <a:off x="786075" y="4604100"/>
            <a:ext cx="2432943" cy="323380"/>
            <a:chOff x="1243275" y="57550"/>
            <a:chExt cx="2432943" cy="323380"/>
          </a:xfrm>
        </p:grpSpPr>
        <p:sp>
          <p:nvSpPr>
            <p:cNvPr id="106" name="Google Shape;106;p5"/>
            <p:cNvSpPr/>
            <p:nvPr/>
          </p:nvSpPr>
          <p:spPr>
            <a:xfrm>
              <a:off x="1243275" y="32273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1469409"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1469409"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1469409" y="57550"/>
              <a:ext cx="58200" cy="5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1243275"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1695543"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1695543"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1921677" y="5755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1921677"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1921668"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2147802"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2147793"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2370452" y="32273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370443" y="190140"/>
              <a:ext cx="58200" cy="5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2560402"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2560402"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2766702"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2766702" y="1901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2973002" y="32273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2972993" y="190140"/>
              <a:ext cx="58200" cy="5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3199127"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3385602"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3385593"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3618018" y="19014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5"/>
          <p:cNvSpPr/>
          <p:nvPr/>
        </p:nvSpPr>
        <p:spPr>
          <a:xfrm>
            <a:off x="373025" y="209575"/>
            <a:ext cx="263100" cy="26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5"/>
          <p:cNvGrpSpPr/>
          <p:nvPr/>
        </p:nvGrpSpPr>
        <p:grpSpPr>
          <a:xfrm rot="5400000">
            <a:off x="8044264" y="3249134"/>
            <a:ext cx="1472837" cy="118070"/>
            <a:chOff x="360600" y="4817825"/>
            <a:chExt cx="2219800" cy="125700"/>
          </a:xfrm>
        </p:grpSpPr>
        <p:sp>
          <p:nvSpPr>
            <p:cNvPr id="132" name="Google Shape;132;p5"/>
            <p:cNvSpPr/>
            <p:nvPr/>
          </p:nvSpPr>
          <p:spPr>
            <a:xfrm rot="5400000">
              <a:off x="1594450" y="4826375"/>
              <a:ext cx="125700" cy="1086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rot="5400000">
              <a:off x="18116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rot="5400000">
              <a:off x="20288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5400000">
              <a:off x="2246050" y="4826375"/>
              <a:ext cx="125700" cy="108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5400000">
              <a:off x="13772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5400000">
              <a:off x="11600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5400000">
              <a:off x="9428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5400000">
              <a:off x="725650" y="4826375"/>
              <a:ext cx="125700" cy="1086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5400000">
              <a:off x="3520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5400000">
              <a:off x="2463250" y="4826375"/>
              <a:ext cx="125700" cy="108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5"/>
          <p:cNvSpPr txBox="1">
            <a:spLocks noGrp="1"/>
          </p:cNvSpPr>
          <p:nvPr>
            <p:ph type="title"/>
          </p:nvPr>
        </p:nvSpPr>
        <p:spPr>
          <a:xfrm>
            <a:off x="720000" y="539400"/>
            <a:ext cx="7704000" cy="478200"/>
          </a:xfrm>
          <a:prstGeom prst="rect">
            <a:avLst/>
          </a:prstGeom>
        </p:spPr>
        <p:txBody>
          <a:bodyPr spcFirstLastPara="1" wrap="square" lIns="0" tIns="0" rIns="0" bIns="0"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3" name="Google Shape;143;p5"/>
          <p:cNvSpPr txBox="1">
            <a:spLocks noGrp="1"/>
          </p:cNvSpPr>
          <p:nvPr>
            <p:ph type="title" idx="2"/>
          </p:nvPr>
        </p:nvSpPr>
        <p:spPr>
          <a:xfrm>
            <a:off x="720000" y="1530413"/>
            <a:ext cx="3560100" cy="558900"/>
          </a:xfrm>
          <a:prstGeom prst="rect">
            <a:avLst/>
          </a:prstGeom>
        </p:spPr>
        <p:txBody>
          <a:bodyPr spcFirstLastPara="1" wrap="square" lIns="0" tIns="0" rIns="0" bIns="0" anchor="ctr" anchorCtr="0">
            <a:noAutofit/>
          </a:bodyPr>
          <a:lstStyle>
            <a:lvl1pPr lvl="0" algn="r" rtl="0">
              <a:spcBef>
                <a:spcPts val="0"/>
              </a:spcBef>
              <a:spcAft>
                <a:spcPts val="0"/>
              </a:spcAft>
              <a:buSzPts val="2000"/>
              <a:buNone/>
              <a:defRPr sz="2000"/>
            </a:lvl1pPr>
            <a:lvl2pPr lvl="1" rtl="0">
              <a:spcBef>
                <a:spcPts val="0"/>
              </a:spcBef>
              <a:spcAft>
                <a:spcPts val="0"/>
              </a:spcAft>
              <a:buSzPts val="2000"/>
              <a:buFont typeface="Anton"/>
              <a:buNone/>
              <a:defRPr sz="2000">
                <a:latin typeface="Anton"/>
                <a:ea typeface="Anton"/>
                <a:cs typeface="Anton"/>
                <a:sym typeface="Anton"/>
              </a:defRPr>
            </a:lvl2pPr>
            <a:lvl3pPr lvl="2" rtl="0">
              <a:spcBef>
                <a:spcPts val="0"/>
              </a:spcBef>
              <a:spcAft>
                <a:spcPts val="0"/>
              </a:spcAft>
              <a:buSzPts val="2000"/>
              <a:buFont typeface="Anton"/>
              <a:buNone/>
              <a:defRPr sz="2000">
                <a:latin typeface="Anton"/>
                <a:ea typeface="Anton"/>
                <a:cs typeface="Anton"/>
                <a:sym typeface="Anton"/>
              </a:defRPr>
            </a:lvl3pPr>
            <a:lvl4pPr lvl="3" rtl="0">
              <a:spcBef>
                <a:spcPts val="0"/>
              </a:spcBef>
              <a:spcAft>
                <a:spcPts val="0"/>
              </a:spcAft>
              <a:buSzPts val="2000"/>
              <a:buFont typeface="Anton"/>
              <a:buNone/>
              <a:defRPr sz="2000">
                <a:latin typeface="Anton"/>
                <a:ea typeface="Anton"/>
                <a:cs typeface="Anton"/>
                <a:sym typeface="Anton"/>
              </a:defRPr>
            </a:lvl4pPr>
            <a:lvl5pPr lvl="4" rtl="0">
              <a:spcBef>
                <a:spcPts val="0"/>
              </a:spcBef>
              <a:spcAft>
                <a:spcPts val="0"/>
              </a:spcAft>
              <a:buSzPts val="2000"/>
              <a:buFont typeface="Anton"/>
              <a:buNone/>
              <a:defRPr sz="2000">
                <a:latin typeface="Anton"/>
                <a:ea typeface="Anton"/>
                <a:cs typeface="Anton"/>
                <a:sym typeface="Anton"/>
              </a:defRPr>
            </a:lvl5pPr>
            <a:lvl6pPr lvl="5" rtl="0">
              <a:spcBef>
                <a:spcPts val="0"/>
              </a:spcBef>
              <a:spcAft>
                <a:spcPts val="0"/>
              </a:spcAft>
              <a:buSzPts val="2000"/>
              <a:buFont typeface="Anton"/>
              <a:buNone/>
              <a:defRPr sz="2000">
                <a:latin typeface="Anton"/>
                <a:ea typeface="Anton"/>
                <a:cs typeface="Anton"/>
                <a:sym typeface="Anton"/>
              </a:defRPr>
            </a:lvl6pPr>
            <a:lvl7pPr lvl="6" rtl="0">
              <a:spcBef>
                <a:spcPts val="0"/>
              </a:spcBef>
              <a:spcAft>
                <a:spcPts val="0"/>
              </a:spcAft>
              <a:buSzPts val="2000"/>
              <a:buFont typeface="Anton"/>
              <a:buNone/>
              <a:defRPr sz="2000">
                <a:latin typeface="Anton"/>
                <a:ea typeface="Anton"/>
                <a:cs typeface="Anton"/>
                <a:sym typeface="Anton"/>
              </a:defRPr>
            </a:lvl7pPr>
            <a:lvl8pPr lvl="7" rtl="0">
              <a:spcBef>
                <a:spcPts val="0"/>
              </a:spcBef>
              <a:spcAft>
                <a:spcPts val="0"/>
              </a:spcAft>
              <a:buSzPts val="2000"/>
              <a:buFont typeface="Anton"/>
              <a:buNone/>
              <a:defRPr sz="2000">
                <a:latin typeface="Anton"/>
                <a:ea typeface="Anton"/>
                <a:cs typeface="Anton"/>
                <a:sym typeface="Anton"/>
              </a:defRPr>
            </a:lvl8pPr>
            <a:lvl9pPr lvl="8" rtl="0">
              <a:spcBef>
                <a:spcPts val="0"/>
              </a:spcBef>
              <a:spcAft>
                <a:spcPts val="0"/>
              </a:spcAft>
              <a:buSzPts val="2000"/>
              <a:buFont typeface="Anton"/>
              <a:buNone/>
              <a:defRPr sz="2000">
                <a:latin typeface="Anton"/>
                <a:ea typeface="Anton"/>
                <a:cs typeface="Anton"/>
                <a:sym typeface="Anton"/>
              </a:defRPr>
            </a:lvl9pPr>
          </a:lstStyle>
          <a:p>
            <a:endParaRPr/>
          </a:p>
        </p:txBody>
      </p:sp>
      <p:sp>
        <p:nvSpPr>
          <p:cNvPr id="144" name="Google Shape;144;p5"/>
          <p:cNvSpPr txBox="1">
            <a:spLocks noGrp="1"/>
          </p:cNvSpPr>
          <p:nvPr>
            <p:ph type="title" idx="3"/>
          </p:nvPr>
        </p:nvSpPr>
        <p:spPr>
          <a:xfrm>
            <a:off x="4863976" y="2893613"/>
            <a:ext cx="3560100" cy="5589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2000"/>
            </a:lvl1pPr>
            <a:lvl2pPr lvl="1" rtl="0">
              <a:spcBef>
                <a:spcPts val="0"/>
              </a:spcBef>
              <a:spcAft>
                <a:spcPts val="0"/>
              </a:spcAft>
              <a:buSzPts val="2000"/>
              <a:buFont typeface="Anton"/>
              <a:buNone/>
              <a:defRPr sz="2000">
                <a:latin typeface="Anton"/>
                <a:ea typeface="Anton"/>
                <a:cs typeface="Anton"/>
                <a:sym typeface="Anton"/>
              </a:defRPr>
            </a:lvl2pPr>
            <a:lvl3pPr lvl="2" rtl="0">
              <a:spcBef>
                <a:spcPts val="0"/>
              </a:spcBef>
              <a:spcAft>
                <a:spcPts val="0"/>
              </a:spcAft>
              <a:buSzPts val="2000"/>
              <a:buFont typeface="Anton"/>
              <a:buNone/>
              <a:defRPr sz="2000">
                <a:latin typeface="Anton"/>
                <a:ea typeface="Anton"/>
                <a:cs typeface="Anton"/>
                <a:sym typeface="Anton"/>
              </a:defRPr>
            </a:lvl3pPr>
            <a:lvl4pPr lvl="3" rtl="0">
              <a:spcBef>
                <a:spcPts val="0"/>
              </a:spcBef>
              <a:spcAft>
                <a:spcPts val="0"/>
              </a:spcAft>
              <a:buSzPts val="2000"/>
              <a:buFont typeface="Anton"/>
              <a:buNone/>
              <a:defRPr sz="2000">
                <a:latin typeface="Anton"/>
                <a:ea typeface="Anton"/>
                <a:cs typeface="Anton"/>
                <a:sym typeface="Anton"/>
              </a:defRPr>
            </a:lvl4pPr>
            <a:lvl5pPr lvl="4" rtl="0">
              <a:spcBef>
                <a:spcPts val="0"/>
              </a:spcBef>
              <a:spcAft>
                <a:spcPts val="0"/>
              </a:spcAft>
              <a:buSzPts val="2000"/>
              <a:buFont typeface="Anton"/>
              <a:buNone/>
              <a:defRPr sz="2000">
                <a:latin typeface="Anton"/>
                <a:ea typeface="Anton"/>
                <a:cs typeface="Anton"/>
                <a:sym typeface="Anton"/>
              </a:defRPr>
            </a:lvl5pPr>
            <a:lvl6pPr lvl="5" rtl="0">
              <a:spcBef>
                <a:spcPts val="0"/>
              </a:spcBef>
              <a:spcAft>
                <a:spcPts val="0"/>
              </a:spcAft>
              <a:buSzPts val="2000"/>
              <a:buFont typeface="Anton"/>
              <a:buNone/>
              <a:defRPr sz="2000">
                <a:latin typeface="Anton"/>
                <a:ea typeface="Anton"/>
                <a:cs typeface="Anton"/>
                <a:sym typeface="Anton"/>
              </a:defRPr>
            </a:lvl6pPr>
            <a:lvl7pPr lvl="6" rtl="0">
              <a:spcBef>
                <a:spcPts val="0"/>
              </a:spcBef>
              <a:spcAft>
                <a:spcPts val="0"/>
              </a:spcAft>
              <a:buSzPts val="2000"/>
              <a:buFont typeface="Anton"/>
              <a:buNone/>
              <a:defRPr sz="2000">
                <a:latin typeface="Anton"/>
                <a:ea typeface="Anton"/>
                <a:cs typeface="Anton"/>
                <a:sym typeface="Anton"/>
              </a:defRPr>
            </a:lvl7pPr>
            <a:lvl8pPr lvl="7" rtl="0">
              <a:spcBef>
                <a:spcPts val="0"/>
              </a:spcBef>
              <a:spcAft>
                <a:spcPts val="0"/>
              </a:spcAft>
              <a:buSzPts val="2000"/>
              <a:buFont typeface="Anton"/>
              <a:buNone/>
              <a:defRPr sz="2000">
                <a:latin typeface="Anton"/>
                <a:ea typeface="Anton"/>
                <a:cs typeface="Anton"/>
                <a:sym typeface="Anton"/>
              </a:defRPr>
            </a:lvl8pPr>
            <a:lvl9pPr lvl="8" rtl="0">
              <a:spcBef>
                <a:spcPts val="0"/>
              </a:spcBef>
              <a:spcAft>
                <a:spcPts val="0"/>
              </a:spcAft>
              <a:buSzPts val="2000"/>
              <a:buFont typeface="Anton"/>
              <a:buNone/>
              <a:defRPr sz="2000">
                <a:latin typeface="Anton"/>
                <a:ea typeface="Anton"/>
                <a:cs typeface="Anton"/>
                <a:sym typeface="Anton"/>
              </a:defRPr>
            </a:lvl9pPr>
          </a:lstStyle>
          <a:p>
            <a:endParaRPr/>
          </a:p>
        </p:txBody>
      </p:sp>
      <p:sp>
        <p:nvSpPr>
          <p:cNvPr id="145" name="Google Shape;145;p5"/>
          <p:cNvSpPr txBox="1">
            <a:spLocks noGrp="1"/>
          </p:cNvSpPr>
          <p:nvPr>
            <p:ph type="subTitle" idx="1"/>
          </p:nvPr>
        </p:nvSpPr>
        <p:spPr>
          <a:xfrm>
            <a:off x="4863975" y="3452514"/>
            <a:ext cx="3560100" cy="804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6" name="Google Shape;146;p5"/>
          <p:cNvSpPr txBox="1">
            <a:spLocks noGrp="1"/>
          </p:cNvSpPr>
          <p:nvPr>
            <p:ph type="subTitle" idx="4"/>
          </p:nvPr>
        </p:nvSpPr>
        <p:spPr>
          <a:xfrm>
            <a:off x="720000" y="2089313"/>
            <a:ext cx="3560100" cy="804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43"/>
        <p:cNvGrpSpPr/>
        <p:nvPr/>
      </p:nvGrpSpPr>
      <p:grpSpPr>
        <a:xfrm>
          <a:off x="0" y="0"/>
          <a:ext cx="0" cy="0"/>
          <a:chOff x="0" y="0"/>
          <a:chExt cx="0" cy="0"/>
        </a:xfrm>
      </p:grpSpPr>
      <p:sp>
        <p:nvSpPr>
          <p:cNvPr id="244" name="Google Shape;244;p8"/>
          <p:cNvSpPr/>
          <p:nvPr/>
        </p:nvSpPr>
        <p:spPr>
          <a:xfrm>
            <a:off x="0" y="4315279"/>
            <a:ext cx="5087030" cy="828233"/>
          </a:xfrm>
          <a:custGeom>
            <a:avLst/>
            <a:gdLst/>
            <a:ahLst/>
            <a:cxnLst/>
            <a:rect l="l" t="t" r="r" b="b"/>
            <a:pathLst>
              <a:path w="158796" h="25854" extrusionOk="0">
                <a:moveTo>
                  <a:pt x="1" y="1"/>
                </a:moveTo>
                <a:lnTo>
                  <a:pt x="1" y="25854"/>
                </a:lnTo>
                <a:lnTo>
                  <a:pt x="158795" y="25854"/>
                </a:lnTo>
                <a:cubicBezTo>
                  <a:pt x="158617" y="25524"/>
                  <a:pt x="158260" y="25417"/>
                  <a:pt x="157974" y="25247"/>
                </a:cubicBezTo>
                <a:cubicBezTo>
                  <a:pt x="153407" y="22571"/>
                  <a:pt x="148563" y="20546"/>
                  <a:pt x="143478" y="19109"/>
                </a:cubicBezTo>
                <a:cubicBezTo>
                  <a:pt x="138372" y="17678"/>
                  <a:pt x="133211" y="16966"/>
                  <a:pt x="127994" y="16966"/>
                </a:cubicBezTo>
                <a:cubicBezTo>
                  <a:pt x="125699" y="16966"/>
                  <a:pt x="123394" y="17103"/>
                  <a:pt x="121077" y="17379"/>
                </a:cubicBezTo>
                <a:cubicBezTo>
                  <a:pt x="117607" y="17798"/>
                  <a:pt x="114119" y="18128"/>
                  <a:pt x="110630" y="18431"/>
                </a:cubicBezTo>
                <a:cubicBezTo>
                  <a:pt x="107303" y="18717"/>
                  <a:pt x="103966" y="18958"/>
                  <a:pt x="100630" y="19154"/>
                </a:cubicBezTo>
                <a:cubicBezTo>
                  <a:pt x="95554" y="19457"/>
                  <a:pt x="90478" y="19671"/>
                  <a:pt x="85402" y="19734"/>
                </a:cubicBezTo>
                <a:cubicBezTo>
                  <a:pt x="83989" y="19753"/>
                  <a:pt x="82576" y="19763"/>
                  <a:pt x="81163" y="19763"/>
                </a:cubicBezTo>
                <a:cubicBezTo>
                  <a:pt x="75969" y="19763"/>
                  <a:pt x="70778" y="19626"/>
                  <a:pt x="65588" y="19297"/>
                </a:cubicBezTo>
                <a:cubicBezTo>
                  <a:pt x="62091" y="19083"/>
                  <a:pt x="58603" y="18806"/>
                  <a:pt x="55124" y="18422"/>
                </a:cubicBezTo>
                <a:cubicBezTo>
                  <a:pt x="51163" y="17985"/>
                  <a:pt x="47229" y="17423"/>
                  <a:pt x="43303" y="16719"/>
                </a:cubicBezTo>
                <a:cubicBezTo>
                  <a:pt x="37442" y="15666"/>
                  <a:pt x="31652" y="14310"/>
                  <a:pt x="25970" y="12499"/>
                </a:cubicBezTo>
                <a:cubicBezTo>
                  <a:pt x="19716" y="10501"/>
                  <a:pt x="13685" y="7985"/>
                  <a:pt x="7967" y="4756"/>
                </a:cubicBezTo>
                <a:cubicBezTo>
                  <a:pt x="5657" y="3453"/>
                  <a:pt x="3426" y="2026"/>
                  <a:pt x="1196" y="607"/>
                </a:cubicBezTo>
                <a:cubicBezTo>
                  <a:pt x="821" y="366"/>
                  <a:pt x="491" y="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5" name="Google Shape;245;p8"/>
          <p:cNvSpPr/>
          <p:nvPr/>
        </p:nvSpPr>
        <p:spPr>
          <a:xfrm>
            <a:off x="2972999" y="0"/>
            <a:ext cx="4937843" cy="323457"/>
          </a:xfrm>
          <a:custGeom>
            <a:avLst/>
            <a:gdLst/>
            <a:ahLst/>
            <a:cxnLst/>
            <a:rect l="l" t="t" r="r" b="b"/>
            <a:pathLst>
              <a:path w="154139" h="10097" extrusionOk="0">
                <a:moveTo>
                  <a:pt x="0" y="1"/>
                </a:moveTo>
                <a:cubicBezTo>
                  <a:pt x="125" y="117"/>
                  <a:pt x="286" y="134"/>
                  <a:pt x="437" y="170"/>
                </a:cubicBezTo>
                <a:cubicBezTo>
                  <a:pt x="6102" y="1392"/>
                  <a:pt x="11758" y="2641"/>
                  <a:pt x="17423" y="3846"/>
                </a:cubicBezTo>
                <a:cubicBezTo>
                  <a:pt x="22196" y="4863"/>
                  <a:pt x="26995" y="5817"/>
                  <a:pt x="31804" y="6647"/>
                </a:cubicBezTo>
                <a:cubicBezTo>
                  <a:pt x="34757" y="7155"/>
                  <a:pt x="37709" y="7628"/>
                  <a:pt x="40671" y="8038"/>
                </a:cubicBezTo>
                <a:cubicBezTo>
                  <a:pt x="43419" y="8431"/>
                  <a:pt x="46176" y="8761"/>
                  <a:pt x="48941" y="9046"/>
                </a:cubicBezTo>
                <a:cubicBezTo>
                  <a:pt x="52081" y="9377"/>
                  <a:pt x="55221" y="9635"/>
                  <a:pt x="58380" y="9787"/>
                </a:cubicBezTo>
                <a:cubicBezTo>
                  <a:pt x="60458" y="9894"/>
                  <a:pt x="62546" y="9947"/>
                  <a:pt x="64624" y="10028"/>
                </a:cubicBezTo>
                <a:cubicBezTo>
                  <a:pt x="65948" y="10075"/>
                  <a:pt x="67271" y="10096"/>
                  <a:pt x="68594" y="10096"/>
                </a:cubicBezTo>
                <a:cubicBezTo>
                  <a:pt x="72248" y="10096"/>
                  <a:pt x="75899" y="9936"/>
                  <a:pt x="79540" y="9733"/>
                </a:cubicBezTo>
                <a:cubicBezTo>
                  <a:pt x="82877" y="9555"/>
                  <a:pt x="86204" y="9234"/>
                  <a:pt x="89523" y="8850"/>
                </a:cubicBezTo>
                <a:cubicBezTo>
                  <a:pt x="92467" y="8502"/>
                  <a:pt x="95411" y="8092"/>
                  <a:pt x="98337" y="7619"/>
                </a:cubicBezTo>
                <a:cubicBezTo>
                  <a:pt x="101575" y="7111"/>
                  <a:pt x="104823" y="6593"/>
                  <a:pt x="108070" y="6094"/>
                </a:cubicBezTo>
                <a:cubicBezTo>
                  <a:pt x="111076" y="5630"/>
                  <a:pt x="114091" y="5175"/>
                  <a:pt x="117107" y="4729"/>
                </a:cubicBezTo>
                <a:cubicBezTo>
                  <a:pt x="119881" y="4318"/>
                  <a:pt x="122656" y="3926"/>
                  <a:pt x="125430" y="3542"/>
                </a:cubicBezTo>
                <a:cubicBezTo>
                  <a:pt x="128419" y="3132"/>
                  <a:pt x="131416" y="2748"/>
                  <a:pt x="134414" y="2356"/>
                </a:cubicBezTo>
                <a:cubicBezTo>
                  <a:pt x="137251" y="1999"/>
                  <a:pt x="140078" y="1633"/>
                  <a:pt x="142924" y="1303"/>
                </a:cubicBezTo>
                <a:cubicBezTo>
                  <a:pt x="146082" y="937"/>
                  <a:pt x="149249" y="634"/>
                  <a:pt x="152407" y="268"/>
                </a:cubicBezTo>
                <a:cubicBezTo>
                  <a:pt x="152978" y="197"/>
                  <a:pt x="153585" y="259"/>
                  <a:pt x="154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6" name="Google Shape;246;p8"/>
          <p:cNvSpPr/>
          <p:nvPr/>
        </p:nvSpPr>
        <p:spPr>
          <a:xfrm>
            <a:off x="0" y="0"/>
            <a:ext cx="1537840" cy="274636"/>
          </a:xfrm>
          <a:custGeom>
            <a:avLst/>
            <a:gdLst/>
            <a:ahLst/>
            <a:cxnLst/>
            <a:rect l="l" t="t" r="r" b="b"/>
            <a:pathLst>
              <a:path w="48005" h="8573" extrusionOk="0">
                <a:moveTo>
                  <a:pt x="1" y="1"/>
                </a:moveTo>
                <a:lnTo>
                  <a:pt x="1" y="7227"/>
                </a:lnTo>
                <a:cubicBezTo>
                  <a:pt x="1919" y="8047"/>
                  <a:pt x="3944" y="8377"/>
                  <a:pt x="6004" y="8484"/>
                </a:cubicBezTo>
                <a:cubicBezTo>
                  <a:pt x="7115" y="8544"/>
                  <a:pt x="8225" y="8573"/>
                  <a:pt x="9332" y="8573"/>
                </a:cubicBezTo>
                <a:cubicBezTo>
                  <a:pt x="13331" y="8573"/>
                  <a:pt x="17309" y="8207"/>
                  <a:pt x="21277" y="7655"/>
                </a:cubicBezTo>
                <a:cubicBezTo>
                  <a:pt x="25729" y="7039"/>
                  <a:pt x="30065" y="5897"/>
                  <a:pt x="34338" y="4532"/>
                </a:cubicBezTo>
                <a:cubicBezTo>
                  <a:pt x="38388" y="3248"/>
                  <a:pt x="42367" y="1794"/>
                  <a:pt x="46426" y="554"/>
                </a:cubicBezTo>
                <a:cubicBezTo>
                  <a:pt x="46961" y="384"/>
                  <a:pt x="47523" y="304"/>
                  <a:pt x="48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47" name="Google Shape;247;p8"/>
          <p:cNvGrpSpPr/>
          <p:nvPr/>
        </p:nvGrpSpPr>
        <p:grpSpPr>
          <a:xfrm>
            <a:off x="786075" y="137775"/>
            <a:ext cx="2432943" cy="323380"/>
            <a:chOff x="1243275" y="57550"/>
            <a:chExt cx="2432943" cy="323380"/>
          </a:xfrm>
        </p:grpSpPr>
        <p:sp>
          <p:nvSpPr>
            <p:cNvPr id="248" name="Google Shape;248;p8"/>
            <p:cNvSpPr/>
            <p:nvPr/>
          </p:nvSpPr>
          <p:spPr>
            <a:xfrm>
              <a:off x="1243275" y="32273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1469409"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1469409"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1469409" y="57550"/>
              <a:ext cx="58200" cy="5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1243275"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1695543"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1695543"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1921677" y="5755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1921677"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1921668"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2147802"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2147793"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2370452" y="32273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2370443" y="190140"/>
              <a:ext cx="58200" cy="5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2560402"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a:off x="2560402"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2766702"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2766702" y="1901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2973002" y="32273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2972993" y="190140"/>
              <a:ext cx="58200" cy="5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3199127" y="5755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3385602" y="32273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3385593" y="190140"/>
              <a:ext cx="58200" cy="58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3618018" y="190140"/>
              <a:ext cx="58200" cy="58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8"/>
          <p:cNvSpPr/>
          <p:nvPr/>
        </p:nvSpPr>
        <p:spPr>
          <a:xfrm rot="10800000">
            <a:off x="7366325" y="4826066"/>
            <a:ext cx="1777505" cy="317437"/>
          </a:xfrm>
          <a:custGeom>
            <a:avLst/>
            <a:gdLst/>
            <a:ahLst/>
            <a:cxnLst/>
            <a:rect l="l" t="t" r="r" b="b"/>
            <a:pathLst>
              <a:path w="48005" h="8573" extrusionOk="0">
                <a:moveTo>
                  <a:pt x="1" y="1"/>
                </a:moveTo>
                <a:lnTo>
                  <a:pt x="1" y="7227"/>
                </a:lnTo>
                <a:cubicBezTo>
                  <a:pt x="1919" y="8047"/>
                  <a:pt x="3944" y="8377"/>
                  <a:pt x="6004" y="8484"/>
                </a:cubicBezTo>
                <a:cubicBezTo>
                  <a:pt x="7115" y="8544"/>
                  <a:pt x="8225" y="8573"/>
                  <a:pt x="9332" y="8573"/>
                </a:cubicBezTo>
                <a:cubicBezTo>
                  <a:pt x="13331" y="8573"/>
                  <a:pt x="17309" y="8207"/>
                  <a:pt x="21277" y="7655"/>
                </a:cubicBezTo>
                <a:cubicBezTo>
                  <a:pt x="25729" y="7039"/>
                  <a:pt x="30065" y="5897"/>
                  <a:pt x="34338" y="4532"/>
                </a:cubicBezTo>
                <a:cubicBezTo>
                  <a:pt x="38388" y="3248"/>
                  <a:pt x="42367" y="1794"/>
                  <a:pt x="46426" y="554"/>
                </a:cubicBezTo>
                <a:cubicBezTo>
                  <a:pt x="46961" y="384"/>
                  <a:pt x="47523" y="304"/>
                  <a:pt x="48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73" name="Google Shape;273;p8"/>
          <p:cNvGrpSpPr/>
          <p:nvPr/>
        </p:nvGrpSpPr>
        <p:grpSpPr>
          <a:xfrm rot="5400000">
            <a:off x="8016783" y="391107"/>
            <a:ext cx="828219" cy="490022"/>
            <a:chOff x="844658" y="3526000"/>
            <a:chExt cx="876515" cy="518597"/>
          </a:xfrm>
        </p:grpSpPr>
        <p:grpSp>
          <p:nvGrpSpPr>
            <p:cNvPr id="274" name="Google Shape;274;p8"/>
            <p:cNvGrpSpPr/>
            <p:nvPr/>
          </p:nvGrpSpPr>
          <p:grpSpPr>
            <a:xfrm>
              <a:off x="844658" y="3526000"/>
              <a:ext cx="518965" cy="518597"/>
              <a:chOff x="3285550" y="1349075"/>
              <a:chExt cx="496475" cy="496075"/>
            </a:xfrm>
          </p:grpSpPr>
          <p:sp>
            <p:nvSpPr>
              <p:cNvPr id="275" name="Google Shape;275;p8"/>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8"/>
            <p:cNvGrpSpPr/>
            <p:nvPr/>
          </p:nvGrpSpPr>
          <p:grpSpPr>
            <a:xfrm>
              <a:off x="1202208" y="3526000"/>
              <a:ext cx="518965" cy="518597"/>
              <a:chOff x="3285550" y="1349075"/>
              <a:chExt cx="496475" cy="496075"/>
            </a:xfrm>
          </p:grpSpPr>
          <p:sp>
            <p:nvSpPr>
              <p:cNvPr id="292" name="Google Shape;292;p8"/>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8" name="Google Shape;308;p8"/>
          <p:cNvGrpSpPr/>
          <p:nvPr/>
        </p:nvGrpSpPr>
        <p:grpSpPr>
          <a:xfrm>
            <a:off x="416951" y="2827230"/>
            <a:ext cx="592295" cy="591867"/>
            <a:chOff x="3285550" y="1349075"/>
            <a:chExt cx="496475" cy="496075"/>
          </a:xfrm>
        </p:grpSpPr>
        <p:sp>
          <p:nvSpPr>
            <p:cNvPr id="309" name="Google Shape;309;p8"/>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8"/>
          <p:cNvSpPr/>
          <p:nvPr/>
        </p:nvSpPr>
        <p:spPr>
          <a:xfrm>
            <a:off x="713225" y="1050225"/>
            <a:ext cx="317700" cy="3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5960975" y="4604100"/>
            <a:ext cx="317700" cy="3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txBox="1">
            <a:spLocks noGrp="1"/>
          </p:cNvSpPr>
          <p:nvPr>
            <p:ph type="title"/>
          </p:nvPr>
        </p:nvSpPr>
        <p:spPr>
          <a:xfrm>
            <a:off x="2317950" y="1273275"/>
            <a:ext cx="4508100" cy="28719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91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8"/>
        <p:cNvGrpSpPr/>
        <p:nvPr/>
      </p:nvGrpSpPr>
      <p:grpSpPr>
        <a:xfrm>
          <a:off x="0" y="0"/>
          <a:ext cx="0" cy="0"/>
          <a:chOff x="0" y="0"/>
          <a:chExt cx="0" cy="0"/>
        </a:xfrm>
      </p:grpSpPr>
      <p:sp>
        <p:nvSpPr>
          <p:cNvPr id="329" name="Google Shape;329;p9"/>
          <p:cNvSpPr/>
          <p:nvPr/>
        </p:nvSpPr>
        <p:spPr>
          <a:xfrm flipH="1">
            <a:off x="-6018" y="317"/>
            <a:ext cx="4644446" cy="305758"/>
          </a:xfrm>
          <a:custGeom>
            <a:avLst/>
            <a:gdLst/>
            <a:ahLst/>
            <a:cxnLst/>
            <a:rect l="l" t="t" r="r" b="b"/>
            <a:pathLst>
              <a:path w="145003" h="9546" extrusionOk="0">
                <a:moveTo>
                  <a:pt x="0" y="1"/>
                </a:moveTo>
                <a:cubicBezTo>
                  <a:pt x="250" y="3150"/>
                  <a:pt x="1686" y="5585"/>
                  <a:pt x="4362" y="7262"/>
                </a:cubicBezTo>
                <a:cubicBezTo>
                  <a:pt x="6744" y="8752"/>
                  <a:pt x="9412" y="9287"/>
                  <a:pt x="12159" y="9466"/>
                </a:cubicBezTo>
                <a:cubicBezTo>
                  <a:pt x="12996" y="9520"/>
                  <a:pt x="13831" y="9545"/>
                  <a:pt x="14665" y="9545"/>
                </a:cubicBezTo>
                <a:cubicBezTo>
                  <a:pt x="18108" y="9545"/>
                  <a:pt x="21527" y="9111"/>
                  <a:pt x="24917" y="8458"/>
                </a:cubicBezTo>
                <a:cubicBezTo>
                  <a:pt x="30082" y="7450"/>
                  <a:pt x="35265" y="6566"/>
                  <a:pt x="40493" y="5897"/>
                </a:cubicBezTo>
                <a:cubicBezTo>
                  <a:pt x="45078" y="5317"/>
                  <a:pt x="49690" y="4916"/>
                  <a:pt x="54311" y="4702"/>
                </a:cubicBezTo>
                <a:cubicBezTo>
                  <a:pt x="56543" y="4596"/>
                  <a:pt x="58777" y="4547"/>
                  <a:pt x="61013" y="4547"/>
                </a:cubicBezTo>
                <a:cubicBezTo>
                  <a:pt x="63298" y="4547"/>
                  <a:pt x="65585" y="4598"/>
                  <a:pt x="67871" y="4693"/>
                </a:cubicBezTo>
                <a:cubicBezTo>
                  <a:pt x="69736" y="4773"/>
                  <a:pt x="71609" y="4889"/>
                  <a:pt x="73474" y="5050"/>
                </a:cubicBezTo>
                <a:cubicBezTo>
                  <a:pt x="76034" y="5264"/>
                  <a:pt x="78586" y="5523"/>
                  <a:pt x="81137" y="5781"/>
                </a:cubicBezTo>
                <a:cubicBezTo>
                  <a:pt x="83269" y="6004"/>
                  <a:pt x="85383" y="6263"/>
                  <a:pt x="87516" y="6504"/>
                </a:cubicBezTo>
                <a:cubicBezTo>
                  <a:pt x="89665" y="6745"/>
                  <a:pt x="91815" y="7004"/>
                  <a:pt x="93965" y="7209"/>
                </a:cubicBezTo>
                <a:cubicBezTo>
                  <a:pt x="96472" y="7459"/>
                  <a:pt x="98979" y="7637"/>
                  <a:pt x="101486" y="7771"/>
                </a:cubicBezTo>
                <a:cubicBezTo>
                  <a:pt x="102998" y="7850"/>
                  <a:pt x="104510" y="7885"/>
                  <a:pt x="106021" y="7885"/>
                </a:cubicBezTo>
                <a:cubicBezTo>
                  <a:pt x="108442" y="7885"/>
                  <a:pt x="110863" y="7794"/>
                  <a:pt x="113279" y="7646"/>
                </a:cubicBezTo>
                <a:cubicBezTo>
                  <a:pt x="116295" y="7467"/>
                  <a:pt x="119310" y="7271"/>
                  <a:pt x="122325" y="7066"/>
                </a:cubicBezTo>
                <a:cubicBezTo>
                  <a:pt x="124779" y="6897"/>
                  <a:pt x="127232" y="6727"/>
                  <a:pt x="129685" y="6531"/>
                </a:cubicBezTo>
                <a:cubicBezTo>
                  <a:pt x="132406" y="6299"/>
                  <a:pt x="135118" y="6040"/>
                  <a:pt x="137830" y="5790"/>
                </a:cubicBezTo>
                <a:cubicBezTo>
                  <a:pt x="140230" y="5558"/>
                  <a:pt x="142621" y="5317"/>
                  <a:pt x="145003" y="4978"/>
                </a:cubicBezTo>
                <a:lnTo>
                  <a:pt x="145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flipH="1">
            <a:off x="2853684" y="4928388"/>
            <a:ext cx="6285183" cy="215274"/>
          </a:xfrm>
          <a:custGeom>
            <a:avLst/>
            <a:gdLst/>
            <a:ahLst/>
            <a:cxnLst/>
            <a:rect l="l" t="t" r="r" b="b"/>
            <a:pathLst>
              <a:path w="196228" h="6721" extrusionOk="0">
                <a:moveTo>
                  <a:pt x="30642" y="1"/>
                </a:moveTo>
                <a:cubicBezTo>
                  <a:pt x="30545" y="1"/>
                  <a:pt x="30447" y="2"/>
                  <a:pt x="30350" y="3"/>
                </a:cubicBezTo>
                <a:cubicBezTo>
                  <a:pt x="25024" y="83"/>
                  <a:pt x="19716" y="351"/>
                  <a:pt x="14435" y="1082"/>
                </a:cubicBezTo>
                <a:cubicBezTo>
                  <a:pt x="10590" y="1609"/>
                  <a:pt x="6798" y="2358"/>
                  <a:pt x="3069" y="3402"/>
                </a:cubicBezTo>
                <a:cubicBezTo>
                  <a:pt x="2043" y="3696"/>
                  <a:pt x="1053" y="4116"/>
                  <a:pt x="1" y="4312"/>
                </a:cubicBezTo>
                <a:lnTo>
                  <a:pt x="1" y="6721"/>
                </a:lnTo>
                <a:lnTo>
                  <a:pt x="196228" y="6721"/>
                </a:lnTo>
                <a:cubicBezTo>
                  <a:pt x="195309" y="6221"/>
                  <a:pt x="194274" y="6043"/>
                  <a:pt x="193275" y="5775"/>
                </a:cubicBezTo>
                <a:cubicBezTo>
                  <a:pt x="184818" y="3464"/>
                  <a:pt x="176173" y="2251"/>
                  <a:pt x="167449" y="1600"/>
                </a:cubicBezTo>
                <a:cubicBezTo>
                  <a:pt x="163470" y="1305"/>
                  <a:pt x="159491" y="1181"/>
                  <a:pt x="155503" y="1163"/>
                </a:cubicBezTo>
                <a:cubicBezTo>
                  <a:pt x="155282" y="1162"/>
                  <a:pt x="155060" y="1162"/>
                  <a:pt x="154839" y="1162"/>
                </a:cubicBezTo>
                <a:cubicBezTo>
                  <a:pt x="149066" y="1162"/>
                  <a:pt x="143301" y="1386"/>
                  <a:pt x="137545" y="1859"/>
                </a:cubicBezTo>
                <a:cubicBezTo>
                  <a:pt x="134485" y="2108"/>
                  <a:pt x="131425" y="2376"/>
                  <a:pt x="128374" y="2760"/>
                </a:cubicBezTo>
                <a:cubicBezTo>
                  <a:pt x="124494" y="3241"/>
                  <a:pt x="120622" y="3687"/>
                  <a:pt x="116724" y="3955"/>
                </a:cubicBezTo>
                <a:cubicBezTo>
                  <a:pt x="112352" y="4249"/>
                  <a:pt x="107963" y="4392"/>
                  <a:pt x="103574" y="4455"/>
                </a:cubicBezTo>
                <a:cubicBezTo>
                  <a:pt x="102411" y="4470"/>
                  <a:pt x="101247" y="4477"/>
                  <a:pt x="100083" y="4477"/>
                </a:cubicBezTo>
                <a:cubicBezTo>
                  <a:pt x="94536" y="4477"/>
                  <a:pt x="88984" y="4315"/>
                  <a:pt x="83439" y="4116"/>
                </a:cubicBezTo>
                <a:cubicBezTo>
                  <a:pt x="81137" y="4026"/>
                  <a:pt x="78845" y="3910"/>
                  <a:pt x="76552" y="3777"/>
                </a:cubicBezTo>
                <a:cubicBezTo>
                  <a:pt x="73394" y="3598"/>
                  <a:pt x="70254" y="3384"/>
                  <a:pt x="67105" y="3179"/>
                </a:cubicBezTo>
                <a:cubicBezTo>
                  <a:pt x="65445" y="3063"/>
                  <a:pt x="63795" y="2938"/>
                  <a:pt x="62145" y="2804"/>
                </a:cubicBezTo>
                <a:cubicBezTo>
                  <a:pt x="59825" y="2617"/>
                  <a:pt x="57506" y="2421"/>
                  <a:pt x="55186" y="2224"/>
                </a:cubicBezTo>
                <a:cubicBezTo>
                  <a:pt x="53161" y="2046"/>
                  <a:pt x="51136" y="1867"/>
                  <a:pt x="49120" y="1680"/>
                </a:cubicBezTo>
                <a:cubicBezTo>
                  <a:pt x="46586" y="1439"/>
                  <a:pt x="44062" y="1189"/>
                  <a:pt x="41537" y="940"/>
                </a:cubicBezTo>
                <a:cubicBezTo>
                  <a:pt x="39619" y="752"/>
                  <a:pt x="37710" y="547"/>
                  <a:pt x="35792" y="378"/>
                </a:cubicBezTo>
                <a:cubicBezTo>
                  <a:pt x="34078" y="217"/>
                  <a:pt x="32364" y="1"/>
                  <a:pt x="30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flipH="1">
            <a:off x="2853684" y="4928388"/>
            <a:ext cx="6285183" cy="215274"/>
          </a:xfrm>
          <a:custGeom>
            <a:avLst/>
            <a:gdLst/>
            <a:ahLst/>
            <a:cxnLst/>
            <a:rect l="l" t="t" r="r" b="b"/>
            <a:pathLst>
              <a:path w="196228" h="6721" extrusionOk="0">
                <a:moveTo>
                  <a:pt x="30642" y="1"/>
                </a:moveTo>
                <a:cubicBezTo>
                  <a:pt x="30545" y="1"/>
                  <a:pt x="30447" y="2"/>
                  <a:pt x="30350" y="3"/>
                </a:cubicBezTo>
                <a:cubicBezTo>
                  <a:pt x="25024" y="83"/>
                  <a:pt x="19716" y="351"/>
                  <a:pt x="14435" y="1082"/>
                </a:cubicBezTo>
                <a:cubicBezTo>
                  <a:pt x="10590" y="1609"/>
                  <a:pt x="6798" y="2358"/>
                  <a:pt x="3069" y="3402"/>
                </a:cubicBezTo>
                <a:cubicBezTo>
                  <a:pt x="2043" y="3696"/>
                  <a:pt x="1053" y="4116"/>
                  <a:pt x="1" y="4312"/>
                </a:cubicBezTo>
                <a:lnTo>
                  <a:pt x="1" y="6721"/>
                </a:lnTo>
                <a:lnTo>
                  <a:pt x="196228" y="6721"/>
                </a:lnTo>
                <a:cubicBezTo>
                  <a:pt x="195309" y="6221"/>
                  <a:pt x="194274" y="6043"/>
                  <a:pt x="193275" y="5775"/>
                </a:cubicBezTo>
                <a:cubicBezTo>
                  <a:pt x="184818" y="3464"/>
                  <a:pt x="176173" y="2251"/>
                  <a:pt x="167449" y="1600"/>
                </a:cubicBezTo>
                <a:cubicBezTo>
                  <a:pt x="163470" y="1305"/>
                  <a:pt x="159491" y="1181"/>
                  <a:pt x="155503" y="1163"/>
                </a:cubicBezTo>
                <a:cubicBezTo>
                  <a:pt x="155282" y="1162"/>
                  <a:pt x="155060" y="1162"/>
                  <a:pt x="154839" y="1162"/>
                </a:cubicBezTo>
                <a:cubicBezTo>
                  <a:pt x="149066" y="1162"/>
                  <a:pt x="143301" y="1386"/>
                  <a:pt x="137545" y="1859"/>
                </a:cubicBezTo>
                <a:cubicBezTo>
                  <a:pt x="134485" y="2108"/>
                  <a:pt x="131425" y="2376"/>
                  <a:pt x="128374" y="2760"/>
                </a:cubicBezTo>
                <a:cubicBezTo>
                  <a:pt x="124494" y="3241"/>
                  <a:pt x="120622" y="3687"/>
                  <a:pt x="116724" y="3955"/>
                </a:cubicBezTo>
                <a:cubicBezTo>
                  <a:pt x="112352" y="4249"/>
                  <a:pt x="107963" y="4392"/>
                  <a:pt x="103574" y="4455"/>
                </a:cubicBezTo>
                <a:cubicBezTo>
                  <a:pt x="102411" y="4470"/>
                  <a:pt x="101247" y="4477"/>
                  <a:pt x="100083" y="4477"/>
                </a:cubicBezTo>
                <a:cubicBezTo>
                  <a:pt x="94536" y="4477"/>
                  <a:pt x="88984" y="4315"/>
                  <a:pt x="83439" y="4116"/>
                </a:cubicBezTo>
                <a:cubicBezTo>
                  <a:pt x="81137" y="4026"/>
                  <a:pt x="78845" y="3910"/>
                  <a:pt x="76552" y="3777"/>
                </a:cubicBezTo>
                <a:cubicBezTo>
                  <a:pt x="73394" y="3598"/>
                  <a:pt x="70254" y="3384"/>
                  <a:pt x="67105" y="3179"/>
                </a:cubicBezTo>
                <a:cubicBezTo>
                  <a:pt x="65445" y="3063"/>
                  <a:pt x="63795" y="2938"/>
                  <a:pt x="62145" y="2804"/>
                </a:cubicBezTo>
                <a:cubicBezTo>
                  <a:pt x="59825" y="2617"/>
                  <a:pt x="57506" y="2421"/>
                  <a:pt x="55186" y="2224"/>
                </a:cubicBezTo>
                <a:cubicBezTo>
                  <a:pt x="53161" y="2046"/>
                  <a:pt x="51136" y="1867"/>
                  <a:pt x="49120" y="1680"/>
                </a:cubicBezTo>
                <a:cubicBezTo>
                  <a:pt x="46586" y="1439"/>
                  <a:pt x="44062" y="1189"/>
                  <a:pt x="41537" y="940"/>
                </a:cubicBezTo>
                <a:cubicBezTo>
                  <a:pt x="39619" y="752"/>
                  <a:pt x="37710" y="547"/>
                  <a:pt x="35792" y="378"/>
                </a:cubicBezTo>
                <a:cubicBezTo>
                  <a:pt x="34078" y="217"/>
                  <a:pt x="32364" y="1"/>
                  <a:pt x="30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a:off x="729825" y="539400"/>
            <a:ext cx="2141300" cy="111400"/>
            <a:chOff x="729825" y="539400"/>
            <a:chExt cx="2141300" cy="111400"/>
          </a:xfrm>
        </p:grpSpPr>
        <p:sp>
          <p:nvSpPr>
            <p:cNvPr id="333" name="Google Shape;333;p9"/>
            <p:cNvSpPr/>
            <p:nvPr/>
          </p:nvSpPr>
          <p:spPr>
            <a:xfrm>
              <a:off x="729825" y="539400"/>
              <a:ext cx="1842000" cy="3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 name="Google Shape;334;p9"/>
            <p:cNvCxnSpPr/>
            <p:nvPr/>
          </p:nvCxnSpPr>
          <p:spPr>
            <a:xfrm>
              <a:off x="1029125" y="650800"/>
              <a:ext cx="1842000" cy="0"/>
            </a:xfrm>
            <a:prstGeom prst="straightConnector1">
              <a:avLst/>
            </a:prstGeom>
            <a:noFill/>
            <a:ln w="9525" cap="flat" cmpd="sng">
              <a:solidFill>
                <a:schemeClr val="lt2"/>
              </a:solidFill>
              <a:prstDash val="dot"/>
              <a:round/>
              <a:headEnd type="none" w="med" len="med"/>
              <a:tailEnd type="none" w="med" len="med"/>
            </a:ln>
          </p:spPr>
        </p:cxnSp>
      </p:grpSp>
      <p:sp>
        <p:nvSpPr>
          <p:cNvPr id="335" name="Google Shape;335;p9"/>
          <p:cNvSpPr/>
          <p:nvPr/>
        </p:nvSpPr>
        <p:spPr>
          <a:xfrm>
            <a:off x="4061375" y="650800"/>
            <a:ext cx="215400" cy="215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txBox="1">
            <a:spLocks noGrp="1"/>
          </p:cNvSpPr>
          <p:nvPr>
            <p:ph type="title"/>
          </p:nvPr>
        </p:nvSpPr>
        <p:spPr>
          <a:xfrm>
            <a:off x="713100" y="1478400"/>
            <a:ext cx="3709200" cy="841800"/>
          </a:xfrm>
          <a:prstGeom prst="rect">
            <a:avLst/>
          </a:prstGeom>
        </p:spPr>
        <p:txBody>
          <a:bodyPr spcFirstLastPara="1" wrap="square" lIns="0" tIns="0" rIns="0" bIns="0" anchor="ctr" anchorCtr="0">
            <a:noAutofit/>
          </a:bodyPr>
          <a:lstStyle>
            <a:lvl1pPr lvl="0" algn="l"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7" name="Google Shape;337;p9"/>
          <p:cNvSpPr txBox="1">
            <a:spLocks noGrp="1"/>
          </p:cNvSpPr>
          <p:nvPr>
            <p:ph type="subTitle" idx="1"/>
          </p:nvPr>
        </p:nvSpPr>
        <p:spPr>
          <a:xfrm>
            <a:off x="713100" y="2167800"/>
            <a:ext cx="3709200" cy="1497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1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16"/>
        <p:cNvGrpSpPr/>
        <p:nvPr/>
      </p:nvGrpSpPr>
      <p:grpSpPr>
        <a:xfrm>
          <a:off x="0" y="0"/>
          <a:ext cx="0" cy="0"/>
          <a:chOff x="0" y="0"/>
          <a:chExt cx="0" cy="0"/>
        </a:xfrm>
      </p:grpSpPr>
      <p:sp>
        <p:nvSpPr>
          <p:cNvPr id="417" name="Google Shape;417;p13"/>
          <p:cNvSpPr/>
          <p:nvPr/>
        </p:nvSpPr>
        <p:spPr>
          <a:xfrm rot="10800000">
            <a:off x="4057000" y="4"/>
            <a:ext cx="5087030" cy="828233"/>
          </a:xfrm>
          <a:custGeom>
            <a:avLst/>
            <a:gdLst/>
            <a:ahLst/>
            <a:cxnLst/>
            <a:rect l="l" t="t" r="r" b="b"/>
            <a:pathLst>
              <a:path w="158796" h="25854" extrusionOk="0">
                <a:moveTo>
                  <a:pt x="1" y="1"/>
                </a:moveTo>
                <a:lnTo>
                  <a:pt x="1" y="25854"/>
                </a:lnTo>
                <a:lnTo>
                  <a:pt x="158795" y="25854"/>
                </a:lnTo>
                <a:cubicBezTo>
                  <a:pt x="158617" y="25524"/>
                  <a:pt x="158260" y="25417"/>
                  <a:pt x="157974" y="25247"/>
                </a:cubicBezTo>
                <a:cubicBezTo>
                  <a:pt x="153407" y="22571"/>
                  <a:pt x="148563" y="20546"/>
                  <a:pt x="143478" y="19109"/>
                </a:cubicBezTo>
                <a:cubicBezTo>
                  <a:pt x="138372" y="17678"/>
                  <a:pt x="133211" y="16966"/>
                  <a:pt x="127994" y="16966"/>
                </a:cubicBezTo>
                <a:cubicBezTo>
                  <a:pt x="125699" y="16966"/>
                  <a:pt x="123394" y="17103"/>
                  <a:pt x="121077" y="17379"/>
                </a:cubicBezTo>
                <a:cubicBezTo>
                  <a:pt x="117607" y="17798"/>
                  <a:pt x="114119" y="18128"/>
                  <a:pt x="110630" y="18431"/>
                </a:cubicBezTo>
                <a:cubicBezTo>
                  <a:pt x="107303" y="18717"/>
                  <a:pt x="103966" y="18958"/>
                  <a:pt x="100630" y="19154"/>
                </a:cubicBezTo>
                <a:cubicBezTo>
                  <a:pt x="95554" y="19457"/>
                  <a:pt x="90478" y="19671"/>
                  <a:pt x="85402" y="19734"/>
                </a:cubicBezTo>
                <a:cubicBezTo>
                  <a:pt x="83989" y="19753"/>
                  <a:pt x="82576" y="19763"/>
                  <a:pt x="81163" y="19763"/>
                </a:cubicBezTo>
                <a:cubicBezTo>
                  <a:pt x="75969" y="19763"/>
                  <a:pt x="70778" y="19626"/>
                  <a:pt x="65588" y="19297"/>
                </a:cubicBezTo>
                <a:cubicBezTo>
                  <a:pt x="62091" y="19083"/>
                  <a:pt x="58603" y="18806"/>
                  <a:pt x="55124" y="18422"/>
                </a:cubicBezTo>
                <a:cubicBezTo>
                  <a:pt x="51163" y="17985"/>
                  <a:pt x="47229" y="17423"/>
                  <a:pt x="43303" y="16719"/>
                </a:cubicBezTo>
                <a:cubicBezTo>
                  <a:pt x="37442" y="15666"/>
                  <a:pt x="31652" y="14310"/>
                  <a:pt x="25970" y="12499"/>
                </a:cubicBezTo>
                <a:cubicBezTo>
                  <a:pt x="19716" y="10501"/>
                  <a:pt x="13685" y="7985"/>
                  <a:pt x="7967" y="4756"/>
                </a:cubicBezTo>
                <a:cubicBezTo>
                  <a:pt x="5657" y="3453"/>
                  <a:pt x="3426" y="2026"/>
                  <a:pt x="1196" y="607"/>
                </a:cubicBezTo>
                <a:cubicBezTo>
                  <a:pt x="821" y="366"/>
                  <a:pt x="491" y="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18" name="Google Shape;418;p13"/>
          <p:cNvGrpSpPr/>
          <p:nvPr/>
        </p:nvGrpSpPr>
        <p:grpSpPr>
          <a:xfrm rot="5400000">
            <a:off x="-400811" y="3249134"/>
            <a:ext cx="1472837" cy="118070"/>
            <a:chOff x="360600" y="4817825"/>
            <a:chExt cx="2219800" cy="125700"/>
          </a:xfrm>
        </p:grpSpPr>
        <p:sp>
          <p:nvSpPr>
            <p:cNvPr id="419" name="Google Shape;419;p13"/>
            <p:cNvSpPr/>
            <p:nvPr/>
          </p:nvSpPr>
          <p:spPr>
            <a:xfrm rot="5400000">
              <a:off x="1594450" y="4826375"/>
              <a:ext cx="125700" cy="1086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3"/>
            <p:cNvSpPr/>
            <p:nvPr/>
          </p:nvSpPr>
          <p:spPr>
            <a:xfrm rot="5400000">
              <a:off x="18116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rot="5400000">
              <a:off x="20288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rot="5400000">
              <a:off x="2246050" y="4826375"/>
              <a:ext cx="125700" cy="108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3"/>
            <p:cNvSpPr/>
            <p:nvPr/>
          </p:nvSpPr>
          <p:spPr>
            <a:xfrm rot="5400000">
              <a:off x="13772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3"/>
            <p:cNvSpPr/>
            <p:nvPr/>
          </p:nvSpPr>
          <p:spPr>
            <a:xfrm rot="5400000">
              <a:off x="11600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3"/>
            <p:cNvSpPr/>
            <p:nvPr/>
          </p:nvSpPr>
          <p:spPr>
            <a:xfrm rot="5400000">
              <a:off x="9428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3"/>
            <p:cNvSpPr/>
            <p:nvPr/>
          </p:nvSpPr>
          <p:spPr>
            <a:xfrm rot="5400000">
              <a:off x="725650" y="4826375"/>
              <a:ext cx="125700" cy="1086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3"/>
            <p:cNvSpPr/>
            <p:nvPr/>
          </p:nvSpPr>
          <p:spPr>
            <a:xfrm rot="5400000">
              <a:off x="3520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3"/>
            <p:cNvSpPr/>
            <p:nvPr/>
          </p:nvSpPr>
          <p:spPr>
            <a:xfrm rot="5400000">
              <a:off x="2463250" y="4826375"/>
              <a:ext cx="125700" cy="108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13"/>
          <p:cNvSpPr txBox="1">
            <a:spLocks noGrp="1"/>
          </p:cNvSpPr>
          <p:nvPr>
            <p:ph type="title"/>
          </p:nvPr>
        </p:nvSpPr>
        <p:spPr>
          <a:xfrm>
            <a:off x="720000" y="539400"/>
            <a:ext cx="3985500" cy="478200"/>
          </a:xfrm>
          <a:prstGeom prst="rect">
            <a:avLst/>
          </a:prstGeom>
        </p:spPr>
        <p:txBody>
          <a:bodyPr spcFirstLastPara="1" wrap="square" lIns="0" tIns="0" rIns="0" bIns="0"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0" name="Google Shape;430;p13"/>
          <p:cNvSpPr txBox="1">
            <a:spLocks noGrp="1"/>
          </p:cNvSpPr>
          <p:nvPr>
            <p:ph type="title" idx="2"/>
          </p:nvPr>
        </p:nvSpPr>
        <p:spPr>
          <a:xfrm>
            <a:off x="719985" y="1907809"/>
            <a:ext cx="16464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1" name="Google Shape;431;p13"/>
          <p:cNvSpPr txBox="1">
            <a:spLocks noGrp="1"/>
          </p:cNvSpPr>
          <p:nvPr>
            <p:ph type="subTitle" idx="1"/>
          </p:nvPr>
        </p:nvSpPr>
        <p:spPr>
          <a:xfrm>
            <a:off x="719985" y="2435504"/>
            <a:ext cx="1646400" cy="527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432" name="Google Shape;432;p13"/>
          <p:cNvSpPr txBox="1">
            <a:spLocks noGrp="1"/>
          </p:cNvSpPr>
          <p:nvPr>
            <p:ph type="title" idx="3"/>
          </p:nvPr>
        </p:nvSpPr>
        <p:spPr>
          <a:xfrm>
            <a:off x="3059133" y="1907809"/>
            <a:ext cx="16464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3" name="Google Shape;433;p13"/>
          <p:cNvSpPr txBox="1">
            <a:spLocks noGrp="1"/>
          </p:cNvSpPr>
          <p:nvPr>
            <p:ph type="subTitle" idx="4"/>
          </p:nvPr>
        </p:nvSpPr>
        <p:spPr>
          <a:xfrm>
            <a:off x="3059135" y="2435504"/>
            <a:ext cx="1646400" cy="527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434" name="Google Shape;434;p13"/>
          <p:cNvSpPr txBox="1">
            <a:spLocks noGrp="1"/>
          </p:cNvSpPr>
          <p:nvPr>
            <p:ph type="title" idx="5"/>
          </p:nvPr>
        </p:nvSpPr>
        <p:spPr>
          <a:xfrm>
            <a:off x="720004" y="3590321"/>
            <a:ext cx="16464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5" name="Google Shape;435;p13"/>
          <p:cNvSpPr txBox="1">
            <a:spLocks noGrp="1"/>
          </p:cNvSpPr>
          <p:nvPr>
            <p:ph type="subTitle" idx="6"/>
          </p:nvPr>
        </p:nvSpPr>
        <p:spPr>
          <a:xfrm>
            <a:off x="720004" y="4118032"/>
            <a:ext cx="1646400" cy="533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436" name="Google Shape;436;p13"/>
          <p:cNvSpPr txBox="1">
            <a:spLocks noGrp="1"/>
          </p:cNvSpPr>
          <p:nvPr>
            <p:ph type="title" idx="7"/>
          </p:nvPr>
        </p:nvSpPr>
        <p:spPr>
          <a:xfrm>
            <a:off x="3059152" y="3609459"/>
            <a:ext cx="16464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7" name="Google Shape;437;p13"/>
          <p:cNvSpPr txBox="1">
            <a:spLocks noGrp="1"/>
          </p:cNvSpPr>
          <p:nvPr>
            <p:ph type="subTitle" idx="8"/>
          </p:nvPr>
        </p:nvSpPr>
        <p:spPr>
          <a:xfrm>
            <a:off x="3059151" y="4137154"/>
            <a:ext cx="1646400" cy="527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438" name="Google Shape;438;p13"/>
          <p:cNvSpPr txBox="1">
            <a:spLocks noGrp="1"/>
          </p:cNvSpPr>
          <p:nvPr>
            <p:ph type="title" idx="9" hasCustomPrompt="1"/>
          </p:nvPr>
        </p:nvSpPr>
        <p:spPr>
          <a:xfrm>
            <a:off x="1319785" y="1345763"/>
            <a:ext cx="446700" cy="556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solidFill>
                  <a:srgbClr val="10112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39" name="Google Shape;439;p13"/>
          <p:cNvSpPr txBox="1">
            <a:spLocks noGrp="1"/>
          </p:cNvSpPr>
          <p:nvPr>
            <p:ph type="title" idx="13" hasCustomPrompt="1"/>
          </p:nvPr>
        </p:nvSpPr>
        <p:spPr>
          <a:xfrm>
            <a:off x="3625681" y="1345763"/>
            <a:ext cx="446700" cy="556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solidFill>
                  <a:srgbClr val="10112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40" name="Google Shape;440;p13"/>
          <p:cNvSpPr txBox="1">
            <a:spLocks noGrp="1"/>
          </p:cNvSpPr>
          <p:nvPr>
            <p:ph type="title" idx="14" hasCustomPrompt="1"/>
          </p:nvPr>
        </p:nvSpPr>
        <p:spPr>
          <a:xfrm>
            <a:off x="1319802" y="3034372"/>
            <a:ext cx="446700" cy="556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solidFill>
                  <a:srgbClr val="10112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41" name="Google Shape;441;p13"/>
          <p:cNvSpPr txBox="1">
            <a:spLocks noGrp="1"/>
          </p:cNvSpPr>
          <p:nvPr>
            <p:ph type="title" idx="15" hasCustomPrompt="1"/>
          </p:nvPr>
        </p:nvSpPr>
        <p:spPr>
          <a:xfrm>
            <a:off x="3625698" y="3058574"/>
            <a:ext cx="446700" cy="5568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3000">
                <a:solidFill>
                  <a:srgbClr val="10112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648"/>
        <p:cNvGrpSpPr/>
        <p:nvPr/>
      </p:nvGrpSpPr>
      <p:grpSpPr>
        <a:xfrm>
          <a:off x="0" y="0"/>
          <a:ext cx="0" cy="0"/>
          <a:chOff x="0" y="0"/>
          <a:chExt cx="0" cy="0"/>
        </a:xfrm>
      </p:grpSpPr>
      <p:grpSp>
        <p:nvGrpSpPr>
          <p:cNvPr id="649" name="Google Shape;649;p18"/>
          <p:cNvGrpSpPr/>
          <p:nvPr/>
        </p:nvGrpSpPr>
        <p:grpSpPr>
          <a:xfrm rot="10800000">
            <a:off x="-9" y="-33"/>
            <a:ext cx="9144885" cy="5143345"/>
            <a:chOff x="242125" y="854375"/>
            <a:chExt cx="7137750" cy="4014475"/>
          </a:xfrm>
        </p:grpSpPr>
        <p:sp>
          <p:nvSpPr>
            <p:cNvPr id="650" name="Google Shape;650;p18"/>
            <p:cNvSpPr/>
            <p:nvPr/>
          </p:nvSpPr>
          <p:spPr>
            <a:xfrm>
              <a:off x="3754800" y="854375"/>
              <a:ext cx="3625075" cy="238650"/>
            </a:xfrm>
            <a:custGeom>
              <a:avLst/>
              <a:gdLst/>
              <a:ahLst/>
              <a:cxnLst/>
              <a:rect l="l" t="t" r="r" b="b"/>
              <a:pathLst>
                <a:path w="145003" h="9546" extrusionOk="0">
                  <a:moveTo>
                    <a:pt x="0" y="1"/>
                  </a:moveTo>
                  <a:cubicBezTo>
                    <a:pt x="250" y="3150"/>
                    <a:pt x="1686" y="5585"/>
                    <a:pt x="4362" y="7262"/>
                  </a:cubicBezTo>
                  <a:cubicBezTo>
                    <a:pt x="6744" y="8752"/>
                    <a:pt x="9412" y="9287"/>
                    <a:pt x="12159" y="9466"/>
                  </a:cubicBezTo>
                  <a:cubicBezTo>
                    <a:pt x="12996" y="9520"/>
                    <a:pt x="13831" y="9545"/>
                    <a:pt x="14665" y="9545"/>
                  </a:cubicBezTo>
                  <a:cubicBezTo>
                    <a:pt x="18108" y="9545"/>
                    <a:pt x="21527" y="9111"/>
                    <a:pt x="24917" y="8458"/>
                  </a:cubicBezTo>
                  <a:cubicBezTo>
                    <a:pt x="30082" y="7450"/>
                    <a:pt x="35265" y="6566"/>
                    <a:pt x="40493" y="5897"/>
                  </a:cubicBezTo>
                  <a:cubicBezTo>
                    <a:pt x="45078" y="5317"/>
                    <a:pt x="49690" y="4916"/>
                    <a:pt x="54311" y="4702"/>
                  </a:cubicBezTo>
                  <a:cubicBezTo>
                    <a:pt x="56543" y="4596"/>
                    <a:pt x="58777" y="4547"/>
                    <a:pt x="61013" y="4547"/>
                  </a:cubicBezTo>
                  <a:cubicBezTo>
                    <a:pt x="63298" y="4547"/>
                    <a:pt x="65585" y="4598"/>
                    <a:pt x="67871" y="4693"/>
                  </a:cubicBezTo>
                  <a:cubicBezTo>
                    <a:pt x="69736" y="4773"/>
                    <a:pt x="71609" y="4889"/>
                    <a:pt x="73474" y="5050"/>
                  </a:cubicBezTo>
                  <a:cubicBezTo>
                    <a:pt x="76034" y="5264"/>
                    <a:pt x="78586" y="5523"/>
                    <a:pt x="81137" y="5781"/>
                  </a:cubicBezTo>
                  <a:cubicBezTo>
                    <a:pt x="83269" y="6004"/>
                    <a:pt x="85383" y="6263"/>
                    <a:pt x="87516" y="6504"/>
                  </a:cubicBezTo>
                  <a:cubicBezTo>
                    <a:pt x="89665" y="6745"/>
                    <a:pt x="91815" y="7004"/>
                    <a:pt x="93965" y="7209"/>
                  </a:cubicBezTo>
                  <a:cubicBezTo>
                    <a:pt x="96472" y="7459"/>
                    <a:pt x="98979" y="7637"/>
                    <a:pt x="101486" y="7771"/>
                  </a:cubicBezTo>
                  <a:cubicBezTo>
                    <a:pt x="102998" y="7850"/>
                    <a:pt x="104510" y="7885"/>
                    <a:pt x="106021" y="7885"/>
                  </a:cubicBezTo>
                  <a:cubicBezTo>
                    <a:pt x="108442" y="7885"/>
                    <a:pt x="110863" y="7794"/>
                    <a:pt x="113279" y="7646"/>
                  </a:cubicBezTo>
                  <a:cubicBezTo>
                    <a:pt x="116295" y="7467"/>
                    <a:pt x="119310" y="7271"/>
                    <a:pt x="122325" y="7066"/>
                  </a:cubicBezTo>
                  <a:cubicBezTo>
                    <a:pt x="124779" y="6897"/>
                    <a:pt x="127232" y="6727"/>
                    <a:pt x="129685" y="6531"/>
                  </a:cubicBezTo>
                  <a:cubicBezTo>
                    <a:pt x="132406" y="6299"/>
                    <a:pt x="135118" y="6040"/>
                    <a:pt x="137830" y="5790"/>
                  </a:cubicBezTo>
                  <a:cubicBezTo>
                    <a:pt x="140230" y="5558"/>
                    <a:pt x="142621" y="5317"/>
                    <a:pt x="145003" y="4978"/>
                  </a:cubicBezTo>
                  <a:lnTo>
                    <a:pt x="145003" y="1"/>
                  </a:ln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1" name="Google Shape;651;p18"/>
            <p:cNvSpPr/>
            <p:nvPr/>
          </p:nvSpPr>
          <p:spPr>
            <a:xfrm>
              <a:off x="242125" y="4700825"/>
              <a:ext cx="4905700" cy="168025"/>
            </a:xfrm>
            <a:custGeom>
              <a:avLst/>
              <a:gdLst/>
              <a:ahLst/>
              <a:cxnLst/>
              <a:rect l="l" t="t" r="r" b="b"/>
              <a:pathLst>
                <a:path w="196228" h="6721" extrusionOk="0">
                  <a:moveTo>
                    <a:pt x="30642" y="1"/>
                  </a:moveTo>
                  <a:cubicBezTo>
                    <a:pt x="30545" y="1"/>
                    <a:pt x="30447" y="2"/>
                    <a:pt x="30350" y="3"/>
                  </a:cubicBezTo>
                  <a:cubicBezTo>
                    <a:pt x="25024" y="83"/>
                    <a:pt x="19716" y="351"/>
                    <a:pt x="14435" y="1082"/>
                  </a:cubicBezTo>
                  <a:cubicBezTo>
                    <a:pt x="10590" y="1609"/>
                    <a:pt x="6798" y="2358"/>
                    <a:pt x="3069" y="3402"/>
                  </a:cubicBezTo>
                  <a:cubicBezTo>
                    <a:pt x="2043" y="3696"/>
                    <a:pt x="1053" y="4116"/>
                    <a:pt x="1" y="4312"/>
                  </a:cubicBezTo>
                  <a:lnTo>
                    <a:pt x="1" y="6721"/>
                  </a:lnTo>
                  <a:lnTo>
                    <a:pt x="196228" y="6721"/>
                  </a:lnTo>
                  <a:cubicBezTo>
                    <a:pt x="195309" y="6221"/>
                    <a:pt x="194274" y="6043"/>
                    <a:pt x="193275" y="5775"/>
                  </a:cubicBezTo>
                  <a:cubicBezTo>
                    <a:pt x="184818" y="3464"/>
                    <a:pt x="176173" y="2251"/>
                    <a:pt x="167449" y="1600"/>
                  </a:cubicBezTo>
                  <a:cubicBezTo>
                    <a:pt x="163470" y="1305"/>
                    <a:pt x="159491" y="1181"/>
                    <a:pt x="155503" y="1163"/>
                  </a:cubicBezTo>
                  <a:cubicBezTo>
                    <a:pt x="155282" y="1162"/>
                    <a:pt x="155060" y="1162"/>
                    <a:pt x="154839" y="1162"/>
                  </a:cubicBezTo>
                  <a:cubicBezTo>
                    <a:pt x="149066" y="1162"/>
                    <a:pt x="143301" y="1386"/>
                    <a:pt x="137545" y="1859"/>
                  </a:cubicBezTo>
                  <a:cubicBezTo>
                    <a:pt x="134485" y="2108"/>
                    <a:pt x="131425" y="2376"/>
                    <a:pt x="128374" y="2760"/>
                  </a:cubicBezTo>
                  <a:cubicBezTo>
                    <a:pt x="124494" y="3241"/>
                    <a:pt x="120622" y="3687"/>
                    <a:pt x="116724" y="3955"/>
                  </a:cubicBezTo>
                  <a:cubicBezTo>
                    <a:pt x="112352" y="4249"/>
                    <a:pt x="107963" y="4392"/>
                    <a:pt x="103574" y="4455"/>
                  </a:cubicBezTo>
                  <a:cubicBezTo>
                    <a:pt x="102411" y="4470"/>
                    <a:pt x="101247" y="4477"/>
                    <a:pt x="100083" y="4477"/>
                  </a:cubicBezTo>
                  <a:cubicBezTo>
                    <a:pt x="94536" y="4477"/>
                    <a:pt x="88984" y="4315"/>
                    <a:pt x="83439" y="4116"/>
                  </a:cubicBezTo>
                  <a:cubicBezTo>
                    <a:pt x="81137" y="4026"/>
                    <a:pt x="78845" y="3910"/>
                    <a:pt x="76552" y="3777"/>
                  </a:cubicBezTo>
                  <a:cubicBezTo>
                    <a:pt x="73394" y="3598"/>
                    <a:pt x="70254" y="3384"/>
                    <a:pt x="67105" y="3179"/>
                  </a:cubicBezTo>
                  <a:cubicBezTo>
                    <a:pt x="65445" y="3063"/>
                    <a:pt x="63795" y="2938"/>
                    <a:pt x="62145" y="2804"/>
                  </a:cubicBezTo>
                  <a:cubicBezTo>
                    <a:pt x="59825" y="2617"/>
                    <a:pt x="57506" y="2421"/>
                    <a:pt x="55186" y="2224"/>
                  </a:cubicBezTo>
                  <a:cubicBezTo>
                    <a:pt x="53161" y="2046"/>
                    <a:pt x="51136" y="1867"/>
                    <a:pt x="49120" y="1680"/>
                  </a:cubicBezTo>
                  <a:cubicBezTo>
                    <a:pt x="46586" y="1439"/>
                    <a:pt x="44062" y="1189"/>
                    <a:pt x="41537" y="940"/>
                  </a:cubicBezTo>
                  <a:cubicBezTo>
                    <a:pt x="39619" y="752"/>
                    <a:pt x="37710" y="547"/>
                    <a:pt x="35792" y="378"/>
                  </a:cubicBezTo>
                  <a:cubicBezTo>
                    <a:pt x="34078" y="217"/>
                    <a:pt x="32364" y="1"/>
                    <a:pt x="30642"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652" name="Google Shape;652;p18"/>
          <p:cNvGrpSpPr/>
          <p:nvPr/>
        </p:nvGrpSpPr>
        <p:grpSpPr>
          <a:xfrm flipH="1">
            <a:off x="6952040" y="4847659"/>
            <a:ext cx="1472837" cy="118070"/>
            <a:chOff x="360600" y="4817825"/>
            <a:chExt cx="2219800" cy="125700"/>
          </a:xfrm>
        </p:grpSpPr>
        <p:sp>
          <p:nvSpPr>
            <p:cNvPr id="653" name="Google Shape;653;p18"/>
            <p:cNvSpPr/>
            <p:nvPr/>
          </p:nvSpPr>
          <p:spPr>
            <a:xfrm rot="5400000">
              <a:off x="1594450" y="4826375"/>
              <a:ext cx="125700" cy="1086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8"/>
            <p:cNvSpPr/>
            <p:nvPr/>
          </p:nvSpPr>
          <p:spPr>
            <a:xfrm rot="5400000">
              <a:off x="18116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8"/>
            <p:cNvSpPr/>
            <p:nvPr/>
          </p:nvSpPr>
          <p:spPr>
            <a:xfrm rot="5400000">
              <a:off x="20288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8"/>
            <p:cNvSpPr/>
            <p:nvPr/>
          </p:nvSpPr>
          <p:spPr>
            <a:xfrm rot="5400000">
              <a:off x="2246050" y="4826375"/>
              <a:ext cx="125700" cy="108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8"/>
            <p:cNvSpPr/>
            <p:nvPr/>
          </p:nvSpPr>
          <p:spPr>
            <a:xfrm rot="5400000">
              <a:off x="13772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8"/>
            <p:cNvSpPr/>
            <p:nvPr/>
          </p:nvSpPr>
          <p:spPr>
            <a:xfrm rot="5400000">
              <a:off x="11600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8"/>
            <p:cNvSpPr/>
            <p:nvPr/>
          </p:nvSpPr>
          <p:spPr>
            <a:xfrm rot="5400000">
              <a:off x="9428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8"/>
            <p:cNvSpPr/>
            <p:nvPr/>
          </p:nvSpPr>
          <p:spPr>
            <a:xfrm rot="5400000">
              <a:off x="725650" y="4826375"/>
              <a:ext cx="125700" cy="1086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8"/>
            <p:cNvSpPr/>
            <p:nvPr/>
          </p:nvSpPr>
          <p:spPr>
            <a:xfrm rot="5400000">
              <a:off x="352050" y="4826375"/>
              <a:ext cx="125700" cy="108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8"/>
            <p:cNvSpPr/>
            <p:nvPr/>
          </p:nvSpPr>
          <p:spPr>
            <a:xfrm rot="5400000">
              <a:off x="2463250" y="4826375"/>
              <a:ext cx="125700" cy="108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3" name="Google Shape;663;p18"/>
          <p:cNvSpPr/>
          <p:nvPr/>
        </p:nvSpPr>
        <p:spPr>
          <a:xfrm flipH="1">
            <a:off x="194992" y="4293300"/>
            <a:ext cx="310800" cy="31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8"/>
          <p:cNvSpPr/>
          <p:nvPr/>
        </p:nvSpPr>
        <p:spPr>
          <a:xfrm flipH="1">
            <a:off x="2126292" y="156000"/>
            <a:ext cx="213600" cy="21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18"/>
          <p:cNvGrpSpPr/>
          <p:nvPr/>
        </p:nvGrpSpPr>
        <p:grpSpPr>
          <a:xfrm flipH="1">
            <a:off x="194994" y="280112"/>
            <a:ext cx="518965" cy="518597"/>
            <a:chOff x="3285550" y="1349075"/>
            <a:chExt cx="496475" cy="496075"/>
          </a:xfrm>
        </p:grpSpPr>
        <p:sp>
          <p:nvSpPr>
            <p:cNvPr id="666" name="Google Shape;666;p18"/>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8"/>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8"/>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8"/>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8"/>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8"/>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8"/>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8"/>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8"/>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18"/>
          <p:cNvSpPr/>
          <p:nvPr/>
        </p:nvSpPr>
        <p:spPr>
          <a:xfrm flipH="1">
            <a:off x="8737292" y="2879525"/>
            <a:ext cx="213600" cy="213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txBox="1">
            <a:spLocks noGrp="1"/>
          </p:cNvSpPr>
          <p:nvPr>
            <p:ph type="body" idx="1"/>
          </p:nvPr>
        </p:nvSpPr>
        <p:spPr>
          <a:xfrm>
            <a:off x="713100" y="1444000"/>
            <a:ext cx="3736500" cy="2810100"/>
          </a:xfrm>
          <a:prstGeom prst="rect">
            <a:avLst/>
          </a:prstGeom>
        </p:spPr>
        <p:txBody>
          <a:bodyPr spcFirstLastPara="1" wrap="square" lIns="0" tIns="0" rIns="0" bIns="0" anchor="b" anchorCtr="0">
            <a:noAutofit/>
          </a:bodyPr>
          <a:lstStyle>
            <a:lvl1pPr marL="457200" lvl="0" indent="-304800" rtl="0">
              <a:lnSpc>
                <a:spcPct val="100000"/>
              </a:lnSpc>
              <a:spcBef>
                <a:spcPts val="0"/>
              </a:spcBef>
              <a:spcAft>
                <a:spcPts val="0"/>
              </a:spcAft>
              <a:buSzPts val="1200"/>
              <a:buChar char="●"/>
              <a:defRPr sz="1250"/>
            </a:lvl1pPr>
            <a:lvl2pPr marL="914400" lvl="1" indent="-304800" rtl="0">
              <a:lnSpc>
                <a:spcPct val="115000"/>
              </a:lnSpc>
              <a:spcBef>
                <a:spcPts val="1000"/>
              </a:spcBef>
              <a:spcAft>
                <a:spcPts val="0"/>
              </a:spcAft>
              <a:buSzPts val="1200"/>
              <a:buFont typeface="Roboto Condensed Light"/>
              <a:buChar char="○"/>
              <a:defRPr/>
            </a:lvl2pPr>
            <a:lvl3pPr marL="1371600" lvl="2" indent="-304800" rtl="0">
              <a:lnSpc>
                <a:spcPct val="115000"/>
              </a:lnSpc>
              <a:spcBef>
                <a:spcPts val="1600"/>
              </a:spcBef>
              <a:spcAft>
                <a:spcPts val="0"/>
              </a:spcAft>
              <a:buSzPts val="1200"/>
              <a:buFont typeface="Roboto Condensed Light"/>
              <a:buChar char="■"/>
              <a:defRPr/>
            </a:lvl3pPr>
            <a:lvl4pPr marL="1828800" lvl="3" indent="-304800" rtl="0">
              <a:lnSpc>
                <a:spcPct val="115000"/>
              </a:lnSpc>
              <a:spcBef>
                <a:spcPts val="1600"/>
              </a:spcBef>
              <a:spcAft>
                <a:spcPts val="0"/>
              </a:spcAft>
              <a:buSzPts val="1200"/>
              <a:buFont typeface="Roboto Condensed Light"/>
              <a:buChar char="●"/>
              <a:defRPr/>
            </a:lvl4pPr>
            <a:lvl5pPr marL="2286000" lvl="4" indent="-304800" rtl="0">
              <a:lnSpc>
                <a:spcPct val="115000"/>
              </a:lnSpc>
              <a:spcBef>
                <a:spcPts val="1600"/>
              </a:spcBef>
              <a:spcAft>
                <a:spcPts val="0"/>
              </a:spcAft>
              <a:buSzPts val="1200"/>
              <a:buFont typeface="Roboto Condensed Light"/>
              <a:buChar char="○"/>
              <a:defRPr/>
            </a:lvl5pPr>
            <a:lvl6pPr marL="2743200" lvl="5" indent="-304800" rtl="0">
              <a:lnSpc>
                <a:spcPct val="115000"/>
              </a:lnSpc>
              <a:spcBef>
                <a:spcPts val="1600"/>
              </a:spcBef>
              <a:spcAft>
                <a:spcPts val="0"/>
              </a:spcAft>
              <a:buSzPts val="1200"/>
              <a:buFont typeface="Roboto Condensed Light"/>
              <a:buChar char="■"/>
              <a:defRPr/>
            </a:lvl6pPr>
            <a:lvl7pPr marL="3200400" lvl="6" indent="-304800" rtl="0">
              <a:lnSpc>
                <a:spcPct val="115000"/>
              </a:lnSpc>
              <a:spcBef>
                <a:spcPts val="1600"/>
              </a:spcBef>
              <a:spcAft>
                <a:spcPts val="0"/>
              </a:spcAft>
              <a:buSzPts val="1200"/>
              <a:buFont typeface="Roboto Condensed Light"/>
              <a:buChar char="●"/>
              <a:defRPr/>
            </a:lvl7pPr>
            <a:lvl8pPr marL="3657600" lvl="7" indent="-304800" rtl="0">
              <a:lnSpc>
                <a:spcPct val="115000"/>
              </a:lnSpc>
              <a:spcBef>
                <a:spcPts val="1600"/>
              </a:spcBef>
              <a:spcAft>
                <a:spcPts val="0"/>
              </a:spcAft>
              <a:buSzPts val="1200"/>
              <a:buFont typeface="Roboto Condensed Light"/>
              <a:buChar char="○"/>
              <a:defRPr/>
            </a:lvl8pPr>
            <a:lvl9pPr marL="4114800" lvl="8" indent="-304800" rtl="0">
              <a:lnSpc>
                <a:spcPct val="115000"/>
              </a:lnSpc>
              <a:spcBef>
                <a:spcPts val="1600"/>
              </a:spcBef>
              <a:spcAft>
                <a:spcPts val="1600"/>
              </a:spcAft>
              <a:buSzPts val="1200"/>
              <a:buFont typeface="Roboto Condensed Light"/>
              <a:buChar char="■"/>
              <a:defRPr/>
            </a:lvl9pPr>
          </a:lstStyle>
          <a:p>
            <a:endParaRPr/>
          </a:p>
        </p:txBody>
      </p:sp>
      <p:sp>
        <p:nvSpPr>
          <p:cNvPr id="684" name="Google Shape;684;p18"/>
          <p:cNvSpPr txBox="1">
            <a:spLocks noGrp="1"/>
          </p:cNvSpPr>
          <p:nvPr>
            <p:ph type="body" idx="2"/>
          </p:nvPr>
        </p:nvSpPr>
        <p:spPr>
          <a:xfrm>
            <a:off x="4694500" y="1444000"/>
            <a:ext cx="3736500" cy="2810100"/>
          </a:xfrm>
          <a:prstGeom prst="rect">
            <a:avLst/>
          </a:prstGeom>
        </p:spPr>
        <p:txBody>
          <a:bodyPr spcFirstLastPara="1" wrap="square" lIns="0" tIns="0" rIns="0" bIns="0" anchor="b" anchorCtr="0">
            <a:noAutofit/>
          </a:bodyPr>
          <a:lstStyle>
            <a:lvl1pPr marL="457200" lvl="0" indent="-304800" rtl="0">
              <a:lnSpc>
                <a:spcPct val="100000"/>
              </a:lnSpc>
              <a:spcBef>
                <a:spcPts val="0"/>
              </a:spcBef>
              <a:spcAft>
                <a:spcPts val="0"/>
              </a:spcAft>
              <a:buSzPts val="1200"/>
              <a:buFont typeface="Anton"/>
              <a:buChar char="●"/>
              <a:defRPr sz="2500">
                <a:latin typeface="Anton"/>
                <a:ea typeface="Anton"/>
                <a:cs typeface="Anton"/>
                <a:sym typeface="Anton"/>
              </a:defRPr>
            </a:lvl1pPr>
            <a:lvl2pPr marL="914400" lvl="1" indent="-304800" rtl="0">
              <a:lnSpc>
                <a:spcPct val="115000"/>
              </a:lnSpc>
              <a:spcBef>
                <a:spcPts val="1000"/>
              </a:spcBef>
              <a:spcAft>
                <a:spcPts val="0"/>
              </a:spcAft>
              <a:buSzPts val="1200"/>
              <a:buFont typeface="Roboto Condensed Light"/>
              <a:buChar char="○"/>
              <a:defRPr/>
            </a:lvl2pPr>
            <a:lvl3pPr marL="1371600" lvl="2" indent="-304800" rtl="0">
              <a:lnSpc>
                <a:spcPct val="115000"/>
              </a:lnSpc>
              <a:spcBef>
                <a:spcPts val="1600"/>
              </a:spcBef>
              <a:spcAft>
                <a:spcPts val="0"/>
              </a:spcAft>
              <a:buSzPts val="1200"/>
              <a:buFont typeface="Roboto Condensed Light"/>
              <a:buChar char="■"/>
              <a:defRPr/>
            </a:lvl3pPr>
            <a:lvl4pPr marL="1828800" lvl="3" indent="-304800" rtl="0">
              <a:lnSpc>
                <a:spcPct val="115000"/>
              </a:lnSpc>
              <a:spcBef>
                <a:spcPts val="1600"/>
              </a:spcBef>
              <a:spcAft>
                <a:spcPts val="0"/>
              </a:spcAft>
              <a:buSzPts val="1200"/>
              <a:buFont typeface="Roboto Condensed Light"/>
              <a:buChar char="●"/>
              <a:defRPr/>
            </a:lvl4pPr>
            <a:lvl5pPr marL="2286000" lvl="4" indent="-304800" rtl="0">
              <a:lnSpc>
                <a:spcPct val="115000"/>
              </a:lnSpc>
              <a:spcBef>
                <a:spcPts val="1600"/>
              </a:spcBef>
              <a:spcAft>
                <a:spcPts val="0"/>
              </a:spcAft>
              <a:buSzPts val="1200"/>
              <a:buFont typeface="Roboto Condensed Light"/>
              <a:buChar char="○"/>
              <a:defRPr/>
            </a:lvl5pPr>
            <a:lvl6pPr marL="2743200" lvl="5" indent="-304800" rtl="0">
              <a:lnSpc>
                <a:spcPct val="115000"/>
              </a:lnSpc>
              <a:spcBef>
                <a:spcPts val="1600"/>
              </a:spcBef>
              <a:spcAft>
                <a:spcPts val="0"/>
              </a:spcAft>
              <a:buSzPts val="1200"/>
              <a:buFont typeface="Roboto Condensed Light"/>
              <a:buChar char="■"/>
              <a:defRPr/>
            </a:lvl6pPr>
            <a:lvl7pPr marL="3200400" lvl="6" indent="-304800" rtl="0">
              <a:lnSpc>
                <a:spcPct val="115000"/>
              </a:lnSpc>
              <a:spcBef>
                <a:spcPts val="1600"/>
              </a:spcBef>
              <a:spcAft>
                <a:spcPts val="0"/>
              </a:spcAft>
              <a:buSzPts val="1200"/>
              <a:buFont typeface="Roboto Condensed Light"/>
              <a:buChar char="●"/>
              <a:defRPr/>
            </a:lvl7pPr>
            <a:lvl8pPr marL="3657600" lvl="7" indent="-304800" rtl="0">
              <a:lnSpc>
                <a:spcPct val="115000"/>
              </a:lnSpc>
              <a:spcBef>
                <a:spcPts val="1600"/>
              </a:spcBef>
              <a:spcAft>
                <a:spcPts val="0"/>
              </a:spcAft>
              <a:buSzPts val="1200"/>
              <a:buFont typeface="Roboto Condensed Light"/>
              <a:buChar char="○"/>
              <a:defRPr/>
            </a:lvl8pPr>
            <a:lvl9pPr marL="4114800" lvl="8" indent="-304800" rtl="0">
              <a:lnSpc>
                <a:spcPct val="115000"/>
              </a:lnSpc>
              <a:spcBef>
                <a:spcPts val="1600"/>
              </a:spcBef>
              <a:spcAft>
                <a:spcPts val="1600"/>
              </a:spcAft>
              <a:buSzPts val="1200"/>
              <a:buFont typeface="Roboto Condensed Light"/>
              <a:buChar char="■"/>
              <a:defRPr/>
            </a:lvl9pPr>
          </a:lstStyle>
          <a:p>
            <a:endParaRPr/>
          </a:p>
        </p:txBody>
      </p:sp>
      <p:sp>
        <p:nvSpPr>
          <p:cNvPr id="685" name="Google Shape;685;p18"/>
          <p:cNvSpPr txBox="1">
            <a:spLocks noGrp="1"/>
          </p:cNvSpPr>
          <p:nvPr>
            <p:ph type="title"/>
          </p:nvPr>
        </p:nvSpPr>
        <p:spPr>
          <a:xfrm>
            <a:off x="720000" y="539400"/>
            <a:ext cx="7704000" cy="478200"/>
          </a:xfrm>
          <a:prstGeom prst="rect">
            <a:avLst/>
          </a:prstGeom>
        </p:spPr>
        <p:txBody>
          <a:bodyPr spcFirstLastPara="1" wrap="square" lIns="0" tIns="0" rIns="0" bIns="0"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86"/>
        <p:cNvGrpSpPr/>
        <p:nvPr/>
      </p:nvGrpSpPr>
      <p:grpSpPr>
        <a:xfrm>
          <a:off x="0" y="0"/>
          <a:ext cx="0" cy="0"/>
          <a:chOff x="0" y="0"/>
          <a:chExt cx="0" cy="0"/>
        </a:xfrm>
      </p:grpSpPr>
      <p:sp>
        <p:nvSpPr>
          <p:cNvPr id="687" name="Google Shape;687;p19"/>
          <p:cNvSpPr/>
          <p:nvPr/>
        </p:nvSpPr>
        <p:spPr>
          <a:xfrm flipH="1">
            <a:off x="1233150" y="0"/>
            <a:ext cx="4937843" cy="323457"/>
          </a:xfrm>
          <a:custGeom>
            <a:avLst/>
            <a:gdLst/>
            <a:ahLst/>
            <a:cxnLst/>
            <a:rect l="l" t="t" r="r" b="b"/>
            <a:pathLst>
              <a:path w="154139" h="10097" extrusionOk="0">
                <a:moveTo>
                  <a:pt x="0" y="1"/>
                </a:moveTo>
                <a:cubicBezTo>
                  <a:pt x="125" y="117"/>
                  <a:pt x="286" y="134"/>
                  <a:pt x="437" y="170"/>
                </a:cubicBezTo>
                <a:cubicBezTo>
                  <a:pt x="6102" y="1392"/>
                  <a:pt x="11758" y="2641"/>
                  <a:pt x="17423" y="3846"/>
                </a:cubicBezTo>
                <a:cubicBezTo>
                  <a:pt x="22196" y="4863"/>
                  <a:pt x="26995" y="5817"/>
                  <a:pt x="31804" y="6647"/>
                </a:cubicBezTo>
                <a:cubicBezTo>
                  <a:pt x="34757" y="7155"/>
                  <a:pt x="37709" y="7628"/>
                  <a:pt x="40671" y="8038"/>
                </a:cubicBezTo>
                <a:cubicBezTo>
                  <a:pt x="43419" y="8431"/>
                  <a:pt x="46176" y="8761"/>
                  <a:pt x="48941" y="9046"/>
                </a:cubicBezTo>
                <a:cubicBezTo>
                  <a:pt x="52081" y="9377"/>
                  <a:pt x="55221" y="9635"/>
                  <a:pt x="58380" y="9787"/>
                </a:cubicBezTo>
                <a:cubicBezTo>
                  <a:pt x="60458" y="9894"/>
                  <a:pt x="62546" y="9947"/>
                  <a:pt x="64624" y="10028"/>
                </a:cubicBezTo>
                <a:cubicBezTo>
                  <a:pt x="65948" y="10075"/>
                  <a:pt x="67271" y="10096"/>
                  <a:pt x="68594" y="10096"/>
                </a:cubicBezTo>
                <a:cubicBezTo>
                  <a:pt x="72248" y="10096"/>
                  <a:pt x="75899" y="9936"/>
                  <a:pt x="79540" y="9733"/>
                </a:cubicBezTo>
                <a:cubicBezTo>
                  <a:pt x="82877" y="9555"/>
                  <a:pt x="86204" y="9234"/>
                  <a:pt x="89523" y="8850"/>
                </a:cubicBezTo>
                <a:cubicBezTo>
                  <a:pt x="92467" y="8502"/>
                  <a:pt x="95411" y="8092"/>
                  <a:pt x="98337" y="7619"/>
                </a:cubicBezTo>
                <a:cubicBezTo>
                  <a:pt x="101575" y="7111"/>
                  <a:pt x="104823" y="6593"/>
                  <a:pt x="108070" y="6094"/>
                </a:cubicBezTo>
                <a:cubicBezTo>
                  <a:pt x="111076" y="5630"/>
                  <a:pt x="114091" y="5175"/>
                  <a:pt x="117107" y="4729"/>
                </a:cubicBezTo>
                <a:cubicBezTo>
                  <a:pt x="119881" y="4318"/>
                  <a:pt x="122656" y="3926"/>
                  <a:pt x="125430" y="3542"/>
                </a:cubicBezTo>
                <a:cubicBezTo>
                  <a:pt x="128419" y="3132"/>
                  <a:pt x="131416" y="2748"/>
                  <a:pt x="134414" y="2356"/>
                </a:cubicBezTo>
                <a:cubicBezTo>
                  <a:pt x="137251" y="1999"/>
                  <a:pt x="140078" y="1633"/>
                  <a:pt x="142924" y="1303"/>
                </a:cubicBezTo>
                <a:cubicBezTo>
                  <a:pt x="146082" y="937"/>
                  <a:pt x="149249" y="634"/>
                  <a:pt x="152407" y="268"/>
                </a:cubicBezTo>
                <a:cubicBezTo>
                  <a:pt x="152978" y="197"/>
                  <a:pt x="153585" y="259"/>
                  <a:pt x="154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8" name="Google Shape;688;p19"/>
          <p:cNvSpPr/>
          <p:nvPr/>
        </p:nvSpPr>
        <p:spPr>
          <a:xfrm flipH="1">
            <a:off x="7606151" y="0"/>
            <a:ext cx="1537840" cy="274636"/>
          </a:xfrm>
          <a:custGeom>
            <a:avLst/>
            <a:gdLst/>
            <a:ahLst/>
            <a:cxnLst/>
            <a:rect l="l" t="t" r="r" b="b"/>
            <a:pathLst>
              <a:path w="48005" h="8573" extrusionOk="0">
                <a:moveTo>
                  <a:pt x="1" y="1"/>
                </a:moveTo>
                <a:lnTo>
                  <a:pt x="1" y="7227"/>
                </a:lnTo>
                <a:cubicBezTo>
                  <a:pt x="1919" y="8047"/>
                  <a:pt x="3944" y="8377"/>
                  <a:pt x="6004" y="8484"/>
                </a:cubicBezTo>
                <a:cubicBezTo>
                  <a:pt x="7115" y="8544"/>
                  <a:pt x="8225" y="8573"/>
                  <a:pt x="9332" y="8573"/>
                </a:cubicBezTo>
                <a:cubicBezTo>
                  <a:pt x="13331" y="8573"/>
                  <a:pt x="17309" y="8207"/>
                  <a:pt x="21277" y="7655"/>
                </a:cubicBezTo>
                <a:cubicBezTo>
                  <a:pt x="25729" y="7039"/>
                  <a:pt x="30065" y="5897"/>
                  <a:pt x="34338" y="4532"/>
                </a:cubicBezTo>
                <a:cubicBezTo>
                  <a:pt x="38388" y="3248"/>
                  <a:pt x="42367" y="1794"/>
                  <a:pt x="46426" y="554"/>
                </a:cubicBezTo>
                <a:cubicBezTo>
                  <a:pt x="46961" y="384"/>
                  <a:pt x="47523" y="304"/>
                  <a:pt x="48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9" name="Google Shape;689;p19"/>
          <p:cNvSpPr/>
          <p:nvPr/>
        </p:nvSpPr>
        <p:spPr>
          <a:xfrm>
            <a:off x="0" y="4315275"/>
            <a:ext cx="6568597" cy="828233"/>
          </a:xfrm>
          <a:custGeom>
            <a:avLst/>
            <a:gdLst/>
            <a:ahLst/>
            <a:cxnLst/>
            <a:rect l="l" t="t" r="r" b="b"/>
            <a:pathLst>
              <a:path w="158796" h="25854" extrusionOk="0">
                <a:moveTo>
                  <a:pt x="1" y="1"/>
                </a:moveTo>
                <a:lnTo>
                  <a:pt x="1" y="25854"/>
                </a:lnTo>
                <a:lnTo>
                  <a:pt x="158795" y="25854"/>
                </a:lnTo>
                <a:cubicBezTo>
                  <a:pt x="158617" y="25524"/>
                  <a:pt x="158260" y="25417"/>
                  <a:pt x="157974" y="25247"/>
                </a:cubicBezTo>
                <a:cubicBezTo>
                  <a:pt x="153407" y="22571"/>
                  <a:pt x="148563" y="20546"/>
                  <a:pt x="143478" y="19109"/>
                </a:cubicBezTo>
                <a:cubicBezTo>
                  <a:pt x="138372" y="17678"/>
                  <a:pt x="133211" y="16966"/>
                  <a:pt x="127994" y="16966"/>
                </a:cubicBezTo>
                <a:cubicBezTo>
                  <a:pt x="125699" y="16966"/>
                  <a:pt x="123394" y="17103"/>
                  <a:pt x="121077" y="17379"/>
                </a:cubicBezTo>
                <a:cubicBezTo>
                  <a:pt x="117607" y="17798"/>
                  <a:pt x="114119" y="18128"/>
                  <a:pt x="110630" y="18431"/>
                </a:cubicBezTo>
                <a:cubicBezTo>
                  <a:pt x="107303" y="18717"/>
                  <a:pt x="103966" y="18958"/>
                  <a:pt x="100630" y="19154"/>
                </a:cubicBezTo>
                <a:cubicBezTo>
                  <a:pt x="95554" y="19457"/>
                  <a:pt x="90478" y="19671"/>
                  <a:pt x="85402" y="19734"/>
                </a:cubicBezTo>
                <a:cubicBezTo>
                  <a:pt x="83989" y="19753"/>
                  <a:pt x="82576" y="19763"/>
                  <a:pt x="81163" y="19763"/>
                </a:cubicBezTo>
                <a:cubicBezTo>
                  <a:pt x="75969" y="19763"/>
                  <a:pt x="70778" y="19626"/>
                  <a:pt x="65588" y="19297"/>
                </a:cubicBezTo>
                <a:cubicBezTo>
                  <a:pt x="62091" y="19083"/>
                  <a:pt x="58603" y="18806"/>
                  <a:pt x="55124" y="18422"/>
                </a:cubicBezTo>
                <a:cubicBezTo>
                  <a:pt x="51163" y="17985"/>
                  <a:pt x="47229" y="17423"/>
                  <a:pt x="43303" y="16719"/>
                </a:cubicBezTo>
                <a:cubicBezTo>
                  <a:pt x="37442" y="15666"/>
                  <a:pt x="31652" y="14310"/>
                  <a:pt x="25970" y="12499"/>
                </a:cubicBezTo>
                <a:cubicBezTo>
                  <a:pt x="19716" y="10501"/>
                  <a:pt x="13685" y="7985"/>
                  <a:pt x="7967" y="4756"/>
                </a:cubicBezTo>
                <a:cubicBezTo>
                  <a:pt x="5657" y="3453"/>
                  <a:pt x="3426" y="2026"/>
                  <a:pt x="1196" y="607"/>
                </a:cubicBezTo>
                <a:cubicBezTo>
                  <a:pt x="821" y="366"/>
                  <a:pt x="491" y="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90" name="Google Shape;690;p19"/>
          <p:cNvGrpSpPr/>
          <p:nvPr/>
        </p:nvGrpSpPr>
        <p:grpSpPr>
          <a:xfrm>
            <a:off x="643600" y="539400"/>
            <a:ext cx="69500" cy="1789200"/>
            <a:chOff x="643600" y="539400"/>
            <a:chExt cx="69500" cy="1789200"/>
          </a:xfrm>
        </p:grpSpPr>
        <p:cxnSp>
          <p:nvCxnSpPr>
            <p:cNvPr id="691" name="Google Shape;691;p19"/>
            <p:cNvCxnSpPr/>
            <p:nvPr/>
          </p:nvCxnSpPr>
          <p:spPr>
            <a:xfrm>
              <a:off x="713100" y="539400"/>
              <a:ext cx="0" cy="1789200"/>
            </a:xfrm>
            <a:prstGeom prst="straightConnector1">
              <a:avLst/>
            </a:prstGeom>
            <a:noFill/>
            <a:ln w="9525" cap="flat" cmpd="sng">
              <a:solidFill>
                <a:schemeClr val="lt2"/>
              </a:solidFill>
              <a:prstDash val="solid"/>
              <a:round/>
              <a:headEnd type="none" w="med" len="med"/>
              <a:tailEnd type="none" w="med" len="med"/>
            </a:ln>
          </p:spPr>
        </p:cxnSp>
        <p:cxnSp>
          <p:nvCxnSpPr>
            <p:cNvPr id="692" name="Google Shape;692;p19"/>
            <p:cNvCxnSpPr/>
            <p:nvPr/>
          </p:nvCxnSpPr>
          <p:spPr>
            <a:xfrm>
              <a:off x="643600" y="539400"/>
              <a:ext cx="0" cy="1789200"/>
            </a:xfrm>
            <a:prstGeom prst="straightConnector1">
              <a:avLst/>
            </a:prstGeom>
            <a:noFill/>
            <a:ln w="9525" cap="flat" cmpd="sng">
              <a:solidFill>
                <a:schemeClr val="lt2"/>
              </a:solidFill>
              <a:prstDash val="dash"/>
              <a:round/>
              <a:headEnd type="none" w="med" len="med"/>
              <a:tailEnd type="none" w="med" len="med"/>
            </a:ln>
          </p:spPr>
        </p:cxnSp>
      </p:grpSp>
      <p:grpSp>
        <p:nvGrpSpPr>
          <p:cNvPr id="693" name="Google Shape;693;p19"/>
          <p:cNvGrpSpPr/>
          <p:nvPr/>
        </p:nvGrpSpPr>
        <p:grpSpPr>
          <a:xfrm>
            <a:off x="8706800" y="2519600"/>
            <a:ext cx="190200" cy="2075650"/>
            <a:chOff x="8706800" y="2601425"/>
            <a:chExt cx="190200" cy="2075650"/>
          </a:xfrm>
        </p:grpSpPr>
        <p:sp>
          <p:nvSpPr>
            <p:cNvPr id="694" name="Google Shape;694;p19"/>
            <p:cNvSpPr/>
            <p:nvPr/>
          </p:nvSpPr>
          <p:spPr>
            <a:xfrm>
              <a:off x="8706800" y="2601425"/>
              <a:ext cx="190200" cy="1902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9"/>
            <p:cNvSpPr/>
            <p:nvPr/>
          </p:nvSpPr>
          <p:spPr>
            <a:xfrm>
              <a:off x="8706800" y="2870775"/>
              <a:ext cx="190200" cy="1902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9"/>
            <p:cNvSpPr/>
            <p:nvPr/>
          </p:nvSpPr>
          <p:spPr>
            <a:xfrm>
              <a:off x="8706800" y="3140125"/>
              <a:ext cx="190200" cy="190200"/>
            </a:xfrm>
            <a:prstGeom prst="mathMultiply">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9"/>
            <p:cNvSpPr/>
            <p:nvPr/>
          </p:nvSpPr>
          <p:spPr>
            <a:xfrm>
              <a:off x="8706800" y="3678825"/>
              <a:ext cx="190200" cy="190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9"/>
            <p:cNvSpPr/>
            <p:nvPr/>
          </p:nvSpPr>
          <p:spPr>
            <a:xfrm>
              <a:off x="8706800" y="4217525"/>
              <a:ext cx="190200" cy="1902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9"/>
            <p:cNvSpPr/>
            <p:nvPr/>
          </p:nvSpPr>
          <p:spPr>
            <a:xfrm>
              <a:off x="8706800" y="4486875"/>
              <a:ext cx="190200" cy="190200"/>
            </a:xfrm>
            <a:prstGeom prst="mathMultiply">
              <a:avLst>
                <a:gd name="adj1" fmla="val 2352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0" name="Google Shape;700;p19"/>
          <p:cNvSpPr/>
          <p:nvPr/>
        </p:nvSpPr>
        <p:spPr>
          <a:xfrm>
            <a:off x="7492225" y="4758900"/>
            <a:ext cx="310800" cy="31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9"/>
          <p:cNvSpPr/>
          <p:nvPr/>
        </p:nvSpPr>
        <p:spPr>
          <a:xfrm>
            <a:off x="6804975" y="156000"/>
            <a:ext cx="213600" cy="21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19"/>
          <p:cNvGrpSpPr/>
          <p:nvPr/>
        </p:nvGrpSpPr>
        <p:grpSpPr>
          <a:xfrm>
            <a:off x="8317958" y="862237"/>
            <a:ext cx="518965" cy="518597"/>
            <a:chOff x="3285550" y="1349075"/>
            <a:chExt cx="496475" cy="496075"/>
          </a:xfrm>
        </p:grpSpPr>
        <p:sp>
          <p:nvSpPr>
            <p:cNvPr id="703" name="Google Shape;703;p19"/>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9"/>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9"/>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9"/>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9"/>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9"/>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9"/>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9"/>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9"/>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9"/>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9"/>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9"/>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9"/>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9"/>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9"/>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9"/>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19"/>
          <p:cNvSpPr/>
          <p:nvPr/>
        </p:nvSpPr>
        <p:spPr>
          <a:xfrm>
            <a:off x="112675" y="2867800"/>
            <a:ext cx="213600" cy="213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9"/>
          <p:cNvSpPr txBox="1">
            <a:spLocks noGrp="1"/>
          </p:cNvSpPr>
          <p:nvPr>
            <p:ph type="title"/>
          </p:nvPr>
        </p:nvSpPr>
        <p:spPr>
          <a:xfrm>
            <a:off x="720000" y="539400"/>
            <a:ext cx="7704000" cy="478200"/>
          </a:xfrm>
          <a:prstGeom prst="rect">
            <a:avLst/>
          </a:prstGeom>
        </p:spPr>
        <p:txBody>
          <a:bodyPr spcFirstLastPara="1" wrap="square" lIns="0" tIns="0" rIns="0" bIns="0"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21" name="Google Shape;721;p19"/>
          <p:cNvSpPr txBox="1">
            <a:spLocks noGrp="1"/>
          </p:cNvSpPr>
          <p:nvPr>
            <p:ph type="title" idx="2"/>
          </p:nvPr>
        </p:nvSpPr>
        <p:spPr>
          <a:xfrm>
            <a:off x="720000" y="2710750"/>
            <a:ext cx="23055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2" name="Google Shape;722;p19"/>
          <p:cNvSpPr txBox="1">
            <a:spLocks noGrp="1"/>
          </p:cNvSpPr>
          <p:nvPr>
            <p:ph type="subTitle" idx="1"/>
          </p:nvPr>
        </p:nvSpPr>
        <p:spPr>
          <a:xfrm>
            <a:off x="720000" y="3238450"/>
            <a:ext cx="2305500" cy="801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723" name="Google Shape;723;p19"/>
          <p:cNvSpPr txBox="1">
            <a:spLocks noGrp="1"/>
          </p:cNvSpPr>
          <p:nvPr>
            <p:ph type="title" idx="3"/>
          </p:nvPr>
        </p:nvSpPr>
        <p:spPr>
          <a:xfrm>
            <a:off x="3419218" y="2710750"/>
            <a:ext cx="23055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4" name="Google Shape;724;p19"/>
          <p:cNvSpPr txBox="1">
            <a:spLocks noGrp="1"/>
          </p:cNvSpPr>
          <p:nvPr>
            <p:ph type="subTitle" idx="4"/>
          </p:nvPr>
        </p:nvSpPr>
        <p:spPr>
          <a:xfrm>
            <a:off x="3419221" y="3238450"/>
            <a:ext cx="2305500" cy="801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725" name="Google Shape;725;p19"/>
          <p:cNvSpPr txBox="1">
            <a:spLocks noGrp="1"/>
          </p:cNvSpPr>
          <p:nvPr>
            <p:ph type="title" idx="5"/>
          </p:nvPr>
        </p:nvSpPr>
        <p:spPr>
          <a:xfrm>
            <a:off x="6118444" y="2710750"/>
            <a:ext cx="23055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6" name="Google Shape;726;p19"/>
          <p:cNvSpPr txBox="1">
            <a:spLocks noGrp="1"/>
          </p:cNvSpPr>
          <p:nvPr>
            <p:ph type="subTitle" idx="6"/>
          </p:nvPr>
        </p:nvSpPr>
        <p:spPr>
          <a:xfrm>
            <a:off x="6118450" y="3238450"/>
            <a:ext cx="2305500" cy="801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4782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1pPr>
            <a:lvl2pPr lvl="1"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Assistant"/>
              <a:buChar char="●"/>
              <a:defRPr sz="1600">
                <a:solidFill>
                  <a:schemeClr val="dk2"/>
                </a:solidFill>
                <a:latin typeface="Assistant"/>
                <a:ea typeface="Assistant"/>
                <a:cs typeface="Assistant"/>
                <a:sym typeface="Assistant"/>
              </a:defRPr>
            </a:lvl1pPr>
            <a:lvl2pPr marL="914400" lvl="1" indent="-330200">
              <a:lnSpc>
                <a:spcPct val="115000"/>
              </a:lnSpc>
              <a:spcBef>
                <a:spcPts val="1600"/>
              </a:spcBef>
              <a:spcAft>
                <a:spcPts val="0"/>
              </a:spcAft>
              <a:buClr>
                <a:schemeClr val="dk2"/>
              </a:buClr>
              <a:buSzPts val="1600"/>
              <a:buFont typeface="Assistant"/>
              <a:buChar char="○"/>
              <a:defRPr sz="1600">
                <a:solidFill>
                  <a:schemeClr val="dk2"/>
                </a:solidFill>
                <a:latin typeface="Assistant"/>
                <a:ea typeface="Assistant"/>
                <a:cs typeface="Assistant"/>
                <a:sym typeface="Assistant"/>
              </a:defRPr>
            </a:lvl2pPr>
            <a:lvl3pPr marL="1371600" lvl="2" indent="-330200">
              <a:lnSpc>
                <a:spcPct val="115000"/>
              </a:lnSpc>
              <a:spcBef>
                <a:spcPts val="1600"/>
              </a:spcBef>
              <a:spcAft>
                <a:spcPts val="0"/>
              </a:spcAft>
              <a:buClr>
                <a:schemeClr val="dk2"/>
              </a:buClr>
              <a:buSzPts val="1600"/>
              <a:buFont typeface="Assistant"/>
              <a:buChar char="■"/>
              <a:defRPr sz="1600">
                <a:solidFill>
                  <a:schemeClr val="dk2"/>
                </a:solidFill>
                <a:latin typeface="Assistant"/>
                <a:ea typeface="Assistant"/>
                <a:cs typeface="Assistant"/>
                <a:sym typeface="Assistant"/>
              </a:defRPr>
            </a:lvl3pPr>
            <a:lvl4pPr marL="1828800" lvl="3" indent="-330200">
              <a:lnSpc>
                <a:spcPct val="115000"/>
              </a:lnSpc>
              <a:spcBef>
                <a:spcPts val="1600"/>
              </a:spcBef>
              <a:spcAft>
                <a:spcPts val="0"/>
              </a:spcAft>
              <a:buClr>
                <a:schemeClr val="dk2"/>
              </a:buClr>
              <a:buSzPts val="1600"/>
              <a:buFont typeface="Assistant"/>
              <a:buChar char="●"/>
              <a:defRPr sz="1600">
                <a:solidFill>
                  <a:schemeClr val="dk2"/>
                </a:solidFill>
                <a:latin typeface="Assistant"/>
                <a:ea typeface="Assistant"/>
                <a:cs typeface="Assistant"/>
                <a:sym typeface="Assistant"/>
              </a:defRPr>
            </a:lvl4pPr>
            <a:lvl5pPr marL="2286000" lvl="4" indent="-330200">
              <a:lnSpc>
                <a:spcPct val="115000"/>
              </a:lnSpc>
              <a:spcBef>
                <a:spcPts val="1600"/>
              </a:spcBef>
              <a:spcAft>
                <a:spcPts val="0"/>
              </a:spcAft>
              <a:buClr>
                <a:schemeClr val="dk2"/>
              </a:buClr>
              <a:buSzPts val="1600"/>
              <a:buFont typeface="Assistant"/>
              <a:buChar char="○"/>
              <a:defRPr sz="1600">
                <a:solidFill>
                  <a:schemeClr val="dk2"/>
                </a:solidFill>
                <a:latin typeface="Assistant"/>
                <a:ea typeface="Assistant"/>
                <a:cs typeface="Assistant"/>
                <a:sym typeface="Assistant"/>
              </a:defRPr>
            </a:lvl5pPr>
            <a:lvl6pPr marL="2743200" lvl="5" indent="-330200">
              <a:lnSpc>
                <a:spcPct val="115000"/>
              </a:lnSpc>
              <a:spcBef>
                <a:spcPts val="1600"/>
              </a:spcBef>
              <a:spcAft>
                <a:spcPts val="0"/>
              </a:spcAft>
              <a:buClr>
                <a:schemeClr val="dk2"/>
              </a:buClr>
              <a:buSzPts val="1600"/>
              <a:buFont typeface="Assistant"/>
              <a:buChar char="■"/>
              <a:defRPr sz="1600">
                <a:solidFill>
                  <a:schemeClr val="dk2"/>
                </a:solidFill>
                <a:latin typeface="Assistant"/>
                <a:ea typeface="Assistant"/>
                <a:cs typeface="Assistant"/>
                <a:sym typeface="Assistant"/>
              </a:defRPr>
            </a:lvl6pPr>
            <a:lvl7pPr marL="3200400" lvl="6" indent="-330200">
              <a:lnSpc>
                <a:spcPct val="115000"/>
              </a:lnSpc>
              <a:spcBef>
                <a:spcPts val="1600"/>
              </a:spcBef>
              <a:spcAft>
                <a:spcPts val="0"/>
              </a:spcAft>
              <a:buClr>
                <a:schemeClr val="dk2"/>
              </a:buClr>
              <a:buSzPts val="1600"/>
              <a:buFont typeface="Assistant"/>
              <a:buChar char="●"/>
              <a:defRPr sz="1600">
                <a:solidFill>
                  <a:schemeClr val="dk2"/>
                </a:solidFill>
                <a:latin typeface="Assistant"/>
                <a:ea typeface="Assistant"/>
                <a:cs typeface="Assistant"/>
                <a:sym typeface="Assistant"/>
              </a:defRPr>
            </a:lvl7pPr>
            <a:lvl8pPr marL="3657600" lvl="7" indent="-330200">
              <a:lnSpc>
                <a:spcPct val="115000"/>
              </a:lnSpc>
              <a:spcBef>
                <a:spcPts val="1600"/>
              </a:spcBef>
              <a:spcAft>
                <a:spcPts val="0"/>
              </a:spcAft>
              <a:buClr>
                <a:schemeClr val="dk2"/>
              </a:buClr>
              <a:buSzPts val="1600"/>
              <a:buFont typeface="Assistant"/>
              <a:buChar char="○"/>
              <a:defRPr sz="1600">
                <a:solidFill>
                  <a:schemeClr val="dk2"/>
                </a:solidFill>
                <a:latin typeface="Assistant"/>
                <a:ea typeface="Assistant"/>
                <a:cs typeface="Assistant"/>
                <a:sym typeface="Assistant"/>
              </a:defRPr>
            </a:lvl8pPr>
            <a:lvl9pPr marL="4114800" lvl="8" indent="-330200">
              <a:lnSpc>
                <a:spcPct val="115000"/>
              </a:lnSpc>
              <a:spcBef>
                <a:spcPts val="1600"/>
              </a:spcBef>
              <a:spcAft>
                <a:spcPts val="1600"/>
              </a:spcAft>
              <a:buClr>
                <a:schemeClr val="dk2"/>
              </a:buClr>
              <a:buSzPts val="1600"/>
              <a:buFont typeface="Assistant"/>
              <a:buChar char="■"/>
              <a:defRPr sz="1600">
                <a:solidFill>
                  <a:schemeClr val="dk2"/>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8" r:id="rId6"/>
    <p:sldLayoutId id="2147483659" r:id="rId7"/>
    <p:sldLayoutId id="2147483664" r:id="rId8"/>
    <p:sldLayoutId id="2147483665"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freesvg.org/"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hyperlink" Target="https://www.edupedu.ro/bibliotecile-din-fiecare-judet-si-cati-cititori-le-mai-trec-pragul-238-de-biblioteci-au-fost-desfiintate-anul-trecu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tatistici.insse.ro:8077/tempo-online/#/pages/tables/insse-tabl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pic>
        <p:nvPicPr>
          <p:cNvPr id="1031" name="Google Shape;1031;p28"/>
          <p:cNvPicPr preferRelativeResize="0"/>
          <p:nvPr/>
        </p:nvPicPr>
        <p:blipFill rotWithShape="1">
          <a:blip r:embed="rId3">
            <a:alphaModFix/>
          </a:blip>
          <a:srcRect l="4677" r="4677"/>
          <a:stretch/>
        </p:blipFill>
        <p:spPr>
          <a:xfrm>
            <a:off x="78200" y="981275"/>
            <a:ext cx="3783029" cy="2782250"/>
          </a:xfrm>
          <a:prstGeom prst="rect">
            <a:avLst/>
          </a:prstGeom>
          <a:noFill/>
          <a:ln>
            <a:noFill/>
          </a:ln>
        </p:spPr>
      </p:pic>
      <p:grpSp>
        <p:nvGrpSpPr>
          <p:cNvPr id="1032" name="Google Shape;1032;p28"/>
          <p:cNvGrpSpPr/>
          <p:nvPr/>
        </p:nvGrpSpPr>
        <p:grpSpPr>
          <a:xfrm>
            <a:off x="9564" y="473158"/>
            <a:ext cx="4166912" cy="4197203"/>
            <a:chOff x="240575" y="854375"/>
            <a:chExt cx="3985950" cy="4014925"/>
          </a:xfrm>
        </p:grpSpPr>
        <p:sp>
          <p:nvSpPr>
            <p:cNvPr id="1033" name="Google Shape;1033;p28"/>
            <p:cNvSpPr/>
            <p:nvPr/>
          </p:nvSpPr>
          <p:spPr>
            <a:xfrm>
              <a:off x="240575" y="854375"/>
              <a:ext cx="3985950" cy="4014925"/>
            </a:xfrm>
            <a:custGeom>
              <a:avLst/>
              <a:gdLst/>
              <a:ahLst/>
              <a:cxnLst/>
              <a:rect l="l" t="t" r="r" b="b"/>
              <a:pathLst>
                <a:path w="159438" h="160597" extrusionOk="0">
                  <a:moveTo>
                    <a:pt x="34376" y="29697"/>
                  </a:moveTo>
                  <a:cubicBezTo>
                    <a:pt x="35178" y="29697"/>
                    <a:pt x="35980" y="29707"/>
                    <a:pt x="36782" y="29716"/>
                  </a:cubicBezTo>
                  <a:cubicBezTo>
                    <a:pt x="39164" y="29752"/>
                    <a:pt x="41537" y="29922"/>
                    <a:pt x="43901" y="30154"/>
                  </a:cubicBezTo>
                  <a:cubicBezTo>
                    <a:pt x="46265" y="30377"/>
                    <a:pt x="48638" y="30600"/>
                    <a:pt x="50993" y="30849"/>
                  </a:cubicBezTo>
                  <a:cubicBezTo>
                    <a:pt x="52938" y="31063"/>
                    <a:pt x="54865" y="31313"/>
                    <a:pt x="56800" y="31554"/>
                  </a:cubicBezTo>
                  <a:cubicBezTo>
                    <a:pt x="58790" y="31795"/>
                    <a:pt x="60779" y="32027"/>
                    <a:pt x="62760" y="32286"/>
                  </a:cubicBezTo>
                  <a:cubicBezTo>
                    <a:pt x="63848" y="32419"/>
                    <a:pt x="64945" y="32455"/>
                    <a:pt x="66016" y="32714"/>
                  </a:cubicBezTo>
                  <a:cubicBezTo>
                    <a:pt x="66143" y="32742"/>
                    <a:pt x="66274" y="32769"/>
                    <a:pt x="66406" y="32769"/>
                  </a:cubicBezTo>
                  <a:cubicBezTo>
                    <a:pt x="66487" y="32769"/>
                    <a:pt x="66568" y="32759"/>
                    <a:pt x="66649" y="32732"/>
                  </a:cubicBezTo>
                  <a:cubicBezTo>
                    <a:pt x="66884" y="32503"/>
                    <a:pt x="67164" y="32449"/>
                    <a:pt x="67447" y="32449"/>
                  </a:cubicBezTo>
                  <a:cubicBezTo>
                    <a:pt x="67583" y="32449"/>
                    <a:pt x="67720" y="32461"/>
                    <a:pt x="67854" y="32473"/>
                  </a:cubicBezTo>
                  <a:cubicBezTo>
                    <a:pt x="71386" y="32830"/>
                    <a:pt x="74919" y="33133"/>
                    <a:pt x="78470" y="33267"/>
                  </a:cubicBezTo>
                  <a:cubicBezTo>
                    <a:pt x="80370" y="33347"/>
                    <a:pt x="82270" y="33276"/>
                    <a:pt x="84161" y="33410"/>
                  </a:cubicBezTo>
                  <a:cubicBezTo>
                    <a:pt x="87498" y="33651"/>
                    <a:pt x="90772" y="34275"/>
                    <a:pt x="93974" y="35265"/>
                  </a:cubicBezTo>
                  <a:cubicBezTo>
                    <a:pt x="101852" y="37692"/>
                    <a:pt x="108828" y="41769"/>
                    <a:pt x="115251" y="46880"/>
                  </a:cubicBezTo>
                  <a:cubicBezTo>
                    <a:pt x="117883" y="48977"/>
                    <a:pt x="120407" y="51207"/>
                    <a:pt x="122745" y="53634"/>
                  </a:cubicBezTo>
                  <a:cubicBezTo>
                    <a:pt x="126001" y="57006"/>
                    <a:pt x="129007" y="60583"/>
                    <a:pt x="131675" y="64437"/>
                  </a:cubicBezTo>
                  <a:cubicBezTo>
                    <a:pt x="133593" y="67211"/>
                    <a:pt x="135359" y="70084"/>
                    <a:pt x="136885" y="73081"/>
                  </a:cubicBezTo>
                  <a:cubicBezTo>
                    <a:pt x="139329" y="77890"/>
                    <a:pt x="141238" y="82903"/>
                    <a:pt x="142255" y="88229"/>
                  </a:cubicBezTo>
                  <a:cubicBezTo>
                    <a:pt x="142344" y="88675"/>
                    <a:pt x="142550" y="89175"/>
                    <a:pt x="142148" y="89603"/>
                  </a:cubicBezTo>
                  <a:cubicBezTo>
                    <a:pt x="142514" y="91468"/>
                    <a:pt x="142639" y="93359"/>
                    <a:pt x="142728" y="95250"/>
                  </a:cubicBezTo>
                  <a:cubicBezTo>
                    <a:pt x="142933" y="99800"/>
                    <a:pt x="141336" y="103671"/>
                    <a:pt x="138223" y="106954"/>
                  </a:cubicBezTo>
                  <a:cubicBezTo>
                    <a:pt x="136153" y="109131"/>
                    <a:pt x="133744" y="110844"/>
                    <a:pt x="131140" y="112316"/>
                  </a:cubicBezTo>
                  <a:cubicBezTo>
                    <a:pt x="127143" y="114573"/>
                    <a:pt x="122870" y="116188"/>
                    <a:pt x="118498" y="117535"/>
                  </a:cubicBezTo>
                  <a:cubicBezTo>
                    <a:pt x="114181" y="118873"/>
                    <a:pt x="109791" y="119899"/>
                    <a:pt x="105358" y="120764"/>
                  </a:cubicBezTo>
                  <a:cubicBezTo>
                    <a:pt x="101923" y="121433"/>
                    <a:pt x="98471" y="122004"/>
                    <a:pt x="95000" y="122495"/>
                  </a:cubicBezTo>
                  <a:cubicBezTo>
                    <a:pt x="92199" y="122887"/>
                    <a:pt x="89389" y="123235"/>
                    <a:pt x="86561" y="123512"/>
                  </a:cubicBezTo>
                  <a:cubicBezTo>
                    <a:pt x="83349" y="123833"/>
                    <a:pt x="80129" y="124225"/>
                    <a:pt x="76900" y="124350"/>
                  </a:cubicBezTo>
                  <a:cubicBezTo>
                    <a:pt x="76792" y="124359"/>
                    <a:pt x="76694" y="124422"/>
                    <a:pt x="76596" y="124448"/>
                  </a:cubicBezTo>
                  <a:cubicBezTo>
                    <a:pt x="75267" y="124859"/>
                    <a:pt x="73884" y="125037"/>
                    <a:pt x="72510" y="125100"/>
                  </a:cubicBezTo>
                  <a:cubicBezTo>
                    <a:pt x="70084" y="125207"/>
                    <a:pt x="67666" y="125385"/>
                    <a:pt x="65240" y="125483"/>
                  </a:cubicBezTo>
                  <a:cubicBezTo>
                    <a:pt x="62037" y="125608"/>
                    <a:pt x="58843" y="125715"/>
                    <a:pt x="55641" y="125831"/>
                  </a:cubicBezTo>
                  <a:cubicBezTo>
                    <a:pt x="53874" y="125894"/>
                    <a:pt x="52117" y="125929"/>
                    <a:pt x="50359" y="125938"/>
                  </a:cubicBezTo>
                  <a:cubicBezTo>
                    <a:pt x="47064" y="125946"/>
                    <a:pt x="43769" y="126133"/>
                    <a:pt x="40474" y="126133"/>
                  </a:cubicBezTo>
                  <a:cubicBezTo>
                    <a:pt x="39817" y="126133"/>
                    <a:pt x="39160" y="126126"/>
                    <a:pt x="38503" y="126108"/>
                  </a:cubicBezTo>
                  <a:cubicBezTo>
                    <a:pt x="36469" y="126045"/>
                    <a:pt x="34462" y="125840"/>
                    <a:pt x="32491" y="125305"/>
                  </a:cubicBezTo>
                  <a:cubicBezTo>
                    <a:pt x="31911" y="125144"/>
                    <a:pt x="31384" y="124921"/>
                    <a:pt x="31010" y="124422"/>
                  </a:cubicBezTo>
                  <a:cubicBezTo>
                    <a:pt x="30403" y="124145"/>
                    <a:pt x="29788" y="123904"/>
                    <a:pt x="29199" y="123601"/>
                  </a:cubicBezTo>
                  <a:cubicBezTo>
                    <a:pt x="25648" y="121763"/>
                    <a:pt x="23008" y="118980"/>
                    <a:pt x="20911" y="115635"/>
                  </a:cubicBezTo>
                  <a:cubicBezTo>
                    <a:pt x="18369" y="111593"/>
                    <a:pt x="16772" y="107151"/>
                    <a:pt x="15585" y="102547"/>
                  </a:cubicBezTo>
                  <a:cubicBezTo>
                    <a:pt x="14533" y="98515"/>
                    <a:pt x="13801" y="94420"/>
                    <a:pt x="13301" y="90272"/>
                  </a:cubicBezTo>
                  <a:cubicBezTo>
                    <a:pt x="13177" y="89237"/>
                    <a:pt x="12998" y="88211"/>
                    <a:pt x="12998" y="87168"/>
                  </a:cubicBezTo>
                  <a:cubicBezTo>
                    <a:pt x="12998" y="87007"/>
                    <a:pt x="12971" y="86846"/>
                    <a:pt x="12855" y="86722"/>
                  </a:cubicBezTo>
                  <a:cubicBezTo>
                    <a:pt x="12311" y="84812"/>
                    <a:pt x="12142" y="82850"/>
                    <a:pt x="12008" y="80878"/>
                  </a:cubicBezTo>
                  <a:cubicBezTo>
                    <a:pt x="11597" y="74482"/>
                    <a:pt x="11517" y="68068"/>
                    <a:pt x="11499" y="61654"/>
                  </a:cubicBezTo>
                  <a:cubicBezTo>
                    <a:pt x="11482" y="56506"/>
                    <a:pt x="11597" y="51350"/>
                    <a:pt x="11526" y="46193"/>
                  </a:cubicBezTo>
                  <a:cubicBezTo>
                    <a:pt x="11517" y="45747"/>
                    <a:pt x="11606" y="45346"/>
                    <a:pt x="11865" y="44980"/>
                  </a:cubicBezTo>
                  <a:cubicBezTo>
                    <a:pt x="12052" y="43606"/>
                    <a:pt x="12195" y="42233"/>
                    <a:pt x="12579" y="40886"/>
                  </a:cubicBezTo>
                  <a:cubicBezTo>
                    <a:pt x="13926" y="36202"/>
                    <a:pt x="17039" y="33213"/>
                    <a:pt x="21527" y="31545"/>
                  </a:cubicBezTo>
                  <a:cubicBezTo>
                    <a:pt x="24248" y="30537"/>
                    <a:pt x="27084" y="30091"/>
                    <a:pt x="29975" y="29850"/>
                  </a:cubicBezTo>
                  <a:cubicBezTo>
                    <a:pt x="31440" y="29729"/>
                    <a:pt x="32908" y="29697"/>
                    <a:pt x="34376" y="29697"/>
                  </a:cubicBezTo>
                  <a:close/>
                  <a:moveTo>
                    <a:pt x="0" y="1"/>
                  </a:moveTo>
                  <a:lnTo>
                    <a:pt x="0" y="160596"/>
                  </a:lnTo>
                  <a:lnTo>
                    <a:pt x="159437" y="160596"/>
                  </a:lnTo>
                  <a:lnTo>
                    <a:pt x="1594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8"/>
            <p:cNvSpPr/>
            <p:nvPr/>
          </p:nvSpPr>
          <p:spPr>
            <a:xfrm>
              <a:off x="1893850" y="1608100"/>
              <a:ext cx="2001925" cy="1486600"/>
            </a:xfrm>
            <a:custGeom>
              <a:avLst/>
              <a:gdLst/>
              <a:ahLst/>
              <a:cxnLst/>
              <a:rect l="l" t="t" r="r" b="b"/>
              <a:pathLst>
                <a:path w="80077" h="59464" extrusionOk="0">
                  <a:moveTo>
                    <a:pt x="14613" y="1"/>
                  </a:moveTo>
                  <a:cubicBezTo>
                    <a:pt x="12310" y="1"/>
                    <a:pt x="10014" y="168"/>
                    <a:pt x="7726" y="540"/>
                  </a:cubicBezTo>
                  <a:cubicBezTo>
                    <a:pt x="5130" y="959"/>
                    <a:pt x="2624" y="1744"/>
                    <a:pt x="1" y="2351"/>
                  </a:cubicBezTo>
                  <a:cubicBezTo>
                    <a:pt x="233" y="2458"/>
                    <a:pt x="376" y="2520"/>
                    <a:pt x="518" y="2583"/>
                  </a:cubicBezTo>
                  <a:cubicBezTo>
                    <a:pt x="1375" y="2663"/>
                    <a:pt x="2222" y="2725"/>
                    <a:pt x="3079" y="2815"/>
                  </a:cubicBezTo>
                  <a:cubicBezTo>
                    <a:pt x="7173" y="3243"/>
                    <a:pt x="11286" y="3537"/>
                    <a:pt x="15407" y="3537"/>
                  </a:cubicBezTo>
                  <a:cubicBezTo>
                    <a:pt x="19226" y="3546"/>
                    <a:pt x="22964" y="4108"/>
                    <a:pt x="26639" y="5134"/>
                  </a:cubicBezTo>
                  <a:cubicBezTo>
                    <a:pt x="32357" y="6722"/>
                    <a:pt x="37630" y="9273"/>
                    <a:pt x="42599" y="12476"/>
                  </a:cubicBezTo>
                  <a:cubicBezTo>
                    <a:pt x="50119" y="17311"/>
                    <a:pt x="56578" y="23315"/>
                    <a:pt x="62127" y="30300"/>
                  </a:cubicBezTo>
                  <a:cubicBezTo>
                    <a:pt x="66819" y="36197"/>
                    <a:pt x="70656" y="42593"/>
                    <a:pt x="73341" y="49650"/>
                  </a:cubicBezTo>
                  <a:cubicBezTo>
                    <a:pt x="74545" y="52826"/>
                    <a:pt x="75491" y="56082"/>
                    <a:pt x="76017" y="59454"/>
                  </a:cubicBezTo>
                  <a:cubicBezTo>
                    <a:pt x="76052" y="59461"/>
                    <a:pt x="76084" y="59464"/>
                    <a:pt x="76114" y="59464"/>
                  </a:cubicBezTo>
                  <a:cubicBezTo>
                    <a:pt x="76397" y="59464"/>
                    <a:pt x="76467" y="59177"/>
                    <a:pt x="76588" y="58999"/>
                  </a:cubicBezTo>
                  <a:cubicBezTo>
                    <a:pt x="77257" y="58000"/>
                    <a:pt x="77837" y="56938"/>
                    <a:pt x="78319" y="55832"/>
                  </a:cubicBezTo>
                  <a:cubicBezTo>
                    <a:pt x="79639" y="52808"/>
                    <a:pt x="80076" y="49677"/>
                    <a:pt x="79345" y="46438"/>
                  </a:cubicBezTo>
                  <a:cubicBezTo>
                    <a:pt x="78827" y="44137"/>
                    <a:pt x="77998" y="41933"/>
                    <a:pt x="77034" y="39783"/>
                  </a:cubicBezTo>
                  <a:cubicBezTo>
                    <a:pt x="74429" y="34020"/>
                    <a:pt x="70807" y="28935"/>
                    <a:pt x="66454" y="24377"/>
                  </a:cubicBezTo>
                  <a:cubicBezTo>
                    <a:pt x="56435" y="13886"/>
                    <a:pt x="44481" y="6526"/>
                    <a:pt x="30555" y="2386"/>
                  </a:cubicBezTo>
                  <a:cubicBezTo>
                    <a:pt x="26291" y="1120"/>
                    <a:pt x="21929" y="326"/>
                    <a:pt x="17486" y="85"/>
                  </a:cubicBezTo>
                  <a:cubicBezTo>
                    <a:pt x="16527" y="30"/>
                    <a:pt x="15570" y="1"/>
                    <a:pt x="14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8"/>
            <p:cNvSpPr/>
            <p:nvPr/>
          </p:nvSpPr>
          <p:spPr>
            <a:xfrm>
              <a:off x="1009775" y="3964900"/>
              <a:ext cx="1145725" cy="201575"/>
            </a:xfrm>
            <a:custGeom>
              <a:avLst/>
              <a:gdLst/>
              <a:ahLst/>
              <a:cxnLst/>
              <a:rect l="l" t="t" r="r" b="b"/>
              <a:pathLst>
                <a:path w="45829" h="8063" extrusionOk="0">
                  <a:moveTo>
                    <a:pt x="242" y="1"/>
                  </a:moveTo>
                  <a:lnTo>
                    <a:pt x="242" y="1"/>
                  </a:lnTo>
                  <a:cubicBezTo>
                    <a:pt x="1" y="268"/>
                    <a:pt x="304" y="375"/>
                    <a:pt x="420" y="500"/>
                  </a:cubicBezTo>
                  <a:cubicBezTo>
                    <a:pt x="1464" y="1615"/>
                    <a:pt x="2579" y="2650"/>
                    <a:pt x="3783" y="3587"/>
                  </a:cubicBezTo>
                  <a:cubicBezTo>
                    <a:pt x="7563" y="6537"/>
                    <a:pt x="11629" y="8063"/>
                    <a:pt x="16022" y="8063"/>
                  </a:cubicBezTo>
                  <a:cubicBezTo>
                    <a:pt x="17819" y="8063"/>
                    <a:pt x="19672" y="7807"/>
                    <a:pt x="21581" y="7289"/>
                  </a:cubicBezTo>
                  <a:cubicBezTo>
                    <a:pt x="29538" y="5112"/>
                    <a:pt x="37451" y="2820"/>
                    <a:pt x="45311" y="313"/>
                  </a:cubicBezTo>
                  <a:cubicBezTo>
                    <a:pt x="45489" y="259"/>
                    <a:pt x="45739" y="268"/>
                    <a:pt x="45828" y="27"/>
                  </a:cubicBezTo>
                  <a:lnTo>
                    <a:pt x="45828" y="27"/>
                  </a:lnTo>
                  <a:cubicBezTo>
                    <a:pt x="45186" y="72"/>
                    <a:pt x="44553" y="126"/>
                    <a:pt x="43910" y="161"/>
                  </a:cubicBezTo>
                  <a:cubicBezTo>
                    <a:pt x="38736" y="509"/>
                    <a:pt x="33562" y="795"/>
                    <a:pt x="28379" y="964"/>
                  </a:cubicBezTo>
                  <a:cubicBezTo>
                    <a:pt x="21545" y="1187"/>
                    <a:pt x="14703" y="1294"/>
                    <a:pt x="7860" y="1294"/>
                  </a:cubicBezTo>
                  <a:cubicBezTo>
                    <a:pt x="7830" y="1294"/>
                    <a:pt x="7800" y="1294"/>
                    <a:pt x="7769" y="1294"/>
                  </a:cubicBezTo>
                  <a:cubicBezTo>
                    <a:pt x="5187" y="1294"/>
                    <a:pt x="2667" y="918"/>
                    <a:pt x="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8"/>
            <p:cNvSpPr/>
            <p:nvPr/>
          </p:nvSpPr>
          <p:spPr>
            <a:xfrm>
              <a:off x="366125" y="1978875"/>
              <a:ext cx="195850" cy="1043550"/>
            </a:xfrm>
            <a:custGeom>
              <a:avLst/>
              <a:gdLst/>
              <a:ahLst/>
              <a:cxnLst/>
              <a:rect l="l" t="t" r="r" b="b"/>
              <a:pathLst>
                <a:path w="7834" h="41742" extrusionOk="0">
                  <a:moveTo>
                    <a:pt x="6843" y="0"/>
                  </a:moveTo>
                  <a:lnTo>
                    <a:pt x="6843" y="0"/>
                  </a:lnTo>
                  <a:cubicBezTo>
                    <a:pt x="5594" y="705"/>
                    <a:pt x="4559" y="1677"/>
                    <a:pt x="3605" y="2721"/>
                  </a:cubicBezTo>
                  <a:cubicBezTo>
                    <a:pt x="1651" y="4862"/>
                    <a:pt x="554" y="7378"/>
                    <a:pt x="242" y="10268"/>
                  </a:cubicBezTo>
                  <a:cubicBezTo>
                    <a:pt x="1" y="12561"/>
                    <a:pt x="295" y="14800"/>
                    <a:pt x="866" y="17013"/>
                  </a:cubicBezTo>
                  <a:cubicBezTo>
                    <a:pt x="1660" y="20108"/>
                    <a:pt x="2499" y="23195"/>
                    <a:pt x="3337" y="26281"/>
                  </a:cubicBezTo>
                  <a:cubicBezTo>
                    <a:pt x="4666" y="31233"/>
                    <a:pt x="6013" y="36175"/>
                    <a:pt x="7521" y="41064"/>
                  </a:cubicBezTo>
                  <a:cubicBezTo>
                    <a:pt x="7592" y="41296"/>
                    <a:pt x="7557" y="41599"/>
                    <a:pt x="7833" y="41742"/>
                  </a:cubicBezTo>
                  <a:cubicBezTo>
                    <a:pt x="7824" y="41447"/>
                    <a:pt x="7816" y="41153"/>
                    <a:pt x="7789" y="40858"/>
                  </a:cubicBezTo>
                  <a:cubicBezTo>
                    <a:pt x="7414" y="37406"/>
                    <a:pt x="7218" y="33936"/>
                    <a:pt x="7066" y="30465"/>
                  </a:cubicBezTo>
                  <a:cubicBezTo>
                    <a:pt x="6816" y="24694"/>
                    <a:pt x="6772" y="18922"/>
                    <a:pt x="6781" y="13150"/>
                  </a:cubicBezTo>
                  <a:cubicBezTo>
                    <a:pt x="6790" y="8770"/>
                    <a:pt x="6825" y="4389"/>
                    <a:pt x="68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28"/>
          <p:cNvSpPr/>
          <p:nvPr/>
        </p:nvSpPr>
        <p:spPr>
          <a:xfrm>
            <a:off x="0" y="4315279"/>
            <a:ext cx="5087030" cy="828233"/>
          </a:xfrm>
          <a:custGeom>
            <a:avLst/>
            <a:gdLst/>
            <a:ahLst/>
            <a:cxnLst/>
            <a:rect l="l" t="t" r="r" b="b"/>
            <a:pathLst>
              <a:path w="158796" h="25854" extrusionOk="0">
                <a:moveTo>
                  <a:pt x="1" y="1"/>
                </a:moveTo>
                <a:lnTo>
                  <a:pt x="1" y="25854"/>
                </a:lnTo>
                <a:lnTo>
                  <a:pt x="158795" y="25854"/>
                </a:lnTo>
                <a:cubicBezTo>
                  <a:pt x="158617" y="25524"/>
                  <a:pt x="158260" y="25417"/>
                  <a:pt x="157974" y="25247"/>
                </a:cubicBezTo>
                <a:cubicBezTo>
                  <a:pt x="153407" y="22571"/>
                  <a:pt x="148563" y="20546"/>
                  <a:pt x="143478" y="19109"/>
                </a:cubicBezTo>
                <a:cubicBezTo>
                  <a:pt x="138372" y="17678"/>
                  <a:pt x="133211" y="16966"/>
                  <a:pt x="127994" y="16966"/>
                </a:cubicBezTo>
                <a:cubicBezTo>
                  <a:pt x="125699" y="16966"/>
                  <a:pt x="123394" y="17103"/>
                  <a:pt x="121077" y="17379"/>
                </a:cubicBezTo>
                <a:cubicBezTo>
                  <a:pt x="117607" y="17798"/>
                  <a:pt x="114119" y="18128"/>
                  <a:pt x="110630" y="18431"/>
                </a:cubicBezTo>
                <a:cubicBezTo>
                  <a:pt x="107303" y="18717"/>
                  <a:pt x="103966" y="18958"/>
                  <a:pt x="100630" y="19154"/>
                </a:cubicBezTo>
                <a:cubicBezTo>
                  <a:pt x="95554" y="19457"/>
                  <a:pt x="90478" y="19671"/>
                  <a:pt x="85402" y="19734"/>
                </a:cubicBezTo>
                <a:cubicBezTo>
                  <a:pt x="83989" y="19753"/>
                  <a:pt x="82576" y="19763"/>
                  <a:pt x="81163" y="19763"/>
                </a:cubicBezTo>
                <a:cubicBezTo>
                  <a:pt x="75969" y="19763"/>
                  <a:pt x="70778" y="19626"/>
                  <a:pt x="65588" y="19297"/>
                </a:cubicBezTo>
                <a:cubicBezTo>
                  <a:pt x="62091" y="19083"/>
                  <a:pt x="58603" y="18806"/>
                  <a:pt x="55124" y="18422"/>
                </a:cubicBezTo>
                <a:cubicBezTo>
                  <a:pt x="51163" y="17985"/>
                  <a:pt x="47229" y="17423"/>
                  <a:pt x="43303" y="16719"/>
                </a:cubicBezTo>
                <a:cubicBezTo>
                  <a:pt x="37442" y="15666"/>
                  <a:pt x="31652" y="14310"/>
                  <a:pt x="25970" y="12499"/>
                </a:cubicBezTo>
                <a:cubicBezTo>
                  <a:pt x="19716" y="10501"/>
                  <a:pt x="13685" y="7985"/>
                  <a:pt x="7967" y="4756"/>
                </a:cubicBezTo>
                <a:cubicBezTo>
                  <a:pt x="5657" y="3453"/>
                  <a:pt x="3426" y="2026"/>
                  <a:pt x="1196" y="607"/>
                </a:cubicBezTo>
                <a:cubicBezTo>
                  <a:pt x="821" y="366"/>
                  <a:pt x="491" y="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38" name="Google Shape;1038;p28"/>
          <p:cNvSpPr/>
          <p:nvPr/>
        </p:nvSpPr>
        <p:spPr>
          <a:xfrm>
            <a:off x="299625" y="3918450"/>
            <a:ext cx="231600" cy="231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8"/>
          <p:cNvSpPr/>
          <p:nvPr/>
        </p:nvSpPr>
        <p:spPr>
          <a:xfrm>
            <a:off x="3325400" y="3918450"/>
            <a:ext cx="412800" cy="412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0" name="Google Shape;1040;p28"/>
          <p:cNvGrpSpPr/>
          <p:nvPr/>
        </p:nvGrpSpPr>
        <p:grpSpPr>
          <a:xfrm>
            <a:off x="3394951" y="674386"/>
            <a:ext cx="714229" cy="713653"/>
            <a:chOff x="3285550" y="1349075"/>
            <a:chExt cx="496475" cy="496075"/>
          </a:xfrm>
        </p:grpSpPr>
        <p:sp>
          <p:nvSpPr>
            <p:cNvPr id="1041" name="Google Shape;1041;p28"/>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8"/>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8"/>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8"/>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8"/>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8"/>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8"/>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8"/>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8"/>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8"/>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8"/>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8"/>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8"/>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8"/>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8"/>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8"/>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28"/>
          <p:cNvGrpSpPr/>
          <p:nvPr/>
        </p:nvGrpSpPr>
        <p:grpSpPr>
          <a:xfrm>
            <a:off x="1700934" y="4283659"/>
            <a:ext cx="603243" cy="231587"/>
            <a:chOff x="2210725" y="4040600"/>
            <a:chExt cx="842400" cy="323400"/>
          </a:xfrm>
        </p:grpSpPr>
        <p:sp>
          <p:nvSpPr>
            <p:cNvPr id="1058" name="Google Shape;1058;p28"/>
            <p:cNvSpPr/>
            <p:nvPr/>
          </p:nvSpPr>
          <p:spPr>
            <a:xfrm>
              <a:off x="2842525" y="4040600"/>
              <a:ext cx="210600" cy="323400"/>
            </a:xfrm>
            <a:prstGeom prst="chevron">
              <a:avLst>
                <a:gd name="adj" fmla="val 6545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8"/>
            <p:cNvSpPr/>
            <p:nvPr/>
          </p:nvSpPr>
          <p:spPr>
            <a:xfrm>
              <a:off x="2631925" y="4040600"/>
              <a:ext cx="210600" cy="323400"/>
            </a:xfrm>
            <a:prstGeom prst="chevron">
              <a:avLst>
                <a:gd name="adj" fmla="val 6545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8"/>
            <p:cNvSpPr/>
            <p:nvPr/>
          </p:nvSpPr>
          <p:spPr>
            <a:xfrm>
              <a:off x="2421325" y="4040600"/>
              <a:ext cx="210600" cy="323400"/>
            </a:xfrm>
            <a:prstGeom prst="chevron">
              <a:avLst>
                <a:gd name="adj" fmla="val 6545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8"/>
            <p:cNvSpPr/>
            <p:nvPr/>
          </p:nvSpPr>
          <p:spPr>
            <a:xfrm>
              <a:off x="2210725" y="4040600"/>
              <a:ext cx="210600" cy="323400"/>
            </a:xfrm>
            <a:prstGeom prst="chevron">
              <a:avLst>
                <a:gd name="adj" fmla="val 6545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 name="Google Shape;1062;p28"/>
          <p:cNvSpPr txBox="1">
            <a:spLocks noGrp="1"/>
          </p:cNvSpPr>
          <p:nvPr>
            <p:ph type="ctrTitle"/>
          </p:nvPr>
        </p:nvSpPr>
        <p:spPr>
          <a:xfrm>
            <a:off x="4251200" y="859850"/>
            <a:ext cx="4179600" cy="29478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ro-RO" sz="4000" dirty="0"/>
              <a:t>Digitalizarea bibliotecii </a:t>
            </a:r>
            <a:r>
              <a:rPr lang="en-GB" sz="4000" dirty="0"/>
              <a:t>“Octavian Paler”</a:t>
            </a:r>
            <a:br>
              <a:rPr lang="en-GB" sz="4000" dirty="0"/>
            </a:br>
            <a:r>
              <a:rPr lang="en-GB" sz="4000" dirty="0"/>
              <a:t>F</a:t>
            </a:r>
            <a:r>
              <a:rPr lang="ro-RO" sz="4000" dirty="0" err="1"/>
              <a:t>ăgăraș</a:t>
            </a:r>
            <a:endParaRPr sz="4000" dirty="0">
              <a:solidFill>
                <a:schemeClr val="dk1"/>
              </a:solidFill>
            </a:endParaRPr>
          </a:p>
        </p:txBody>
      </p:sp>
      <p:sp>
        <p:nvSpPr>
          <p:cNvPr id="1063" name="Google Shape;1063;p28"/>
          <p:cNvSpPr txBox="1">
            <a:spLocks noGrp="1"/>
          </p:cNvSpPr>
          <p:nvPr>
            <p:ph type="subTitle" idx="1"/>
          </p:nvPr>
        </p:nvSpPr>
        <p:spPr>
          <a:xfrm>
            <a:off x="5762832" y="4230542"/>
            <a:ext cx="4179600" cy="47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sz="1600" dirty="0"/>
              <a:t>Cosferenț Roxana-Adelina-4LF412</a:t>
            </a:r>
          </a:p>
          <a:p>
            <a:pPr marL="0" lvl="0" indent="0" algn="l" rtl="0">
              <a:spcBef>
                <a:spcPts val="0"/>
              </a:spcBef>
              <a:spcAft>
                <a:spcPts val="0"/>
              </a:spcAft>
              <a:buNone/>
            </a:pPr>
            <a:r>
              <a:rPr lang="ro-RO" sz="1600" dirty="0" err="1"/>
              <a:t>Gonța</a:t>
            </a:r>
            <a:r>
              <a:rPr lang="ro-RO" sz="1600" dirty="0"/>
              <a:t> Ovidiu-4LF412</a:t>
            </a:r>
          </a:p>
          <a:p>
            <a:pPr marL="0" lvl="0" indent="0" algn="l" rtl="0">
              <a:spcBef>
                <a:spcPts val="0"/>
              </a:spcBef>
              <a:spcAft>
                <a:spcPts val="0"/>
              </a:spcAft>
              <a:buNone/>
            </a:pPr>
            <a:r>
              <a:rPr lang="ro-RO" sz="1600" dirty="0" err="1"/>
              <a:t>Micudă</a:t>
            </a:r>
            <a:r>
              <a:rPr lang="ro-RO" sz="1600" dirty="0"/>
              <a:t> Albert Ionuț-4Lf413</a:t>
            </a:r>
          </a:p>
        </p:txBody>
      </p:sp>
      <p:sp>
        <p:nvSpPr>
          <p:cNvPr id="1064" name="Google Shape;1064;p28"/>
          <p:cNvSpPr/>
          <p:nvPr/>
        </p:nvSpPr>
        <p:spPr>
          <a:xfrm>
            <a:off x="4198475" y="1464400"/>
            <a:ext cx="231600" cy="231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5" name="Google Shape;1065;p28"/>
          <p:cNvGrpSpPr/>
          <p:nvPr/>
        </p:nvGrpSpPr>
        <p:grpSpPr>
          <a:xfrm rot="3000838">
            <a:off x="7898027" y="517801"/>
            <a:ext cx="884930" cy="536356"/>
            <a:chOff x="7867315" y="323427"/>
            <a:chExt cx="884931" cy="536356"/>
          </a:xfrm>
        </p:grpSpPr>
        <p:grpSp>
          <p:nvGrpSpPr>
            <p:cNvPr id="1066" name="Google Shape;1066;p28"/>
            <p:cNvGrpSpPr/>
            <p:nvPr/>
          </p:nvGrpSpPr>
          <p:grpSpPr>
            <a:xfrm flipH="1">
              <a:off x="7867315" y="323427"/>
              <a:ext cx="536838" cy="536356"/>
              <a:chOff x="3285550" y="1349075"/>
              <a:chExt cx="496475" cy="496075"/>
            </a:xfrm>
          </p:grpSpPr>
          <p:sp>
            <p:nvSpPr>
              <p:cNvPr id="1067" name="Google Shape;1067;p28"/>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8"/>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8"/>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8"/>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8"/>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8"/>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8"/>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8"/>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8"/>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8"/>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8"/>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8"/>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8"/>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8"/>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8"/>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8"/>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28"/>
            <p:cNvGrpSpPr/>
            <p:nvPr/>
          </p:nvGrpSpPr>
          <p:grpSpPr>
            <a:xfrm flipH="1">
              <a:off x="8215408" y="323427"/>
              <a:ext cx="536838" cy="536356"/>
              <a:chOff x="3285550" y="1349075"/>
              <a:chExt cx="496475" cy="496075"/>
            </a:xfrm>
          </p:grpSpPr>
          <p:sp>
            <p:nvSpPr>
              <p:cNvPr id="1084" name="Google Shape;1084;p28"/>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8"/>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8"/>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8"/>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8"/>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8"/>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8"/>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8"/>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8"/>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8"/>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8"/>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8"/>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8"/>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8"/>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8"/>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pic>
        <p:nvPicPr>
          <p:cNvPr id="1249" name="Google Shape;1249;p33"/>
          <p:cNvPicPr preferRelativeResize="0"/>
          <p:nvPr/>
        </p:nvPicPr>
        <p:blipFill rotWithShape="1">
          <a:blip r:embed="rId3">
            <a:alphaModFix/>
          </a:blip>
          <a:srcRect l="13412" t="42963" b="11729"/>
          <a:stretch/>
        </p:blipFill>
        <p:spPr>
          <a:xfrm>
            <a:off x="4822025" y="539400"/>
            <a:ext cx="4120226" cy="3228648"/>
          </a:xfrm>
          <a:prstGeom prst="rect">
            <a:avLst/>
          </a:prstGeom>
          <a:noFill/>
          <a:ln>
            <a:noFill/>
          </a:ln>
        </p:spPr>
      </p:pic>
      <p:sp>
        <p:nvSpPr>
          <p:cNvPr id="1250" name="Google Shape;1250;p33"/>
          <p:cNvSpPr/>
          <p:nvPr/>
        </p:nvSpPr>
        <p:spPr>
          <a:xfrm>
            <a:off x="4747218" y="21"/>
            <a:ext cx="4396959" cy="5138076"/>
          </a:xfrm>
          <a:custGeom>
            <a:avLst/>
            <a:gdLst/>
            <a:ahLst/>
            <a:cxnLst/>
            <a:rect l="l" t="t" r="r" b="b"/>
            <a:pathLst>
              <a:path w="137287" h="160427" extrusionOk="0">
                <a:moveTo>
                  <a:pt x="94439" y="31272"/>
                </a:moveTo>
                <a:cubicBezTo>
                  <a:pt x="98069" y="31272"/>
                  <a:pt x="101636" y="31733"/>
                  <a:pt x="105028" y="33321"/>
                </a:cubicBezTo>
                <a:cubicBezTo>
                  <a:pt x="105688" y="33624"/>
                  <a:pt x="106331" y="33963"/>
                  <a:pt x="106759" y="34578"/>
                </a:cubicBezTo>
                <a:cubicBezTo>
                  <a:pt x="107223" y="35033"/>
                  <a:pt x="107856" y="35221"/>
                  <a:pt x="108383" y="35587"/>
                </a:cubicBezTo>
                <a:cubicBezTo>
                  <a:pt x="110925" y="37317"/>
                  <a:pt x="113075" y="39467"/>
                  <a:pt x="114948" y="41894"/>
                </a:cubicBezTo>
                <a:cubicBezTo>
                  <a:pt x="117723" y="45507"/>
                  <a:pt x="119757" y="49530"/>
                  <a:pt x="121434" y="53741"/>
                </a:cubicBezTo>
                <a:cubicBezTo>
                  <a:pt x="122933" y="57496"/>
                  <a:pt x="124066" y="61359"/>
                  <a:pt x="125020" y="65276"/>
                </a:cubicBezTo>
                <a:cubicBezTo>
                  <a:pt x="125145" y="65793"/>
                  <a:pt x="125101" y="66346"/>
                  <a:pt x="125404" y="66810"/>
                </a:cubicBezTo>
                <a:cubicBezTo>
                  <a:pt x="125493" y="66899"/>
                  <a:pt x="125493" y="67006"/>
                  <a:pt x="125431" y="67113"/>
                </a:cubicBezTo>
                <a:cubicBezTo>
                  <a:pt x="125359" y="67310"/>
                  <a:pt x="125431" y="67461"/>
                  <a:pt x="125556" y="67613"/>
                </a:cubicBezTo>
                <a:cubicBezTo>
                  <a:pt x="126180" y="69201"/>
                  <a:pt x="126555" y="70860"/>
                  <a:pt x="126858" y="72528"/>
                </a:cubicBezTo>
                <a:cubicBezTo>
                  <a:pt x="127491" y="75945"/>
                  <a:pt x="127946" y="79380"/>
                  <a:pt x="128276" y="82832"/>
                </a:cubicBezTo>
                <a:cubicBezTo>
                  <a:pt x="128517" y="85268"/>
                  <a:pt x="128705" y="87712"/>
                  <a:pt x="128838" y="90165"/>
                </a:cubicBezTo>
                <a:cubicBezTo>
                  <a:pt x="128954" y="92431"/>
                  <a:pt x="129008" y="94697"/>
                  <a:pt x="129124" y="96963"/>
                </a:cubicBezTo>
                <a:cubicBezTo>
                  <a:pt x="129160" y="97525"/>
                  <a:pt x="129079" y="98078"/>
                  <a:pt x="128794" y="98587"/>
                </a:cubicBezTo>
                <a:cubicBezTo>
                  <a:pt x="128714" y="99836"/>
                  <a:pt x="128812" y="101093"/>
                  <a:pt x="128642" y="102351"/>
                </a:cubicBezTo>
                <a:cubicBezTo>
                  <a:pt x="128205" y="105652"/>
                  <a:pt x="126662" y="108293"/>
                  <a:pt x="124075" y="110344"/>
                </a:cubicBezTo>
                <a:cubicBezTo>
                  <a:pt x="121943" y="112031"/>
                  <a:pt x="119489" y="113074"/>
                  <a:pt x="116920" y="113850"/>
                </a:cubicBezTo>
                <a:cubicBezTo>
                  <a:pt x="114119" y="114689"/>
                  <a:pt x="111255" y="115162"/>
                  <a:pt x="108356" y="115492"/>
                </a:cubicBezTo>
                <a:cubicBezTo>
                  <a:pt x="104964" y="115882"/>
                  <a:pt x="101561" y="115994"/>
                  <a:pt x="98157" y="115994"/>
                </a:cubicBezTo>
                <a:cubicBezTo>
                  <a:pt x="96028" y="115994"/>
                  <a:pt x="93899" y="115950"/>
                  <a:pt x="91772" y="115902"/>
                </a:cubicBezTo>
                <a:cubicBezTo>
                  <a:pt x="89015" y="115831"/>
                  <a:pt x="86267" y="115635"/>
                  <a:pt x="83520" y="115438"/>
                </a:cubicBezTo>
                <a:cubicBezTo>
                  <a:pt x="80701" y="115224"/>
                  <a:pt x="77881" y="114948"/>
                  <a:pt x="75062" y="114689"/>
                </a:cubicBezTo>
                <a:cubicBezTo>
                  <a:pt x="73251" y="114528"/>
                  <a:pt x="71440" y="114341"/>
                  <a:pt x="69630" y="114189"/>
                </a:cubicBezTo>
                <a:cubicBezTo>
                  <a:pt x="69340" y="114161"/>
                  <a:pt x="69062" y="114010"/>
                  <a:pt x="68768" y="114010"/>
                </a:cubicBezTo>
                <a:cubicBezTo>
                  <a:pt x="68691" y="114010"/>
                  <a:pt x="68612" y="114021"/>
                  <a:pt x="68532" y="114047"/>
                </a:cubicBezTo>
                <a:cubicBezTo>
                  <a:pt x="68149" y="114190"/>
                  <a:pt x="67755" y="114236"/>
                  <a:pt x="67361" y="114236"/>
                </a:cubicBezTo>
                <a:cubicBezTo>
                  <a:pt x="66874" y="114236"/>
                  <a:pt x="66387" y="114166"/>
                  <a:pt x="65918" y="114127"/>
                </a:cubicBezTo>
                <a:cubicBezTo>
                  <a:pt x="61725" y="113761"/>
                  <a:pt x="57533" y="113271"/>
                  <a:pt x="53340" y="112887"/>
                </a:cubicBezTo>
                <a:cubicBezTo>
                  <a:pt x="50735" y="112655"/>
                  <a:pt x="48130" y="112432"/>
                  <a:pt x="45525" y="112245"/>
                </a:cubicBezTo>
                <a:cubicBezTo>
                  <a:pt x="42483" y="112039"/>
                  <a:pt x="39441" y="112039"/>
                  <a:pt x="36399" y="111932"/>
                </a:cubicBezTo>
                <a:cubicBezTo>
                  <a:pt x="31010" y="111745"/>
                  <a:pt x="25774" y="110817"/>
                  <a:pt x="20956" y="108212"/>
                </a:cubicBezTo>
                <a:cubicBezTo>
                  <a:pt x="17682" y="106446"/>
                  <a:pt x="14944" y="104064"/>
                  <a:pt x="12749" y="101058"/>
                </a:cubicBezTo>
                <a:cubicBezTo>
                  <a:pt x="9395" y="96463"/>
                  <a:pt x="7655" y="91227"/>
                  <a:pt x="6567" y="85723"/>
                </a:cubicBezTo>
                <a:cubicBezTo>
                  <a:pt x="5853" y="82101"/>
                  <a:pt x="5434" y="78452"/>
                  <a:pt x="5228" y="74768"/>
                </a:cubicBezTo>
                <a:cubicBezTo>
                  <a:pt x="5166" y="73643"/>
                  <a:pt x="5148" y="72519"/>
                  <a:pt x="5068" y="71404"/>
                </a:cubicBezTo>
                <a:cubicBezTo>
                  <a:pt x="5318" y="70236"/>
                  <a:pt x="5175" y="69040"/>
                  <a:pt x="5211" y="67863"/>
                </a:cubicBezTo>
                <a:cubicBezTo>
                  <a:pt x="5211" y="67765"/>
                  <a:pt x="5237" y="67675"/>
                  <a:pt x="5300" y="67595"/>
                </a:cubicBezTo>
                <a:cubicBezTo>
                  <a:pt x="5300" y="66096"/>
                  <a:pt x="5300" y="64607"/>
                  <a:pt x="5550" y="63126"/>
                </a:cubicBezTo>
                <a:cubicBezTo>
                  <a:pt x="6031" y="60324"/>
                  <a:pt x="7218" y="57835"/>
                  <a:pt x="8904" y="55578"/>
                </a:cubicBezTo>
                <a:cubicBezTo>
                  <a:pt x="10813" y="53027"/>
                  <a:pt x="13186" y="50966"/>
                  <a:pt x="15800" y="49155"/>
                </a:cubicBezTo>
                <a:cubicBezTo>
                  <a:pt x="19913" y="46310"/>
                  <a:pt x="24400" y="44195"/>
                  <a:pt x="29057" y="42411"/>
                </a:cubicBezTo>
                <a:cubicBezTo>
                  <a:pt x="34891" y="40163"/>
                  <a:pt x="40904" y="38495"/>
                  <a:pt x="46997" y="37112"/>
                </a:cubicBezTo>
                <a:cubicBezTo>
                  <a:pt x="50405" y="36336"/>
                  <a:pt x="53839" y="35685"/>
                  <a:pt x="57283" y="35060"/>
                </a:cubicBezTo>
                <a:cubicBezTo>
                  <a:pt x="57368" y="35046"/>
                  <a:pt x="57455" y="35043"/>
                  <a:pt x="57543" y="35043"/>
                </a:cubicBezTo>
                <a:cubicBezTo>
                  <a:pt x="57625" y="35043"/>
                  <a:pt x="57707" y="35046"/>
                  <a:pt x="57789" y="35046"/>
                </a:cubicBezTo>
                <a:cubicBezTo>
                  <a:pt x="58018" y="35046"/>
                  <a:pt x="58243" y="35024"/>
                  <a:pt x="58443" y="34855"/>
                </a:cubicBezTo>
                <a:cubicBezTo>
                  <a:pt x="58585" y="34739"/>
                  <a:pt x="58764" y="34766"/>
                  <a:pt x="58924" y="34703"/>
                </a:cubicBezTo>
                <a:cubicBezTo>
                  <a:pt x="59156" y="34703"/>
                  <a:pt x="59361" y="34623"/>
                  <a:pt x="59575" y="34552"/>
                </a:cubicBezTo>
                <a:cubicBezTo>
                  <a:pt x="62600" y="33713"/>
                  <a:pt x="65713" y="33454"/>
                  <a:pt x="68809" y="33053"/>
                </a:cubicBezTo>
                <a:cubicBezTo>
                  <a:pt x="71690" y="32678"/>
                  <a:pt x="74581" y="32402"/>
                  <a:pt x="77480" y="32143"/>
                </a:cubicBezTo>
                <a:cubicBezTo>
                  <a:pt x="79229" y="31991"/>
                  <a:pt x="80995" y="31902"/>
                  <a:pt x="82743" y="31759"/>
                </a:cubicBezTo>
                <a:cubicBezTo>
                  <a:pt x="85777" y="31519"/>
                  <a:pt x="88819" y="31492"/>
                  <a:pt x="91861" y="31340"/>
                </a:cubicBezTo>
                <a:cubicBezTo>
                  <a:pt x="92723" y="31298"/>
                  <a:pt x="93583" y="31272"/>
                  <a:pt x="94439" y="31272"/>
                </a:cubicBezTo>
                <a:close/>
                <a:moveTo>
                  <a:pt x="1" y="1"/>
                </a:moveTo>
                <a:lnTo>
                  <a:pt x="1" y="160427"/>
                </a:lnTo>
                <a:lnTo>
                  <a:pt x="137090" y="160427"/>
                </a:lnTo>
                <a:lnTo>
                  <a:pt x="137090" y="148080"/>
                </a:lnTo>
                <a:cubicBezTo>
                  <a:pt x="137162" y="148036"/>
                  <a:pt x="137224" y="147973"/>
                  <a:pt x="137287" y="147902"/>
                </a:cubicBezTo>
                <a:lnTo>
                  <a:pt x="137287" y="3863"/>
                </a:lnTo>
                <a:cubicBezTo>
                  <a:pt x="137224" y="3783"/>
                  <a:pt x="137162" y="3730"/>
                  <a:pt x="137090" y="3676"/>
                </a:cubicBezTo>
                <a:lnTo>
                  <a:pt x="1370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5832085" y="309"/>
            <a:ext cx="3312092" cy="184895"/>
          </a:xfrm>
          <a:custGeom>
            <a:avLst/>
            <a:gdLst/>
            <a:ahLst/>
            <a:cxnLst/>
            <a:rect l="l" t="t" r="r" b="b"/>
            <a:pathLst>
              <a:path w="103414" h="5773" extrusionOk="0">
                <a:moveTo>
                  <a:pt x="1" y="1"/>
                </a:moveTo>
                <a:cubicBezTo>
                  <a:pt x="126" y="117"/>
                  <a:pt x="286" y="125"/>
                  <a:pt x="447" y="134"/>
                </a:cubicBezTo>
                <a:cubicBezTo>
                  <a:pt x="2686" y="348"/>
                  <a:pt x="4925" y="572"/>
                  <a:pt x="7156" y="777"/>
                </a:cubicBezTo>
                <a:cubicBezTo>
                  <a:pt x="11465" y="1187"/>
                  <a:pt x="15764" y="1749"/>
                  <a:pt x="20055" y="2284"/>
                </a:cubicBezTo>
                <a:cubicBezTo>
                  <a:pt x="24775" y="2882"/>
                  <a:pt x="29494" y="3507"/>
                  <a:pt x="34213" y="4051"/>
                </a:cubicBezTo>
                <a:cubicBezTo>
                  <a:pt x="38602" y="4559"/>
                  <a:pt x="42991" y="4970"/>
                  <a:pt x="47398" y="5255"/>
                </a:cubicBezTo>
                <a:cubicBezTo>
                  <a:pt x="52064" y="5567"/>
                  <a:pt x="56748" y="5728"/>
                  <a:pt x="61422" y="5764"/>
                </a:cubicBezTo>
                <a:cubicBezTo>
                  <a:pt x="62036" y="5770"/>
                  <a:pt x="62649" y="5773"/>
                  <a:pt x="63262" y="5773"/>
                </a:cubicBezTo>
                <a:cubicBezTo>
                  <a:pt x="67868" y="5773"/>
                  <a:pt x="72472" y="5606"/>
                  <a:pt x="77070" y="5425"/>
                </a:cubicBezTo>
                <a:cubicBezTo>
                  <a:pt x="79077" y="5344"/>
                  <a:pt x="81075" y="5210"/>
                  <a:pt x="83083" y="5094"/>
                </a:cubicBezTo>
                <a:cubicBezTo>
                  <a:pt x="86312" y="4898"/>
                  <a:pt x="89542" y="4702"/>
                  <a:pt x="92771" y="4497"/>
                </a:cubicBezTo>
                <a:cubicBezTo>
                  <a:pt x="94876" y="4363"/>
                  <a:pt x="96982" y="4185"/>
                  <a:pt x="99096" y="4077"/>
                </a:cubicBezTo>
                <a:cubicBezTo>
                  <a:pt x="100338" y="4016"/>
                  <a:pt x="101581" y="3841"/>
                  <a:pt x="102829" y="3841"/>
                </a:cubicBezTo>
                <a:cubicBezTo>
                  <a:pt x="103024" y="3841"/>
                  <a:pt x="103219" y="3845"/>
                  <a:pt x="103414" y="3854"/>
                </a:cubicBezTo>
                <a:lnTo>
                  <a:pt x="1034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4837792" y="2164919"/>
            <a:ext cx="2104367" cy="1621873"/>
          </a:xfrm>
          <a:custGeom>
            <a:avLst/>
            <a:gdLst/>
            <a:ahLst/>
            <a:cxnLst/>
            <a:rect l="l" t="t" r="r" b="b"/>
            <a:pathLst>
              <a:path w="65705" h="50640" extrusionOk="0">
                <a:moveTo>
                  <a:pt x="2472" y="0"/>
                </a:moveTo>
                <a:cubicBezTo>
                  <a:pt x="2293" y="54"/>
                  <a:pt x="2240" y="214"/>
                  <a:pt x="2169" y="357"/>
                </a:cubicBezTo>
                <a:cubicBezTo>
                  <a:pt x="759" y="3301"/>
                  <a:pt x="1" y="6370"/>
                  <a:pt x="331" y="9661"/>
                </a:cubicBezTo>
                <a:cubicBezTo>
                  <a:pt x="438" y="10705"/>
                  <a:pt x="643" y="11722"/>
                  <a:pt x="857" y="12739"/>
                </a:cubicBezTo>
                <a:cubicBezTo>
                  <a:pt x="1972" y="17940"/>
                  <a:pt x="3284" y="23088"/>
                  <a:pt x="5157" y="28074"/>
                </a:cubicBezTo>
                <a:cubicBezTo>
                  <a:pt x="6754" y="32321"/>
                  <a:pt x="8699" y="36380"/>
                  <a:pt x="11429" y="40037"/>
                </a:cubicBezTo>
                <a:cubicBezTo>
                  <a:pt x="15862" y="45970"/>
                  <a:pt x="21706" y="49520"/>
                  <a:pt x="29101" y="50404"/>
                </a:cubicBezTo>
                <a:cubicBezTo>
                  <a:pt x="30455" y="50563"/>
                  <a:pt x="31807" y="50639"/>
                  <a:pt x="33155" y="50639"/>
                </a:cubicBezTo>
                <a:cubicBezTo>
                  <a:pt x="35726" y="50639"/>
                  <a:pt x="38287" y="50363"/>
                  <a:pt x="40832" y="49859"/>
                </a:cubicBezTo>
                <a:cubicBezTo>
                  <a:pt x="45998" y="48842"/>
                  <a:pt x="51216" y="48147"/>
                  <a:pt x="56444" y="47567"/>
                </a:cubicBezTo>
                <a:cubicBezTo>
                  <a:pt x="59317" y="47255"/>
                  <a:pt x="62189" y="47005"/>
                  <a:pt x="65062" y="46719"/>
                </a:cubicBezTo>
                <a:cubicBezTo>
                  <a:pt x="65312" y="46701"/>
                  <a:pt x="65544" y="46675"/>
                  <a:pt x="65704" y="46452"/>
                </a:cubicBezTo>
                <a:cubicBezTo>
                  <a:pt x="64509" y="46336"/>
                  <a:pt x="63313" y="46220"/>
                  <a:pt x="62118" y="46095"/>
                </a:cubicBezTo>
                <a:cubicBezTo>
                  <a:pt x="59326" y="45809"/>
                  <a:pt x="56533" y="45533"/>
                  <a:pt x="53741" y="45238"/>
                </a:cubicBezTo>
                <a:cubicBezTo>
                  <a:pt x="50476" y="44899"/>
                  <a:pt x="47202" y="44605"/>
                  <a:pt x="43919" y="44364"/>
                </a:cubicBezTo>
                <a:cubicBezTo>
                  <a:pt x="40538" y="44114"/>
                  <a:pt x="37139" y="44043"/>
                  <a:pt x="33749" y="43981"/>
                </a:cubicBezTo>
                <a:cubicBezTo>
                  <a:pt x="30421" y="43918"/>
                  <a:pt x="27139" y="43472"/>
                  <a:pt x="23936" y="42562"/>
                </a:cubicBezTo>
                <a:cubicBezTo>
                  <a:pt x="17727" y="40796"/>
                  <a:pt x="12758" y="37325"/>
                  <a:pt x="9252" y="31857"/>
                </a:cubicBezTo>
                <a:cubicBezTo>
                  <a:pt x="7334" y="28859"/>
                  <a:pt x="6014" y="25594"/>
                  <a:pt x="5068" y="22178"/>
                </a:cubicBezTo>
                <a:cubicBezTo>
                  <a:pt x="3409" y="16201"/>
                  <a:pt x="2793" y="10063"/>
                  <a:pt x="2597" y="3881"/>
                </a:cubicBezTo>
                <a:cubicBezTo>
                  <a:pt x="2436" y="2650"/>
                  <a:pt x="2650" y="1410"/>
                  <a:pt x="2490" y="178"/>
                </a:cubicBezTo>
                <a:cubicBezTo>
                  <a:pt x="2481" y="116"/>
                  <a:pt x="2472" y="62"/>
                  <a:pt x="2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6618969" y="864507"/>
            <a:ext cx="1556344" cy="251832"/>
          </a:xfrm>
          <a:custGeom>
            <a:avLst/>
            <a:gdLst/>
            <a:ahLst/>
            <a:cxnLst/>
            <a:rect l="l" t="t" r="r" b="b"/>
            <a:pathLst>
              <a:path w="48594" h="7863" extrusionOk="0">
                <a:moveTo>
                  <a:pt x="31211" y="0"/>
                </a:moveTo>
                <a:cubicBezTo>
                  <a:pt x="30961" y="0"/>
                  <a:pt x="30710" y="4"/>
                  <a:pt x="30457" y="13"/>
                </a:cubicBezTo>
                <a:cubicBezTo>
                  <a:pt x="28280" y="84"/>
                  <a:pt x="26166" y="539"/>
                  <a:pt x="24052" y="1012"/>
                </a:cubicBezTo>
                <a:cubicBezTo>
                  <a:pt x="16157" y="2778"/>
                  <a:pt x="8368" y="4964"/>
                  <a:pt x="696" y="7533"/>
                </a:cubicBezTo>
                <a:cubicBezTo>
                  <a:pt x="447" y="7613"/>
                  <a:pt x="197" y="7676"/>
                  <a:pt x="1" y="7863"/>
                </a:cubicBezTo>
                <a:lnTo>
                  <a:pt x="464" y="7836"/>
                </a:lnTo>
                <a:cubicBezTo>
                  <a:pt x="625" y="7738"/>
                  <a:pt x="812" y="7827"/>
                  <a:pt x="964" y="7729"/>
                </a:cubicBezTo>
                <a:cubicBezTo>
                  <a:pt x="1098" y="7711"/>
                  <a:pt x="1232" y="7702"/>
                  <a:pt x="1365" y="7685"/>
                </a:cubicBezTo>
                <a:cubicBezTo>
                  <a:pt x="5157" y="7051"/>
                  <a:pt x="8975" y="6561"/>
                  <a:pt x="12793" y="6132"/>
                </a:cubicBezTo>
                <a:cubicBezTo>
                  <a:pt x="16112" y="5767"/>
                  <a:pt x="19439" y="5472"/>
                  <a:pt x="22776" y="5240"/>
                </a:cubicBezTo>
                <a:cubicBezTo>
                  <a:pt x="27522" y="4901"/>
                  <a:pt x="32277" y="4687"/>
                  <a:pt x="37032" y="4687"/>
                </a:cubicBezTo>
                <a:cubicBezTo>
                  <a:pt x="41037" y="4687"/>
                  <a:pt x="44811" y="5615"/>
                  <a:pt x="48317" y="7586"/>
                </a:cubicBezTo>
                <a:cubicBezTo>
                  <a:pt x="48593" y="7310"/>
                  <a:pt x="48263" y="7221"/>
                  <a:pt x="48147" y="7114"/>
                </a:cubicBezTo>
                <a:cubicBezTo>
                  <a:pt x="46881" y="5945"/>
                  <a:pt x="45534" y="4901"/>
                  <a:pt x="44097" y="3965"/>
                </a:cubicBezTo>
                <a:cubicBezTo>
                  <a:pt x="40151" y="1416"/>
                  <a:pt x="35884" y="0"/>
                  <a:pt x="31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4" name="Google Shape;1254;p33"/>
          <p:cNvGrpSpPr/>
          <p:nvPr/>
        </p:nvGrpSpPr>
        <p:grpSpPr>
          <a:xfrm>
            <a:off x="7545963" y="4067752"/>
            <a:ext cx="884931" cy="536356"/>
            <a:chOff x="7867315" y="323427"/>
            <a:chExt cx="884931" cy="536356"/>
          </a:xfrm>
        </p:grpSpPr>
        <p:grpSp>
          <p:nvGrpSpPr>
            <p:cNvPr id="1255" name="Google Shape;1255;p33"/>
            <p:cNvGrpSpPr/>
            <p:nvPr/>
          </p:nvGrpSpPr>
          <p:grpSpPr>
            <a:xfrm flipH="1">
              <a:off x="7867315" y="323427"/>
              <a:ext cx="536838" cy="536356"/>
              <a:chOff x="3285550" y="1349075"/>
              <a:chExt cx="496475" cy="496075"/>
            </a:xfrm>
          </p:grpSpPr>
          <p:sp>
            <p:nvSpPr>
              <p:cNvPr id="1256" name="Google Shape;1256;p33"/>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3"/>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3"/>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3"/>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3"/>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3"/>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33"/>
            <p:cNvGrpSpPr/>
            <p:nvPr/>
          </p:nvGrpSpPr>
          <p:grpSpPr>
            <a:xfrm flipH="1">
              <a:off x="8215408" y="323427"/>
              <a:ext cx="536838" cy="536356"/>
              <a:chOff x="3285550" y="1349075"/>
              <a:chExt cx="496475" cy="496075"/>
            </a:xfrm>
          </p:grpSpPr>
          <p:sp>
            <p:nvSpPr>
              <p:cNvPr id="1273" name="Google Shape;1273;p33"/>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3"/>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3"/>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89" name="Google Shape;1289;p33"/>
          <p:cNvSpPr/>
          <p:nvPr/>
        </p:nvSpPr>
        <p:spPr>
          <a:xfrm>
            <a:off x="6417028" y="399675"/>
            <a:ext cx="279600" cy="279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5470025" y="4227225"/>
            <a:ext cx="377100" cy="377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1" name="Google Shape;1291;p33"/>
          <p:cNvGrpSpPr/>
          <p:nvPr/>
        </p:nvGrpSpPr>
        <p:grpSpPr>
          <a:xfrm rot="-3600263">
            <a:off x="4310430" y="3392718"/>
            <a:ext cx="350072" cy="697952"/>
            <a:chOff x="6299050" y="981775"/>
            <a:chExt cx="582600" cy="1161550"/>
          </a:xfrm>
        </p:grpSpPr>
        <p:sp>
          <p:nvSpPr>
            <p:cNvPr id="1292" name="Google Shape;1292;p33"/>
            <p:cNvSpPr/>
            <p:nvPr/>
          </p:nvSpPr>
          <p:spPr>
            <a:xfrm>
              <a:off x="6299050" y="1639325"/>
              <a:ext cx="582600" cy="504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3"/>
            <p:cNvSpPr/>
            <p:nvPr/>
          </p:nvSpPr>
          <p:spPr>
            <a:xfrm>
              <a:off x="6299050" y="98177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3"/>
            <p:cNvSpPr/>
            <p:nvPr/>
          </p:nvSpPr>
          <p:spPr>
            <a:xfrm>
              <a:off x="6299050" y="131142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33"/>
          <p:cNvSpPr/>
          <p:nvPr/>
        </p:nvSpPr>
        <p:spPr>
          <a:xfrm>
            <a:off x="4700650" y="4735030"/>
            <a:ext cx="4443527" cy="408223"/>
          </a:xfrm>
          <a:custGeom>
            <a:avLst/>
            <a:gdLst/>
            <a:ahLst/>
            <a:cxnLst/>
            <a:rect l="l" t="t" r="r" b="b"/>
            <a:pathLst>
              <a:path w="138741" h="12746" extrusionOk="0">
                <a:moveTo>
                  <a:pt x="137154" y="1"/>
                </a:moveTo>
                <a:cubicBezTo>
                  <a:pt x="135649" y="1"/>
                  <a:pt x="134156" y="160"/>
                  <a:pt x="132683" y="470"/>
                </a:cubicBezTo>
                <a:cubicBezTo>
                  <a:pt x="128107" y="1443"/>
                  <a:pt x="123548" y="2460"/>
                  <a:pt x="118936" y="3191"/>
                </a:cubicBezTo>
                <a:cubicBezTo>
                  <a:pt x="114841" y="3833"/>
                  <a:pt x="110738" y="4395"/>
                  <a:pt x="106625" y="4859"/>
                </a:cubicBezTo>
                <a:cubicBezTo>
                  <a:pt x="103065" y="5261"/>
                  <a:pt x="99497" y="5582"/>
                  <a:pt x="95929" y="5885"/>
                </a:cubicBezTo>
                <a:cubicBezTo>
                  <a:pt x="91584" y="6251"/>
                  <a:pt x="87240" y="6528"/>
                  <a:pt x="82886" y="6768"/>
                </a:cubicBezTo>
                <a:cubicBezTo>
                  <a:pt x="79228" y="6974"/>
                  <a:pt x="75562" y="7134"/>
                  <a:pt x="71904" y="7241"/>
                </a:cubicBezTo>
                <a:cubicBezTo>
                  <a:pt x="66935" y="7384"/>
                  <a:pt x="61957" y="7500"/>
                  <a:pt x="56979" y="7553"/>
                </a:cubicBezTo>
                <a:cubicBezTo>
                  <a:pt x="54263" y="7586"/>
                  <a:pt x="51545" y="7605"/>
                  <a:pt x="48827" y="7605"/>
                </a:cubicBezTo>
                <a:cubicBezTo>
                  <a:pt x="45555" y="7605"/>
                  <a:pt x="42282" y="7577"/>
                  <a:pt x="39012" y="7509"/>
                </a:cubicBezTo>
                <a:cubicBezTo>
                  <a:pt x="37892" y="7484"/>
                  <a:pt x="36771" y="7471"/>
                  <a:pt x="35651" y="7471"/>
                </a:cubicBezTo>
                <a:cubicBezTo>
                  <a:pt x="31636" y="7471"/>
                  <a:pt x="27625" y="7627"/>
                  <a:pt x="23615" y="7892"/>
                </a:cubicBezTo>
                <a:cubicBezTo>
                  <a:pt x="18860" y="8205"/>
                  <a:pt x="14140" y="8740"/>
                  <a:pt x="9475" y="9695"/>
                </a:cubicBezTo>
                <a:cubicBezTo>
                  <a:pt x="6513" y="10292"/>
                  <a:pt x="3596" y="11059"/>
                  <a:pt x="812" y="12273"/>
                </a:cubicBezTo>
                <a:cubicBezTo>
                  <a:pt x="527" y="12398"/>
                  <a:pt x="197" y="12451"/>
                  <a:pt x="1" y="12746"/>
                </a:cubicBezTo>
                <a:lnTo>
                  <a:pt x="138741" y="12746"/>
                </a:lnTo>
                <a:lnTo>
                  <a:pt x="138741" y="60"/>
                </a:lnTo>
                <a:cubicBezTo>
                  <a:pt x="138210" y="20"/>
                  <a:pt x="137681" y="1"/>
                  <a:pt x="137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8767310" y="2160916"/>
            <a:ext cx="206001" cy="996600"/>
          </a:xfrm>
          <a:custGeom>
            <a:avLst/>
            <a:gdLst/>
            <a:ahLst/>
            <a:cxnLst/>
            <a:rect l="l" t="t" r="r" b="b"/>
            <a:pathLst>
              <a:path w="6432" h="31117" extrusionOk="0">
                <a:moveTo>
                  <a:pt x="98" y="0"/>
                </a:moveTo>
                <a:cubicBezTo>
                  <a:pt x="89" y="18"/>
                  <a:pt x="71" y="72"/>
                  <a:pt x="71" y="72"/>
                </a:cubicBezTo>
                <a:cubicBezTo>
                  <a:pt x="153" y="101"/>
                  <a:pt x="0" y="149"/>
                  <a:pt x="8" y="149"/>
                </a:cubicBezTo>
                <a:cubicBezTo>
                  <a:pt x="9" y="149"/>
                  <a:pt x="18" y="147"/>
                  <a:pt x="36" y="143"/>
                </a:cubicBezTo>
                <a:cubicBezTo>
                  <a:pt x="865" y="4122"/>
                  <a:pt x="1525" y="8127"/>
                  <a:pt x="2016" y="12159"/>
                </a:cubicBezTo>
                <a:cubicBezTo>
                  <a:pt x="2533" y="16352"/>
                  <a:pt x="2872" y="20563"/>
                  <a:pt x="3069" y="24783"/>
                </a:cubicBezTo>
                <a:cubicBezTo>
                  <a:pt x="3167" y="26888"/>
                  <a:pt x="3211" y="29002"/>
                  <a:pt x="3274" y="31117"/>
                </a:cubicBezTo>
                <a:cubicBezTo>
                  <a:pt x="3488" y="30992"/>
                  <a:pt x="3622" y="30787"/>
                  <a:pt x="3765" y="30599"/>
                </a:cubicBezTo>
                <a:cubicBezTo>
                  <a:pt x="5781" y="27860"/>
                  <a:pt x="6432" y="24783"/>
                  <a:pt x="5888" y="21482"/>
                </a:cubicBezTo>
                <a:cubicBezTo>
                  <a:pt x="5272" y="17762"/>
                  <a:pt x="4327" y="14113"/>
                  <a:pt x="3363" y="10473"/>
                </a:cubicBezTo>
                <a:cubicBezTo>
                  <a:pt x="2489" y="7146"/>
                  <a:pt x="1508" y="3845"/>
                  <a:pt x="401" y="589"/>
                </a:cubicBezTo>
                <a:cubicBezTo>
                  <a:pt x="330" y="375"/>
                  <a:pt x="321" y="134"/>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8763563" y="2139746"/>
            <a:ext cx="5188" cy="9768"/>
          </a:xfrm>
          <a:custGeom>
            <a:avLst/>
            <a:gdLst/>
            <a:ahLst/>
            <a:cxnLst/>
            <a:rect l="l" t="t" r="r" b="b"/>
            <a:pathLst>
              <a:path w="162" h="305" extrusionOk="0">
                <a:moveTo>
                  <a:pt x="1" y="1"/>
                </a:moveTo>
                <a:lnTo>
                  <a:pt x="1" y="1"/>
                </a:lnTo>
                <a:cubicBezTo>
                  <a:pt x="10" y="99"/>
                  <a:pt x="19" y="197"/>
                  <a:pt x="28" y="304"/>
                </a:cubicBezTo>
                <a:cubicBezTo>
                  <a:pt x="161" y="188"/>
                  <a:pt x="63" y="99"/>
                  <a:pt x="1" y="1"/>
                </a:cubicBezTo>
                <a:close/>
              </a:path>
            </a:pathLst>
          </a:custGeom>
          <a:solidFill>
            <a:srgbClr val="6D3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4914369" y="2170620"/>
            <a:ext cx="8615" cy="118598"/>
          </a:xfrm>
          <a:custGeom>
            <a:avLst/>
            <a:gdLst/>
            <a:ahLst/>
            <a:cxnLst/>
            <a:rect l="l" t="t" r="r" b="b"/>
            <a:pathLst>
              <a:path w="269" h="3703" extrusionOk="0">
                <a:moveTo>
                  <a:pt x="99" y="0"/>
                </a:moveTo>
                <a:cubicBezTo>
                  <a:pt x="45" y="1232"/>
                  <a:pt x="1" y="2472"/>
                  <a:pt x="206" y="3703"/>
                </a:cubicBezTo>
                <a:cubicBezTo>
                  <a:pt x="268" y="2463"/>
                  <a:pt x="268" y="1232"/>
                  <a:pt x="99" y="0"/>
                </a:cubicBezTo>
                <a:close/>
              </a:path>
            </a:pathLst>
          </a:custGeom>
          <a:solidFill>
            <a:srgbClr val="C4B0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6633830" y="1111087"/>
            <a:ext cx="16014" cy="5253"/>
          </a:xfrm>
          <a:custGeom>
            <a:avLst/>
            <a:gdLst/>
            <a:ahLst/>
            <a:cxnLst/>
            <a:rect l="l" t="t" r="r" b="b"/>
            <a:pathLst>
              <a:path w="500" h="164" extrusionOk="0">
                <a:moveTo>
                  <a:pt x="329" y="0"/>
                </a:moveTo>
                <a:cubicBezTo>
                  <a:pt x="211" y="0"/>
                  <a:pt x="104" y="46"/>
                  <a:pt x="0" y="137"/>
                </a:cubicBezTo>
                <a:cubicBezTo>
                  <a:pt x="57" y="155"/>
                  <a:pt x="111" y="164"/>
                  <a:pt x="162" y="164"/>
                </a:cubicBezTo>
                <a:cubicBezTo>
                  <a:pt x="288" y="164"/>
                  <a:pt x="398" y="113"/>
                  <a:pt x="500" y="30"/>
                </a:cubicBezTo>
                <a:cubicBezTo>
                  <a:pt x="440" y="10"/>
                  <a:pt x="383" y="0"/>
                  <a:pt x="329" y="0"/>
                </a:cubicBezTo>
                <a:close/>
              </a:path>
            </a:pathLst>
          </a:custGeom>
          <a:solidFill>
            <a:srgbClr val="C4B0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3"/>
          <p:cNvSpPr txBox="1">
            <a:spLocks noGrp="1"/>
          </p:cNvSpPr>
          <p:nvPr>
            <p:ph type="title"/>
          </p:nvPr>
        </p:nvSpPr>
        <p:spPr>
          <a:xfrm>
            <a:off x="720000" y="2411738"/>
            <a:ext cx="2798700" cy="8418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ro-RO" sz="2800" dirty="0"/>
              <a:t>CONCLUZIE SI RECENZIA CLIENTULUI</a:t>
            </a:r>
            <a:endParaRPr sz="2800" dirty="0"/>
          </a:p>
        </p:txBody>
      </p:sp>
      <p:sp>
        <p:nvSpPr>
          <p:cNvPr id="1301" name="Google Shape;1301;p33"/>
          <p:cNvSpPr txBox="1">
            <a:spLocks noGrp="1"/>
          </p:cNvSpPr>
          <p:nvPr>
            <p:ph type="title" idx="2"/>
          </p:nvPr>
        </p:nvSpPr>
        <p:spPr>
          <a:xfrm>
            <a:off x="1662150" y="1244538"/>
            <a:ext cx="914400" cy="1062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0</a:t>
            </a:r>
            <a:r>
              <a:rPr lang="ro-RO" dirty="0"/>
              <a:t>3</a:t>
            </a:r>
            <a:endParaRPr dirty="0"/>
          </a:p>
        </p:txBody>
      </p:sp>
      <p:grpSp>
        <p:nvGrpSpPr>
          <p:cNvPr id="1303" name="Google Shape;1303;p33"/>
          <p:cNvGrpSpPr/>
          <p:nvPr/>
        </p:nvGrpSpPr>
        <p:grpSpPr>
          <a:xfrm>
            <a:off x="4214808" y="539457"/>
            <a:ext cx="541307" cy="540920"/>
            <a:chOff x="3285550" y="1349075"/>
            <a:chExt cx="496475" cy="496075"/>
          </a:xfrm>
        </p:grpSpPr>
        <p:sp>
          <p:nvSpPr>
            <p:cNvPr id="1304" name="Google Shape;1304;p33"/>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3"/>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3"/>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3"/>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3"/>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3"/>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3"/>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3"/>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3"/>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3"/>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3"/>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3"/>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3"/>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3"/>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4162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35"/>
          <p:cNvSpPr txBox="1">
            <a:spLocks noGrp="1"/>
          </p:cNvSpPr>
          <p:nvPr>
            <p:ph type="title"/>
          </p:nvPr>
        </p:nvSpPr>
        <p:spPr>
          <a:xfrm>
            <a:off x="720000" y="539400"/>
            <a:ext cx="77040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PREZENTAREA PROIECTULUI</a:t>
            </a:r>
            <a:endParaRPr dirty="0"/>
          </a:p>
        </p:txBody>
      </p:sp>
      <p:sp>
        <p:nvSpPr>
          <p:cNvPr id="1360" name="Google Shape;1360;p35"/>
          <p:cNvSpPr/>
          <p:nvPr/>
        </p:nvSpPr>
        <p:spPr>
          <a:xfrm>
            <a:off x="8161550" y="1523832"/>
            <a:ext cx="708009" cy="67361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5"/>
          <p:cNvSpPr/>
          <p:nvPr/>
        </p:nvSpPr>
        <p:spPr>
          <a:xfrm>
            <a:off x="8068313" y="3111657"/>
            <a:ext cx="708009" cy="67361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35"/>
          <p:cNvGrpSpPr/>
          <p:nvPr/>
        </p:nvGrpSpPr>
        <p:grpSpPr>
          <a:xfrm>
            <a:off x="8276911" y="3264536"/>
            <a:ext cx="371814" cy="338690"/>
            <a:chOff x="-40745125" y="3632900"/>
            <a:chExt cx="318225" cy="289875"/>
          </a:xfrm>
        </p:grpSpPr>
        <p:sp>
          <p:nvSpPr>
            <p:cNvPr id="1363" name="Google Shape;1363;p35"/>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5"/>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5"/>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5"/>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5"/>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5"/>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5"/>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35"/>
          <p:cNvGrpSpPr/>
          <p:nvPr/>
        </p:nvGrpSpPr>
        <p:grpSpPr>
          <a:xfrm>
            <a:off x="8350549" y="1610151"/>
            <a:ext cx="370879" cy="337755"/>
            <a:chOff x="-40378075" y="3267450"/>
            <a:chExt cx="317425" cy="289075"/>
          </a:xfrm>
        </p:grpSpPr>
        <p:sp>
          <p:nvSpPr>
            <p:cNvPr id="1371" name="Google Shape;1371;p35"/>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5"/>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5"/>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5"/>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35"/>
          <p:cNvGrpSpPr/>
          <p:nvPr/>
        </p:nvGrpSpPr>
        <p:grpSpPr>
          <a:xfrm>
            <a:off x="1270394" y="3566387"/>
            <a:ext cx="808235" cy="478198"/>
            <a:chOff x="844658" y="3526000"/>
            <a:chExt cx="876515" cy="518597"/>
          </a:xfrm>
        </p:grpSpPr>
        <p:grpSp>
          <p:nvGrpSpPr>
            <p:cNvPr id="1376" name="Google Shape;1376;p35"/>
            <p:cNvGrpSpPr/>
            <p:nvPr/>
          </p:nvGrpSpPr>
          <p:grpSpPr>
            <a:xfrm>
              <a:off x="844658" y="3526000"/>
              <a:ext cx="518965" cy="518597"/>
              <a:chOff x="3285550" y="1349075"/>
              <a:chExt cx="496475" cy="496075"/>
            </a:xfrm>
          </p:grpSpPr>
          <p:sp>
            <p:nvSpPr>
              <p:cNvPr id="1377" name="Google Shape;1377;p35"/>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5"/>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5"/>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5"/>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35"/>
            <p:cNvGrpSpPr/>
            <p:nvPr/>
          </p:nvGrpSpPr>
          <p:grpSpPr>
            <a:xfrm>
              <a:off x="1202208" y="3526000"/>
              <a:ext cx="518965" cy="518597"/>
              <a:chOff x="3285550" y="1349075"/>
              <a:chExt cx="496475" cy="496075"/>
            </a:xfrm>
          </p:grpSpPr>
          <p:sp>
            <p:nvSpPr>
              <p:cNvPr id="1394" name="Google Shape;1394;p35"/>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0" name="Google Shape;1410;p35"/>
          <p:cNvGrpSpPr/>
          <p:nvPr/>
        </p:nvGrpSpPr>
        <p:grpSpPr>
          <a:xfrm rot="-6668846">
            <a:off x="7185110" y="978673"/>
            <a:ext cx="392417" cy="1155578"/>
            <a:chOff x="6299050" y="981775"/>
            <a:chExt cx="582600" cy="1715625"/>
          </a:xfrm>
        </p:grpSpPr>
        <p:grpSp>
          <p:nvGrpSpPr>
            <p:cNvPr id="1411" name="Google Shape;1411;p35"/>
            <p:cNvGrpSpPr/>
            <p:nvPr/>
          </p:nvGrpSpPr>
          <p:grpSpPr>
            <a:xfrm>
              <a:off x="6299050" y="981775"/>
              <a:ext cx="582600" cy="1161550"/>
              <a:chOff x="6299050" y="981775"/>
              <a:chExt cx="582600" cy="1161550"/>
            </a:xfrm>
          </p:grpSpPr>
          <p:sp>
            <p:nvSpPr>
              <p:cNvPr id="1412" name="Google Shape;1412;p35"/>
              <p:cNvSpPr/>
              <p:nvPr/>
            </p:nvSpPr>
            <p:spPr>
              <a:xfrm>
                <a:off x="6299050" y="1639325"/>
                <a:ext cx="582600" cy="504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6299050" y="98177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6299050" y="131142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5" name="Google Shape;1415;p35"/>
            <p:cNvSpPr/>
            <p:nvPr/>
          </p:nvSpPr>
          <p:spPr>
            <a:xfrm>
              <a:off x="6464600" y="2446000"/>
              <a:ext cx="251400" cy="251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6" name="Google Shape;1416;p35"/>
          <p:cNvSpPr/>
          <p:nvPr/>
        </p:nvSpPr>
        <p:spPr>
          <a:xfrm>
            <a:off x="7687425" y="2360350"/>
            <a:ext cx="317400" cy="3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982450" y="1165025"/>
            <a:ext cx="370800" cy="37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Graphical user interface, website&#10;&#10;Description automatically generated">
            <a:extLst>
              <a:ext uri="{FF2B5EF4-FFF2-40B4-BE49-F238E27FC236}">
                <a16:creationId xmlns:a16="http://schemas.microsoft.com/office/drawing/2014/main" id="{AEE52A0E-CA0D-9E48-4B6F-C912E14D8B87}"/>
              </a:ext>
            </a:extLst>
          </p:cNvPr>
          <p:cNvPicPr>
            <a:picLocks noChangeAspect="1"/>
          </p:cNvPicPr>
          <p:nvPr/>
        </p:nvPicPr>
        <p:blipFill>
          <a:blip r:embed="rId3"/>
          <a:stretch>
            <a:fillRect/>
          </a:stretch>
        </p:blipFill>
        <p:spPr>
          <a:xfrm>
            <a:off x="449434" y="1025764"/>
            <a:ext cx="7375593" cy="40012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35"/>
          <p:cNvSpPr txBox="1">
            <a:spLocks noGrp="1"/>
          </p:cNvSpPr>
          <p:nvPr>
            <p:ph type="title"/>
          </p:nvPr>
        </p:nvSpPr>
        <p:spPr>
          <a:xfrm>
            <a:off x="720000" y="539400"/>
            <a:ext cx="77040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PREZENTAREA PROIECTULUI</a:t>
            </a:r>
            <a:endParaRPr dirty="0"/>
          </a:p>
        </p:txBody>
      </p:sp>
      <p:sp>
        <p:nvSpPr>
          <p:cNvPr id="1360" name="Google Shape;1360;p35"/>
          <p:cNvSpPr/>
          <p:nvPr/>
        </p:nvSpPr>
        <p:spPr>
          <a:xfrm>
            <a:off x="8161550" y="1523832"/>
            <a:ext cx="708009" cy="67361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5"/>
          <p:cNvSpPr/>
          <p:nvPr/>
        </p:nvSpPr>
        <p:spPr>
          <a:xfrm>
            <a:off x="8068313" y="3111657"/>
            <a:ext cx="708009" cy="67361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35"/>
          <p:cNvGrpSpPr/>
          <p:nvPr/>
        </p:nvGrpSpPr>
        <p:grpSpPr>
          <a:xfrm>
            <a:off x="8276911" y="3264536"/>
            <a:ext cx="371814" cy="338690"/>
            <a:chOff x="-40745125" y="3632900"/>
            <a:chExt cx="318225" cy="289875"/>
          </a:xfrm>
        </p:grpSpPr>
        <p:sp>
          <p:nvSpPr>
            <p:cNvPr id="1363" name="Google Shape;1363;p35"/>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5"/>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5"/>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5"/>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5"/>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5"/>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5"/>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35"/>
          <p:cNvGrpSpPr/>
          <p:nvPr/>
        </p:nvGrpSpPr>
        <p:grpSpPr>
          <a:xfrm>
            <a:off x="8350549" y="1610151"/>
            <a:ext cx="370879" cy="337755"/>
            <a:chOff x="-40378075" y="3267450"/>
            <a:chExt cx="317425" cy="289075"/>
          </a:xfrm>
        </p:grpSpPr>
        <p:sp>
          <p:nvSpPr>
            <p:cNvPr id="1371" name="Google Shape;1371;p35"/>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5"/>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5"/>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5"/>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35"/>
          <p:cNvGrpSpPr/>
          <p:nvPr/>
        </p:nvGrpSpPr>
        <p:grpSpPr>
          <a:xfrm>
            <a:off x="1270394" y="3566387"/>
            <a:ext cx="808235" cy="478198"/>
            <a:chOff x="844658" y="3526000"/>
            <a:chExt cx="876515" cy="518597"/>
          </a:xfrm>
        </p:grpSpPr>
        <p:grpSp>
          <p:nvGrpSpPr>
            <p:cNvPr id="1376" name="Google Shape;1376;p35"/>
            <p:cNvGrpSpPr/>
            <p:nvPr/>
          </p:nvGrpSpPr>
          <p:grpSpPr>
            <a:xfrm>
              <a:off x="844658" y="3526000"/>
              <a:ext cx="518965" cy="518597"/>
              <a:chOff x="3285550" y="1349075"/>
              <a:chExt cx="496475" cy="496075"/>
            </a:xfrm>
          </p:grpSpPr>
          <p:sp>
            <p:nvSpPr>
              <p:cNvPr id="1377" name="Google Shape;1377;p35"/>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5"/>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5"/>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5"/>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35"/>
            <p:cNvGrpSpPr/>
            <p:nvPr/>
          </p:nvGrpSpPr>
          <p:grpSpPr>
            <a:xfrm>
              <a:off x="1202208" y="3526000"/>
              <a:ext cx="518965" cy="518597"/>
              <a:chOff x="3285550" y="1349075"/>
              <a:chExt cx="496475" cy="496075"/>
            </a:xfrm>
          </p:grpSpPr>
          <p:sp>
            <p:nvSpPr>
              <p:cNvPr id="1394" name="Google Shape;1394;p35"/>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0" name="Google Shape;1410;p35"/>
          <p:cNvGrpSpPr/>
          <p:nvPr/>
        </p:nvGrpSpPr>
        <p:grpSpPr>
          <a:xfrm rot="-6668846">
            <a:off x="7185110" y="978673"/>
            <a:ext cx="392417" cy="1155578"/>
            <a:chOff x="6299050" y="981775"/>
            <a:chExt cx="582600" cy="1715625"/>
          </a:xfrm>
        </p:grpSpPr>
        <p:grpSp>
          <p:nvGrpSpPr>
            <p:cNvPr id="1411" name="Google Shape;1411;p35"/>
            <p:cNvGrpSpPr/>
            <p:nvPr/>
          </p:nvGrpSpPr>
          <p:grpSpPr>
            <a:xfrm>
              <a:off x="6299050" y="981775"/>
              <a:ext cx="582600" cy="1161550"/>
              <a:chOff x="6299050" y="981775"/>
              <a:chExt cx="582600" cy="1161550"/>
            </a:xfrm>
          </p:grpSpPr>
          <p:sp>
            <p:nvSpPr>
              <p:cNvPr id="1412" name="Google Shape;1412;p35"/>
              <p:cNvSpPr/>
              <p:nvPr/>
            </p:nvSpPr>
            <p:spPr>
              <a:xfrm>
                <a:off x="6299050" y="1639325"/>
                <a:ext cx="582600" cy="504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6299050" y="98177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6299050" y="131142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5" name="Google Shape;1415;p35"/>
            <p:cNvSpPr/>
            <p:nvPr/>
          </p:nvSpPr>
          <p:spPr>
            <a:xfrm>
              <a:off x="6464600" y="2446000"/>
              <a:ext cx="251400" cy="251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6" name="Google Shape;1416;p35"/>
          <p:cNvSpPr/>
          <p:nvPr/>
        </p:nvSpPr>
        <p:spPr>
          <a:xfrm>
            <a:off x="7687425" y="2360350"/>
            <a:ext cx="317400" cy="3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982450" y="1165025"/>
            <a:ext cx="370800" cy="37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Graphical user interface, website&#10;&#10;Description automatically generated">
            <a:extLst>
              <a:ext uri="{FF2B5EF4-FFF2-40B4-BE49-F238E27FC236}">
                <a16:creationId xmlns:a16="http://schemas.microsoft.com/office/drawing/2014/main" id="{0DA8C1AD-3BA0-4293-8E62-D801178A0040}"/>
              </a:ext>
            </a:extLst>
          </p:cNvPr>
          <p:cNvPicPr>
            <a:picLocks noChangeAspect="1"/>
          </p:cNvPicPr>
          <p:nvPr/>
        </p:nvPicPr>
        <p:blipFill>
          <a:blip r:embed="rId3"/>
          <a:stretch>
            <a:fillRect/>
          </a:stretch>
        </p:blipFill>
        <p:spPr>
          <a:xfrm>
            <a:off x="329697" y="1025338"/>
            <a:ext cx="7247687" cy="3931870"/>
          </a:xfrm>
          <a:prstGeom prst="rect">
            <a:avLst/>
          </a:prstGeom>
        </p:spPr>
      </p:pic>
    </p:spTree>
    <p:extLst>
      <p:ext uri="{BB962C8B-B14F-4D97-AF65-F5344CB8AC3E}">
        <p14:creationId xmlns:p14="http://schemas.microsoft.com/office/powerpoint/2010/main" val="360755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35"/>
          <p:cNvSpPr txBox="1">
            <a:spLocks noGrp="1"/>
          </p:cNvSpPr>
          <p:nvPr>
            <p:ph type="title"/>
          </p:nvPr>
        </p:nvSpPr>
        <p:spPr>
          <a:xfrm>
            <a:off x="720000" y="539400"/>
            <a:ext cx="77040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PREZENTAREA PROIECTULUI</a:t>
            </a:r>
            <a:endParaRPr dirty="0"/>
          </a:p>
        </p:txBody>
      </p:sp>
      <p:sp>
        <p:nvSpPr>
          <p:cNvPr id="1360" name="Google Shape;1360;p35"/>
          <p:cNvSpPr/>
          <p:nvPr/>
        </p:nvSpPr>
        <p:spPr>
          <a:xfrm>
            <a:off x="8161550" y="1523832"/>
            <a:ext cx="708009" cy="67361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5"/>
          <p:cNvSpPr/>
          <p:nvPr/>
        </p:nvSpPr>
        <p:spPr>
          <a:xfrm>
            <a:off x="8068313" y="3111657"/>
            <a:ext cx="708009" cy="67361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35"/>
          <p:cNvGrpSpPr/>
          <p:nvPr/>
        </p:nvGrpSpPr>
        <p:grpSpPr>
          <a:xfrm>
            <a:off x="8276911" y="3264536"/>
            <a:ext cx="371814" cy="338690"/>
            <a:chOff x="-40745125" y="3632900"/>
            <a:chExt cx="318225" cy="289875"/>
          </a:xfrm>
        </p:grpSpPr>
        <p:sp>
          <p:nvSpPr>
            <p:cNvPr id="1363" name="Google Shape;1363;p35"/>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5"/>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5"/>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5"/>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5"/>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5"/>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5"/>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35"/>
          <p:cNvGrpSpPr/>
          <p:nvPr/>
        </p:nvGrpSpPr>
        <p:grpSpPr>
          <a:xfrm>
            <a:off x="8350549" y="1610151"/>
            <a:ext cx="370879" cy="337755"/>
            <a:chOff x="-40378075" y="3267450"/>
            <a:chExt cx="317425" cy="289075"/>
          </a:xfrm>
        </p:grpSpPr>
        <p:sp>
          <p:nvSpPr>
            <p:cNvPr id="1371" name="Google Shape;1371;p35"/>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5"/>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5"/>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5"/>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35"/>
          <p:cNvGrpSpPr/>
          <p:nvPr/>
        </p:nvGrpSpPr>
        <p:grpSpPr>
          <a:xfrm>
            <a:off x="1270394" y="3566387"/>
            <a:ext cx="808235" cy="478198"/>
            <a:chOff x="844658" y="3526000"/>
            <a:chExt cx="876515" cy="518597"/>
          </a:xfrm>
        </p:grpSpPr>
        <p:grpSp>
          <p:nvGrpSpPr>
            <p:cNvPr id="1376" name="Google Shape;1376;p35"/>
            <p:cNvGrpSpPr/>
            <p:nvPr/>
          </p:nvGrpSpPr>
          <p:grpSpPr>
            <a:xfrm>
              <a:off x="844658" y="3526000"/>
              <a:ext cx="518965" cy="518597"/>
              <a:chOff x="3285550" y="1349075"/>
              <a:chExt cx="496475" cy="496075"/>
            </a:xfrm>
          </p:grpSpPr>
          <p:sp>
            <p:nvSpPr>
              <p:cNvPr id="1377" name="Google Shape;1377;p35"/>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5"/>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5"/>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5"/>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35"/>
            <p:cNvGrpSpPr/>
            <p:nvPr/>
          </p:nvGrpSpPr>
          <p:grpSpPr>
            <a:xfrm>
              <a:off x="1202208" y="3526000"/>
              <a:ext cx="518965" cy="518597"/>
              <a:chOff x="3285550" y="1349075"/>
              <a:chExt cx="496475" cy="496075"/>
            </a:xfrm>
          </p:grpSpPr>
          <p:sp>
            <p:nvSpPr>
              <p:cNvPr id="1394" name="Google Shape;1394;p35"/>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0" name="Google Shape;1410;p35"/>
          <p:cNvGrpSpPr/>
          <p:nvPr/>
        </p:nvGrpSpPr>
        <p:grpSpPr>
          <a:xfrm rot="-6668846">
            <a:off x="7185110" y="978673"/>
            <a:ext cx="392417" cy="1155578"/>
            <a:chOff x="6299050" y="981775"/>
            <a:chExt cx="582600" cy="1715625"/>
          </a:xfrm>
        </p:grpSpPr>
        <p:grpSp>
          <p:nvGrpSpPr>
            <p:cNvPr id="1411" name="Google Shape;1411;p35"/>
            <p:cNvGrpSpPr/>
            <p:nvPr/>
          </p:nvGrpSpPr>
          <p:grpSpPr>
            <a:xfrm>
              <a:off x="6299050" y="981775"/>
              <a:ext cx="582600" cy="1161550"/>
              <a:chOff x="6299050" y="981775"/>
              <a:chExt cx="582600" cy="1161550"/>
            </a:xfrm>
          </p:grpSpPr>
          <p:sp>
            <p:nvSpPr>
              <p:cNvPr id="1412" name="Google Shape;1412;p35"/>
              <p:cNvSpPr/>
              <p:nvPr/>
            </p:nvSpPr>
            <p:spPr>
              <a:xfrm>
                <a:off x="6299050" y="1639325"/>
                <a:ext cx="582600" cy="504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6299050" y="98177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6299050" y="131142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5" name="Google Shape;1415;p35"/>
            <p:cNvSpPr/>
            <p:nvPr/>
          </p:nvSpPr>
          <p:spPr>
            <a:xfrm>
              <a:off x="6464600" y="2446000"/>
              <a:ext cx="251400" cy="251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6" name="Google Shape;1416;p35"/>
          <p:cNvSpPr/>
          <p:nvPr/>
        </p:nvSpPr>
        <p:spPr>
          <a:xfrm>
            <a:off x="7687425" y="2360350"/>
            <a:ext cx="317400" cy="3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982450" y="1165025"/>
            <a:ext cx="370800" cy="37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Graphical user interface, website&#10;&#10;Description automatically generated">
            <a:extLst>
              <a:ext uri="{FF2B5EF4-FFF2-40B4-BE49-F238E27FC236}">
                <a16:creationId xmlns:a16="http://schemas.microsoft.com/office/drawing/2014/main" id="{C8EE54DF-6745-DEE8-DD3C-2F6265EAC4E3}"/>
              </a:ext>
            </a:extLst>
          </p:cNvPr>
          <p:cNvPicPr>
            <a:picLocks noChangeAspect="1"/>
          </p:cNvPicPr>
          <p:nvPr/>
        </p:nvPicPr>
        <p:blipFill>
          <a:blip r:embed="rId3"/>
          <a:stretch>
            <a:fillRect/>
          </a:stretch>
        </p:blipFill>
        <p:spPr>
          <a:xfrm>
            <a:off x="429329" y="1095623"/>
            <a:ext cx="7160833" cy="3866850"/>
          </a:xfrm>
          <a:prstGeom prst="rect">
            <a:avLst/>
          </a:prstGeom>
        </p:spPr>
      </p:pic>
    </p:spTree>
    <p:extLst>
      <p:ext uri="{BB962C8B-B14F-4D97-AF65-F5344CB8AC3E}">
        <p14:creationId xmlns:p14="http://schemas.microsoft.com/office/powerpoint/2010/main" val="3348035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35"/>
          <p:cNvSpPr txBox="1">
            <a:spLocks noGrp="1"/>
          </p:cNvSpPr>
          <p:nvPr>
            <p:ph type="title"/>
          </p:nvPr>
        </p:nvSpPr>
        <p:spPr>
          <a:xfrm>
            <a:off x="720000" y="539400"/>
            <a:ext cx="77040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PREZENTAREA PROIECTULUI</a:t>
            </a:r>
            <a:endParaRPr dirty="0"/>
          </a:p>
        </p:txBody>
      </p:sp>
      <p:sp>
        <p:nvSpPr>
          <p:cNvPr id="1360" name="Google Shape;1360;p35"/>
          <p:cNvSpPr/>
          <p:nvPr/>
        </p:nvSpPr>
        <p:spPr>
          <a:xfrm>
            <a:off x="8161550" y="1523832"/>
            <a:ext cx="708009" cy="67361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5"/>
          <p:cNvSpPr/>
          <p:nvPr/>
        </p:nvSpPr>
        <p:spPr>
          <a:xfrm>
            <a:off x="8068313" y="3111657"/>
            <a:ext cx="708009" cy="67361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35"/>
          <p:cNvGrpSpPr/>
          <p:nvPr/>
        </p:nvGrpSpPr>
        <p:grpSpPr>
          <a:xfrm>
            <a:off x="8276911" y="3264536"/>
            <a:ext cx="371814" cy="338690"/>
            <a:chOff x="-40745125" y="3632900"/>
            <a:chExt cx="318225" cy="289875"/>
          </a:xfrm>
        </p:grpSpPr>
        <p:sp>
          <p:nvSpPr>
            <p:cNvPr id="1363" name="Google Shape;1363;p35"/>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5"/>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5"/>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5"/>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5"/>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5"/>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5"/>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35"/>
          <p:cNvGrpSpPr/>
          <p:nvPr/>
        </p:nvGrpSpPr>
        <p:grpSpPr>
          <a:xfrm>
            <a:off x="8350549" y="1610151"/>
            <a:ext cx="370879" cy="337755"/>
            <a:chOff x="-40378075" y="3267450"/>
            <a:chExt cx="317425" cy="289075"/>
          </a:xfrm>
        </p:grpSpPr>
        <p:sp>
          <p:nvSpPr>
            <p:cNvPr id="1371" name="Google Shape;1371;p35"/>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5"/>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5"/>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5"/>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35"/>
          <p:cNvGrpSpPr/>
          <p:nvPr/>
        </p:nvGrpSpPr>
        <p:grpSpPr>
          <a:xfrm>
            <a:off x="1270394" y="3566387"/>
            <a:ext cx="808235" cy="478198"/>
            <a:chOff x="844658" y="3526000"/>
            <a:chExt cx="876515" cy="518597"/>
          </a:xfrm>
        </p:grpSpPr>
        <p:grpSp>
          <p:nvGrpSpPr>
            <p:cNvPr id="1376" name="Google Shape;1376;p35"/>
            <p:cNvGrpSpPr/>
            <p:nvPr/>
          </p:nvGrpSpPr>
          <p:grpSpPr>
            <a:xfrm>
              <a:off x="844658" y="3526000"/>
              <a:ext cx="518965" cy="518597"/>
              <a:chOff x="3285550" y="1349075"/>
              <a:chExt cx="496475" cy="496075"/>
            </a:xfrm>
          </p:grpSpPr>
          <p:sp>
            <p:nvSpPr>
              <p:cNvPr id="1377" name="Google Shape;1377;p35"/>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5"/>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5"/>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5"/>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35"/>
            <p:cNvGrpSpPr/>
            <p:nvPr/>
          </p:nvGrpSpPr>
          <p:grpSpPr>
            <a:xfrm>
              <a:off x="1202208" y="3526000"/>
              <a:ext cx="518965" cy="518597"/>
              <a:chOff x="3285550" y="1349075"/>
              <a:chExt cx="496475" cy="496075"/>
            </a:xfrm>
          </p:grpSpPr>
          <p:sp>
            <p:nvSpPr>
              <p:cNvPr id="1394" name="Google Shape;1394;p35"/>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0" name="Google Shape;1410;p35"/>
          <p:cNvGrpSpPr/>
          <p:nvPr/>
        </p:nvGrpSpPr>
        <p:grpSpPr>
          <a:xfrm rot="-6668846">
            <a:off x="7185110" y="978673"/>
            <a:ext cx="392417" cy="1155578"/>
            <a:chOff x="6299050" y="981775"/>
            <a:chExt cx="582600" cy="1715625"/>
          </a:xfrm>
        </p:grpSpPr>
        <p:grpSp>
          <p:nvGrpSpPr>
            <p:cNvPr id="1411" name="Google Shape;1411;p35"/>
            <p:cNvGrpSpPr/>
            <p:nvPr/>
          </p:nvGrpSpPr>
          <p:grpSpPr>
            <a:xfrm>
              <a:off x="6299050" y="981775"/>
              <a:ext cx="582600" cy="1161550"/>
              <a:chOff x="6299050" y="981775"/>
              <a:chExt cx="582600" cy="1161550"/>
            </a:xfrm>
          </p:grpSpPr>
          <p:sp>
            <p:nvSpPr>
              <p:cNvPr id="1412" name="Google Shape;1412;p35"/>
              <p:cNvSpPr/>
              <p:nvPr/>
            </p:nvSpPr>
            <p:spPr>
              <a:xfrm>
                <a:off x="6299050" y="1639325"/>
                <a:ext cx="582600" cy="504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6299050" y="98177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6299050" y="131142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5" name="Google Shape;1415;p35"/>
            <p:cNvSpPr/>
            <p:nvPr/>
          </p:nvSpPr>
          <p:spPr>
            <a:xfrm>
              <a:off x="6464600" y="2446000"/>
              <a:ext cx="251400" cy="251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6" name="Google Shape;1416;p35"/>
          <p:cNvSpPr/>
          <p:nvPr/>
        </p:nvSpPr>
        <p:spPr>
          <a:xfrm>
            <a:off x="7687425" y="2360350"/>
            <a:ext cx="317400" cy="3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982450" y="1165025"/>
            <a:ext cx="370800" cy="37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Graphical user interface, website&#10;&#10;Description automatically generated">
            <a:extLst>
              <a:ext uri="{FF2B5EF4-FFF2-40B4-BE49-F238E27FC236}">
                <a16:creationId xmlns:a16="http://schemas.microsoft.com/office/drawing/2014/main" id="{882E6CCF-6363-E81B-88D0-328652D382BF}"/>
              </a:ext>
            </a:extLst>
          </p:cNvPr>
          <p:cNvPicPr>
            <a:picLocks noChangeAspect="1"/>
          </p:cNvPicPr>
          <p:nvPr/>
        </p:nvPicPr>
        <p:blipFill>
          <a:blip r:embed="rId3"/>
          <a:stretch>
            <a:fillRect/>
          </a:stretch>
        </p:blipFill>
        <p:spPr>
          <a:xfrm>
            <a:off x="426820" y="1294943"/>
            <a:ext cx="6721570" cy="3460250"/>
          </a:xfrm>
          <a:prstGeom prst="rect">
            <a:avLst/>
          </a:prstGeom>
        </p:spPr>
      </p:pic>
    </p:spTree>
    <p:extLst>
      <p:ext uri="{BB962C8B-B14F-4D97-AF65-F5344CB8AC3E}">
        <p14:creationId xmlns:p14="http://schemas.microsoft.com/office/powerpoint/2010/main" val="1732836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35"/>
          <p:cNvSpPr txBox="1">
            <a:spLocks noGrp="1"/>
          </p:cNvSpPr>
          <p:nvPr>
            <p:ph type="title"/>
          </p:nvPr>
        </p:nvSpPr>
        <p:spPr>
          <a:xfrm>
            <a:off x="720000" y="539400"/>
            <a:ext cx="77040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PREZENTAREA PROIECTULUI</a:t>
            </a:r>
            <a:endParaRPr dirty="0"/>
          </a:p>
        </p:txBody>
      </p:sp>
      <p:sp>
        <p:nvSpPr>
          <p:cNvPr id="1360" name="Google Shape;1360;p35"/>
          <p:cNvSpPr/>
          <p:nvPr/>
        </p:nvSpPr>
        <p:spPr>
          <a:xfrm>
            <a:off x="8161550" y="1523832"/>
            <a:ext cx="708009" cy="67361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5"/>
          <p:cNvSpPr/>
          <p:nvPr/>
        </p:nvSpPr>
        <p:spPr>
          <a:xfrm>
            <a:off x="8068313" y="3111657"/>
            <a:ext cx="708009" cy="67361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35"/>
          <p:cNvGrpSpPr/>
          <p:nvPr/>
        </p:nvGrpSpPr>
        <p:grpSpPr>
          <a:xfrm>
            <a:off x="8276911" y="3264536"/>
            <a:ext cx="371814" cy="338690"/>
            <a:chOff x="-40745125" y="3632900"/>
            <a:chExt cx="318225" cy="289875"/>
          </a:xfrm>
        </p:grpSpPr>
        <p:sp>
          <p:nvSpPr>
            <p:cNvPr id="1363" name="Google Shape;1363;p35"/>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5"/>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5"/>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5"/>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5"/>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5"/>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5"/>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35"/>
          <p:cNvGrpSpPr/>
          <p:nvPr/>
        </p:nvGrpSpPr>
        <p:grpSpPr>
          <a:xfrm>
            <a:off x="8350549" y="1610151"/>
            <a:ext cx="370879" cy="337755"/>
            <a:chOff x="-40378075" y="3267450"/>
            <a:chExt cx="317425" cy="289075"/>
          </a:xfrm>
        </p:grpSpPr>
        <p:sp>
          <p:nvSpPr>
            <p:cNvPr id="1371" name="Google Shape;1371;p35"/>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5"/>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5"/>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5"/>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35"/>
          <p:cNvGrpSpPr/>
          <p:nvPr/>
        </p:nvGrpSpPr>
        <p:grpSpPr>
          <a:xfrm>
            <a:off x="1270394" y="3566387"/>
            <a:ext cx="808235" cy="478198"/>
            <a:chOff x="844658" y="3526000"/>
            <a:chExt cx="876515" cy="518597"/>
          </a:xfrm>
        </p:grpSpPr>
        <p:grpSp>
          <p:nvGrpSpPr>
            <p:cNvPr id="1376" name="Google Shape;1376;p35"/>
            <p:cNvGrpSpPr/>
            <p:nvPr/>
          </p:nvGrpSpPr>
          <p:grpSpPr>
            <a:xfrm>
              <a:off x="844658" y="3526000"/>
              <a:ext cx="518965" cy="518597"/>
              <a:chOff x="3285550" y="1349075"/>
              <a:chExt cx="496475" cy="496075"/>
            </a:xfrm>
          </p:grpSpPr>
          <p:sp>
            <p:nvSpPr>
              <p:cNvPr id="1377" name="Google Shape;1377;p35"/>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5"/>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5"/>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5"/>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35"/>
            <p:cNvGrpSpPr/>
            <p:nvPr/>
          </p:nvGrpSpPr>
          <p:grpSpPr>
            <a:xfrm>
              <a:off x="1202208" y="3526000"/>
              <a:ext cx="518965" cy="518597"/>
              <a:chOff x="3285550" y="1349075"/>
              <a:chExt cx="496475" cy="496075"/>
            </a:xfrm>
          </p:grpSpPr>
          <p:sp>
            <p:nvSpPr>
              <p:cNvPr id="1394" name="Google Shape;1394;p35"/>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0" name="Google Shape;1410;p35"/>
          <p:cNvGrpSpPr/>
          <p:nvPr/>
        </p:nvGrpSpPr>
        <p:grpSpPr>
          <a:xfrm rot="-6668846">
            <a:off x="7185110" y="978673"/>
            <a:ext cx="392417" cy="1155578"/>
            <a:chOff x="6299050" y="981775"/>
            <a:chExt cx="582600" cy="1715625"/>
          </a:xfrm>
        </p:grpSpPr>
        <p:grpSp>
          <p:nvGrpSpPr>
            <p:cNvPr id="1411" name="Google Shape;1411;p35"/>
            <p:cNvGrpSpPr/>
            <p:nvPr/>
          </p:nvGrpSpPr>
          <p:grpSpPr>
            <a:xfrm>
              <a:off x="6299050" y="981775"/>
              <a:ext cx="582600" cy="1161550"/>
              <a:chOff x="6299050" y="981775"/>
              <a:chExt cx="582600" cy="1161550"/>
            </a:xfrm>
          </p:grpSpPr>
          <p:sp>
            <p:nvSpPr>
              <p:cNvPr id="1412" name="Google Shape;1412;p35"/>
              <p:cNvSpPr/>
              <p:nvPr/>
            </p:nvSpPr>
            <p:spPr>
              <a:xfrm>
                <a:off x="6299050" y="1639325"/>
                <a:ext cx="582600" cy="504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6299050" y="98177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6299050" y="131142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5" name="Google Shape;1415;p35"/>
            <p:cNvSpPr/>
            <p:nvPr/>
          </p:nvSpPr>
          <p:spPr>
            <a:xfrm>
              <a:off x="6464600" y="2446000"/>
              <a:ext cx="251400" cy="251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6" name="Google Shape;1416;p35"/>
          <p:cNvSpPr/>
          <p:nvPr/>
        </p:nvSpPr>
        <p:spPr>
          <a:xfrm>
            <a:off x="7687425" y="2360350"/>
            <a:ext cx="317400" cy="3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982450" y="1165025"/>
            <a:ext cx="370800" cy="37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Graphical user interface, text, website&#10;&#10;Description automatically generated">
            <a:extLst>
              <a:ext uri="{FF2B5EF4-FFF2-40B4-BE49-F238E27FC236}">
                <a16:creationId xmlns:a16="http://schemas.microsoft.com/office/drawing/2014/main" id="{AAAC22EF-60CA-6D83-22EB-196E01362E29}"/>
              </a:ext>
            </a:extLst>
          </p:cNvPr>
          <p:cNvPicPr>
            <a:picLocks noChangeAspect="1"/>
          </p:cNvPicPr>
          <p:nvPr/>
        </p:nvPicPr>
        <p:blipFill>
          <a:blip r:embed="rId3"/>
          <a:stretch>
            <a:fillRect/>
          </a:stretch>
        </p:blipFill>
        <p:spPr>
          <a:xfrm>
            <a:off x="306798" y="1017600"/>
            <a:ext cx="7330436" cy="3983025"/>
          </a:xfrm>
          <a:prstGeom prst="rect">
            <a:avLst/>
          </a:prstGeom>
        </p:spPr>
      </p:pic>
    </p:spTree>
    <p:extLst>
      <p:ext uri="{BB962C8B-B14F-4D97-AF65-F5344CB8AC3E}">
        <p14:creationId xmlns:p14="http://schemas.microsoft.com/office/powerpoint/2010/main" val="37367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35"/>
          <p:cNvSpPr txBox="1">
            <a:spLocks noGrp="1"/>
          </p:cNvSpPr>
          <p:nvPr>
            <p:ph type="title"/>
          </p:nvPr>
        </p:nvSpPr>
        <p:spPr>
          <a:xfrm>
            <a:off x="720000" y="539400"/>
            <a:ext cx="77040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PREZENTAREA PROIECTULUI</a:t>
            </a:r>
            <a:endParaRPr dirty="0"/>
          </a:p>
        </p:txBody>
      </p:sp>
      <p:sp>
        <p:nvSpPr>
          <p:cNvPr id="1360" name="Google Shape;1360;p35"/>
          <p:cNvSpPr/>
          <p:nvPr/>
        </p:nvSpPr>
        <p:spPr>
          <a:xfrm>
            <a:off x="8161550" y="1523832"/>
            <a:ext cx="708009" cy="67361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5"/>
          <p:cNvSpPr/>
          <p:nvPr/>
        </p:nvSpPr>
        <p:spPr>
          <a:xfrm>
            <a:off x="8068313" y="3111657"/>
            <a:ext cx="708009" cy="67361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35"/>
          <p:cNvGrpSpPr/>
          <p:nvPr/>
        </p:nvGrpSpPr>
        <p:grpSpPr>
          <a:xfrm>
            <a:off x="8276911" y="3264536"/>
            <a:ext cx="371814" cy="338690"/>
            <a:chOff x="-40745125" y="3632900"/>
            <a:chExt cx="318225" cy="289875"/>
          </a:xfrm>
        </p:grpSpPr>
        <p:sp>
          <p:nvSpPr>
            <p:cNvPr id="1363" name="Google Shape;1363;p35"/>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5"/>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5"/>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5"/>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5"/>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5"/>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5"/>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35"/>
          <p:cNvGrpSpPr/>
          <p:nvPr/>
        </p:nvGrpSpPr>
        <p:grpSpPr>
          <a:xfrm>
            <a:off x="8350549" y="1610151"/>
            <a:ext cx="370879" cy="337755"/>
            <a:chOff x="-40378075" y="3267450"/>
            <a:chExt cx="317425" cy="289075"/>
          </a:xfrm>
        </p:grpSpPr>
        <p:sp>
          <p:nvSpPr>
            <p:cNvPr id="1371" name="Google Shape;1371;p35"/>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5"/>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5"/>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5"/>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35"/>
          <p:cNvGrpSpPr/>
          <p:nvPr/>
        </p:nvGrpSpPr>
        <p:grpSpPr>
          <a:xfrm>
            <a:off x="1270394" y="3566387"/>
            <a:ext cx="808235" cy="478198"/>
            <a:chOff x="844658" y="3526000"/>
            <a:chExt cx="876515" cy="518597"/>
          </a:xfrm>
        </p:grpSpPr>
        <p:grpSp>
          <p:nvGrpSpPr>
            <p:cNvPr id="1376" name="Google Shape;1376;p35"/>
            <p:cNvGrpSpPr/>
            <p:nvPr/>
          </p:nvGrpSpPr>
          <p:grpSpPr>
            <a:xfrm>
              <a:off x="844658" y="3526000"/>
              <a:ext cx="518965" cy="518597"/>
              <a:chOff x="3285550" y="1349075"/>
              <a:chExt cx="496475" cy="496075"/>
            </a:xfrm>
          </p:grpSpPr>
          <p:sp>
            <p:nvSpPr>
              <p:cNvPr id="1377" name="Google Shape;1377;p35"/>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5"/>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5"/>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5"/>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35"/>
            <p:cNvGrpSpPr/>
            <p:nvPr/>
          </p:nvGrpSpPr>
          <p:grpSpPr>
            <a:xfrm>
              <a:off x="1202208" y="3526000"/>
              <a:ext cx="518965" cy="518597"/>
              <a:chOff x="3285550" y="1349075"/>
              <a:chExt cx="496475" cy="496075"/>
            </a:xfrm>
          </p:grpSpPr>
          <p:sp>
            <p:nvSpPr>
              <p:cNvPr id="1394" name="Google Shape;1394;p35"/>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0" name="Google Shape;1410;p35"/>
          <p:cNvGrpSpPr/>
          <p:nvPr/>
        </p:nvGrpSpPr>
        <p:grpSpPr>
          <a:xfrm rot="-6668846">
            <a:off x="7185110" y="978673"/>
            <a:ext cx="392417" cy="1155578"/>
            <a:chOff x="6299050" y="981775"/>
            <a:chExt cx="582600" cy="1715625"/>
          </a:xfrm>
        </p:grpSpPr>
        <p:grpSp>
          <p:nvGrpSpPr>
            <p:cNvPr id="1411" name="Google Shape;1411;p35"/>
            <p:cNvGrpSpPr/>
            <p:nvPr/>
          </p:nvGrpSpPr>
          <p:grpSpPr>
            <a:xfrm>
              <a:off x="6299050" y="981775"/>
              <a:ext cx="582600" cy="1161550"/>
              <a:chOff x="6299050" y="981775"/>
              <a:chExt cx="582600" cy="1161550"/>
            </a:xfrm>
          </p:grpSpPr>
          <p:sp>
            <p:nvSpPr>
              <p:cNvPr id="1412" name="Google Shape;1412;p35"/>
              <p:cNvSpPr/>
              <p:nvPr/>
            </p:nvSpPr>
            <p:spPr>
              <a:xfrm>
                <a:off x="6299050" y="1639325"/>
                <a:ext cx="582600" cy="504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6299050" y="98177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6299050" y="131142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5" name="Google Shape;1415;p35"/>
            <p:cNvSpPr/>
            <p:nvPr/>
          </p:nvSpPr>
          <p:spPr>
            <a:xfrm>
              <a:off x="6464600" y="2446000"/>
              <a:ext cx="251400" cy="251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6" name="Google Shape;1416;p35"/>
          <p:cNvSpPr/>
          <p:nvPr/>
        </p:nvSpPr>
        <p:spPr>
          <a:xfrm>
            <a:off x="7687425" y="2360350"/>
            <a:ext cx="317400" cy="3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982450" y="1165025"/>
            <a:ext cx="370800" cy="37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Graphical user interface, website&#10;&#10;Description automatically generated">
            <a:extLst>
              <a:ext uri="{FF2B5EF4-FFF2-40B4-BE49-F238E27FC236}">
                <a16:creationId xmlns:a16="http://schemas.microsoft.com/office/drawing/2014/main" id="{72E6E8DD-E4A8-3DF3-A01F-A5B3B10853B5}"/>
              </a:ext>
            </a:extLst>
          </p:cNvPr>
          <p:cNvPicPr>
            <a:picLocks noChangeAspect="1"/>
          </p:cNvPicPr>
          <p:nvPr/>
        </p:nvPicPr>
        <p:blipFill>
          <a:blip r:embed="rId3"/>
          <a:stretch>
            <a:fillRect/>
          </a:stretch>
        </p:blipFill>
        <p:spPr>
          <a:xfrm>
            <a:off x="367677" y="1098915"/>
            <a:ext cx="7596347" cy="3923148"/>
          </a:xfrm>
          <a:prstGeom prst="rect">
            <a:avLst/>
          </a:prstGeom>
        </p:spPr>
      </p:pic>
    </p:spTree>
    <p:extLst>
      <p:ext uri="{BB962C8B-B14F-4D97-AF65-F5344CB8AC3E}">
        <p14:creationId xmlns:p14="http://schemas.microsoft.com/office/powerpoint/2010/main" val="2184749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35"/>
          <p:cNvSpPr txBox="1">
            <a:spLocks noGrp="1"/>
          </p:cNvSpPr>
          <p:nvPr>
            <p:ph type="title"/>
          </p:nvPr>
        </p:nvSpPr>
        <p:spPr>
          <a:xfrm>
            <a:off x="720000" y="539400"/>
            <a:ext cx="77040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PREZENTAREA PROIECTULUI</a:t>
            </a:r>
            <a:endParaRPr dirty="0"/>
          </a:p>
        </p:txBody>
      </p:sp>
      <p:sp>
        <p:nvSpPr>
          <p:cNvPr id="1360" name="Google Shape;1360;p35"/>
          <p:cNvSpPr/>
          <p:nvPr/>
        </p:nvSpPr>
        <p:spPr>
          <a:xfrm>
            <a:off x="8161550" y="1523832"/>
            <a:ext cx="708009" cy="67361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5"/>
          <p:cNvSpPr/>
          <p:nvPr/>
        </p:nvSpPr>
        <p:spPr>
          <a:xfrm>
            <a:off x="8068313" y="3111657"/>
            <a:ext cx="708009" cy="67361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35"/>
          <p:cNvGrpSpPr/>
          <p:nvPr/>
        </p:nvGrpSpPr>
        <p:grpSpPr>
          <a:xfrm>
            <a:off x="8276911" y="3264536"/>
            <a:ext cx="371814" cy="338690"/>
            <a:chOff x="-40745125" y="3632900"/>
            <a:chExt cx="318225" cy="289875"/>
          </a:xfrm>
        </p:grpSpPr>
        <p:sp>
          <p:nvSpPr>
            <p:cNvPr id="1363" name="Google Shape;1363;p35"/>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5"/>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5"/>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5"/>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5"/>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5"/>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5"/>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35"/>
          <p:cNvGrpSpPr/>
          <p:nvPr/>
        </p:nvGrpSpPr>
        <p:grpSpPr>
          <a:xfrm>
            <a:off x="8350549" y="1610151"/>
            <a:ext cx="370879" cy="337755"/>
            <a:chOff x="-40378075" y="3267450"/>
            <a:chExt cx="317425" cy="289075"/>
          </a:xfrm>
        </p:grpSpPr>
        <p:sp>
          <p:nvSpPr>
            <p:cNvPr id="1371" name="Google Shape;1371;p35"/>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5"/>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5"/>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5"/>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35"/>
          <p:cNvGrpSpPr/>
          <p:nvPr/>
        </p:nvGrpSpPr>
        <p:grpSpPr>
          <a:xfrm>
            <a:off x="1270394" y="3566387"/>
            <a:ext cx="808235" cy="478198"/>
            <a:chOff x="844658" y="3526000"/>
            <a:chExt cx="876515" cy="518597"/>
          </a:xfrm>
        </p:grpSpPr>
        <p:grpSp>
          <p:nvGrpSpPr>
            <p:cNvPr id="1376" name="Google Shape;1376;p35"/>
            <p:cNvGrpSpPr/>
            <p:nvPr/>
          </p:nvGrpSpPr>
          <p:grpSpPr>
            <a:xfrm>
              <a:off x="844658" y="3526000"/>
              <a:ext cx="518965" cy="518597"/>
              <a:chOff x="3285550" y="1349075"/>
              <a:chExt cx="496475" cy="496075"/>
            </a:xfrm>
          </p:grpSpPr>
          <p:sp>
            <p:nvSpPr>
              <p:cNvPr id="1377" name="Google Shape;1377;p35"/>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5"/>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5"/>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5"/>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35"/>
            <p:cNvGrpSpPr/>
            <p:nvPr/>
          </p:nvGrpSpPr>
          <p:grpSpPr>
            <a:xfrm>
              <a:off x="1202208" y="3526000"/>
              <a:ext cx="518965" cy="518597"/>
              <a:chOff x="3285550" y="1349075"/>
              <a:chExt cx="496475" cy="496075"/>
            </a:xfrm>
          </p:grpSpPr>
          <p:sp>
            <p:nvSpPr>
              <p:cNvPr id="1394" name="Google Shape;1394;p35"/>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0" name="Google Shape;1410;p35"/>
          <p:cNvGrpSpPr/>
          <p:nvPr/>
        </p:nvGrpSpPr>
        <p:grpSpPr>
          <a:xfrm rot="-6668846">
            <a:off x="7185110" y="978673"/>
            <a:ext cx="392417" cy="1155578"/>
            <a:chOff x="6299050" y="981775"/>
            <a:chExt cx="582600" cy="1715625"/>
          </a:xfrm>
        </p:grpSpPr>
        <p:grpSp>
          <p:nvGrpSpPr>
            <p:cNvPr id="1411" name="Google Shape;1411;p35"/>
            <p:cNvGrpSpPr/>
            <p:nvPr/>
          </p:nvGrpSpPr>
          <p:grpSpPr>
            <a:xfrm>
              <a:off x="6299050" y="981775"/>
              <a:ext cx="582600" cy="1161550"/>
              <a:chOff x="6299050" y="981775"/>
              <a:chExt cx="582600" cy="1161550"/>
            </a:xfrm>
          </p:grpSpPr>
          <p:sp>
            <p:nvSpPr>
              <p:cNvPr id="1412" name="Google Shape;1412;p35"/>
              <p:cNvSpPr/>
              <p:nvPr/>
            </p:nvSpPr>
            <p:spPr>
              <a:xfrm>
                <a:off x="6299050" y="1639325"/>
                <a:ext cx="582600" cy="504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6299050" y="98177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6299050" y="131142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5" name="Google Shape;1415;p35"/>
            <p:cNvSpPr/>
            <p:nvPr/>
          </p:nvSpPr>
          <p:spPr>
            <a:xfrm>
              <a:off x="6464600" y="2446000"/>
              <a:ext cx="251400" cy="251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6" name="Google Shape;1416;p35"/>
          <p:cNvSpPr/>
          <p:nvPr/>
        </p:nvSpPr>
        <p:spPr>
          <a:xfrm>
            <a:off x="7687425" y="2360350"/>
            <a:ext cx="317400" cy="3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982450" y="1165025"/>
            <a:ext cx="370800" cy="37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Graphical user interface, website&#10;&#10;Description automatically generated">
            <a:extLst>
              <a:ext uri="{FF2B5EF4-FFF2-40B4-BE49-F238E27FC236}">
                <a16:creationId xmlns:a16="http://schemas.microsoft.com/office/drawing/2014/main" id="{7D0E87C8-4EAC-AF8E-4FD4-44C77F1E4DF4}"/>
              </a:ext>
            </a:extLst>
          </p:cNvPr>
          <p:cNvPicPr>
            <a:picLocks noChangeAspect="1"/>
          </p:cNvPicPr>
          <p:nvPr/>
        </p:nvPicPr>
        <p:blipFill>
          <a:blip r:embed="rId3"/>
          <a:stretch>
            <a:fillRect/>
          </a:stretch>
        </p:blipFill>
        <p:spPr>
          <a:xfrm>
            <a:off x="650305" y="1182012"/>
            <a:ext cx="6916868" cy="3752401"/>
          </a:xfrm>
          <a:prstGeom prst="rect">
            <a:avLst/>
          </a:prstGeom>
        </p:spPr>
      </p:pic>
    </p:spTree>
    <p:extLst>
      <p:ext uri="{BB962C8B-B14F-4D97-AF65-F5344CB8AC3E}">
        <p14:creationId xmlns:p14="http://schemas.microsoft.com/office/powerpoint/2010/main" val="1100620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35"/>
          <p:cNvSpPr txBox="1">
            <a:spLocks noGrp="1"/>
          </p:cNvSpPr>
          <p:nvPr>
            <p:ph type="title"/>
          </p:nvPr>
        </p:nvSpPr>
        <p:spPr>
          <a:xfrm>
            <a:off x="720000" y="539400"/>
            <a:ext cx="77040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PREZENTAREA PROIECTULUI</a:t>
            </a:r>
            <a:endParaRPr dirty="0"/>
          </a:p>
        </p:txBody>
      </p:sp>
      <p:sp>
        <p:nvSpPr>
          <p:cNvPr id="1360" name="Google Shape;1360;p35"/>
          <p:cNvSpPr/>
          <p:nvPr/>
        </p:nvSpPr>
        <p:spPr>
          <a:xfrm>
            <a:off x="8161550" y="1523832"/>
            <a:ext cx="708009" cy="67361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5"/>
          <p:cNvSpPr/>
          <p:nvPr/>
        </p:nvSpPr>
        <p:spPr>
          <a:xfrm>
            <a:off x="8068313" y="3111657"/>
            <a:ext cx="708009" cy="673613"/>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35"/>
          <p:cNvGrpSpPr/>
          <p:nvPr/>
        </p:nvGrpSpPr>
        <p:grpSpPr>
          <a:xfrm>
            <a:off x="8276911" y="3264536"/>
            <a:ext cx="371814" cy="338690"/>
            <a:chOff x="-40745125" y="3632900"/>
            <a:chExt cx="318225" cy="289875"/>
          </a:xfrm>
        </p:grpSpPr>
        <p:sp>
          <p:nvSpPr>
            <p:cNvPr id="1363" name="Google Shape;1363;p35"/>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5"/>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5"/>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5"/>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5"/>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5"/>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5"/>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35"/>
          <p:cNvGrpSpPr/>
          <p:nvPr/>
        </p:nvGrpSpPr>
        <p:grpSpPr>
          <a:xfrm>
            <a:off x="8350549" y="1610151"/>
            <a:ext cx="370879" cy="337755"/>
            <a:chOff x="-40378075" y="3267450"/>
            <a:chExt cx="317425" cy="289075"/>
          </a:xfrm>
        </p:grpSpPr>
        <p:sp>
          <p:nvSpPr>
            <p:cNvPr id="1371" name="Google Shape;1371;p35"/>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5"/>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5"/>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5"/>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35"/>
          <p:cNvGrpSpPr/>
          <p:nvPr/>
        </p:nvGrpSpPr>
        <p:grpSpPr>
          <a:xfrm>
            <a:off x="1270394" y="3566387"/>
            <a:ext cx="808235" cy="478198"/>
            <a:chOff x="844658" y="3526000"/>
            <a:chExt cx="876515" cy="518597"/>
          </a:xfrm>
        </p:grpSpPr>
        <p:grpSp>
          <p:nvGrpSpPr>
            <p:cNvPr id="1376" name="Google Shape;1376;p35"/>
            <p:cNvGrpSpPr/>
            <p:nvPr/>
          </p:nvGrpSpPr>
          <p:grpSpPr>
            <a:xfrm>
              <a:off x="844658" y="3526000"/>
              <a:ext cx="518965" cy="518597"/>
              <a:chOff x="3285550" y="1349075"/>
              <a:chExt cx="496475" cy="496075"/>
            </a:xfrm>
          </p:grpSpPr>
          <p:sp>
            <p:nvSpPr>
              <p:cNvPr id="1377" name="Google Shape;1377;p35"/>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5"/>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5"/>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5"/>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35"/>
            <p:cNvGrpSpPr/>
            <p:nvPr/>
          </p:nvGrpSpPr>
          <p:grpSpPr>
            <a:xfrm>
              <a:off x="1202208" y="3526000"/>
              <a:ext cx="518965" cy="518597"/>
              <a:chOff x="3285550" y="1349075"/>
              <a:chExt cx="496475" cy="496075"/>
            </a:xfrm>
          </p:grpSpPr>
          <p:sp>
            <p:nvSpPr>
              <p:cNvPr id="1394" name="Google Shape;1394;p35"/>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0" name="Google Shape;1410;p35"/>
          <p:cNvGrpSpPr/>
          <p:nvPr/>
        </p:nvGrpSpPr>
        <p:grpSpPr>
          <a:xfrm rot="-6668846">
            <a:off x="7185110" y="978673"/>
            <a:ext cx="392417" cy="1155578"/>
            <a:chOff x="6299050" y="981775"/>
            <a:chExt cx="582600" cy="1715625"/>
          </a:xfrm>
        </p:grpSpPr>
        <p:grpSp>
          <p:nvGrpSpPr>
            <p:cNvPr id="1411" name="Google Shape;1411;p35"/>
            <p:cNvGrpSpPr/>
            <p:nvPr/>
          </p:nvGrpSpPr>
          <p:grpSpPr>
            <a:xfrm>
              <a:off x="6299050" y="981775"/>
              <a:ext cx="582600" cy="1161550"/>
              <a:chOff x="6299050" y="981775"/>
              <a:chExt cx="582600" cy="1161550"/>
            </a:xfrm>
          </p:grpSpPr>
          <p:sp>
            <p:nvSpPr>
              <p:cNvPr id="1412" name="Google Shape;1412;p35"/>
              <p:cNvSpPr/>
              <p:nvPr/>
            </p:nvSpPr>
            <p:spPr>
              <a:xfrm>
                <a:off x="6299050" y="1639325"/>
                <a:ext cx="582600" cy="504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6299050" y="98177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6299050" y="131142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5" name="Google Shape;1415;p35"/>
            <p:cNvSpPr/>
            <p:nvPr/>
          </p:nvSpPr>
          <p:spPr>
            <a:xfrm>
              <a:off x="6464600" y="2446000"/>
              <a:ext cx="251400" cy="251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6" name="Google Shape;1416;p35"/>
          <p:cNvSpPr/>
          <p:nvPr/>
        </p:nvSpPr>
        <p:spPr>
          <a:xfrm>
            <a:off x="7687425" y="2360350"/>
            <a:ext cx="317400" cy="317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982450" y="1165025"/>
            <a:ext cx="370800" cy="37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Graphical user interface, website&#10;&#10;Description automatically generated">
            <a:extLst>
              <a:ext uri="{FF2B5EF4-FFF2-40B4-BE49-F238E27FC236}">
                <a16:creationId xmlns:a16="http://schemas.microsoft.com/office/drawing/2014/main" id="{CD829CEE-4C5A-29C7-5C85-34FF871F8FAD}"/>
              </a:ext>
            </a:extLst>
          </p:cNvPr>
          <p:cNvPicPr>
            <a:picLocks noChangeAspect="1"/>
          </p:cNvPicPr>
          <p:nvPr/>
        </p:nvPicPr>
        <p:blipFill>
          <a:blip r:embed="rId3"/>
          <a:stretch>
            <a:fillRect/>
          </a:stretch>
        </p:blipFill>
        <p:spPr>
          <a:xfrm>
            <a:off x="381618" y="1017600"/>
            <a:ext cx="7443409" cy="4028745"/>
          </a:xfrm>
          <a:prstGeom prst="rect">
            <a:avLst/>
          </a:prstGeom>
        </p:spPr>
      </p:pic>
    </p:spTree>
    <p:extLst>
      <p:ext uri="{BB962C8B-B14F-4D97-AF65-F5344CB8AC3E}">
        <p14:creationId xmlns:p14="http://schemas.microsoft.com/office/powerpoint/2010/main" val="176192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pic>
        <p:nvPicPr>
          <p:cNvPr id="1175" name="Google Shape;1175;p31"/>
          <p:cNvPicPr preferRelativeResize="0"/>
          <p:nvPr/>
        </p:nvPicPr>
        <p:blipFill rotWithShape="1">
          <a:blip r:embed="rId3">
            <a:alphaModFix/>
          </a:blip>
          <a:srcRect l="9774" r="9774"/>
          <a:stretch/>
        </p:blipFill>
        <p:spPr>
          <a:xfrm>
            <a:off x="4769900" y="0"/>
            <a:ext cx="4374101" cy="3058298"/>
          </a:xfrm>
          <a:prstGeom prst="rect">
            <a:avLst/>
          </a:prstGeom>
          <a:noFill/>
          <a:ln>
            <a:noFill/>
          </a:ln>
        </p:spPr>
      </p:pic>
      <p:grpSp>
        <p:nvGrpSpPr>
          <p:cNvPr id="1176" name="Google Shape;1176;p31"/>
          <p:cNvGrpSpPr/>
          <p:nvPr/>
        </p:nvGrpSpPr>
        <p:grpSpPr>
          <a:xfrm flipH="1">
            <a:off x="4709226" y="-2"/>
            <a:ext cx="4434784" cy="5170963"/>
            <a:chOff x="238125" y="854150"/>
            <a:chExt cx="3546125" cy="4010675"/>
          </a:xfrm>
        </p:grpSpPr>
        <p:sp>
          <p:nvSpPr>
            <p:cNvPr id="1177" name="Google Shape;1177;p31"/>
            <p:cNvSpPr/>
            <p:nvPr/>
          </p:nvSpPr>
          <p:spPr>
            <a:xfrm>
              <a:off x="242125" y="2749200"/>
              <a:ext cx="276800" cy="378425"/>
            </a:xfrm>
            <a:custGeom>
              <a:avLst/>
              <a:gdLst/>
              <a:ahLst/>
              <a:cxnLst/>
              <a:rect l="l" t="t" r="r" b="b"/>
              <a:pathLst>
                <a:path w="11072" h="15137" extrusionOk="0">
                  <a:moveTo>
                    <a:pt x="1" y="0"/>
                  </a:moveTo>
                  <a:lnTo>
                    <a:pt x="1" y="11241"/>
                  </a:lnTo>
                  <a:cubicBezTo>
                    <a:pt x="6" y="11241"/>
                    <a:pt x="11" y="11241"/>
                    <a:pt x="17" y="11241"/>
                  </a:cubicBezTo>
                  <a:cubicBezTo>
                    <a:pt x="380" y="11241"/>
                    <a:pt x="557" y="11538"/>
                    <a:pt x="795" y="11731"/>
                  </a:cubicBezTo>
                  <a:cubicBezTo>
                    <a:pt x="3560" y="13935"/>
                    <a:pt x="6700" y="15095"/>
                    <a:pt x="10251" y="15113"/>
                  </a:cubicBezTo>
                  <a:cubicBezTo>
                    <a:pt x="10377" y="15113"/>
                    <a:pt x="10511" y="15137"/>
                    <a:pt x="10641" y="15137"/>
                  </a:cubicBezTo>
                  <a:cubicBezTo>
                    <a:pt x="10796" y="15137"/>
                    <a:pt x="10945" y="15102"/>
                    <a:pt x="11072" y="14952"/>
                  </a:cubicBezTo>
                  <a:cubicBezTo>
                    <a:pt x="9234" y="13676"/>
                    <a:pt x="7673" y="12106"/>
                    <a:pt x="6272" y="10367"/>
                  </a:cubicBezTo>
                  <a:cubicBezTo>
                    <a:pt x="3926" y="7458"/>
                    <a:pt x="2124" y="4229"/>
                    <a:pt x="545" y="857"/>
                  </a:cubicBezTo>
                  <a:cubicBezTo>
                    <a:pt x="402" y="545"/>
                    <a:pt x="357" y="17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1254000" y="2950150"/>
              <a:ext cx="2158925" cy="392575"/>
            </a:xfrm>
            <a:custGeom>
              <a:avLst/>
              <a:gdLst/>
              <a:ahLst/>
              <a:cxnLst/>
              <a:rect l="l" t="t" r="r" b="b"/>
              <a:pathLst>
                <a:path w="86357" h="15703" extrusionOk="0">
                  <a:moveTo>
                    <a:pt x="86240" y="0"/>
                  </a:moveTo>
                  <a:cubicBezTo>
                    <a:pt x="85500" y="482"/>
                    <a:pt x="84724" y="910"/>
                    <a:pt x="83930" y="1294"/>
                  </a:cubicBezTo>
                  <a:cubicBezTo>
                    <a:pt x="80923" y="2721"/>
                    <a:pt x="77721" y="3435"/>
                    <a:pt x="74446" y="3818"/>
                  </a:cubicBezTo>
                  <a:cubicBezTo>
                    <a:pt x="72021" y="4110"/>
                    <a:pt x="69592" y="4215"/>
                    <a:pt x="67164" y="4215"/>
                  </a:cubicBezTo>
                  <a:cubicBezTo>
                    <a:pt x="65582" y="4215"/>
                    <a:pt x="64001" y="4171"/>
                    <a:pt x="62421" y="4104"/>
                  </a:cubicBezTo>
                  <a:cubicBezTo>
                    <a:pt x="57711" y="3899"/>
                    <a:pt x="53027" y="3479"/>
                    <a:pt x="48335" y="3087"/>
                  </a:cubicBezTo>
                  <a:cubicBezTo>
                    <a:pt x="43535" y="2676"/>
                    <a:pt x="38736" y="2275"/>
                    <a:pt x="33927" y="2034"/>
                  </a:cubicBezTo>
                  <a:cubicBezTo>
                    <a:pt x="30641" y="1865"/>
                    <a:pt x="27358" y="1760"/>
                    <a:pt x="24074" y="1760"/>
                  </a:cubicBezTo>
                  <a:cubicBezTo>
                    <a:pt x="22170" y="1760"/>
                    <a:pt x="20265" y="1795"/>
                    <a:pt x="18360" y="1874"/>
                  </a:cubicBezTo>
                  <a:cubicBezTo>
                    <a:pt x="12169" y="2123"/>
                    <a:pt x="6049" y="2846"/>
                    <a:pt x="0" y="4184"/>
                  </a:cubicBezTo>
                  <a:cubicBezTo>
                    <a:pt x="70" y="4429"/>
                    <a:pt x="232" y="4464"/>
                    <a:pt x="403" y="4464"/>
                  </a:cubicBezTo>
                  <a:cubicBezTo>
                    <a:pt x="472" y="4464"/>
                    <a:pt x="542" y="4459"/>
                    <a:pt x="608" y="4459"/>
                  </a:cubicBezTo>
                  <a:cubicBezTo>
                    <a:pt x="629" y="4459"/>
                    <a:pt x="650" y="4459"/>
                    <a:pt x="669" y="4461"/>
                  </a:cubicBezTo>
                  <a:cubicBezTo>
                    <a:pt x="3845" y="4630"/>
                    <a:pt x="7012" y="4987"/>
                    <a:pt x="10161" y="5415"/>
                  </a:cubicBezTo>
                  <a:cubicBezTo>
                    <a:pt x="15327" y="6120"/>
                    <a:pt x="20430" y="7137"/>
                    <a:pt x="25515" y="8279"/>
                  </a:cubicBezTo>
                  <a:cubicBezTo>
                    <a:pt x="32000" y="9724"/>
                    <a:pt x="38423" y="11428"/>
                    <a:pt x="44900" y="12918"/>
                  </a:cubicBezTo>
                  <a:cubicBezTo>
                    <a:pt x="50395" y="14176"/>
                    <a:pt x="55909" y="15318"/>
                    <a:pt x="61564" y="15639"/>
                  </a:cubicBezTo>
                  <a:cubicBezTo>
                    <a:pt x="62320" y="15680"/>
                    <a:pt x="63074" y="15703"/>
                    <a:pt x="63827" y="15703"/>
                  </a:cubicBezTo>
                  <a:cubicBezTo>
                    <a:pt x="65987" y="15703"/>
                    <a:pt x="68132" y="15518"/>
                    <a:pt x="70263" y="15068"/>
                  </a:cubicBezTo>
                  <a:cubicBezTo>
                    <a:pt x="73804" y="14301"/>
                    <a:pt x="76971" y="12775"/>
                    <a:pt x="79594" y="10206"/>
                  </a:cubicBezTo>
                  <a:cubicBezTo>
                    <a:pt x="82502" y="7351"/>
                    <a:pt x="84420" y="3836"/>
                    <a:pt x="86285" y="277"/>
                  </a:cubicBezTo>
                  <a:cubicBezTo>
                    <a:pt x="86338" y="179"/>
                    <a:pt x="86356" y="72"/>
                    <a:pt x="86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238125" y="854150"/>
              <a:ext cx="3546125" cy="4010675"/>
            </a:xfrm>
            <a:custGeom>
              <a:avLst/>
              <a:gdLst/>
              <a:ahLst/>
              <a:cxnLst/>
              <a:rect l="l" t="t" r="r" b="b"/>
              <a:pathLst>
                <a:path w="141845" h="160427" extrusionOk="0">
                  <a:moveTo>
                    <a:pt x="137232" y="1"/>
                  </a:moveTo>
                  <a:lnTo>
                    <a:pt x="137232" y="10"/>
                  </a:lnTo>
                  <a:lnTo>
                    <a:pt x="77560" y="10"/>
                  </a:lnTo>
                  <a:cubicBezTo>
                    <a:pt x="78594" y="402"/>
                    <a:pt x="79692" y="456"/>
                    <a:pt x="80762" y="634"/>
                  </a:cubicBezTo>
                  <a:cubicBezTo>
                    <a:pt x="83055" y="1018"/>
                    <a:pt x="85357" y="1357"/>
                    <a:pt x="87658" y="1687"/>
                  </a:cubicBezTo>
                  <a:cubicBezTo>
                    <a:pt x="89612" y="1954"/>
                    <a:pt x="91575" y="2177"/>
                    <a:pt x="93537" y="2427"/>
                  </a:cubicBezTo>
                  <a:cubicBezTo>
                    <a:pt x="95714" y="2704"/>
                    <a:pt x="97900" y="2873"/>
                    <a:pt x="100085" y="2998"/>
                  </a:cubicBezTo>
                  <a:cubicBezTo>
                    <a:pt x="101477" y="3078"/>
                    <a:pt x="102869" y="3052"/>
                    <a:pt x="104260" y="3087"/>
                  </a:cubicBezTo>
                  <a:cubicBezTo>
                    <a:pt x="107668" y="3168"/>
                    <a:pt x="111013" y="3640"/>
                    <a:pt x="114261" y="4729"/>
                  </a:cubicBezTo>
                  <a:cubicBezTo>
                    <a:pt x="119836" y="6584"/>
                    <a:pt x="124458" y="9849"/>
                    <a:pt x="128276" y="14274"/>
                  </a:cubicBezTo>
                  <a:cubicBezTo>
                    <a:pt x="132370" y="19038"/>
                    <a:pt x="135100" y="24533"/>
                    <a:pt x="136947" y="30493"/>
                  </a:cubicBezTo>
                  <a:cubicBezTo>
                    <a:pt x="137964" y="33740"/>
                    <a:pt x="138624" y="37058"/>
                    <a:pt x="139088" y="40431"/>
                  </a:cubicBezTo>
                  <a:cubicBezTo>
                    <a:pt x="139463" y="43187"/>
                    <a:pt x="139614" y="45971"/>
                    <a:pt x="139614" y="48745"/>
                  </a:cubicBezTo>
                  <a:cubicBezTo>
                    <a:pt x="139614" y="51064"/>
                    <a:pt x="139516" y="53393"/>
                    <a:pt x="139266" y="55712"/>
                  </a:cubicBezTo>
                  <a:cubicBezTo>
                    <a:pt x="138785" y="60191"/>
                    <a:pt x="137893" y="64571"/>
                    <a:pt x="136501" y="68853"/>
                  </a:cubicBezTo>
                  <a:cubicBezTo>
                    <a:pt x="135716" y="71270"/>
                    <a:pt x="134779" y="73626"/>
                    <a:pt x="133682" y="75918"/>
                  </a:cubicBezTo>
                  <a:cubicBezTo>
                    <a:pt x="132130" y="79174"/>
                    <a:pt x="129917" y="81860"/>
                    <a:pt x="126875" y="83840"/>
                  </a:cubicBezTo>
                  <a:cubicBezTo>
                    <a:pt x="126777" y="84081"/>
                    <a:pt x="126634" y="84268"/>
                    <a:pt x="126474" y="84438"/>
                  </a:cubicBezTo>
                  <a:cubicBezTo>
                    <a:pt x="125109" y="86597"/>
                    <a:pt x="123904" y="88872"/>
                    <a:pt x="122415" y="90959"/>
                  </a:cubicBezTo>
                  <a:cubicBezTo>
                    <a:pt x="119774" y="94688"/>
                    <a:pt x="116259" y="97141"/>
                    <a:pt x="111834" y="98283"/>
                  </a:cubicBezTo>
                  <a:cubicBezTo>
                    <a:pt x="109417" y="98908"/>
                    <a:pt x="106974" y="99197"/>
                    <a:pt x="104493" y="99197"/>
                  </a:cubicBezTo>
                  <a:cubicBezTo>
                    <a:pt x="103714" y="99197"/>
                    <a:pt x="102932" y="99168"/>
                    <a:pt x="102146" y="99113"/>
                  </a:cubicBezTo>
                  <a:cubicBezTo>
                    <a:pt x="99853" y="98943"/>
                    <a:pt x="97578" y="98711"/>
                    <a:pt x="95312" y="98355"/>
                  </a:cubicBezTo>
                  <a:cubicBezTo>
                    <a:pt x="90843" y="97659"/>
                    <a:pt x="86454" y="96633"/>
                    <a:pt x="82065" y="95571"/>
                  </a:cubicBezTo>
                  <a:cubicBezTo>
                    <a:pt x="74196" y="93662"/>
                    <a:pt x="66373" y="91601"/>
                    <a:pt x="58397" y="90147"/>
                  </a:cubicBezTo>
                  <a:cubicBezTo>
                    <a:pt x="52937" y="89157"/>
                    <a:pt x="47460" y="88176"/>
                    <a:pt x="41884" y="88095"/>
                  </a:cubicBezTo>
                  <a:cubicBezTo>
                    <a:pt x="41712" y="88122"/>
                    <a:pt x="41537" y="88139"/>
                    <a:pt x="41362" y="88139"/>
                  </a:cubicBezTo>
                  <a:cubicBezTo>
                    <a:pt x="41121" y="88139"/>
                    <a:pt x="40878" y="88107"/>
                    <a:pt x="40635" y="88024"/>
                  </a:cubicBezTo>
                  <a:cubicBezTo>
                    <a:pt x="39449" y="88319"/>
                    <a:pt x="38262" y="88604"/>
                    <a:pt x="37076" y="88916"/>
                  </a:cubicBezTo>
                  <a:cubicBezTo>
                    <a:pt x="33820" y="89790"/>
                    <a:pt x="30644" y="90879"/>
                    <a:pt x="27530" y="92163"/>
                  </a:cubicBezTo>
                  <a:cubicBezTo>
                    <a:pt x="25282" y="93091"/>
                    <a:pt x="22954" y="93680"/>
                    <a:pt x="20527" y="93725"/>
                  </a:cubicBezTo>
                  <a:cubicBezTo>
                    <a:pt x="20437" y="93726"/>
                    <a:pt x="20347" y="93727"/>
                    <a:pt x="20257" y="93727"/>
                  </a:cubicBezTo>
                  <a:cubicBezTo>
                    <a:pt x="17716" y="93727"/>
                    <a:pt x="15309" y="93119"/>
                    <a:pt x="13060" y="91896"/>
                  </a:cubicBezTo>
                  <a:cubicBezTo>
                    <a:pt x="12427" y="91548"/>
                    <a:pt x="11820" y="91164"/>
                    <a:pt x="11232" y="90754"/>
                  </a:cubicBezTo>
                  <a:cubicBezTo>
                    <a:pt x="10955" y="90754"/>
                    <a:pt x="10714" y="90692"/>
                    <a:pt x="10500" y="90593"/>
                  </a:cubicBezTo>
                  <a:cubicBezTo>
                    <a:pt x="9064" y="90593"/>
                    <a:pt x="7663" y="90344"/>
                    <a:pt x="6280" y="89951"/>
                  </a:cubicBezTo>
                  <a:cubicBezTo>
                    <a:pt x="4487" y="89443"/>
                    <a:pt x="2899" y="88550"/>
                    <a:pt x="1418" y="87435"/>
                  </a:cubicBezTo>
                  <a:cubicBezTo>
                    <a:pt x="1156" y="87234"/>
                    <a:pt x="894" y="86931"/>
                    <a:pt x="541" y="86931"/>
                  </a:cubicBezTo>
                  <a:cubicBezTo>
                    <a:pt x="425" y="86931"/>
                    <a:pt x="299" y="86964"/>
                    <a:pt x="161" y="87043"/>
                  </a:cubicBezTo>
                  <a:lnTo>
                    <a:pt x="161" y="144075"/>
                  </a:lnTo>
                  <a:lnTo>
                    <a:pt x="0" y="144075"/>
                  </a:lnTo>
                  <a:lnTo>
                    <a:pt x="0" y="160427"/>
                  </a:lnTo>
                  <a:lnTo>
                    <a:pt x="141845" y="160427"/>
                  </a:lnTo>
                  <a:lnTo>
                    <a:pt x="141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0" name="Google Shape;1180;p31"/>
          <p:cNvSpPr/>
          <p:nvPr/>
        </p:nvSpPr>
        <p:spPr>
          <a:xfrm flipH="1">
            <a:off x="2853684" y="4928388"/>
            <a:ext cx="6285183" cy="215274"/>
          </a:xfrm>
          <a:custGeom>
            <a:avLst/>
            <a:gdLst/>
            <a:ahLst/>
            <a:cxnLst/>
            <a:rect l="l" t="t" r="r" b="b"/>
            <a:pathLst>
              <a:path w="196228" h="6721" extrusionOk="0">
                <a:moveTo>
                  <a:pt x="30642" y="1"/>
                </a:moveTo>
                <a:cubicBezTo>
                  <a:pt x="30545" y="1"/>
                  <a:pt x="30447" y="2"/>
                  <a:pt x="30350" y="3"/>
                </a:cubicBezTo>
                <a:cubicBezTo>
                  <a:pt x="25024" y="83"/>
                  <a:pt x="19716" y="351"/>
                  <a:pt x="14435" y="1082"/>
                </a:cubicBezTo>
                <a:cubicBezTo>
                  <a:pt x="10590" y="1609"/>
                  <a:pt x="6798" y="2358"/>
                  <a:pt x="3069" y="3402"/>
                </a:cubicBezTo>
                <a:cubicBezTo>
                  <a:pt x="2043" y="3696"/>
                  <a:pt x="1053" y="4116"/>
                  <a:pt x="1" y="4312"/>
                </a:cubicBezTo>
                <a:lnTo>
                  <a:pt x="1" y="6721"/>
                </a:lnTo>
                <a:lnTo>
                  <a:pt x="196228" y="6721"/>
                </a:lnTo>
                <a:cubicBezTo>
                  <a:pt x="195309" y="6221"/>
                  <a:pt x="194274" y="6043"/>
                  <a:pt x="193275" y="5775"/>
                </a:cubicBezTo>
                <a:cubicBezTo>
                  <a:pt x="184818" y="3464"/>
                  <a:pt x="176173" y="2251"/>
                  <a:pt x="167449" y="1600"/>
                </a:cubicBezTo>
                <a:cubicBezTo>
                  <a:pt x="163470" y="1305"/>
                  <a:pt x="159491" y="1181"/>
                  <a:pt x="155503" y="1163"/>
                </a:cubicBezTo>
                <a:cubicBezTo>
                  <a:pt x="155282" y="1162"/>
                  <a:pt x="155060" y="1162"/>
                  <a:pt x="154839" y="1162"/>
                </a:cubicBezTo>
                <a:cubicBezTo>
                  <a:pt x="149066" y="1162"/>
                  <a:pt x="143301" y="1386"/>
                  <a:pt x="137545" y="1859"/>
                </a:cubicBezTo>
                <a:cubicBezTo>
                  <a:pt x="134485" y="2108"/>
                  <a:pt x="131425" y="2376"/>
                  <a:pt x="128374" y="2760"/>
                </a:cubicBezTo>
                <a:cubicBezTo>
                  <a:pt x="124494" y="3241"/>
                  <a:pt x="120622" y="3687"/>
                  <a:pt x="116724" y="3955"/>
                </a:cubicBezTo>
                <a:cubicBezTo>
                  <a:pt x="112352" y="4249"/>
                  <a:pt x="107963" y="4392"/>
                  <a:pt x="103574" y="4455"/>
                </a:cubicBezTo>
                <a:cubicBezTo>
                  <a:pt x="102411" y="4470"/>
                  <a:pt x="101247" y="4477"/>
                  <a:pt x="100083" y="4477"/>
                </a:cubicBezTo>
                <a:cubicBezTo>
                  <a:pt x="94536" y="4477"/>
                  <a:pt x="88984" y="4315"/>
                  <a:pt x="83439" y="4116"/>
                </a:cubicBezTo>
                <a:cubicBezTo>
                  <a:pt x="81137" y="4026"/>
                  <a:pt x="78845" y="3910"/>
                  <a:pt x="76552" y="3777"/>
                </a:cubicBezTo>
                <a:cubicBezTo>
                  <a:pt x="73394" y="3598"/>
                  <a:pt x="70254" y="3384"/>
                  <a:pt x="67105" y="3179"/>
                </a:cubicBezTo>
                <a:cubicBezTo>
                  <a:pt x="65445" y="3063"/>
                  <a:pt x="63795" y="2938"/>
                  <a:pt x="62145" y="2804"/>
                </a:cubicBezTo>
                <a:cubicBezTo>
                  <a:pt x="59825" y="2617"/>
                  <a:pt x="57506" y="2421"/>
                  <a:pt x="55186" y="2224"/>
                </a:cubicBezTo>
                <a:cubicBezTo>
                  <a:pt x="53161" y="2046"/>
                  <a:pt x="51136" y="1867"/>
                  <a:pt x="49120" y="1680"/>
                </a:cubicBezTo>
                <a:cubicBezTo>
                  <a:pt x="46586" y="1439"/>
                  <a:pt x="44062" y="1189"/>
                  <a:pt x="41537" y="940"/>
                </a:cubicBezTo>
                <a:cubicBezTo>
                  <a:pt x="39619" y="752"/>
                  <a:pt x="37710" y="547"/>
                  <a:pt x="35792" y="378"/>
                </a:cubicBezTo>
                <a:cubicBezTo>
                  <a:pt x="34078" y="217"/>
                  <a:pt x="32364" y="1"/>
                  <a:pt x="30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1" name="Google Shape;1181;p31"/>
          <p:cNvGrpSpPr/>
          <p:nvPr/>
        </p:nvGrpSpPr>
        <p:grpSpPr>
          <a:xfrm rot="-3600030">
            <a:off x="5143642" y="3542102"/>
            <a:ext cx="473195" cy="943425"/>
            <a:chOff x="6299050" y="981775"/>
            <a:chExt cx="582600" cy="1161550"/>
          </a:xfrm>
        </p:grpSpPr>
        <p:sp>
          <p:nvSpPr>
            <p:cNvPr id="1182" name="Google Shape;1182;p31"/>
            <p:cNvSpPr/>
            <p:nvPr/>
          </p:nvSpPr>
          <p:spPr>
            <a:xfrm>
              <a:off x="6299050" y="1639325"/>
              <a:ext cx="582600" cy="504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6299050" y="98177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1"/>
            <p:cNvSpPr/>
            <p:nvPr/>
          </p:nvSpPr>
          <p:spPr>
            <a:xfrm>
              <a:off x="6299050" y="131142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31"/>
          <p:cNvGrpSpPr/>
          <p:nvPr/>
        </p:nvGrpSpPr>
        <p:grpSpPr>
          <a:xfrm>
            <a:off x="8182226" y="3472011"/>
            <a:ext cx="714229" cy="713653"/>
            <a:chOff x="3285550" y="1349075"/>
            <a:chExt cx="496475" cy="496075"/>
          </a:xfrm>
        </p:grpSpPr>
        <p:sp>
          <p:nvSpPr>
            <p:cNvPr id="1186" name="Google Shape;1186;p31"/>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1"/>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1"/>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1"/>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1"/>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1"/>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1"/>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1"/>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1"/>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1"/>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1"/>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1"/>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1"/>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1"/>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1"/>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1"/>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31"/>
          <p:cNvSpPr/>
          <p:nvPr/>
        </p:nvSpPr>
        <p:spPr>
          <a:xfrm>
            <a:off x="7093975" y="3932725"/>
            <a:ext cx="282900" cy="282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1"/>
          <p:cNvSpPr txBox="1">
            <a:spLocks noGrp="1"/>
          </p:cNvSpPr>
          <p:nvPr>
            <p:ph type="title"/>
          </p:nvPr>
        </p:nvSpPr>
        <p:spPr>
          <a:xfrm>
            <a:off x="733185" y="1323903"/>
            <a:ext cx="3709200"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sz="3600" dirty="0"/>
              <a:t>RECENZIA CLIENTULUI</a:t>
            </a:r>
            <a:endParaRPr sz="3600" dirty="0"/>
          </a:p>
        </p:txBody>
      </p:sp>
      <p:grpSp>
        <p:nvGrpSpPr>
          <p:cNvPr id="1205" name="Google Shape;1205;p31"/>
          <p:cNvGrpSpPr/>
          <p:nvPr/>
        </p:nvGrpSpPr>
        <p:grpSpPr>
          <a:xfrm>
            <a:off x="174997" y="4337656"/>
            <a:ext cx="1116375" cy="805844"/>
            <a:chOff x="1190300" y="3984881"/>
            <a:chExt cx="1116375" cy="805844"/>
          </a:xfrm>
        </p:grpSpPr>
        <p:sp>
          <p:nvSpPr>
            <p:cNvPr id="1206" name="Google Shape;1206;p31"/>
            <p:cNvSpPr/>
            <p:nvPr/>
          </p:nvSpPr>
          <p:spPr>
            <a:xfrm rot="5400000">
              <a:off x="1927099" y="4414228"/>
              <a:ext cx="150900" cy="231600"/>
            </a:xfrm>
            <a:prstGeom prst="chevron">
              <a:avLst>
                <a:gd name="adj" fmla="val 6545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1"/>
            <p:cNvSpPr/>
            <p:nvPr/>
          </p:nvSpPr>
          <p:spPr>
            <a:xfrm rot="5400000">
              <a:off x="1927099" y="4208292"/>
              <a:ext cx="150900" cy="231600"/>
            </a:xfrm>
            <a:prstGeom prst="chevron">
              <a:avLst>
                <a:gd name="adj" fmla="val 6545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1"/>
            <p:cNvSpPr/>
            <p:nvPr/>
          </p:nvSpPr>
          <p:spPr>
            <a:xfrm rot="5400000">
              <a:off x="1544799" y="3944531"/>
              <a:ext cx="150900" cy="231600"/>
            </a:xfrm>
            <a:prstGeom prst="chevron">
              <a:avLst>
                <a:gd name="adj" fmla="val 6545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1"/>
            <p:cNvSpPr/>
            <p:nvPr/>
          </p:nvSpPr>
          <p:spPr>
            <a:xfrm>
              <a:off x="1190300" y="4057450"/>
              <a:ext cx="69600" cy="6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1"/>
            <p:cNvSpPr/>
            <p:nvPr/>
          </p:nvSpPr>
          <p:spPr>
            <a:xfrm>
              <a:off x="1585450" y="4721125"/>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1"/>
            <p:cNvSpPr/>
            <p:nvPr/>
          </p:nvSpPr>
          <p:spPr>
            <a:xfrm>
              <a:off x="2237075" y="4248650"/>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1"/>
            <p:cNvSpPr/>
            <p:nvPr/>
          </p:nvSpPr>
          <p:spPr>
            <a:xfrm>
              <a:off x="2237075" y="4495225"/>
              <a:ext cx="69600" cy="6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3" name="Google Shape;1213;p31"/>
          <p:cNvSpPr/>
          <p:nvPr/>
        </p:nvSpPr>
        <p:spPr>
          <a:xfrm>
            <a:off x="2853675" y="4059625"/>
            <a:ext cx="156000" cy="15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a:extLst>
              <a:ext uri="{FF2B5EF4-FFF2-40B4-BE49-F238E27FC236}">
                <a16:creationId xmlns:a16="http://schemas.microsoft.com/office/drawing/2014/main" id="{B2280C08-A4E6-223F-FD27-C33A1DD552A3}"/>
              </a:ext>
            </a:extLst>
          </p:cNvPr>
          <p:cNvSpPr>
            <a:spLocks noGrp="1" noChangeArrowheads="1"/>
          </p:cNvSpPr>
          <p:nvPr>
            <p:ph type="subTitle" idx="1"/>
          </p:nvPr>
        </p:nvSpPr>
        <p:spPr bwMode="auto">
          <a:xfrm>
            <a:off x="103038" y="2172752"/>
            <a:ext cx="50032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ro-RO" dirty="0">
                <a:solidFill>
                  <a:srgbClr val="374151"/>
                </a:solidFill>
                <a:latin typeface="Söhne"/>
              </a:rPr>
              <a:t>„</a:t>
            </a:r>
            <a:r>
              <a:rPr lang="ro-RO" b="0" i="0" dirty="0">
                <a:solidFill>
                  <a:srgbClr val="374151"/>
                </a:solidFill>
                <a:effectLst/>
                <a:latin typeface="Söhne"/>
              </a:rPr>
              <a:t>Site-ul este intuitiv și ușor de utilizat, ceea ce face navigarea și găsirea cărților pe care le caut ușoară. Funcționalitatea de căutare este de top. Design-</a:t>
            </a:r>
            <a:r>
              <a:rPr lang="ro-RO" b="0" i="0" dirty="0" err="1">
                <a:solidFill>
                  <a:srgbClr val="374151"/>
                </a:solidFill>
                <a:effectLst/>
                <a:latin typeface="Söhne"/>
              </a:rPr>
              <a:t>ul</a:t>
            </a:r>
            <a:r>
              <a:rPr lang="ro-RO" b="0" i="0" dirty="0">
                <a:solidFill>
                  <a:srgbClr val="374151"/>
                </a:solidFill>
                <a:effectLst/>
                <a:latin typeface="Söhne"/>
              </a:rPr>
              <a:t> este curat și modern, ceea ce face utilizarea plăcută. Recomand cu încredere acest site oricui care caută o modalitate convenabilă și eficientă de a accesa resursele bibliotecii locale."</a:t>
            </a:r>
            <a:endParaRPr kumimoji="0" lang="ro-RO" altLang="ro-R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082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pic>
        <p:nvPicPr>
          <p:cNvPr id="1110" name="Google Shape;1110;p30"/>
          <p:cNvPicPr preferRelativeResize="0"/>
          <p:nvPr/>
        </p:nvPicPr>
        <p:blipFill rotWithShape="1">
          <a:blip r:embed="rId3">
            <a:alphaModFix/>
          </a:blip>
          <a:srcRect l="35154" r="15857"/>
          <a:stretch/>
        </p:blipFill>
        <p:spPr>
          <a:xfrm>
            <a:off x="5829875" y="1338000"/>
            <a:ext cx="3314150" cy="3805502"/>
          </a:xfrm>
          <a:prstGeom prst="rect">
            <a:avLst/>
          </a:prstGeom>
          <a:noFill/>
          <a:ln>
            <a:noFill/>
          </a:ln>
        </p:spPr>
      </p:pic>
      <p:grpSp>
        <p:nvGrpSpPr>
          <p:cNvPr id="1111" name="Google Shape;1111;p30"/>
          <p:cNvGrpSpPr/>
          <p:nvPr/>
        </p:nvGrpSpPr>
        <p:grpSpPr>
          <a:xfrm flipH="1">
            <a:off x="4943577" y="1017493"/>
            <a:ext cx="4200473" cy="4125599"/>
            <a:chOff x="1051700" y="2370725"/>
            <a:chExt cx="2838925" cy="1713075"/>
          </a:xfrm>
        </p:grpSpPr>
        <p:sp>
          <p:nvSpPr>
            <p:cNvPr id="1112" name="Google Shape;1112;p30"/>
            <p:cNvSpPr/>
            <p:nvPr/>
          </p:nvSpPr>
          <p:spPr>
            <a:xfrm>
              <a:off x="1061975" y="2443475"/>
              <a:ext cx="1530875" cy="309975"/>
            </a:xfrm>
            <a:custGeom>
              <a:avLst/>
              <a:gdLst/>
              <a:ahLst/>
              <a:cxnLst/>
              <a:rect l="l" t="t" r="r" b="b"/>
              <a:pathLst>
                <a:path w="61235" h="12399" extrusionOk="0">
                  <a:moveTo>
                    <a:pt x="18576" y="0"/>
                  </a:moveTo>
                  <a:cubicBezTo>
                    <a:pt x="16888" y="0"/>
                    <a:pt x="15201" y="104"/>
                    <a:pt x="13525" y="356"/>
                  </a:cubicBezTo>
                  <a:cubicBezTo>
                    <a:pt x="11187" y="695"/>
                    <a:pt x="8930" y="1310"/>
                    <a:pt x="6816" y="2407"/>
                  </a:cubicBezTo>
                  <a:cubicBezTo>
                    <a:pt x="3676" y="4040"/>
                    <a:pt x="1490" y="6529"/>
                    <a:pt x="268" y="9847"/>
                  </a:cubicBezTo>
                  <a:cubicBezTo>
                    <a:pt x="206" y="10017"/>
                    <a:pt x="0" y="10222"/>
                    <a:pt x="214" y="10436"/>
                  </a:cubicBezTo>
                  <a:cubicBezTo>
                    <a:pt x="2008" y="8581"/>
                    <a:pt x="4175" y="7332"/>
                    <a:pt x="6557" y="6413"/>
                  </a:cubicBezTo>
                  <a:cubicBezTo>
                    <a:pt x="10242" y="5003"/>
                    <a:pt x="14096" y="4450"/>
                    <a:pt x="18003" y="4254"/>
                  </a:cubicBezTo>
                  <a:cubicBezTo>
                    <a:pt x="19132" y="4199"/>
                    <a:pt x="20259" y="4173"/>
                    <a:pt x="21385" y="4173"/>
                  </a:cubicBezTo>
                  <a:cubicBezTo>
                    <a:pt x="26298" y="4173"/>
                    <a:pt x="31178" y="4669"/>
                    <a:pt x="36041" y="5432"/>
                  </a:cubicBezTo>
                  <a:cubicBezTo>
                    <a:pt x="40234" y="6092"/>
                    <a:pt x="44383" y="6966"/>
                    <a:pt x="48504" y="7992"/>
                  </a:cubicBezTo>
                  <a:cubicBezTo>
                    <a:pt x="52126" y="8893"/>
                    <a:pt x="55686" y="9972"/>
                    <a:pt x="59111" y="11480"/>
                  </a:cubicBezTo>
                  <a:cubicBezTo>
                    <a:pt x="59816" y="11783"/>
                    <a:pt x="60485" y="12185"/>
                    <a:pt x="61234" y="12399"/>
                  </a:cubicBezTo>
                  <a:cubicBezTo>
                    <a:pt x="61136" y="12185"/>
                    <a:pt x="60913" y="12122"/>
                    <a:pt x="60735" y="12015"/>
                  </a:cubicBezTo>
                  <a:cubicBezTo>
                    <a:pt x="59174" y="11132"/>
                    <a:pt x="57586" y="10320"/>
                    <a:pt x="55944" y="9607"/>
                  </a:cubicBezTo>
                  <a:cubicBezTo>
                    <a:pt x="47701" y="6029"/>
                    <a:pt x="39244" y="3094"/>
                    <a:pt x="30430" y="1310"/>
                  </a:cubicBezTo>
                  <a:cubicBezTo>
                    <a:pt x="27575" y="730"/>
                    <a:pt x="24694" y="311"/>
                    <a:pt x="21786" y="115"/>
                  </a:cubicBezTo>
                  <a:cubicBezTo>
                    <a:pt x="20716" y="42"/>
                    <a:pt x="19646" y="0"/>
                    <a:pt x="18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0"/>
            <p:cNvSpPr/>
            <p:nvPr/>
          </p:nvSpPr>
          <p:spPr>
            <a:xfrm>
              <a:off x="2285500" y="3860750"/>
              <a:ext cx="765225" cy="174000"/>
            </a:xfrm>
            <a:custGeom>
              <a:avLst/>
              <a:gdLst/>
              <a:ahLst/>
              <a:cxnLst/>
              <a:rect l="l" t="t" r="r" b="b"/>
              <a:pathLst>
                <a:path w="30609" h="6960" extrusionOk="0">
                  <a:moveTo>
                    <a:pt x="30439" y="1"/>
                  </a:moveTo>
                  <a:lnTo>
                    <a:pt x="30439" y="1"/>
                  </a:lnTo>
                  <a:cubicBezTo>
                    <a:pt x="29779" y="661"/>
                    <a:pt x="29038" y="1214"/>
                    <a:pt x="28235" y="1687"/>
                  </a:cubicBezTo>
                  <a:cubicBezTo>
                    <a:pt x="26728" y="2588"/>
                    <a:pt x="25086" y="3168"/>
                    <a:pt x="23391" y="3614"/>
                  </a:cubicBezTo>
                  <a:cubicBezTo>
                    <a:pt x="20296" y="4425"/>
                    <a:pt x="17129" y="4773"/>
                    <a:pt x="13944" y="5005"/>
                  </a:cubicBezTo>
                  <a:cubicBezTo>
                    <a:pt x="9519" y="5326"/>
                    <a:pt x="5076" y="5451"/>
                    <a:pt x="643" y="5576"/>
                  </a:cubicBezTo>
                  <a:cubicBezTo>
                    <a:pt x="446" y="5630"/>
                    <a:pt x="259" y="5683"/>
                    <a:pt x="0" y="5755"/>
                  </a:cubicBezTo>
                  <a:cubicBezTo>
                    <a:pt x="937" y="5862"/>
                    <a:pt x="1793" y="5969"/>
                    <a:pt x="2650" y="6058"/>
                  </a:cubicBezTo>
                  <a:cubicBezTo>
                    <a:pt x="5246" y="6308"/>
                    <a:pt x="7842" y="6584"/>
                    <a:pt x="10447" y="6754"/>
                  </a:cubicBezTo>
                  <a:cubicBezTo>
                    <a:pt x="12155" y="6872"/>
                    <a:pt x="13863" y="6960"/>
                    <a:pt x="15571" y="6960"/>
                  </a:cubicBezTo>
                  <a:cubicBezTo>
                    <a:pt x="17092" y="6960"/>
                    <a:pt x="18614" y="6890"/>
                    <a:pt x="20135" y="6709"/>
                  </a:cubicBezTo>
                  <a:cubicBezTo>
                    <a:pt x="21892" y="6504"/>
                    <a:pt x="23623" y="6138"/>
                    <a:pt x="25256" y="5425"/>
                  </a:cubicBezTo>
                  <a:cubicBezTo>
                    <a:pt x="27539" y="4434"/>
                    <a:pt x="29279" y="2873"/>
                    <a:pt x="30323" y="580"/>
                  </a:cubicBezTo>
                  <a:cubicBezTo>
                    <a:pt x="30403" y="402"/>
                    <a:pt x="30608" y="233"/>
                    <a:pt x="30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0"/>
            <p:cNvSpPr/>
            <p:nvPr/>
          </p:nvSpPr>
          <p:spPr>
            <a:xfrm>
              <a:off x="2592375" y="2753200"/>
              <a:ext cx="4675" cy="3375"/>
            </a:xfrm>
            <a:custGeom>
              <a:avLst/>
              <a:gdLst/>
              <a:ahLst/>
              <a:cxnLst/>
              <a:rect l="l" t="t" r="r" b="b"/>
              <a:pathLst>
                <a:path w="187" h="135" extrusionOk="0">
                  <a:moveTo>
                    <a:pt x="52" y="0"/>
                  </a:moveTo>
                  <a:cubicBezTo>
                    <a:pt x="35" y="0"/>
                    <a:pt x="18" y="1"/>
                    <a:pt x="1" y="1"/>
                  </a:cubicBezTo>
                  <a:cubicBezTo>
                    <a:pt x="1" y="99"/>
                    <a:pt x="81" y="108"/>
                    <a:pt x="143" y="135"/>
                  </a:cubicBezTo>
                  <a:cubicBezTo>
                    <a:pt x="187" y="12"/>
                    <a:pt x="125" y="0"/>
                    <a:pt x="52" y="0"/>
                  </a:cubicBezTo>
                  <a:close/>
                </a:path>
              </a:pathLst>
            </a:custGeom>
            <a:solidFill>
              <a:srgbClr val="6D3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0"/>
            <p:cNvSpPr/>
            <p:nvPr/>
          </p:nvSpPr>
          <p:spPr>
            <a:xfrm>
              <a:off x="1051700" y="2370725"/>
              <a:ext cx="2838925" cy="1713075"/>
            </a:xfrm>
            <a:custGeom>
              <a:avLst/>
              <a:gdLst/>
              <a:ahLst/>
              <a:cxnLst/>
              <a:rect l="l" t="t" r="r" b="b"/>
              <a:pathLst>
                <a:path w="113557" h="68523" extrusionOk="0">
                  <a:moveTo>
                    <a:pt x="1" y="0"/>
                  </a:moveTo>
                  <a:lnTo>
                    <a:pt x="1" y="13873"/>
                  </a:lnTo>
                  <a:cubicBezTo>
                    <a:pt x="269" y="13766"/>
                    <a:pt x="483" y="13596"/>
                    <a:pt x="625" y="13346"/>
                  </a:cubicBezTo>
                  <a:cubicBezTo>
                    <a:pt x="697" y="13079"/>
                    <a:pt x="813" y="12847"/>
                    <a:pt x="956" y="12650"/>
                  </a:cubicBezTo>
                  <a:cubicBezTo>
                    <a:pt x="1072" y="12410"/>
                    <a:pt x="1232" y="12178"/>
                    <a:pt x="1330" y="11937"/>
                  </a:cubicBezTo>
                  <a:cubicBezTo>
                    <a:pt x="1857" y="10625"/>
                    <a:pt x="2651" y="9466"/>
                    <a:pt x="3596" y="8422"/>
                  </a:cubicBezTo>
                  <a:cubicBezTo>
                    <a:pt x="5612" y="6209"/>
                    <a:pt x="8182" y="4934"/>
                    <a:pt x="11018" y="4175"/>
                  </a:cubicBezTo>
                  <a:cubicBezTo>
                    <a:pt x="13572" y="3487"/>
                    <a:pt x="16163" y="3204"/>
                    <a:pt x="18795" y="3204"/>
                  </a:cubicBezTo>
                  <a:cubicBezTo>
                    <a:pt x="19335" y="3204"/>
                    <a:pt x="19877" y="3216"/>
                    <a:pt x="20421" y="3239"/>
                  </a:cubicBezTo>
                  <a:cubicBezTo>
                    <a:pt x="22598" y="3328"/>
                    <a:pt x="24757" y="3506"/>
                    <a:pt x="26907" y="3819"/>
                  </a:cubicBezTo>
                  <a:cubicBezTo>
                    <a:pt x="32393" y="4639"/>
                    <a:pt x="37755" y="6031"/>
                    <a:pt x="43027" y="7744"/>
                  </a:cubicBezTo>
                  <a:cubicBezTo>
                    <a:pt x="46836" y="8984"/>
                    <a:pt x="50592" y="10393"/>
                    <a:pt x="54286" y="11946"/>
                  </a:cubicBezTo>
                  <a:cubicBezTo>
                    <a:pt x="55044" y="12258"/>
                    <a:pt x="55802" y="12570"/>
                    <a:pt x="56560" y="12900"/>
                  </a:cubicBezTo>
                  <a:cubicBezTo>
                    <a:pt x="58309" y="13578"/>
                    <a:pt x="59995" y="14417"/>
                    <a:pt x="61645" y="15309"/>
                  </a:cubicBezTo>
                  <a:lnTo>
                    <a:pt x="61628" y="15300"/>
                  </a:lnTo>
                  <a:lnTo>
                    <a:pt x="61628" y="15300"/>
                  </a:lnTo>
                  <a:cubicBezTo>
                    <a:pt x="61681" y="15336"/>
                    <a:pt x="61761" y="15345"/>
                    <a:pt x="61770" y="15434"/>
                  </a:cubicBezTo>
                  <a:cubicBezTo>
                    <a:pt x="62270" y="15808"/>
                    <a:pt x="62859" y="16031"/>
                    <a:pt x="63403" y="16326"/>
                  </a:cubicBezTo>
                  <a:cubicBezTo>
                    <a:pt x="69665" y="19707"/>
                    <a:pt x="74795" y="24283"/>
                    <a:pt x="78408" y="30466"/>
                  </a:cubicBezTo>
                  <a:cubicBezTo>
                    <a:pt x="80540" y="34105"/>
                    <a:pt x="81869" y="38040"/>
                    <a:pt x="82521" y="42215"/>
                  </a:cubicBezTo>
                  <a:cubicBezTo>
                    <a:pt x="82931" y="44918"/>
                    <a:pt x="82976" y="47621"/>
                    <a:pt x="82860" y="50333"/>
                  </a:cubicBezTo>
                  <a:cubicBezTo>
                    <a:pt x="82788" y="51822"/>
                    <a:pt x="82628" y="53303"/>
                    <a:pt x="82333" y="54758"/>
                  </a:cubicBezTo>
                  <a:cubicBezTo>
                    <a:pt x="81959" y="56613"/>
                    <a:pt x="81138" y="58246"/>
                    <a:pt x="79791" y="59602"/>
                  </a:cubicBezTo>
                  <a:cubicBezTo>
                    <a:pt x="79675" y="59878"/>
                    <a:pt x="79523" y="60119"/>
                    <a:pt x="79345" y="60333"/>
                  </a:cubicBezTo>
                  <a:cubicBezTo>
                    <a:pt x="78051" y="62697"/>
                    <a:pt x="76080" y="64249"/>
                    <a:pt x="73537" y="65133"/>
                  </a:cubicBezTo>
                  <a:cubicBezTo>
                    <a:pt x="71111" y="65962"/>
                    <a:pt x="68577" y="66194"/>
                    <a:pt x="66043" y="66283"/>
                  </a:cubicBezTo>
                  <a:cubicBezTo>
                    <a:pt x="65634" y="66297"/>
                    <a:pt x="65224" y="66304"/>
                    <a:pt x="64814" y="66304"/>
                  </a:cubicBezTo>
                  <a:cubicBezTo>
                    <a:pt x="62583" y="66304"/>
                    <a:pt x="60352" y="66116"/>
                    <a:pt x="58122" y="65936"/>
                  </a:cubicBezTo>
                  <a:cubicBezTo>
                    <a:pt x="56320" y="65793"/>
                    <a:pt x="54535" y="65588"/>
                    <a:pt x="52733" y="65427"/>
                  </a:cubicBezTo>
                  <a:cubicBezTo>
                    <a:pt x="52626" y="65418"/>
                    <a:pt x="52510" y="65418"/>
                    <a:pt x="52403" y="65409"/>
                  </a:cubicBezTo>
                  <a:cubicBezTo>
                    <a:pt x="52200" y="65423"/>
                    <a:pt x="51995" y="65430"/>
                    <a:pt x="51790" y="65430"/>
                  </a:cubicBezTo>
                  <a:cubicBezTo>
                    <a:pt x="51309" y="65430"/>
                    <a:pt x="50824" y="65388"/>
                    <a:pt x="50342" y="65275"/>
                  </a:cubicBezTo>
                  <a:cubicBezTo>
                    <a:pt x="50289" y="65266"/>
                    <a:pt x="50226" y="65266"/>
                    <a:pt x="50173" y="65258"/>
                  </a:cubicBezTo>
                  <a:cubicBezTo>
                    <a:pt x="50093" y="65249"/>
                    <a:pt x="50021" y="65222"/>
                    <a:pt x="49977" y="65168"/>
                  </a:cubicBezTo>
                  <a:cubicBezTo>
                    <a:pt x="49821" y="65136"/>
                    <a:pt x="49665" y="65123"/>
                    <a:pt x="49509" y="65123"/>
                  </a:cubicBezTo>
                  <a:cubicBezTo>
                    <a:pt x="49326" y="65123"/>
                    <a:pt x="49143" y="65140"/>
                    <a:pt x="48960" y="65159"/>
                  </a:cubicBezTo>
                  <a:cubicBezTo>
                    <a:pt x="47354" y="65338"/>
                    <a:pt x="45730" y="65329"/>
                    <a:pt x="44116" y="65427"/>
                  </a:cubicBezTo>
                  <a:cubicBezTo>
                    <a:pt x="42376" y="65525"/>
                    <a:pt x="40636" y="65668"/>
                    <a:pt x="38888" y="65766"/>
                  </a:cubicBezTo>
                  <a:cubicBezTo>
                    <a:pt x="37237" y="65864"/>
                    <a:pt x="35578" y="66034"/>
                    <a:pt x="33928" y="66212"/>
                  </a:cubicBezTo>
                  <a:cubicBezTo>
                    <a:pt x="31724" y="66444"/>
                    <a:pt x="29530" y="66747"/>
                    <a:pt x="27344" y="67131"/>
                  </a:cubicBezTo>
                  <a:cubicBezTo>
                    <a:pt x="25301" y="67488"/>
                    <a:pt x="23276" y="67898"/>
                    <a:pt x="21269" y="68398"/>
                  </a:cubicBezTo>
                  <a:cubicBezTo>
                    <a:pt x="21171" y="68424"/>
                    <a:pt x="21072" y="68478"/>
                    <a:pt x="20974" y="68523"/>
                  </a:cubicBezTo>
                  <a:lnTo>
                    <a:pt x="113557" y="68523"/>
                  </a:lnTo>
                  <a:lnTo>
                    <a:pt x="1135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 name="Google Shape;1116;p30"/>
          <p:cNvGrpSpPr/>
          <p:nvPr/>
        </p:nvGrpSpPr>
        <p:grpSpPr>
          <a:xfrm rot="9000030">
            <a:off x="6146544" y="1101153"/>
            <a:ext cx="473195" cy="1393452"/>
            <a:chOff x="6299050" y="981775"/>
            <a:chExt cx="582600" cy="1715625"/>
          </a:xfrm>
        </p:grpSpPr>
        <p:grpSp>
          <p:nvGrpSpPr>
            <p:cNvPr id="1117" name="Google Shape;1117;p30"/>
            <p:cNvGrpSpPr/>
            <p:nvPr/>
          </p:nvGrpSpPr>
          <p:grpSpPr>
            <a:xfrm>
              <a:off x="6299050" y="981775"/>
              <a:ext cx="582600" cy="1161550"/>
              <a:chOff x="6299050" y="981775"/>
              <a:chExt cx="582600" cy="1161550"/>
            </a:xfrm>
          </p:grpSpPr>
          <p:sp>
            <p:nvSpPr>
              <p:cNvPr id="1118" name="Google Shape;1118;p30"/>
              <p:cNvSpPr/>
              <p:nvPr/>
            </p:nvSpPr>
            <p:spPr>
              <a:xfrm>
                <a:off x="6299050" y="1639325"/>
                <a:ext cx="582600" cy="504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0"/>
              <p:cNvSpPr/>
              <p:nvPr/>
            </p:nvSpPr>
            <p:spPr>
              <a:xfrm>
                <a:off x="6299050" y="98177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0"/>
              <p:cNvSpPr/>
              <p:nvPr/>
            </p:nvSpPr>
            <p:spPr>
              <a:xfrm>
                <a:off x="6299050" y="131142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1" name="Google Shape;1121;p30"/>
            <p:cNvSpPr/>
            <p:nvPr/>
          </p:nvSpPr>
          <p:spPr>
            <a:xfrm>
              <a:off x="6464600" y="2446000"/>
              <a:ext cx="251400" cy="251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2" name="Google Shape;1122;p30"/>
          <p:cNvSpPr/>
          <p:nvPr/>
        </p:nvSpPr>
        <p:spPr>
          <a:xfrm>
            <a:off x="5398325" y="3554625"/>
            <a:ext cx="310800" cy="31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0"/>
          <p:cNvSpPr txBox="1">
            <a:spLocks noGrp="1"/>
          </p:cNvSpPr>
          <p:nvPr>
            <p:ph type="title"/>
          </p:nvPr>
        </p:nvSpPr>
        <p:spPr>
          <a:xfrm>
            <a:off x="720000" y="539400"/>
            <a:ext cx="39855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ETAPELE PROIECTULUI</a:t>
            </a:r>
            <a:endParaRPr dirty="0"/>
          </a:p>
        </p:txBody>
      </p:sp>
      <p:sp>
        <p:nvSpPr>
          <p:cNvPr id="1124" name="Google Shape;1124;p30"/>
          <p:cNvSpPr txBox="1">
            <a:spLocks noGrp="1"/>
          </p:cNvSpPr>
          <p:nvPr>
            <p:ph type="title" idx="2"/>
          </p:nvPr>
        </p:nvSpPr>
        <p:spPr>
          <a:xfrm>
            <a:off x="719985" y="1907809"/>
            <a:ext cx="1646400" cy="527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sz="1600" dirty="0"/>
              <a:t>SCOPUL PROIECTULUI</a:t>
            </a:r>
            <a:endParaRPr sz="1600" dirty="0"/>
          </a:p>
        </p:txBody>
      </p:sp>
      <p:sp>
        <p:nvSpPr>
          <p:cNvPr id="1126" name="Google Shape;1126;p30"/>
          <p:cNvSpPr txBox="1">
            <a:spLocks noGrp="1"/>
          </p:cNvSpPr>
          <p:nvPr>
            <p:ph type="title" idx="3"/>
          </p:nvPr>
        </p:nvSpPr>
        <p:spPr>
          <a:xfrm>
            <a:off x="2800375" y="1907809"/>
            <a:ext cx="1905158" cy="527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sz="1600" dirty="0"/>
              <a:t>   BAZELE DE DATE</a:t>
            </a:r>
            <a:endParaRPr sz="1600" dirty="0"/>
          </a:p>
        </p:txBody>
      </p:sp>
      <p:sp>
        <p:nvSpPr>
          <p:cNvPr id="1128" name="Google Shape;1128;p30"/>
          <p:cNvSpPr txBox="1">
            <a:spLocks noGrp="1"/>
          </p:cNvSpPr>
          <p:nvPr>
            <p:ph type="title" idx="5"/>
          </p:nvPr>
        </p:nvSpPr>
        <p:spPr>
          <a:xfrm>
            <a:off x="720004" y="3590321"/>
            <a:ext cx="1646400" cy="527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CODUL </a:t>
            </a:r>
            <a:endParaRPr dirty="0"/>
          </a:p>
        </p:txBody>
      </p:sp>
      <p:sp>
        <p:nvSpPr>
          <p:cNvPr id="1130" name="Google Shape;1130;p30"/>
          <p:cNvSpPr txBox="1">
            <a:spLocks noGrp="1"/>
          </p:cNvSpPr>
          <p:nvPr>
            <p:ph type="title" idx="7"/>
          </p:nvPr>
        </p:nvSpPr>
        <p:spPr>
          <a:xfrm>
            <a:off x="3059152" y="3609459"/>
            <a:ext cx="1646400" cy="527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600" dirty="0"/>
              <a:t>CONCLU</a:t>
            </a:r>
            <a:r>
              <a:rPr lang="ro-RO" sz="1600" dirty="0"/>
              <a:t>ZIE SI RECENZIA CLIENTULUI</a:t>
            </a:r>
            <a:endParaRPr sz="1600" dirty="0"/>
          </a:p>
        </p:txBody>
      </p:sp>
      <p:sp>
        <p:nvSpPr>
          <p:cNvPr id="1132" name="Google Shape;1132;p30"/>
          <p:cNvSpPr txBox="1">
            <a:spLocks noGrp="1"/>
          </p:cNvSpPr>
          <p:nvPr>
            <p:ph type="title" idx="9"/>
          </p:nvPr>
        </p:nvSpPr>
        <p:spPr>
          <a:xfrm>
            <a:off x="1319785" y="1345763"/>
            <a:ext cx="446700" cy="55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1133" name="Google Shape;1133;p30"/>
          <p:cNvSpPr txBox="1">
            <a:spLocks noGrp="1"/>
          </p:cNvSpPr>
          <p:nvPr>
            <p:ph type="title" idx="13"/>
          </p:nvPr>
        </p:nvSpPr>
        <p:spPr>
          <a:xfrm>
            <a:off x="3625681" y="1345763"/>
            <a:ext cx="446700" cy="55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1134" name="Google Shape;1134;p30"/>
          <p:cNvSpPr txBox="1">
            <a:spLocks noGrp="1"/>
          </p:cNvSpPr>
          <p:nvPr>
            <p:ph type="title" idx="14"/>
          </p:nvPr>
        </p:nvSpPr>
        <p:spPr>
          <a:xfrm>
            <a:off x="1319802" y="3034372"/>
            <a:ext cx="446700" cy="55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1135" name="Google Shape;1135;p30"/>
          <p:cNvSpPr txBox="1">
            <a:spLocks noGrp="1"/>
          </p:cNvSpPr>
          <p:nvPr>
            <p:ph type="title" idx="15"/>
          </p:nvPr>
        </p:nvSpPr>
        <p:spPr>
          <a:xfrm>
            <a:off x="3625698" y="3058574"/>
            <a:ext cx="446700" cy="55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grpSp>
        <p:nvGrpSpPr>
          <p:cNvPr id="1136" name="Google Shape;1136;p30"/>
          <p:cNvGrpSpPr/>
          <p:nvPr/>
        </p:nvGrpSpPr>
        <p:grpSpPr>
          <a:xfrm flipH="1">
            <a:off x="7164968" y="591334"/>
            <a:ext cx="643965" cy="374338"/>
            <a:chOff x="7258080" y="539396"/>
            <a:chExt cx="643965" cy="374338"/>
          </a:xfrm>
        </p:grpSpPr>
        <p:grpSp>
          <p:nvGrpSpPr>
            <p:cNvPr id="1137" name="Google Shape;1137;p30"/>
            <p:cNvGrpSpPr/>
            <p:nvPr/>
          </p:nvGrpSpPr>
          <p:grpSpPr>
            <a:xfrm>
              <a:off x="7258080" y="539396"/>
              <a:ext cx="374640" cy="374338"/>
              <a:chOff x="3285550" y="1349075"/>
              <a:chExt cx="496475" cy="496075"/>
            </a:xfrm>
          </p:grpSpPr>
          <p:sp>
            <p:nvSpPr>
              <p:cNvPr id="1138" name="Google Shape;1138;p30"/>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0"/>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0"/>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0"/>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0"/>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0"/>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0"/>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0"/>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0"/>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0"/>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0"/>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0"/>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0"/>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0"/>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0"/>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0"/>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30"/>
            <p:cNvGrpSpPr/>
            <p:nvPr/>
          </p:nvGrpSpPr>
          <p:grpSpPr>
            <a:xfrm>
              <a:off x="7527405" y="539396"/>
              <a:ext cx="374640" cy="374338"/>
              <a:chOff x="3285550" y="1349075"/>
              <a:chExt cx="496475" cy="496075"/>
            </a:xfrm>
          </p:grpSpPr>
          <p:sp>
            <p:nvSpPr>
              <p:cNvPr id="1155" name="Google Shape;1155;p30"/>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0"/>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0"/>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0"/>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0"/>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0"/>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0"/>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0"/>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0"/>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0"/>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pic>
        <p:nvPicPr>
          <p:cNvPr id="1175" name="Google Shape;1175;p31"/>
          <p:cNvPicPr preferRelativeResize="0"/>
          <p:nvPr/>
        </p:nvPicPr>
        <p:blipFill rotWithShape="1">
          <a:blip r:embed="rId3">
            <a:alphaModFix/>
          </a:blip>
          <a:srcRect l="9774" r="9774"/>
          <a:stretch/>
        </p:blipFill>
        <p:spPr>
          <a:xfrm>
            <a:off x="4769900" y="0"/>
            <a:ext cx="4374101" cy="3058298"/>
          </a:xfrm>
          <a:prstGeom prst="rect">
            <a:avLst/>
          </a:prstGeom>
          <a:noFill/>
          <a:ln>
            <a:noFill/>
          </a:ln>
        </p:spPr>
      </p:pic>
      <p:grpSp>
        <p:nvGrpSpPr>
          <p:cNvPr id="1176" name="Google Shape;1176;p31"/>
          <p:cNvGrpSpPr/>
          <p:nvPr/>
        </p:nvGrpSpPr>
        <p:grpSpPr>
          <a:xfrm flipH="1">
            <a:off x="4709226" y="-2"/>
            <a:ext cx="4434784" cy="5170963"/>
            <a:chOff x="238125" y="854150"/>
            <a:chExt cx="3546125" cy="4010675"/>
          </a:xfrm>
        </p:grpSpPr>
        <p:sp>
          <p:nvSpPr>
            <p:cNvPr id="1177" name="Google Shape;1177;p31"/>
            <p:cNvSpPr/>
            <p:nvPr/>
          </p:nvSpPr>
          <p:spPr>
            <a:xfrm>
              <a:off x="242125" y="2749200"/>
              <a:ext cx="276800" cy="378425"/>
            </a:xfrm>
            <a:custGeom>
              <a:avLst/>
              <a:gdLst/>
              <a:ahLst/>
              <a:cxnLst/>
              <a:rect l="l" t="t" r="r" b="b"/>
              <a:pathLst>
                <a:path w="11072" h="15137" extrusionOk="0">
                  <a:moveTo>
                    <a:pt x="1" y="0"/>
                  </a:moveTo>
                  <a:lnTo>
                    <a:pt x="1" y="11241"/>
                  </a:lnTo>
                  <a:cubicBezTo>
                    <a:pt x="6" y="11241"/>
                    <a:pt x="11" y="11241"/>
                    <a:pt x="17" y="11241"/>
                  </a:cubicBezTo>
                  <a:cubicBezTo>
                    <a:pt x="380" y="11241"/>
                    <a:pt x="557" y="11538"/>
                    <a:pt x="795" y="11731"/>
                  </a:cubicBezTo>
                  <a:cubicBezTo>
                    <a:pt x="3560" y="13935"/>
                    <a:pt x="6700" y="15095"/>
                    <a:pt x="10251" y="15113"/>
                  </a:cubicBezTo>
                  <a:cubicBezTo>
                    <a:pt x="10377" y="15113"/>
                    <a:pt x="10511" y="15137"/>
                    <a:pt x="10641" y="15137"/>
                  </a:cubicBezTo>
                  <a:cubicBezTo>
                    <a:pt x="10796" y="15137"/>
                    <a:pt x="10945" y="15102"/>
                    <a:pt x="11072" y="14952"/>
                  </a:cubicBezTo>
                  <a:cubicBezTo>
                    <a:pt x="9234" y="13676"/>
                    <a:pt x="7673" y="12106"/>
                    <a:pt x="6272" y="10367"/>
                  </a:cubicBezTo>
                  <a:cubicBezTo>
                    <a:pt x="3926" y="7458"/>
                    <a:pt x="2124" y="4229"/>
                    <a:pt x="545" y="857"/>
                  </a:cubicBezTo>
                  <a:cubicBezTo>
                    <a:pt x="402" y="545"/>
                    <a:pt x="357" y="17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1254000" y="2950150"/>
              <a:ext cx="2158925" cy="392575"/>
            </a:xfrm>
            <a:custGeom>
              <a:avLst/>
              <a:gdLst/>
              <a:ahLst/>
              <a:cxnLst/>
              <a:rect l="l" t="t" r="r" b="b"/>
              <a:pathLst>
                <a:path w="86357" h="15703" extrusionOk="0">
                  <a:moveTo>
                    <a:pt x="86240" y="0"/>
                  </a:moveTo>
                  <a:cubicBezTo>
                    <a:pt x="85500" y="482"/>
                    <a:pt x="84724" y="910"/>
                    <a:pt x="83930" y="1294"/>
                  </a:cubicBezTo>
                  <a:cubicBezTo>
                    <a:pt x="80923" y="2721"/>
                    <a:pt x="77721" y="3435"/>
                    <a:pt x="74446" y="3818"/>
                  </a:cubicBezTo>
                  <a:cubicBezTo>
                    <a:pt x="72021" y="4110"/>
                    <a:pt x="69592" y="4215"/>
                    <a:pt x="67164" y="4215"/>
                  </a:cubicBezTo>
                  <a:cubicBezTo>
                    <a:pt x="65582" y="4215"/>
                    <a:pt x="64001" y="4171"/>
                    <a:pt x="62421" y="4104"/>
                  </a:cubicBezTo>
                  <a:cubicBezTo>
                    <a:pt x="57711" y="3899"/>
                    <a:pt x="53027" y="3479"/>
                    <a:pt x="48335" y="3087"/>
                  </a:cubicBezTo>
                  <a:cubicBezTo>
                    <a:pt x="43535" y="2676"/>
                    <a:pt x="38736" y="2275"/>
                    <a:pt x="33927" y="2034"/>
                  </a:cubicBezTo>
                  <a:cubicBezTo>
                    <a:pt x="30641" y="1865"/>
                    <a:pt x="27358" y="1760"/>
                    <a:pt x="24074" y="1760"/>
                  </a:cubicBezTo>
                  <a:cubicBezTo>
                    <a:pt x="22170" y="1760"/>
                    <a:pt x="20265" y="1795"/>
                    <a:pt x="18360" y="1874"/>
                  </a:cubicBezTo>
                  <a:cubicBezTo>
                    <a:pt x="12169" y="2123"/>
                    <a:pt x="6049" y="2846"/>
                    <a:pt x="0" y="4184"/>
                  </a:cubicBezTo>
                  <a:cubicBezTo>
                    <a:pt x="70" y="4429"/>
                    <a:pt x="232" y="4464"/>
                    <a:pt x="403" y="4464"/>
                  </a:cubicBezTo>
                  <a:cubicBezTo>
                    <a:pt x="472" y="4464"/>
                    <a:pt x="542" y="4459"/>
                    <a:pt x="608" y="4459"/>
                  </a:cubicBezTo>
                  <a:cubicBezTo>
                    <a:pt x="629" y="4459"/>
                    <a:pt x="650" y="4459"/>
                    <a:pt x="669" y="4461"/>
                  </a:cubicBezTo>
                  <a:cubicBezTo>
                    <a:pt x="3845" y="4630"/>
                    <a:pt x="7012" y="4987"/>
                    <a:pt x="10161" y="5415"/>
                  </a:cubicBezTo>
                  <a:cubicBezTo>
                    <a:pt x="15327" y="6120"/>
                    <a:pt x="20430" y="7137"/>
                    <a:pt x="25515" y="8279"/>
                  </a:cubicBezTo>
                  <a:cubicBezTo>
                    <a:pt x="32000" y="9724"/>
                    <a:pt x="38423" y="11428"/>
                    <a:pt x="44900" y="12918"/>
                  </a:cubicBezTo>
                  <a:cubicBezTo>
                    <a:pt x="50395" y="14176"/>
                    <a:pt x="55909" y="15318"/>
                    <a:pt x="61564" y="15639"/>
                  </a:cubicBezTo>
                  <a:cubicBezTo>
                    <a:pt x="62320" y="15680"/>
                    <a:pt x="63074" y="15703"/>
                    <a:pt x="63827" y="15703"/>
                  </a:cubicBezTo>
                  <a:cubicBezTo>
                    <a:pt x="65987" y="15703"/>
                    <a:pt x="68132" y="15518"/>
                    <a:pt x="70263" y="15068"/>
                  </a:cubicBezTo>
                  <a:cubicBezTo>
                    <a:pt x="73804" y="14301"/>
                    <a:pt x="76971" y="12775"/>
                    <a:pt x="79594" y="10206"/>
                  </a:cubicBezTo>
                  <a:cubicBezTo>
                    <a:pt x="82502" y="7351"/>
                    <a:pt x="84420" y="3836"/>
                    <a:pt x="86285" y="277"/>
                  </a:cubicBezTo>
                  <a:cubicBezTo>
                    <a:pt x="86338" y="179"/>
                    <a:pt x="86356" y="72"/>
                    <a:pt x="86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238125" y="854150"/>
              <a:ext cx="3546125" cy="4010675"/>
            </a:xfrm>
            <a:custGeom>
              <a:avLst/>
              <a:gdLst/>
              <a:ahLst/>
              <a:cxnLst/>
              <a:rect l="l" t="t" r="r" b="b"/>
              <a:pathLst>
                <a:path w="141845" h="160427" extrusionOk="0">
                  <a:moveTo>
                    <a:pt x="137232" y="1"/>
                  </a:moveTo>
                  <a:lnTo>
                    <a:pt x="137232" y="10"/>
                  </a:lnTo>
                  <a:lnTo>
                    <a:pt x="77560" y="10"/>
                  </a:lnTo>
                  <a:cubicBezTo>
                    <a:pt x="78594" y="402"/>
                    <a:pt x="79692" y="456"/>
                    <a:pt x="80762" y="634"/>
                  </a:cubicBezTo>
                  <a:cubicBezTo>
                    <a:pt x="83055" y="1018"/>
                    <a:pt x="85357" y="1357"/>
                    <a:pt x="87658" y="1687"/>
                  </a:cubicBezTo>
                  <a:cubicBezTo>
                    <a:pt x="89612" y="1954"/>
                    <a:pt x="91575" y="2177"/>
                    <a:pt x="93537" y="2427"/>
                  </a:cubicBezTo>
                  <a:cubicBezTo>
                    <a:pt x="95714" y="2704"/>
                    <a:pt x="97900" y="2873"/>
                    <a:pt x="100085" y="2998"/>
                  </a:cubicBezTo>
                  <a:cubicBezTo>
                    <a:pt x="101477" y="3078"/>
                    <a:pt x="102869" y="3052"/>
                    <a:pt x="104260" y="3087"/>
                  </a:cubicBezTo>
                  <a:cubicBezTo>
                    <a:pt x="107668" y="3168"/>
                    <a:pt x="111013" y="3640"/>
                    <a:pt x="114261" y="4729"/>
                  </a:cubicBezTo>
                  <a:cubicBezTo>
                    <a:pt x="119836" y="6584"/>
                    <a:pt x="124458" y="9849"/>
                    <a:pt x="128276" y="14274"/>
                  </a:cubicBezTo>
                  <a:cubicBezTo>
                    <a:pt x="132370" y="19038"/>
                    <a:pt x="135100" y="24533"/>
                    <a:pt x="136947" y="30493"/>
                  </a:cubicBezTo>
                  <a:cubicBezTo>
                    <a:pt x="137964" y="33740"/>
                    <a:pt x="138624" y="37058"/>
                    <a:pt x="139088" y="40431"/>
                  </a:cubicBezTo>
                  <a:cubicBezTo>
                    <a:pt x="139463" y="43187"/>
                    <a:pt x="139614" y="45971"/>
                    <a:pt x="139614" y="48745"/>
                  </a:cubicBezTo>
                  <a:cubicBezTo>
                    <a:pt x="139614" y="51064"/>
                    <a:pt x="139516" y="53393"/>
                    <a:pt x="139266" y="55712"/>
                  </a:cubicBezTo>
                  <a:cubicBezTo>
                    <a:pt x="138785" y="60191"/>
                    <a:pt x="137893" y="64571"/>
                    <a:pt x="136501" y="68853"/>
                  </a:cubicBezTo>
                  <a:cubicBezTo>
                    <a:pt x="135716" y="71270"/>
                    <a:pt x="134779" y="73626"/>
                    <a:pt x="133682" y="75918"/>
                  </a:cubicBezTo>
                  <a:cubicBezTo>
                    <a:pt x="132130" y="79174"/>
                    <a:pt x="129917" y="81860"/>
                    <a:pt x="126875" y="83840"/>
                  </a:cubicBezTo>
                  <a:cubicBezTo>
                    <a:pt x="126777" y="84081"/>
                    <a:pt x="126634" y="84268"/>
                    <a:pt x="126474" y="84438"/>
                  </a:cubicBezTo>
                  <a:cubicBezTo>
                    <a:pt x="125109" y="86597"/>
                    <a:pt x="123904" y="88872"/>
                    <a:pt x="122415" y="90959"/>
                  </a:cubicBezTo>
                  <a:cubicBezTo>
                    <a:pt x="119774" y="94688"/>
                    <a:pt x="116259" y="97141"/>
                    <a:pt x="111834" y="98283"/>
                  </a:cubicBezTo>
                  <a:cubicBezTo>
                    <a:pt x="109417" y="98908"/>
                    <a:pt x="106974" y="99197"/>
                    <a:pt x="104493" y="99197"/>
                  </a:cubicBezTo>
                  <a:cubicBezTo>
                    <a:pt x="103714" y="99197"/>
                    <a:pt x="102932" y="99168"/>
                    <a:pt x="102146" y="99113"/>
                  </a:cubicBezTo>
                  <a:cubicBezTo>
                    <a:pt x="99853" y="98943"/>
                    <a:pt x="97578" y="98711"/>
                    <a:pt x="95312" y="98355"/>
                  </a:cubicBezTo>
                  <a:cubicBezTo>
                    <a:pt x="90843" y="97659"/>
                    <a:pt x="86454" y="96633"/>
                    <a:pt x="82065" y="95571"/>
                  </a:cubicBezTo>
                  <a:cubicBezTo>
                    <a:pt x="74196" y="93662"/>
                    <a:pt x="66373" y="91601"/>
                    <a:pt x="58397" y="90147"/>
                  </a:cubicBezTo>
                  <a:cubicBezTo>
                    <a:pt x="52937" y="89157"/>
                    <a:pt x="47460" y="88176"/>
                    <a:pt x="41884" y="88095"/>
                  </a:cubicBezTo>
                  <a:cubicBezTo>
                    <a:pt x="41712" y="88122"/>
                    <a:pt x="41537" y="88139"/>
                    <a:pt x="41362" y="88139"/>
                  </a:cubicBezTo>
                  <a:cubicBezTo>
                    <a:pt x="41121" y="88139"/>
                    <a:pt x="40878" y="88107"/>
                    <a:pt x="40635" y="88024"/>
                  </a:cubicBezTo>
                  <a:cubicBezTo>
                    <a:pt x="39449" y="88319"/>
                    <a:pt x="38262" y="88604"/>
                    <a:pt x="37076" y="88916"/>
                  </a:cubicBezTo>
                  <a:cubicBezTo>
                    <a:pt x="33820" y="89790"/>
                    <a:pt x="30644" y="90879"/>
                    <a:pt x="27530" y="92163"/>
                  </a:cubicBezTo>
                  <a:cubicBezTo>
                    <a:pt x="25282" y="93091"/>
                    <a:pt x="22954" y="93680"/>
                    <a:pt x="20527" y="93725"/>
                  </a:cubicBezTo>
                  <a:cubicBezTo>
                    <a:pt x="20437" y="93726"/>
                    <a:pt x="20347" y="93727"/>
                    <a:pt x="20257" y="93727"/>
                  </a:cubicBezTo>
                  <a:cubicBezTo>
                    <a:pt x="17716" y="93727"/>
                    <a:pt x="15309" y="93119"/>
                    <a:pt x="13060" y="91896"/>
                  </a:cubicBezTo>
                  <a:cubicBezTo>
                    <a:pt x="12427" y="91548"/>
                    <a:pt x="11820" y="91164"/>
                    <a:pt x="11232" y="90754"/>
                  </a:cubicBezTo>
                  <a:cubicBezTo>
                    <a:pt x="10955" y="90754"/>
                    <a:pt x="10714" y="90692"/>
                    <a:pt x="10500" y="90593"/>
                  </a:cubicBezTo>
                  <a:cubicBezTo>
                    <a:pt x="9064" y="90593"/>
                    <a:pt x="7663" y="90344"/>
                    <a:pt x="6280" y="89951"/>
                  </a:cubicBezTo>
                  <a:cubicBezTo>
                    <a:pt x="4487" y="89443"/>
                    <a:pt x="2899" y="88550"/>
                    <a:pt x="1418" y="87435"/>
                  </a:cubicBezTo>
                  <a:cubicBezTo>
                    <a:pt x="1156" y="87234"/>
                    <a:pt x="894" y="86931"/>
                    <a:pt x="541" y="86931"/>
                  </a:cubicBezTo>
                  <a:cubicBezTo>
                    <a:pt x="425" y="86931"/>
                    <a:pt x="299" y="86964"/>
                    <a:pt x="161" y="87043"/>
                  </a:cubicBezTo>
                  <a:lnTo>
                    <a:pt x="161" y="144075"/>
                  </a:lnTo>
                  <a:lnTo>
                    <a:pt x="0" y="144075"/>
                  </a:lnTo>
                  <a:lnTo>
                    <a:pt x="0" y="160427"/>
                  </a:lnTo>
                  <a:lnTo>
                    <a:pt x="141845" y="160427"/>
                  </a:lnTo>
                  <a:lnTo>
                    <a:pt x="141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0" name="Google Shape;1180;p31"/>
          <p:cNvSpPr/>
          <p:nvPr/>
        </p:nvSpPr>
        <p:spPr>
          <a:xfrm flipH="1">
            <a:off x="2853684" y="4928388"/>
            <a:ext cx="6285183" cy="215274"/>
          </a:xfrm>
          <a:custGeom>
            <a:avLst/>
            <a:gdLst/>
            <a:ahLst/>
            <a:cxnLst/>
            <a:rect l="l" t="t" r="r" b="b"/>
            <a:pathLst>
              <a:path w="196228" h="6721" extrusionOk="0">
                <a:moveTo>
                  <a:pt x="30642" y="1"/>
                </a:moveTo>
                <a:cubicBezTo>
                  <a:pt x="30545" y="1"/>
                  <a:pt x="30447" y="2"/>
                  <a:pt x="30350" y="3"/>
                </a:cubicBezTo>
                <a:cubicBezTo>
                  <a:pt x="25024" y="83"/>
                  <a:pt x="19716" y="351"/>
                  <a:pt x="14435" y="1082"/>
                </a:cubicBezTo>
                <a:cubicBezTo>
                  <a:pt x="10590" y="1609"/>
                  <a:pt x="6798" y="2358"/>
                  <a:pt x="3069" y="3402"/>
                </a:cubicBezTo>
                <a:cubicBezTo>
                  <a:pt x="2043" y="3696"/>
                  <a:pt x="1053" y="4116"/>
                  <a:pt x="1" y="4312"/>
                </a:cubicBezTo>
                <a:lnTo>
                  <a:pt x="1" y="6721"/>
                </a:lnTo>
                <a:lnTo>
                  <a:pt x="196228" y="6721"/>
                </a:lnTo>
                <a:cubicBezTo>
                  <a:pt x="195309" y="6221"/>
                  <a:pt x="194274" y="6043"/>
                  <a:pt x="193275" y="5775"/>
                </a:cubicBezTo>
                <a:cubicBezTo>
                  <a:pt x="184818" y="3464"/>
                  <a:pt x="176173" y="2251"/>
                  <a:pt x="167449" y="1600"/>
                </a:cubicBezTo>
                <a:cubicBezTo>
                  <a:pt x="163470" y="1305"/>
                  <a:pt x="159491" y="1181"/>
                  <a:pt x="155503" y="1163"/>
                </a:cubicBezTo>
                <a:cubicBezTo>
                  <a:pt x="155282" y="1162"/>
                  <a:pt x="155060" y="1162"/>
                  <a:pt x="154839" y="1162"/>
                </a:cubicBezTo>
                <a:cubicBezTo>
                  <a:pt x="149066" y="1162"/>
                  <a:pt x="143301" y="1386"/>
                  <a:pt x="137545" y="1859"/>
                </a:cubicBezTo>
                <a:cubicBezTo>
                  <a:pt x="134485" y="2108"/>
                  <a:pt x="131425" y="2376"/>
                  <a:pt x="128374" y="2760"/>
                </a:cubicBezTo>
                <a:cubicBezTo>
                  <a:pt x="124494" y="3241"/>
                  <a:pt x="120622" y="3687"/>
                  <a:pt x="116724" y="3955"/>
                </a:cubicBezTo>
                <a:cubicBezTo>
                  <a:pt x="112352" y="4249"/>
                  <a:pt x="107963" y="4392"/>
                  <a:pt x="103574" y="4455"/>
                </a:cubicBezTo>
                <a:cubicBezTo>
                  <a:pt x="102411" y="4470"/>
                  <a:pt x="101247" y="4477"/>
                  <a:pt x="100083" y="4477"/>
                </a:cubicBezTo>
                <a:cubicBezTo>
                  <a:pt x="94536" y="4477"/>
                  <a:pt x="88984" y="4315"/>
                  <a:pt x="83439" y="4116"/>
                </a:cubicBezTo>
                <a:cubicBezTo>
                  <a:pt x="81137" y="4026"/>
                  <a:pt x="78845" y="3910"/>
                  <a:pt x="76552" y="3777"/>
                </a:cubicBezTo>
                <a:cubicBezTo>
                  <a:pt x="73394" y="3598"/>
                  <a:pt x="70254" y="3384"/>
                  <a:pt x="67105" y="3179"/>
                </a:cubicBezTo>
                <a:cubicBezTo>
                  <a:pt x="65445" y="3063"/>
                  <a:pt x="63795" y="2938"/>
                  <a:pt x="62145" y="2804"/>
                </a:cubicBezTo>
                <a:cubicBezTo>
                  <a:pt x="59825" y="2617"/>
                  <a:pt x="57506" y="2421"/>
                  <a:pt x="55186" y="2224"/>
                </a:cubicBezTo>
                <a:cubicBezTo>
                  <a:pt x="53161" y="2046"/>
                  <a:pt x="51136" y="1867"/>
                  <a:pt x="49120" y="1680"/>
                </a:cubicBezTo>
                <a:cubicBezTo>
                  <a:pt x="46586" y="1439"/>
                  <a:pt x="44062" y="1189"/>
                  <a:pt x="41537" y="940"/>
                </a:cubicBezTo>
                <a:cubicBezTo>
                  <a:pt x="39619" y="752"/>
                  <a:pt x="37710" y="547"/>
                  <a:pt x="35792" y="378"/>
                </a:cubicBezTo>
                <a:cubicBezTo>
                  <a:pt x="34078" y="217"/>
                  <a:pt x="32364" y="1"/>
                  <a:pt x="30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1" name="Google Shape;1181;p31"/>
          <p:cNvGrpSpPr/>
          <p:nvPr/>
        </p:nvGrpSpPr>
        <p:grpSpPr>
          <a:xfrm rot="-3600030">
            <a:off x="5143642" y="3542102"/>
            <a:ext cx="473195" cy="943425"/>
            <a:chOff x="6299050" y="981775"/>
            <a:chExt cx="582600" cy="1161550"/>
          </a:xfrm>
        </p:grpSpPr>
        <p:sp>
          <p:nvSpPr>
            <p:cNvPr id="1182" name="Google Shape;1182;p31"/>
            <p:cNvSpPr/>
            <p:nvPr/>
          </p:nvSpPr>
          <p:spPr>
            <a:xfrm>
              <a:off x="6299050" y="1639325"/>
              <a:ext cx="582600" cy="504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6299050" y="98177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1"/>
            <p:cNvSpPr/>
            <p:nvPr/>
          </p:nvSpPr>
          <p:spPr>
            <a:xfrm>
              <a:off x="6299050" y="131142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31"/>
          <p:cNvGrpSpPr/>
          <p:nvPr/>
        </p:nvGrpSpPr>
        <p:grpSpPr>
          <a:xfrm>
            <a:off x="8182226" y="3472011"/>
            <a:ext cx="714229" cy="713653"/>
            <a:chOff x="3285550" y="1349075"/>
            <a:chExt cx="496475" cy="496075"/>
          </a:xfrm>
        </p:grpSpPr>
        <p:sp>
          <p:nvSpPr>
            <p:cNvPr id="1186" name="Google Shape;1186;p31"/>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1"/>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1"/>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1"/>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1"/>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1"/>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1"/>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1"/>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1"/>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1"/>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1"/>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1"/>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1"/>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1"/>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1"/>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1"/>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31"/>
          <p:cNvSpPr/>
          <p:nvPr/>
        </p:nvSpPr>
        <p:spPr>
          <a:xfrm>
            <a:off x="7093975" y="3932725"/>
            <a:ext cx="282900" cy="282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1"/>
          <p:cNvSpPr txBox="1">
            <a:spLocks noGrp="1"/>
          </p:cNvSpPr>
          <p:nvPr>
            <p:ph type="title"/>
          </p:nvPr>
        </p:nvSpPr>
        <p:spPr>
          <a:xfrm>
            <a:off x="5855527" y="3176422"/>
            <a:ext cx="3709200"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sz="3600" dirty="0"/>
              <a:t>CONCLUZII</a:t>
            </a:r>
            <a:endParaRPr sz="3600" dirty="0"/>
          </a:p>
        </p:txBody>
      </p:sp>
      <p:grpSp>
        <p:nvGrpSpPr>
          <p:cNvPr id="1205" name="Google Shape;1205;p31"/>
          <p:cNvGrpSpPr/>
          <p:nvPr/>
        </p:nvGrpSpPr>
        <p:grpSpPr>
          <a:xfrm>
            <a:off x="164650" y="3970856"/>
            <a:ext cx="1116375" cy="805844"/>
            <a:chOff x="1190300" y="3984881"/>
            <a:chExt cx="1116375" cy="805844"/>
          </a:xfrm>
        </p:grpSpPr>
        <p:sp>
          <p:nvSpPr>
            <p:cNvPr id="1206" name="Google Shape;1206;p31"/>
            <p:cNvSpPr/>
            <p:nvPr/>
          </p:nvSpPr>
          <p:spPr>
            <a:xfrm rot="5400000">
              <a:off x="1927099" y="4414228"/>
              <a:ext cx="150900" cy="231600"/>
            </a:xfrm>
            <a:prstGeom prst="chevron">
              <a:avLst>
                <a:gd name="adj" fmla="val 6545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1"/>
            <p:cNvSpPr/>
            <p:nvPr/>
          </p:nvSpPr>
          <p:spPr>
            <a:xfrm rot="5400000">
              <a:off x="1927099" y="4208292"/>
              <a:ext cx="150900" cy="231600"/>
            </a:xfrm>
            <a:prstGeom prst="chevron">
              <a:avLst>
                <a:gd name="adj" fmla="val 6545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1"/>
            <p:cNvSpPr/>
            <p:nvPr/>
          </p:nvSpPr>
          <p:spPr>
            <a:xfrm rot="5400000">
              <a:off x="1544799" y="3944531"/>
              <a:ext cx="150900" cy="231600"/>
            </a:xfrm>
            <a:prstGeom prst="chevron">
              <a:avLst>
                <a:gd name="adj" fmla="val 6545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1"/>
            <p:cNvSpPr/>
            <p:nvPr/>
          </p:nvSpPr>
          <p:spPr>
            <a:xfrm>
              <a:off x="1190300" y="4057450"/>
              <a:ext cx="69600" cy="6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1"/>
            <p:cNvSpPr/>
            <p:nvPr/>
          </p:nvSpPr>
          <p:spPr>
            <a:xfrm>
              <a:off x="1585450" y="4721125"/>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1"/>
            <p:cNvSpPr/>
            <p:nvPr/>
          </p:nvSpPr>
          <p:spPr>
            <a:xfrm>
              <a:off x="2237075" y="4248650"/>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1"/>
            <p:cNvSpPr/>
            <p:nvPr/>
          </p:nvSpPr>
          <p:spPr>
            <a:xfrm>
              <a:off x="2237075" y="4495225"/>
              <a:ext cx="69600" cy="6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3" name="Google Shape;1213;p31"/>
          <p:cNvSpPr/>
          <p:nvPr/>
        </p:nvSpPr>
        <p:spPr>
          <a:xfrm>
            <a:off x="2853675" y="4059625"/>
            <a:ext cx="156000" cy="15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a:extLst>
              <a:ext uri="{FF2B5EF4-FFF2-40B4-BE49-F238E27FC236}">
                <a16:creationId xmlns:a16="http://schemas.microsoft.com/office/drawing/2014/main" id="{B2280C08-A4E6-223F-FD27-C33A1DD552A3}"/>
              </a:ext>
            </a:extLst>
          </p:cNvPr>
          <p:cNvSpPr>
            <a:spLocks noGrp="1" noChangeArrowheads="1"/>
          </p:cNvSpPr>
          <p:nvPr>
            <p:ph type="subTitle" idx="1"/>
          </p:nvPr>
        </p:nvSpPr>
        <p:spPr bwMode="auto">
          <a:xfrm>
            <a:off x="-212343" y="619185"/>
            <a:ext cx="510757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180340"/>
            <a:r>
              <a:rPr lang="ro-RO" sz="1800" dirty="0">
                <a:effectLst/>
                <a:latin typeface="Times New Roman" panose="02020603050405020304" pitchFamily="18" charset="0"/>
                <a:ea typeface="Times New Roman" panose="02020603050405020304" pitchFamily="18" charset="0"/>
              </a:rPr>
              <a:t>Proiectul se dovedește a fi util cu lucrul cu baze de date. De asemenea, este accesibil oricărei persoane, putând fi utilizat și de persoane care nu dețin cunoștințe în domeniul programării.</a:t>
            </a:r>
          </a:p>
          <a:p>
            <a:pPr indent="180340"/>
            <a:r>
              <a:rPr lang="ro-RO" sz="1800" dirty="0">
                <a:effectLst/>
                <a:latin typeface="Times New Roman" panose="02020603050405020304" pitchFamily="18" charset="0"/>
                <a:ea typeface="Times New Roman" panose="02020603050405020304" pitchFamily="18" charset="0"/>
              </a:rPr>
              <a:t>Proiectul oferă pași simpli de lucru, cu ajutorul cărora utilizatorul poate să vizualizeze, să adauge, să elimine sau să modifice structurile de date.</a:t>
            </a:r>
          </a:p>
          <a:p>
            <a:pPr indent="270510"/>
            <a:r>
              <a:rPr lang="ro-RO" sz="1800" dirty="0">
                <a:effectLst/>
                <a:latin typeface="Times New Roman" panose="02020603050405020304" pitchFamily="18" charset="0"/>
                <a:ea typeface="Times New Roman" panose="02020603050405020304" pitchFamily="18" charset="0"/>
              </a:rPr>
              <a:t>Proiectul ne-a ajutat să ne cunoaștem mai bine, să lucrăm în echipă, să dobândim cunoștințe noi. De asemenea, am înțeles ce înseamnă lucrul într-un proiect, lucrul sub presiunea timpului și acumularea informațiilor în timp rapid.</a:t>
            </a:r>
          </a:p>
          <a:p>
            <a:pPr marL="0" marR="0" lvl="0" indent="0" defTabSz="914400" rtl="0" eaLnBrk="0" fontAlgn="base" latinLnBrk="0" hangingPunct="0">
              <a:lnSpc>
                <a:spcPct val="100000"/>
              </a:lnSpc>
              <a:spcBef>
                <a:spcPct val="0"/>
              </a:spcBef>
              <a:spcAft>
                <a:spcPct val="0"/>
              </a:spcAft>
              <a:buClrTx/>
              <a:buSzTx/>
              <a:buFontTx/>
              <a:buNone/>
              <a:tabLst/>
            </a:pPr>
            <a:endParaRPr kumimoji="0" lang="ro-RO" altLang="ro-R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3970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2"/>
        <p:cNvGrpSpPr/>
        <p:nvPr/>
      </p:nvGrpSpPr>
      <p:grpSpPr>
        <a:xfrm>
          <a:off x="0" y="0"/>
          <a:ext cx="0" cy="0"/>
          <a:chOff x="0" y="0"/>
          <a:chExt cx="0" cy="0"/>
        </a:xfrm>
      </p:grpSpPr>
      <p:sp>
        <p:nvSpPr>
          <p:cNvPr id="2103" name="Google Shape;2103;p52"/>
          <p:cNvSpPr txBox="1">
            <a:spLocks noGrp="1"/>
          </p:cNvSpPr>
          <p:nvPr>
            <p:ph type="body" idx="1"/>
          </p:nvPr>
        </p:nvSpPr>
        <p:spPr>
          <a:xfrm>
            <a:off x="713099" y="1444000"/>
            <a:ext cx="6226543" cy="2810100"/>
          </a:xfrm>
          <a:prstGeom prst="rect">
            <a:avLst/>
          </a:prstGeom>
        </p:spPr>
        <p:txBody>
          <a:bodyPr spcFirstLastPara="1" wrap="square" lIns="0" tIns="0" rIns="0" bIns="0" anchor="b" anchorCtr="0">
            <a:noAutofit/>
          </a:bodyPr>
          <a:lstStyle/>
          <a:p>
            <a:pPr marL="0" indent="0">
              <a:buNone/>
            </a:pPr>
            <a:r>
              <a:rPr lang="ro-RO" sz="2000" b="0" dirty="0">
                <a:solidFill>
                  <a:srgbClr val="CE9178"/>
                </a:solidFill>
                <a:effectLst/>
                <a:latin typeface="Consolas" panose="020B0609020204030204" pitchFamily="49" charset="0"/>
                <a:hlinkClick r:id="rId3"/>
              </a:rPr>
              <a:t>https://freesvg.org</a:t>
            </a:r>
            <a:endParaRPr lang="ro-RO" sz="2000" b="0" dirty="0">
              <a:solidFill>
                <a:srgbClr val="CE9178"/>
              </a:solidFill>
              <a:effectLst/>
              <a:latin typeface="Consolas" panose="020B0609020204030204" pitchFamily="49" charset="0"/>
            </a:endParaRPr>
          </a:p>
          <a:p>
            <a:pPr marL="0" indent="0">
              <a:buNone/>
            </a:pPr>
            <a:endParaRPr lang="ro-RO" sz="2000" b="0" dirty="0">
              <a:solidFill>
                <a:srgbClr val="CE9178"/>
              </a:solidFill>
              <a:effectLst/>
              <a:latin typeface="Consolas" panose="020B0609020204030204" pitchFamily="49" charset="0"/>
            </a:endParaRPr>
          </a:p>
          <a:p>
            <a:pPr marL="0" indent="0">
              <a:buNone/>
            </a:pPr>
            <a:r>
              <a:rPr lang="ro-RO" sz="2000" b="0" dirty="0">
                <a:solidFill>
                  <a:srgbClr val="D4D4D4"/>
                </a:solidFill>
                <a:effectLst/>
                <a:latin typeface="Consolas" panose="020B0609020204030204" pitchFamily="49" charset="0"/>
                <a:hlinkClick r:id="rId4"/>
              </a:rPr>
              <a:t>https://www.edupedu.ro/bibliotecile-din-fiecare-judet-si-cati-cititori-le-mai-trec-pragul-238-de-biblioteci-au-fost-desfiintate-anul-trecut/</a:t>
            </a:r>
            <a:endParaRPr lang="ro-RO" sz="2000" b="0" dirty="0">
              <a:solidFill>
                <a:srgbClr val="D4D4D4"/>
              </a:solidFill>
              <a:effectLst/>
              <a:latin typeface="Consolas" panose="020B0609020204030204" pitchFamily="49" charset="0"/>
            </a:endParaRPr>
          </a:p>
          <a:p>
            <a:pPr marL="0" indent="0">
              <a:buNone/>
            </a:pPr>
            <a:endParaRPr lang="ro-RO" sz="2000" dirty="0">
              <a:solidFill>
                <a:srgbClr val="D4D4D4"/>
              </a:solidFill>
              <a:latin typeface="Consolas" panose="020B0609020204030204" pitchFamily="49" charset="0"/>
            </a:endParaRPr>
          </a:p>
          <a:p>
            <a:pPr marL="0" indent="0">
              <a:buNone/>
            </a:pPr>
            <a:endParaRPr lang="ro-RO" sz="2000" b="0" dirty="0">
              <a:solidFill>
                <a:srgbClr val="D4D4D4"/>
              </a:solidFill>
              <a:effectLst/>
              <a:latin typeface="Consolas" panose="020B0609020204030204" pitchFamily="49" charset="0"/>
            </a:endParaRPr>
          </a:p>
          <a:p>
            <a:pPr marL="0" lvl="0" indent="0" algn="l" rtl="0">
              <a:spcBef>
                <a:spcPts val="0"/>
              </a:spcBef>
              <a:spcAft>
                <a:spcPts val="0"/>
              </a:spcAft>
              <a:buNone/>
            </a:pPr>
            <a:endParaRPr sz="1400" dirty="0"/>
          </a:p>
        </p:txBody>
      </p:sp>
      <p:sp>
        <p:nvSpPr>
          <p:cNvPr id="3" name="Title 2">
            <a:extLst>
              <a:ext uri="{FF2B5EF4-FFF2-40B4-BE49-F238E27FC236}">
                <a16:creationId xmlns:a16="http://schemas.microsoft.com/office/drawing/2014/main" id="{4973AEE1-1661-0EC5-1C67-CA14E2DE43B1}"/>
              </a:ext>
            </a:extLst>
          </p:cNvPr>
          <p:cNvSpPr>
            <a:spLocks noGrp="1"/>
          </p:cNvSpPr>
          <p:nvPr>
            <p:ph type="title"/>
          </p:nvPr>
        </p:nvSpPr>
        <p:spPr/>
        <p:txBody>
          <a:bodyPr/>
          <a:lstStyle/>
          <a:p>
            <a:r>
              <a:rPr lang="ro-RO" dirty="0"/>
              <a:t>BIBLIOGRAFIE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pic>
        <p:nvPicPr>
          <p:cNvPr id="1175" name="Google Shape;1175;p31"/>
          <p:cNvPicPr preferRelativeResize="0"/>
          <p:nvPr/>
        </p:nvPicPr>
        <p:blipFill rotWithShape="1">
          <a:blip r:embed="rId3">
            <a:alphaModFix/>
          </a:blip>
          <a:srcRect l="9774" r="9774"/>
          <a:stretch/>
        </p:blipFill>
        <p:spPr>
          <a:xfrm>
            <a:off x="4769900" y="0"/>
            <a:ext cx="4374101" cy="3058298"/>
          </a:xfrm>
          <a:prstGeom prst="rect">
            <a:avLst/>
          </a:prstGeom>
          <a:noFill/>
          <a:ln>
            <a:noFill/>
          </a:ln>
        </p:spPr>
      </p:pic>
      <p:grpSp>
        <p:nvGrpSpPr>
          <p:cNvPr id="1176" name="Google Shape;1176;p31"/>
          <p:cNvGrpSpPr/>
          <p:nvPr/>
        </p:nvGrpSpPr>
        <p:grpSpPr>
          <a:xfrm flipH="1">
            <a:off x="4709226" y="-2"/>
            <a:ext cx="4434784" cy="5170963"/>
            <a:chOff x="238125" y="854150"/>
            <a:chExt cx="3546125" cy="4010675"/>
          </a:xfrm>
        </p:grpSpPr>
        <p:sp>
          <p:nvSpPr>
            <p:cNvPr id="1177" name="Google Shape;1177;p31"/>
            <p:cNvSpPr/>
            <p:nvPr/>
          </p:nvSpPr>
          <p:spPr>
            <a:xfrm>
              <a:off x="242125" y="2749200"/>
              <a:ext cx="276800" cy="378425"/>
            </a:xfrm>
            <a:custGeom>
              <a:avLst/>
              <a:gdLst/>
              <a:ahLst/>
              <a:cxnLst/>
              <a:rect l="l" t="t" r="r" b="b"/>
              <a:pathLst>
                <a:path w="11072" h="15137" extrusionOk="0">
                  <a:moveTo>
                    <a:pt x="1" y="0"/>
                  </a:moveTo>
                  <a:lnTo>
                    <a:pt x="1" y="11241"/>
                  </a:lnTo>
                  <a:cubicBezTo>
                    <a:pt x="6" y="11241"/>
                    <a:pt x="11" y="11241"/>
                    <a:pt x="17" y="11241"/>
                  </a:cubicBezTo>
                  <a:cubicBezTo>
                    <a:pt x="380" y="11241"/>
                    <a:pt x="557" y="11538"/>
                    <a:pt x="795" y="11731"/>
                  </a:cubicBezTo>
                  <a:cubicBezTo>
                    <a:pt x="3560" y="13935"/>
                    <a:pt x="6700" y="15095"/>
                    <a:pt x="10251" y="15113"/>
                  </a:cubicBezTo>
                  <a:cubicBezTo>
                    <a:pt x="10377" y="15113"/>
                    <a:pt x="10511" y="15137"/>
                    <a:pt x="10641" y="15137"/>
                  </a:cubicBezTo>
                  <a:cubicBezTo>
                    <a:pt x="10796" y="15137"/>
                    <a:pt x="10945" y="15102"/>
                    <a:pt x="11072" y="14952"/>
                  </a:cubicBezTo>
                  <a:cubicBezTo>
                    <a:pt x="9234" y="13676"/>
                    <a:pt x="7673" y="12106"/>
                    <a:pt x="6272" y="10367"/>
                  </a:cubicBezTo>
                  <a:cubicBezTo>
                    <a:pt x="3926" y="7458"/>
                    <a:pt x="2124" y="4229"/>
                    <a:pt x="545" y="857"/>
                  </a:cubicBezTo>
                  <a:cubicBezTo>
                    <a:pt x="402" y="545"/>
                    <a:pt x="357" y="17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1254000" y="2950150"/>
              <a:ext cx="2158925" cy="392575"/>
            </a:xfrm>
            <a:custGeom>
              <a:avLst/>
              <a:gdLst/>
              <a:ahLst/>
              <a:cxnLst/>
              <a:rect l="l" t="t" r="r" b="b"/>
              <a:pathLst>
                <a:path w="86357" h="15703" extrusionOk="0">
                  <a:moveTo>
                    <a:pt x="86240" y="0"/>
                  </a:moveTo>
                  <a:cubicBezTo>
                    <a:pt x="85500" y="482"/>
                    <a:pt x="84724" y="910"/>
                    <a:pt x="83930" y="1294"/>
                  </a:cubicBezTo>
                  <a:cubicBezTo>
                    <a:pt x="80923" y="2721"/>
                    <a:pt x="77721" y="3435"/>
                    <a:pt x="74446" y="3818"/>
                  </a:cubicBezTo>
                  <a:cubicBezTo>
                    <a:pt x="72021" y="4110"/>
                    <a:pt x="69592" y="4215"/>
                    <a:pt x="67164" y="4215"/>
                  </a:cubicBezTo>
                  <a:cubicBezTo>
                    <a:pt x="65582" y="4215"/>
                    <a:pt x="64001" y="4171"/>
                    <a:pt x="62421" y="4104"/>
                  </a:cubicBezTo>
                  <a:cubicBezTo>
                    <a:pt x="57711" y="3899"/>
                    <a:pt x="53027" y="3479"/>
                    <a:pt x="48335" y="3087"/>
                  </a:cubicBezTo>
                  <a:cubicBezTo>
                    <a:pt x="43535" y="2676"/>
                    <a:pt x="38736" y="2275"/>
                    <a:pt x="33927" y="2034"/>
                  </a:cubicBezTo>
                  <a:cubicBezTo>
                    <a:pt x="30641" y="1865"/>
                    <a:pt x="27358" y="1760"/>
                    <a:pt x="24074" y="1760"/>
                  </a:cubicBezTo>
                  <a:cubicBezTo>
                    <a:pt x="22170" y="1760"/>
                    <a:pt x="20265" y="1795"/>
                    <a:pt x="18360" y="1874"/>
                  </a:cubicBezTo>
                  <a:cubicBezTo>
                    <a:pt x="12169" y="2123"/>
                    <a:pt x="6049" y="2846"/>
                    <a:pt x="0" y="4184"/>
                  </a:cubicBezTo>
                  <a:cubicBezTo>
                    <a:pt x="70" y="4429"/>
                    <a:pt x="232" y="4464"/>
                    <a:pt x="403" y="4464"/>
                  </a:cubicBezTo>
                  <a:cubicBezTo>
                    <a:pt x="472" y="4464"/>
                    <a:pt x="542" y="4459"/>
                    <a:pt x="608" y="4459"/>
                  </a:cubicBezTo>
                  <a:cubicBezTo>
                    <a:pt x="629" y="4459"/>
                    <a:pt x="650" y="4459"/>
                    <a:pt x="669" y="4461"/>
                  </a:cubicBezTo>
                  <a:cubicBezTo>
                    <a:pt x="3845" y="4630"/>
                    <a:pt x="7012" y="4987"/>
                    <a:pt x="10161" y="5415"/>
                  </a:cubicBezTo>
                  <a:cubicBezTo>
                    <a:pt x="15327" y="6120"/>
                    <a:pt x="20430" y="7137"/>
                    <a:pt x="25515" y="8279"/>
                  </a:cubicBezTo>
                  <a:cubicBezTo>
                    <a:pt x="32000" y="9724"/>
                    <a:pt x="38423" y="11428"/>
                    <a:pt x="44900" y="12918"/>
                  </a:cubicBezTo>
                  <a:cubicBezTo>
                    <a:pt x="50395" y="14176"/>
                    <a:pt x="55909" y="15318"/>
                    <a:pt x="61564" y="15639"/>
                  </a:cubicBezTo>
                  <a:cubicBezTo>
                    <a:pt x="62320" y="15680"/>
                    <a:pt x="63074" y="15703"/>
                    <a:pt x="63827" y="15703"/>
                  </a:cubicBezTo>
                  <a:cubicBezTo>
                    <a:pt x="65987" y="15703"/>
                    <a:pt x="68132" y="15518"/>
                    <a:pt x="70263" y="15068"/>
                  </a:cubicBezTo>
                  <a:cubicBezTo>
                    <a:pt x="73804" y="14301"/>
                    <a:pt x="76971" y="12775"/>
                    <a:pt x="79594" y="10206"/>
                  </a:cubicBezTo>
                  <a:cubicBezTo>
                    <a:pt x="82502" y="7351"/>
                    <a:pt x="84420" y="3836"/>
                    <a:pt x="86285" y="277"/>
                  </a:cubicBezTo>
                  <a:cubicBezTo>
                    <a:pt x="86338" y="179"/>
                    <a:pt x="86356" y="72"/>
                    <a:pt x="86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238125" y="854150"/>
              <a:ext cx="3546125" cy="4010675"/>
            </a:xfrm>
            <a:custGeom>
              <a:avLst/>
              <a:gdLst/>
              <a:ahLst/>
              <a:cxnLst/>
              <a:rect l="l" t="t" r="r" b="b"/>
              <a:pathLst>
                <a:path w="141845" h="160427" extrusionOk="0">
                  <a:moveTo>
                    <a:pt x="137232" y="1"/>
                  </a:moveTo>
                  <a:lnTo>
                    <a:pt x="137232" y="10"/>
                  </a:lnTo>
                  <a:lnTo>
                    <a:pt x="77560" y="10"/>
                  </a:lnTo>
                  <a:cubicBezTo>
                    <a:pt x="78594" y="402"/>
                    <a:pt x="79692" y="456"/>
                    <a:pt x="80762" y="634"/>
                  </a:cubicBezTo>
                  <a:cubicBezTo>
                    <a:pt x="83055" y="1018"/>
                    <a:pt x="85357" y="1357"/>
                    <a:pt x="87658" y="1687"/>
                  </a:cubicBezTo>
                  <a:cubicBezTo>
                    <a:pt x="89612" y="1954"/>
                    <a:pt x="91575" y="2177"/>
                    <a:pt x="93537" y="2427"/>
                  </a:cubicBezTo>
                  <a:cubicBezTo>
                    <a:pt x="95714" y="2704"/>
                    <a:pt x="97900" y="2873"/>
                    <a:pt x="100085" y="2998"/>
                  </a:cubicBezTo>
                  <a:cubicBezTo>
                    <a:pt x="101477" y="3078"/>
                    <a:pt x="102869" y="3052"/>
                    <a:pt x="104260" y="3087"/>
                  </a:cubicBezTo>
                  <a:cubicBezTo>
                    <a:pt x="107668" y="3168"/>
                    <a:pt x="111013" y="3640"/>
                    <a:pt x="114261" y="4729"/>
                  </a:cubicBezTo>
                  <a:cubicBezTo>
                    <a:pt x="119836" y="6584"/>
                    <a:pt x="124458" y="9849"/>
                    <a:pt x="128276" y="14274"/>
                  </a:cubicBezTo>
                  <a:cubicBezTo>
                    <a:pt x="132370" y="19038"/>
                    <a:pt x="135100" y="24533"/>
                    <a:pt x="136947" y="30493"/>
                  </a:cubicBezTo>
                  <a:cubicBezTo>
                    <a:pt x="137964" y="33740"/>
                    <a:pt x="138624" y="37058"/>
                    <a:pt x="139088" y="40431"/>
                  </a:cubicBezTo>
                  <a:cubicBezTo>
                    <a:pt x="139463" y="43187"/>
                    <a:pt x="139614" y="45971"/>
                    <a:pt x="139614" y="48745"/>
                  </a:cubicBezTo>
                  <a:cubicBezTo>
                    <a:pt x="139614" y="51064"/>
                    <a:pt x="139516" y="53393"/>
                    <a:pt x="139266" y="55712"/>
                  </a:cubicBezTo>
                  <a:cubicBezTo>
                    <a:pt x="138785" y="60191"/>
                    <a:pt x="137893" y="64571"/>
                    <a:pt x="136501" y="68853"/>
                  </a:cubicBezTo>
                  <a:cubicBezTo>
                    <a:pt x="135716" y="71270"/>
                    <a:pt x="134779" y="73626"/>
                    <a:pt x="133682" y="75918"/>
                  </a:cubicBezTo>
                  <a:cubicBezTo>
                    <a:pt x="132130" y="79174"/>
                    <a:pt x="129917" y="81860"/>
                    <a:pt x="126875" y="83840"/>
                  </a:cubicBezTo>
                  <a:cubicBezTo>
                    <a:pt x="126777" y="84081"/>
                    <a:pt x="126634" y="84268"/>
                    <a:pt x="126474" y="84438"/>
                  </a:cubicBezTo>
                  <a:cubicBezTo>
                    <a:pt x="125109" y="86597"/>
                    <a:pt x="123904" y="88872"/>
                    <a:pt x="122415" y="90959"/>
                  </a:cubicBezTo>
                  <a:cubicBezTo>
                    <a:pt x="119774" y="94688"/>
                    <a:pt x="116259" y="97141"/>
                    <a:pt x="111834" y="98283"/>
                  </a:cubicBezTo>
                  <a:cubicBezTo>
                    <a:pt x="109417" y="98908"/>
                    <a:pt x="106974" y="99197"/>
                    <a:pt x="104493" y="99197"/>
                  </a:cubicBezTo>
                  <a:cubicBezTo>
                    <a:pt x="103714" y="99197"/>
                    <a:pt x="102932" y="99168"/>
                    <a:pt x="102146" y="99113"/>
                  </a:cubicBezTo>
                  <a:cubicBezTo>
                    <a:pt x="99853" y="98943"/>
                    <a:pt x="97578" y="98711"/>
                    <a:pt x="95312" y="98355"/>
                  </a:cubicBezTo>
                  <a:cubicBezTo>
                    <a:pt x="90843" y="97659"/>
                    <a:pt x="86454" y="96633"/>
                    <a:pt x="82065" y="95571"/>
                  </a:cubicBezTo>
                  <a:cubicBezTo>
                    <a:pt x="74196" y="93662"/>
                    <a:pt x="66373" y="91601"/>
                    <a:pt x="58397" y="90147"/>
                  </a:cubicBezTo>
                  <a:cubicBezTo>
                    <a:pt x="52937" y="89157"/>
                    <a:pt x="47460" y="88176"/>
                    <a:pt x="41884" y="88095"/>
                  </a:cubicBezTo>
                  <a:cubicBezTo>
                    <a:pt x="41712" y="88122"/>
                    <a:pt x="41537" y="88139"/>
                    <a:pt x="41362" y="88139"/>
                  </a:cubicBezTo>
                  <a:cubicBezTo>
                    <a:pt x="41121" y="88139"/>
                    <a:pt x="40878" y="88107"/>
                    <a:pt x="40635" y="88024"/>
                  </a:cubicBezTo>
                  <a:cubicBezTo>
                    <a:pt x="39449" y="88319"/>
                    <a:pt x="38262" y="88604"/>
                    <a:pt x="37076" y="88916"/>
                  </a:cubicBezTo>
                  <a:cubicBezTo>
                    <a:pt x="33820" y="89790"/>
                    <a:pt x="30644" y="90879"/>
                    <a:pt x="27530" y="92163"/>
                  </a:cubicBezTo>
                  <a:cubicBezTo>
                    <a:pt x="25282" y="93091"/>
                    <a:pt x="22954" y="93680"/>
                    <a:pt x="20527" y="93725"/>
                  </a:cubicBezTo>
                  <a:cubicBezTo>
                    <a:pt x="20437" y="93726"/>
                    <a:pt x="20347" y="93727"/>
                    <a:pt x="20257" y="93727"/>
                  </a:cubicBezTo>
                  <a:cubicBezTo>
                    <a:pt x="17716" y="93727"/>
                    <a:pt x="15309" y="93119"/>
                    <a:pt x="13060" y="91896"/>
                  </a:cubicBezTo>
                  <a:cubicBezTo>
                    <a:pt x="12427" y="91548"/>
                    <a:pt x="11820" y="91164"/>
                    <a:pt x="11232" y="90754"/>
                  </a:cubicBezTo>
                  <a:cubicBezTo>
                    <a:pt x="10955" y="90754"/>
                    <a:pt x="10714" y="90692"/>
                    <a:pt x="10500" y="90593"/>
                  </a:cubicBezTo>
                  <a:cubicBezTo>
                    <a:pt x="9064" y="90593"/>
                    <a:pt x="7663" y="90344"/>
                    <a:pt x="6280" y="89951"/>
                  </a:cubicBezTo>
                  <a:cubicBezTo>
                    <a:pt x="4487" y="89443"/>
                    <a:pt x="2899" y="88550"/>
                    <a:pt x="1418" y="87435"/>
                  </a:cubicBezTo>
                  <a:cubicBezTo>
                    <a:pt x="1156" y="87234"/>
                    <a:pt x="894" y="86931"/>
                    <a:pt x="541" y="86931"/>
                  </a:cubicBezTo>
                  <a:cubicBezTo>
                    <a:pt x="425" y="86931"/>
                    <a:pt x="299" y="86964"/>
                    <a:pt x="161" y="87043"/>
                  </a:cubicBezTo>
                  <a:lnTo>
                    <a:pt x="161" y="144075"/>
                  </a:lnTo>
                  <a:lnTo>
                    <a:pt x="0" y="144075"/>
                  </a:lnTo>
                  <a:lnTo>
                    <a:pt x="0" y="160427"/>
                  </a:lnTo>
                  <a:lnTo>
                    <a:pt x="141845" y="160427"/>
                  </a:lnTo>
                  <a:lnTo>
                    <a:pt x="141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0" name="Google Shape;1180;p31"/>
          <p:cNvSpPr/>
          <p:nvPr/>
        </p:nvSpPr>
        <p:spPr>
          <a:xfrm flipH="1">
            <a:off x="2853684" y="4928388"/>
            <a:ext cx="6285183" cy="215274"/>
          </a:xfrm>
          <a:custGeom>
            <a:avLst/>
            <a:gdLst/>
            <a:ahLst/>
            <a:cxnLst/>
            <a:rect l="l" t="t" r="r" b="b"/>
            <a:pathLst>
              <a:path w="196228" h="6721" extrusionOk="0">
                <a:moveTo>
                  <a:pt x="30642" y="1"/>
                </a:moveTo>
                <a:cubicBezTo>
                  <a:pt x="30545" y="1"/>
                  <a:pt x="30447" y="2"/>
                  <a:pt x="30350" y="3"/>
                </a:cubicBezTo>
                <a:cubicBezTo>
                  <a:pt x="25024" y="83"/>
                  <a:pt x="19716" y="351"/>
                  <a:pt x="14435" y="1082"/>
                </a:cubicBezTo>
                <a:cubicBezTo>
                  <a:pt x="10590" y="1609"/>
                  <a:pt x="6798" y="2358"/>
                  <a:pt x="3069" y="3402"/>
                </a:cubicBezTo>
                <a:cubicBezTo>
                  <a:pt x="2043" y="3696"/>
                  <a:pt x="1053" y="4116"/>
                  <a:pt x="1" y="4312"/>
                </a:cubicBezTo>
                <a:lnTo>
                  <a:pt x="1" y="6721"/>
                </a:lnTo>
                <a:lnTo>
                  <a:pt x="196228" y="6721"/>
                </a:lnTo>
                <a:cubicBezTo>
                  <a:pt x="195309" y="6221"/>
                  <a:pt x="194274" y="6043"/>
                  <a:pt x="193275" y="5775"/>
                </a:cubicBezTo>
                <a:cubicBezTo>
                  <a:pt x="184818" y="3464"/>
                  <a:pt x="176173" y="2251"/>
                  <a:pt x="167449" y="1600"/>
                </a:cubicBezTo>
                <a:cubicBezTo>
                  <a:pt x="163470" y="1305"/>
                  <a:pt x="159491" y="1181"/>
                  <a:pt x="155503" y="1163"/>
                </a:cubicBezTo>
                <a:cubicBezTo>
                  <a:pt x="155282" y="1162"/>
                  <a:pt x="155060" y="1162"/>
                  <a:pt x="154839" y="1162"/>
                </a:cubicBezTo>
                <a:cubicBezTo>
                  <a:pt x="149066" y="1162"/>
                  <a:pt x="143301" y="1386"/>
                  <a:pt x="137545" y="1859"/>
                </a:cubicBezTo>
                <a:cubicBezTo>
                  <a:pt x="134485" y="2108"/>
                  <a:pt x="131425" y="2376"/>
                  <a:pt x="128374" y="2760"/>
                </a:cubicBezTo>
                <a:cubicBezTo>
                  <a:pt x="124494" y="3241"/>
                  <a:pt x="120622" y="3687"/>
                  <a:pt x="116724" y="3955"/>
                </a:cubicBezTo>
                <a:cubicBezTo>
                  <a:pt x="112352" y="4249"/>
                  <a:pt x="107963" y="4392"/>
                  <a:pt x="103574" y="4455"/>
                </a:cubicBezTo>
                <a:cubicBezTo>
                  <a:pt x="102411" y="4470"/>
                  <a:pt x="101247" y="4477"/>
                  <a:pt x="100083" y="4477"/>
                </a:cubicBezTo>
                <a:cubicBezTo>
                  <a:pt x="94536" y="4477"/>
                  <a:pt x="88984" y="4315"/>
                  <a:pt x="83439" y="4116"/>
                </a:cubicBezTo>
                <a:cubicBezTo>
                  <a:pt x="81137" y="4026"/>
                  <a:pt x="78845" y="3910"/>
                  <a:pt x="76552" y="3777"/>
                </a:cubicBezTo>
                <a:cubicBezTo>
                  <a:pt x="73394" y="3598"/>
                  <a:pt x="70254" y="3384"/>
                  <a:pt x="67105" y="3179"/>
                </a:cubicBezTo>
                <a:cubicBezTo>
                  <a:pt x="65445" y="3063"/>
                  <a:pt x="63795" y="2938"/>
                  <a:pt x="62145" y="2804"/>
                </a:cubicBezTo>
                <a:cubicBezTo>
                  <a:pt x="59825" y="2617"/>
                  <a:pt x="57506" y="2421"/>
                  <a:pt x="55186" y="2224"/>
                </a:cubicBezTo>
                <a:cubicBezTo>
                  <a:pt x="53161" y="2046"/>
                  <a:pt x="51136" y="1867"/>
                  <a:pt x="49120" y="1680"/>
                </a:cubicBezTo>
                <a:cubicBezTo>
                  <a:pt x="46586" y="1439"/>
                  <a:pt x="44062" y="1189"/>
                  <a:pt x="41537" y="940"/>
                </a:cubicBezTo>
                <a:cubicBezTo>
                  <a:pt x="39619" y="752"/>
                  <a:pt x="37710" y="547"/>
                  <a:pt x="35792" y="378"/>
                </a:cubicBezTo>
                <a:cubicBezTo>
                  <a:pt x="34078" y="217"/>
                  <a:pt x="32364" y="1"/>
                  <a:pt x="30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1" name="Google Shape;1181;p31"/>
          <p:cNvGrpSpPr/>
          <p:nvPr/>
        </p:nvGrpSpPr>
        <p:grpSpPr>
          <a:xfrm rot="-3600030">
            <a:off x="5143642" y="3542102"/>
            <a:ext cx="473195" cy="943425"/>
            <a:chOff x="6299050" y="981775"/>
            <a:chExt cx="582600" cy="1161550"/>
          </a:xfrm>
        </p:grpSpPr>
        <p:sp>
          <p:nvSpPr>
            <p:cNvPr id="1182" name="Google Shape;1182;p31"/>
            <p:cNvSpPr/>
            <p:nvPr/>
          </p:nvSpPr>
          <p:spPr>
            <a:xfrm>
              <a:off x="6299050" y="1639325"/>
              <a:ext cx="582600" cy="504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6299050" y="98177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1"/>
            <p:cNvSpPr/>
            <p:nvPr/>
          </p:nvSpPr>
          <p:spPr>
            <a:xfrm>
              <a:off x="6299050" y="131142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31"/>
          <p:cNvGrpSpPr/>
          <p:nvPr/>
        </p:nvGrpSpPr>
        <p:grpSpPr>
          <a:xfrm>
            <a:off x="8182226" y="3472011"/>
            <a:ext cx="714229" cy="713653"/>
            <a:chOff x="3285550" y="1349075"/>
            <a:chExt cx="496475" cy="496075"/>
          </a:xfrm>
        </p:grpSpPr>
        <p:sp>
          <p:nvSpPr>
            <p:cNvPr id="1186" name="Google Shape;1186;p31"/>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1"/>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1"/>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1"/>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1"/>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1"/>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1"/>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1"/>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1"/>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1"/>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1"/>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1"/>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1"/>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1"/>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1"/>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1"/>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31"/>
          <p:cNvSpPr/>
          <p:nvPr/>
        </p:nvSpPr>
        <p:spPr>
          <a:xfrm>
            <a:off x="7093975" y="3932725"/>
            <a:ext cx="282900" cy="282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1"/>
          <p:cNvSpPr txBox="1">
            <a:spLocks noGrp="1"/>
          </p:cNvSpPr>
          <p:nvPr>
            <p:ph type="title"/>
          </p:nvPr>
        </p:nvSpPr>
        <p:spPr>
          <a:xfrm>
            <a:off x="733185" y="1323903"/>
            <a:ext cx="3709200"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INTROD</a:t>
            </a:r>
            <a:r>
              <a:rPr lang="ro-RO" dirty="0"/>
              <a:t>UCERE</a:t>
            </a:r>
            <a:endParaRPr dirty="0"/>
          </a:p>
        </p:txBody>
      </p:sp>
      <p:sp>
        <p:nvSpPr>
          <p:cNvPr id="1204" name="Google Shape;1204;p31"/>
          <p:cNvSpPr txBox="1">
            <a:spLocks noGrp="1"/>
          </p:cNvSpPr>
          <p:nvPr>
            <p:ph type="subTitle" idx="1"/>
          </p:nvPr>
        </p:nvSpPr>
        <p:spPr>
          <a:xfrm>
            <a:off x="576939" y="2165703"/>
            <a:ext cx="4609695" cy="2138522"/>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ro-RO" sz="1600" b="0" i="0" dirty="0">
                <a:solidFill>
                  <a:srgbClr val="000000"/>
                </a:solidFill>
                <a:effectLst/>
                <a:latin typeface="Trebuchet MS" panose="020B0603020202020204" pitchFamily="34" charset="0"/>
              </a:rPr>
              <a:t>Misiunea Bibliotecii „Octavian Paler” este aceea de a dezvolta, organiza, conserva, cerceta, accesibiliza </a:t>
            </a:r>
            <a:r>
              <a:rPr lang="ro-RO" sz="1600" b="0" i="0" dirty="0" err="1">
                <a:solidFill>
                  <a:srgbClr val="000000"/>
                </a:solidFill>
                <a:effectLst/>
                <a:latin typeface="Trebuchet MS" panose="020B0603020202020204" pitchFamily="34" charset="0"/>
              </a:rPr>
              <a:t>şi</a:t>
            </a:r>
            <a:r>
              <a:rPr lang="ro-RO" sz="1600" b="0" i="0" dirty="0">
                <a:solidFill>
                  <a:srgbClr val="000000"/>
                </a:solidFill>
                <a:effectLst/>
                <a:latin typeface="Trebuchet MS" panose="020B0603020202020204" pitchFamily="34" charset="0"/>
              </a:rPr>
              <a:t> de a pune în valoare, sub multiple forme, patrimoniul documentar </a:t>
            </a:r>
            <a:r>
              <a:rPr lang="ro-RO" sz="1600" b="0" i="0" dirty="0" err="1">
                <a:solidFill>
                  <a:srgbClr val="000000"/>
                </a:solidFill>
                <a:effectLst/>
                <a:latin typeface="Trebuchet MS" panose="020B0603020202020204" pitchFamily="34" charset="0"/>
              </a:rPr>
              <a:t>naţional</a:t>
            </a:r>
            <a:r>
              <a:rPr lang="ro-RO" sz="1600" b="0" i="0" dirty="0">
                <a:solidFill>
                  <a:srgbClr val="000000"/>
                </a:solidFill>
                <a:effectLst/>
                <a:latin typeface="Trebuchet MS" panose="020B0603020202020204" pitchFamily="34" charset="0"/>
              </a:rPr>
              <a:t> în scopul susținerii informării, studiului, cercetării și educației. </a:t>
            </a:r>
            <a:r>
              <a:rPr lang="ro-RO" sz="1600" dirty="0">
                <a:solidFill>
                  <a:srgbClr val="000000"/>
                </a:solidFill>
                <a:latin typeface="Trebuchet MS" panose="020B0603020202020204" pitchFamily="34" charset="0"/>
              </a:rPr>
              <a:t>Utilizarea unui site web, </a:t>
            </a:r>
            <a:r>
              <a:rPr lang="ro-RO" sz="1600" dirty="0" err="1">
                <a:solidFill>
                  <a:srgbClr val="000000"/>
                </a:solidFill>
                <a:latin typeface="Trebuchet MS" panose="020B0603020202020204" pitchFamily="34" charset="0"/>
              </a:rPr>
              <a:t>ușuarează</a:t>
            </a:r>
            <a:r>
              <a:rPr lang="ro-RO" sz="1600" dirty="0">
                <a:solidFill>
                  <a:srgbClr val="000000"/>
                </a:solidFill>
                <a:latin typeface="Trebuchet MS" panose="020B0603020202020204" pitchFamily="34" charset="0"/>
              </a:rPr>
              <a:t> activitatea bibliotecii si totodată munca clienților bibliotecii</a:t>
            </a:r>
            <a:endParaRPr sz="1600" dirty="0"/>
          </a:p>
        </p:txBody>
      </p:sp>
      <p:grpSp>
        <p:nvGrpSpPr>
          <p:cNvPr id="1205" name="Google Shape;1205;p31"/>
          <p:cNvGrpSpPr/>
          <p:nvPr/>
        </p:nvGrpSpPr>
        <p:grpSpPr>
          <a:xfrm>
            <a:off x="164650" y="3970856"/>
            <a:ext cx="1116375" cy="805844"/>
            <a:chOff x="1190300" y="3984881"/>
            <a:chExt cx="1116375" cy="805844"/>
          </a:xfrm>
        </p:grpSpPr>
        <p:sp>
          <p:nvSpPr>
            <p:cNvPr id="1206" name="Google Shape;1206;p31"/>
            <p:cNvSpPr/>
            <p:nvPr/>
          </p:nvSpPr>
          <p:spPr>
            <a:xfrm rot="5400000">
              <a:off x="1927099" y="4414228"/>
              <a:ext cx="150900" cy="231600"/>
            </a:xfrm>
            <a:prstGeom prst="chevron">
              <a:avLst>
                <a:gd name="adj" fmla="val 6545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1"/>
            <p:cNvSpPr/>
            <p:nvPr/>
          </p:nvSpPr>
          <p:spPr>
            <a:xfrm rot="5400000">
              <a:off x="1927099" y="4208292"/>
              <a:ext cx="150900" cy="231600"/>
            </a:xfrm>
            <a:prstGeom prst="chevron">
              <a:avLst>
                <a:gd name="adj" fmla="val 6545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1"/>
            <p:cNvSpPr/>
            <p:nvPr/>
          </p:nvSpPr>
          <p:spPr>
            <a:xfrm rot="5400000">
              <a:off x="1544799" y="3944531"/>
              <a:ext cx="150900" cy="231600"/>
            </a:xfrm>
            <a:prstGeom prst="chevron">
              <a:avLst>
                <a:gd name="adj" fmla="val 6545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1"/>
            <p:cNvSpPr/>
            <p:nvPr/>
          </p:nvSpPr>
          <p:spPr>
            <a:xfrm>
              <a:off x="1190300" y="4057450"/>
              <a:ext cx="69600" cy="6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1"/>
            <p:cNvSpPr/>
            <p:nvPr/>
          </p:nvSpPr>
          <p:spPr>
            <a:xfrm>
              <a:off x="1585450" y="4721125"/>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1"/>
            <p:cNvSpPr/>
            <p:nvPr/>
          </p:nvSpPr>
          <p:spPr>
            <a:xfrm>
              <a:off x="2237075" y="4248650"/>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1"/>
            <p:cNvSpPr/>
            <p:nvPr/>
          </p:nvSpPr>
          <p:spPr>
            <a:xfrm>
              <a:off x="2237075" y="4495225"/>
              <a:ext cx="69600" cy="6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3" name="Google Shape;1213;p31"/>
          <p:cNvSpPr/>
          <p:nvPr/>
        </p:nvSpPr>
        <p:spPr>
          <a:xfrm>
            <a:off x="2853675" y="4059625"/>
            <a:ext cx="156000" cy="15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pic>
        <p:nvPicPr>
          <p:cNvPr id="1249" name="Google Shape;1249;p33"/>
          <p:cNvPicPr preferRelativeResize="0"/>
          <p:nvPr/>
        </p:nvPicPr>
        <p:blipFill rotWithShape="1">
          <a:blip r:embed="rId3">
            <a:alphaModFix/>
          </a:blip>
          <a:srcRect l="13412" t="42963" b="11729"/>
          <a:stretch/>
        </p:blipFill>
        <p:spPr>
          <a:xfrm>
            <a:off x="4822025" y="539400"/>
            <a:ext cx="4120226" cy="3228648"/>
          </a:xfrm>
          <a:prstGeom prst="rect">
            <a:avLst/>
          </a:prstGeom>
          <a:noFill/>
          <a:ln>
            <a:noFill/>
          </a:ln>
        </p:spPr>
      </p:pic>
      <p:sp>
        <p:nvSpPr>
          <p:cNvPr id="1250" name="Google Shape;1250;p33"/>
          <p:cNvSpPr/>
          <p:nvPr/>
        </p:nvSpPr>
        <p:spPr>
          <a:xfrm>
            <a:off x="4747218" y="21"/>
            <a:ext cx="4396959" cy="5138076"/>
          </a:xfrm>
          <a:custGeom>
            <a:avLst/>
            <a:gdLst/>
            <a:ahLst/>
            <a:cxnLst/>
            <a:rect l="l" t="t" r="r" b="b"/>
            <a:pathLst>
              <a:path w="137287" h="160427" extrusionOk="0">
                <a:moveTo>
                  <a:pt x="94439" y="31272"/>
                </a:moveTo>
                <a:cubicBezTo>
                  <a:pt x="98069" y="31272"/>
                  <a:pt x="101636" y="31733"/>
                  <a:pt x="105028" y="33321"/>
                </a:cubicBezTo>
                <a:cubicBezTo>
                  <a:pt x="105688" y="33624"/>
                  <a:pt x="106331" y="33963"/>
                  <a:pt x="106759" y="34578"/>
                </a:cubicBezTo>
                <a:cubicBezTo>
                  <a:pt x="107223" y="35033"/>
                  <a:pt x="107856" y="35221"/>
                  <a:pt x="108383" y="35587"/>
                </a:cubicBezTo>
                <a:cubicBezTo>
                  <a:pt x="110925" y="37317"/>
                  <a:pt x="113075" y="39467"/>
                  <a:pt x="114948" y="41894"/>
                </a:cubicBezTo>
                <a:cubicBezTo>
                  <a:pt x="117723" y="45507"/>
                  <a:pt x="119757" y="49530"/>
                  <a:pt x="121434" y="53741"/>
                </a:cubicBezTo>
                <a:cubicBezTo>
                  <a:pt x="122933" y="57496"/>
                  <a:pt x="124066" y="61359"/>
                  <a:pt x="125020" y="65276"/>
                </a:cubicBezTo>
                <a:cubicBezTo>
                  <a:pt x="125145" y="65793"/>
                  <a:pt x="125101" y="66346"/>
                  <a:pt x="125404" y="66810"/>
                </a:cubicBezTo>
                <a:cubicBezTo>
                  <a:pt x="125493" y="66899"/>
                  <a:pt x="125493" y="67006"/>
                  <a:pt x="125431" y="67113"/>
                </a:cubicBezTo>
                <a:cubicBezTo>
                  <a:pt x="125359" y="67310"/>
                  <a:pt x="125431" y="67461"/>
                  <a:pt x="125556" y="67613"/>
                </a:cubicBezTo>
                <a:cubicBezTo>
                  <a:pt x="126180" y="69201"/>
                  <a:pt x="126555" y="70860"/>
                  <a:pt x="126858" y="72528"/>
                </a:cubicBezTo>
                <a:cubicBezTo>
                  <a:pt x="127491" y="75945"/>
                  <a:pt x="127946" y="79380"/>
                  <a:pt x="128276" y="82832"/>
                </a:cubicBezTo>
                <a:cubicBezTo>
                  <a:pt x="128517" y="85268"/>
                  <a:pt x="128705" y="87712"/>
                  <a:pt x="128838" y="90165"/>
                </a:cubicBezTo>
                <a:cubicBezTo>
                  <a:pt x="128954" y="92431"/>
                  <a:pt x="129008" y="94697"/>
                  <a:pt x="129124" y="96963"/>
                </a:cubicBezTo>
                <a:cubicBezTo>
                  <a:pt x="129160" y="97525"/>
                  <a:pt x="129079" y="98078"/>
                  <a:pt x="128794" y="98587"/>
                </a:cubicBezTo>
                <a:cubicBezTo>
                  <a:pt x="128714" y="99836"/>
                  <a:pt x="128812" y="101093"/>
                  <a:pt x="128642" y="102351"/>
                </a:cubicBezTo>
                <a:cubicBezTo>
                  <a:pt x="128205" y="105652"/>
                  <a:pt x="126662" y="108293"/>
                  <a:pt x="124075" y="110344"/>
                </a:cubicBezTo>
                <a:cubicBezTo>
                  <a:pt x="121943" y="112031"/>
                  <a:pt x="119489" y="113074"/>
                  <a:pt x="116920" y="113850"/>
                </a:cubicBezTo>
                <a:cubicBezTo>
                  <a:pt x="114119" y="114689"/>
                  <a:pt x="111255" y="115162"/>
                  <a:pt x="108356" y="115492"/>
                </a:cubicBezTo>
                <a:cubicBezTo>
                  <a:pt x="104964" y="115882"/>
                  <a:pt x="101561" y="115994"/>
                  <a:pt x="98157" y="115994"/>
                </a:cubicBezTo>
                <a:cubicBezTo>
                  <a:pt x="96028" y="115994"/>
                  <a:pt x="93899" y="115950"/>
                  <a:pt x="91772" y="115902"/>
                </a:cubicBezTo>
                <a:cubicBezTo>
                  <a:pt x="89015" y="115831"/>
                  <a:pt x="86267" y="115635"/>
                  <a:pt x="83520" y="115438"/>
                </a:cubicBezTo>
                <a:cubicBezTo>
                  <a:pt x="80701" y="115224"/>
                  <a:pt x="77881" y="114948"/>
                  <a:pt x="75062" y="114689"/>
                </a:cubicBezTo>
                <a:cubicBezTo>
                  <a:pt x="73251" y="114528"/>
                  <a:pt x="71440" y="114341"/>
                  <a:pt x="69630" y="114189"/>
                </a:cubicBezTo>
                <a:cubicBezTo>
                  <a:pt x="69340" y="114161"/>
                  <a:pt x="69062" y="114010"/>
                  <a:pt x="68768" y="114010"/>
                </a:cubicBezTo>
                <a:cubicBezTo>
                  <a:pt x="68691" y="114010"/>
                  <a:pt x="68612" y="114021"/>
                  <a:pt x="68532" y="114047"/>
                </a:cubicBezTo>
                <a:cubicBezTo>
                  <a:pt x="68149" y="114190"/>
                  <a:pt x="67755" y="114236"/>
                  <a:pt x="67361" y="114236"/>
                </a:cubicBezTo>
                <a:cubicBezTo>
                  <a:pt x="66874" y="114236"/>
                  <a:pt x="66387" y="114166"/>
                  <a:pt x="65918" y="114127"/>
                </a:cubicBezTo>
                <a:cubicBezTo>
                  <a:pt x="61725" y="113761"/>
                  <a:pt x="57533" y="113271"/>
                  <a:pt x="53340" y="112887"/>
                </a:cubicBezTo>
                <a:cubicBezTo>
                  <a:pt x="50735" y="112655"/>
                  <a:pt x="48130" y="112432"/>
                  <a:pt x="45525" y="112245"/>
                </a:cubicBezTo>
                <a:cubicBezTo>
                  <a:pt x="42483" y="112039"/>
                  <a:pt x="39441" y="112039"/>
                  <a:pt x="36399" y="111932"/>
                </a:cubicBezTo>
                <a:cubicBezTo>
                  <a:pt x="31010" y="111745"/>
                  <a:pt x="25774" y="110817"/>
                  <a:pt x="20956" y="108212"/>
                </a:cubicBezTo>
                <a:cubicBezTo>
                  <a:pt x="17682" y="106446"/>
                  <a:pt x="14944" y="104064"/>
                  <a:pt x="12749" y="101058"/>
                </a:cubicBezTo>
                <a:cubicBezTo>
                  <a:pt x="9395" y="96463"/>
                  <a:pt x="7655" y="91227"/>
                  <a:pt x="6567" y="85723"/>
                </a:cubicBezTo>
                <a:cubicBezTo>
                  <a:pt x="5853" y="82101"/>
                  <a:pt x="5434" y="78452"/>
                  <a:pt x="5228" y="74768"/>
                </a:cubicBezTo>
                <a:cubicBezTo>
                  <a:pt x="5166" y="73643"/>
                  <a:pt x="5148" y="72519"/>
                  <a:pt x="5068" y="71404"/>
                </a:cubicBezTo>
                <a:cubicBezTo>
                  <a:pt x="5318" y="70236"/>
                  <a:pt x="5175" y="69040"/>
                  <a:pt x="5211" y="67863"/>
                </a:cubicBezTo>
                <a:cubicBezTo>
                  <a:pt x="5211" y="67765"/>
                  <a:pt x="5237" y="67675"/>
                  <a:pt x="5300" y="67595"/>
                </a:cubicBezTo>
                <a:cubicBezTo>
                  <a:pt x="5300" y="66096"/>
                  <a:pt x="5300" y="64607"/>
                  <a:pt x="5550" y="63126"/>
                </a:cubicBezTo>
                <a:cubicBezTo>
                  <a:pt x="6031" y="60324"/>
                  <a:pt x="7218" y="57835"/>
                  <a:pt x="8904" y="55578"/>
                </a:cubicBezTo>
                <a:cubicBezTo>
                  <a:pt x="10813" y="53027"/>
                  <a:pt x="13186" y="50966"/>
                  <a:pt x="15800" y="49155"/>
                </a:cubicBezTo>
                <a:cubicBezTo>
                  <a:pt x="19913" y="46310"/>
                  <a:pt x="24400" y="44195"/>
                  <a:pt x="29057" y="42411"/>
                </a:cubicBezTo>
                <a:cubicBezTo>
                  <a:pt x="34891" y="40163"/>
                  <a:pt x="40904" y="38495"/>
                  <a:pt x="46997" y="37112"/>
                </a:cubicBezTo>
                <a:cubicBezTo>
                  <a:pt x="50405" y="36336"/>
                  <a:pt x="53839" y="35685"/>
                  <a:pt x="57283" y="35060"/>
                </a:cubicBezTo>
                <a:cubicBezTo>
                  <a:pt x="57368" y="35046"/>
                  <a:pt x="57455" y="35043"/>
                  <a:pt x="57543" y="35043"/>
                </a:cubicBezTo>
                <a:cubicBezTo>
                  <a:pt x="57625" y="35043"/>
                  <a:pt x="57707" y="35046"/>
                  <a:pt x="57789" y="35046"/>
                </a:cubicBezTo>
                <a:cubicBezTo>
                  <a:pt x="58018" y="35046"/>
                  <a:pt x="58243" y="35024"/>
                  <a:pt x="58443" y="34855"/>
                </a:cubicBezTo>
                <a:cubicBezTo>
                  <a:pt x="58585" y="34739"/>
                  <a:pt x="58764" y="34766"/>
                  <a:pt x="58924" y="34703"/>
                </a:cubicBezTo>
                <a:cubicBezTo>
                  <a:pt x="59156" y="34703"/>
                  <a:pt x="59361" y="34623"/>
                  <a:pt x="59575" y="34552"/>
                </a:cubicBezTo>
                <a:cubicBezTo>
                  <a:pt x="62600" y="33713"/>
                  <a:pt x="65713" y="33454"/>
                  <a:pt x="68809" y="33053"/>
                </a:cubicBezTo>
                <a:cubicBezTo>
                  <a:pt x="71690" y="32678"/>
                  <a:pt x="74581" y="32402"/>
                  <a:pt x="77480" y="32143"/>
                </a:cubicBezTo>
                <a:cubicBezTo>
                  <a:pt x="79229" y="31991"/>
                  <a:pt x="80995" y="31902"/>
                  <a:pt x="82743" y="31759"/>
                </a:cubicBezTo>
                <a:cubicBezTo>
                  <a:pt x="85777" y="31519"/>
                  <a:pt x="88819" y="31492"/>
                  <a:pt x="91861" y="31340"/>
                </a:cubicBezTo>
                <a:cubicBezTo>
                  <a:pt x="92723" y="31298"/>
                  <a:pt x="93583" y="31272"/>
                  <a:pt x="94439" y="31272"/>
                </a:cubicBezTo>
                <a:close/>
                <a:moveTo>
                  <a:pt x="1" y="1"/>
                </a:moveTo>
                <a:lnTo>
                  <a:pt x="1" y="160427"/>
                </a:lnTo>
                <a:lnTo>
                  <a:pt x="137090" y="160427"/>
                </a:lnTo>
                <a:lnTo>
                  <a:pt x="137090" y="148080"/>
                </a:lnTo>
                <a:cubicBezTo>
                  <a:pt x="137162" y="148036"/>
                  <a:pt x="137224" y="147973"/>
                  <a:pt x="137287" y="147902"/>
                </a:cubicBezTo>
                <a:lnTo>
                  <a:pt x="137287" y="3863"/>
                </a:lnTo>
                <a:cubicBezTo>
                  <a:pt x="137224" y="3783"/>
                  <a:pt x="137162" y="3730"/>
                  <a:pt x="137090" y="3676"/>
                </a:cubicBezTo>
                <a:lnTo>
                  <a:pt x="1370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5832085" y="309"/>
            <a:ext cx="3312092" cy="184895"/>
          </a:xfrm>
          <a:custGeom>
            <a:avLst/>
            <a:gdLst/>
            <a:ahLst/>
            <a:cxnLst/>
            <a:rect l="l" t="t" r="r" b="b"/>
            <a:pathLst>
              <a:path w="103414" h="5773" extrusionOk="0">
                <a:moveTo>
                  <a:pt x="1" y="1"/>
                </a:moveTo>
                <a:cubicBezTo>
                  <a:pt x="126" y="117"/>
                  <a:pt x="286" y="125"/>
                  <a:pt x="447" y="134"/>
                </a:cubicBezTo>
                <a:cubicBezTo>
                  <a:pt x="2686" y="348"/>
                  <a:pt x="4925" y="572"/>
                  <a:pt x="7156" y="777"/>
                </a:cubicBezTo>
                <a:cubicBezTo>
                  <a:pt x="11465" y="1187"/>
                  <a:pt x="15764" y="1749"/>
                  <a:pt x="20055" y="2284"/>
                </a:cubicBezTo>
                <a:cubicBezTo>
                  <a:pt x="24775" y="2882"/>
                  <a:pt x="29494" y="3507"/>
                  <a:pt x="34213" y="4051"/>
                </a:cubicBezTo>
                <a:cubicBezTo>
                  <a:pt x="38602" y="4559"/>
                  <a:pt x="42991" y="4970"/>
                  <a:pt x="47398" y="5255"/>
                </a:cubicBezTo>
                <a:cubicBezTo>
                  <a:pt x="52064" y="5567"/>
                  <a:pt x="56748" y="5728"/>
                  <a:pt x="61422" y="5764"/>
                </a:cubicBezTo>
                <a:cubicBezTo>
                  <a:pt x="62036" y="5770"/>
                  <a:pt x="62649" y="5773"/>
                  <a:pt x="63262" y="5773"/>
                </a:cubicBezTo>
                <a:cubicBezTo>
                  <a:pt x="67868" y="5773"/>
                  <a:pt x="72472" y="5606"/>
                  <a:pt x="77070" y="5425"/>
                </a:cubicBezTo>
                <a:cubicBezTo>
                  <a:pt x="79077" y="5344"/>
                  <a:pt x="81075" y="5210"/>
                  <a:pt x="83083" y="5094"/>
                </a:cubicBezTo>
                <a:cubicBezTo>
                  <a:pt x="86312" y="4898"/>
                  <a:pt x="89542" y="4702"/>
                  <a:pt x="92771" y="4497"/>
                </a:cubicBezTo>
                <a:cubicBezTo>
                  <a:pt x="94876" y="4363"/>
                  <a:pt x="96982" y="4185"/>
                  <a:pt x="99096" y="4077"/>
                </a:cubicBezTo>
                <a:cubicBezTo>
                  <a:pt x="100338" y="4016"/>
                  <a:pt x="101581" y="3841"/>
                  <a:pt x="102829" y="3841"/>
                </a:cubicBezTo>
                <a:cubicBezTo>
                  <a:pt x="103024" y="3841"/>
                  <a:pt x="103219" y="3845"/>
                  <a:pt x="103414" y="3854"/>
                </a:cubicBezTo>
                <a:lnTo>
                  <a:pt x="1034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4837792" y="2164919"/>
            <a:ext cx="2104367" cy="1621873"/>
          </a:xfrm>
          <a:custGeom>
            <a:avLst/>
            <a:gdLst/>
            <a:ahLst/>
            <a:cxnLst/>
            <a:rect l="l" t="t" r="r" b="b"/>
            <a:pathLst>
              <a:path w="65705" h="50640" extrusionOk="0">
                <a:moveTo>
                  <a:pt x="2472" y="0"/>
                </a:moveTo>
                <a:cubicBezTo>
                  <a:pt x="2293" y="54"/>
                  <a:pt x="2240" y="214"/>
                  <a:pt x="2169" y="357"/>
                </a:cubicBezTo>
                <a:cubicBezTo>
                  <a:pt x="759" y="3301"/>
                  <a:pt x="1" y="6370"/>
                  <a:pt x="331" y="9661"/>
                </a:cubicBezTo>
                <a:cubicBezTo>
                  <a:pt x="438" y="10705"/>
                  <a:pt x="643" y="11722"/>
                  <a:pt x="857" y="12739"/>
                </a:cubicBezTo>
                <a:cubicBezTo>
                  <a:pt x="1972" y="17940"/>
                  <a:pt x="3284" y="23088"/>
                  <a:pt x="5157" y="28074"/>
                </a:cubicBezTo>
                <a:cubicBezTo>
                  <a:pt x="6754" y="32321"/>
                  <a:pt x="8699" y="36380"/>
                  <a:pt x="11429" y="40037"/>
                </a:cubicBezTo>
                <a:cubicBezTo>
                  <a:pt x="15862" y="45970"/>
                  <a:pt x="21706" y="49520"/>
                  <a:pt x="29101" y="50404"/>
                </a:cubicBezTo>
                <a:cubicBezTo>
                  <a:pt x="30455" y="50563"/>
                  <a:pt x="31807" y="50639"/>
                  <a:pt x="33155" y="50639"/>
                </a:cubicBezTo>
                <a:cubicBezTo>
                  <a:pt x="35726" y="50639"/>
                  <a:pt x="38287" y="50363"/>
                  <a:pt x="40832" y="49859"/>
                </a:cubicBezTo>
                <a:cubicBezTo>
                  <a:pt x="45998" y="48842"/>
                  <a:pt x="51216" y="48147"/>
                  <a:pt x="56444" y="47567"/>
                </a:cubicBezTo>
                <a:cubicBezTo>
                  <a:pt x="59317" y="47255"/>
                  <a:pt x="62189" y="47005"/>
                  <a:pt x="65062" y="46719"/>
                </a:cubicBezTo>
                <a:cubicBezTo>
                  <a:pt x="65312" y="46701"/>
                  <a:pt x="65544" y="46675"/>
                  <a:pt x="65704" y="46452"/>
                </a:cubicBezTo>
                <a:cubicBezTo>
                  <a:pt x="64509" y="46336"/>
                  <a:pt x="63313" y="46220"/>
                  <a:pt x="62118" y="46095"/>
                </a:cubicBezTo>
                <a:cubicBezTo>
                  <a:pt x="59326" y="45809"/>
                  <a:pt x="56533" y="45533"/>
                  <a:pt x="53741" y="45238"/>
                </a:cubicBezTo>
                <a:cubicBezTo>
                  <a:pt x="50476" y="44899"/>
                  <a:pt x="47202" y="44605"/>
                  <a:pt x="43919" y="44364"/>
                </a:cubicBezTo>
                <a:cubicBezTo>
                  <a:pt x="40538" y="44114"/>
                  <a:pt x="37139" y="44043"/>
                  <a:pt x="33749" y="43981"/>
                </a:cubicBezTo>
                <a:cubicBezTo>
                  <a:pt x="30421" y="43918"/>
                  <a:pt x="27139" y="43472"/>
                  <a:pt x="23936" y="42562"/>
                </a:cubicBezTo>
                <a:cubicBezTo>
                  <a:pt x="17727" y="40796"/>
                  <a:pt x="12758" y="37325"/>
                  <a:pt x="9252" y="31857"/>
                </a:cubicBezTo>
                <a:cubicBezTo>
                  <a:pt x="7334" y="28859"/>
                  <a:pt x="6014" y="25594"/>
                  <a:pt x="5068" y="22178"/>
                </a:cubicBezTo>
                <a:cubicBezTo>
                  <a:pt x="3409" y="16201"/>
                  <a:pt x="2793" y="10063"/>
                  <a:pt x="2597" y="3881"/>
                </a:cubicBezTo>
                <a:cubicBezTo>
                  <a:pt x="2436" y="2650"/>
                  <a:pt x="2650" y="1410"/>
                  <a:pt x="2490" y="178"/>
                </a:cubicBezTo>
                <a:cubicBezTo>
                  <a:pt x="2481" y="116"/>
                  <a:pt x="2472" y="62"/>
                  <a:pt x="2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6618969" y="864507"/>
            <a:ext cx="1556344" cy="251832"/>
          </a:xfrm>
          <a:custGeom>
            <a:avLst/>
            <a:gdLst/>
            <a:ahLst/>
            <a:cxnLst/>
            <a:rect l="l" t="t" r="r" b="b"/>
            <a:pathLst>
              <a:path w="48594" h="7863" extrusionOk="0">
                <a:moveTo>
                  <a:pt x="31211" y="0"/>
                </a:moveTo>
                <a:cubicBezTo>
                  <a:pt x="30961" y="0"/>
                  <a:pt x="30710" y="4"/>
                  <a:pt x="30457" y="13"/>
                </a:cubicBezTo>
                <a:cubicBezTo>
                  <a:pt x="28280" y="84"/>
                  <a:pt x="26166" y="539"/>
                  <a:pt x="24052" y="1012"/>
                </a:cubicBezTo>
                <a:cubicBezTo>
                  <a:pt x="16157" y="2778"/>
                  <a:pt x="8368" y="4964"/>
                  <a:pt x="696" y="7533"/>
                </a:cubicBezTo>
                <a:cubicBezTo>
                  <a:pt x="447" y="7613"/>
                  <a:pt x="197" y="7676"/>
                  <a:pt x="1" y="7863"/>
                </a:cubicBezTo>
                <a:lnTo>
                  <a:pt x="464" y="7836"/>
                </a:lnTo>
                <a:cubicBezTo>
                  <a:pt x="625" y="7738"/>
                  <a:pt x="812" y="7827"/>
                  <a:pt x="964" y="7729"/>
                </a:cubicBezTo>
                <a:cubicBezTo>
                  <a:pt x="1098" y="7711"/>
                  <a:pt x="1232" y="7702"/>
                  <a:pt x="1365" y="7685"/>
                </a:cubicBezTo>
                <a:cubicBezTo>
                  <a:pt x="5157" y="7051"/>
                  <a:pt x="8975" y="6561"/>
                  <a:pt x="12793" y="6132"/>
                </a:cubicBezTo>
                <a:cubicBezTo>
                  <a:pt x="16112" y="5767"/>
                  <a:pt x="19439" y="5472"/>
                  <a:pt x="22776" y="5240"/>
                </a:cubicBezTo>
                <a:cubicBezTo>
                  <a:pt x="27522" y="4901"/>
                  <a:pt x="32277" y="4687"/>
                  <a:pt x="37032" y="4687"/>
                </a:cubicBezTo>
                <a:cubicBezTo>
                  <a:pt x="41037" y="4687"/>
                  <a:pt x="44811" y="5615"/>
                  <a:pt x="48317" y="7586"/>
                </a:cubicBezTo>
                <a:cubicBezTo>
                  <a:pt x="48593" y="7310"/>
                  <a:pt x="48263" y="7221"/>
                  <a:pt x="48147" y="7114"/>
                </a:cubicBezTo>
                <a:cubicBezTo>
                  <a:pt x="46881" y="5945"/>
                  <a:pt x="45534" y="4901"/>
                  <a:pt x="44097" y="3965"/>
                </a:cubicBezTo>
                <a:cubicBezTo>
                  <a:pt x="40151" y="1416"/>
                  <a:pt x="35884" y="0"/>
                  <a:pt x="31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4" name="Google Shape;1254;p33"/>
          <p:cNvGrpSpPr/>
          <p:nvPr/>
        </p:nvGrpSpPr>
        <p:grpSpPr>
          <a:xfrm>
            <a:off x="7545963" y="4067752"/>
            <a:ext cx="884931" cy="536356"/>
            <a:chOff x="7867315" y="323427"/>
            <a:chExt cx="884931" cy="536356"/>
          </a:xfrm>
        </p:grpSpPr>
        <p:grpSp>
          <p:nvGrpSpPr>
            <p:cNvPr id="1255" name="Google Shape;1255;p33"/>
            <p:cNvGrpSpPr/>
            <p:nvPr/>
          </p:nvGrpSpPr>
          <p:grpSpPr>
            <a:xfrm flipH="1">
              <a:off x="7867315" y="323427"/>
              <a:ext cx="536838" cy="536356"/>
              <a:chOff x="3285550" y="1349075"/>
              <a:chExt cx="496475" cy="496075"/>
            </a:xfrm>
          </p:grpSpPr>
          <p:sp>
            <p:nvSpPr>
              <p:cNvPr id="1256" name="Google Shape;1256;p33"/>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3"/>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3"/>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3"/>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3"/>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3"/>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33"/>
            <p:cNvGrpSpPr/>
            <p:nvPr/>
          </p:nvGrpSpPr>
          <p:grpSpPr>
            <a:xfrm flipH="1">
              <a:off x="8215408" y="323427"/>
              <a:ext cx="536838" cy="536356"/>
              <a:chOff x="3285550" y="1349075"/>
              <a:chExt cx="496475" cy="496075"/>
            </a:xfrm>
          </p:grpSpPr>
          <p:sp>
            <p:nvSpPr>
              <p:cNvPr id="1273" name="Google Shape;1273;p33"/>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3"/>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3"/>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89" name="Google Shape;1289;p33"/>
          <p:cNvSpPr/>
          <p:nvPr/>
        </p:nvSpPr>
        <p:spPr>
          <a:xfrm>
            <a:off x="6417028" y="399675"/>
            <a:ext cx="279600" cy="279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5470025" y="4227225"/>
            <a:ext cx="377100" cy="377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1" name="Google Shape;1291;p33"/>
          <p:cNvGrpSpPr/>
          <p:nvPr/>
        </p:nvGrpSpPr>
        <p:grpSpPr>
          <a:xfrm rot="-3600263">
            <a:off x="4310430" y="3392718"/>
            <a:ext cx="350072" cy="697952"/>
            <a:chOff x="6299050" y="981775"/>
            <a:chExt cx="582600" cy="1161550"/>
          </a:xfrm>
        </p:grpSpPr>
        <p:sp>
          <p:nvSpPr>
            <p:cNvPr id="1292" name="Google Shape;1292;p33"/>
            <p:cNvSpPr/>
            <p:nvPr/>
          </p:nvSpPr>
          <p:spPr>
            <a:xfrm>
              <a:off x="6299050" y="1639325"/>
              <a:ext cx="582600" cy="504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3"/>
            <p:cNvSpPr/>
            <p:nvPr/>
          </p:nvSpPr>
          <p:spPr>
            <a:xfrm>
              <a:off x="6299050" y="98177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3"/>
            <p:cNvSpPr/>
            <p:nvPr/>
          </p:nvSpPr>
          <p:spPr>
            <a:xfrm>
              <a:off x="6299050" y="131142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33"/>
          <p:cNvSpPr/>
          <p:nvPr/>
        </p:nvSpPr>
        <p:spPr>
          <a:xfrm>
            <a:off x="4700650" y="4735030"/>
            <a:ext cx="4443527" cy="408223"/>
          </a:xfrm>
          <a:custGeom>
            <a:avLst/>
            <a:gdLst/>
            <a:ahLst/>
            <a:cxnLst/>
            <a:rect l="l" t="t" r="r" b="b"/>
            <a:pathLst>
              <a:path w="138741" h="12746" extrusionOk="0">
                <a:moveTo>
                  <a:pt x="137154" y="1"/>
                </a:moveTo>
                <a:cubicBezTo>
                  <a:pt x="135649" y="1"/>
                  <a:pt x="134156" y="160"/>
                  <a:pt x="132683" y="470"/>
                </a:cubicBezTo>
                <a:cubicBezTo>
                  <a:pt x="128107" y="1443"/>
                  <a:pt x="123548" y="2460"/>
                  <a:pt x="118936" y="3191"/>
                </a:cubicBezTo>
                <a:cubicBezTo>
                  <a:pt x="114841" y="3833"/>
                  <a:pt x="110738" y="4395"/>
                  <a:pt x="106625" y="4859"/>
                </a:cubicBezTo>
                <a:cubicBezTo>
                  <a:pt x="103065" y="5261"/>
                  <a:pt x="99497" y="5582"/>
                  <a:pt x="95929" y="5885"/>
                </a:cubicBezTo>
                <a:cubicBezTo>
                  <a:pt x="91584" y="6251"/>
                  <a:pt x="87240" y="6528"/>
                  <a:pt x="82886" y="6768"/>
                </a:cubicBezTo>
                <a:cubicBezTo>
                  <a:pt x="79228" y="6974"/>
                  <a:pt x="75562" y="7134"/>
                  <a:pt x="71904" y="7241"/>
                </a:cubicBezTo>
                <a:cubicBezTo>
                  <a:pt x="66935" y="7384"/>
                  <a:pt x="61957" y="7500"/>
                  <a:pt x="56979" y="7553"/>
                </a:cubicBezTo>
                <a:cubicBezTo>
                  <a:pt x="54263" y="7586"/>
                  <a:pt x="51545" y="7605"/>
                  <a:pt x="48827" y="7605"/>
                </a:cubicBezTo>
                <a:cubicBezTo>
                  <a:pt x="45555" y="7605"/>
                  <a:pt x="42282" y="7577"/>
                  <a:pt x="39012" y="7509"/>
                </a:cubicBezTo>
                <a:cubicBezTo>
                  <a:pt x="37892" y="7484"/>
                  <a:pt x="36771" y="7471"/>
                  <a:pt x="35651" y="7471"/>
                </a:cubicBezTo>
                <a:cubicBezTo>
                  <a:pt x="31636" y="7471"/>
                  <a:pt x="27625" y="7627"/>
                  <a:pt x="23615" y="7892"/>
                </a:cubicBezTo>
                <a:cubicBezTo>
                  <a:pt x="18860" y="8205"/>
                  <a:pt x="14140" y="8740"/>
                  <a:pt x="9475" y="9695"/>
                </a:cubicBezTo>
                <a:cubicBezTo>
                  <a:pt x="6513" y="10292"/>
                  <a:pt x="3596" y="11059"/>
                  <a:pt x="812" y="12273"/>
                </a:cubicBezTo>
                <a:cubicBezTo>
                  <a:pt x="527" y="12398"/>
                  <a:pt x="197" y="12451"/>
                  <a:pt x="1" y="12746"/>
                </a:cubicBezTo>
                <a:lnTo>
                  <a:pt x="138741" y="12746"/>
                </a:lnTo>
                <a:lnTo>
                  <a:pt x="138741" y="60"/>
                </a:lnTo>
                <a:cubicBezTo>
                  <a:pt x="138210" y="20"/>
                  <a:pt x="137681" y="1"/>
                  <a:pt x="137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8767310" y="2160916"/>
            <a:ext cx="206001" cy="996600"/>
          </a:xfrm>
          <a:custGeom>
            <a:avLst/>
            <a:gdLst/>
            <a:ahLst/>
            <a:cxnLst/>
            <a:rect l="l" t="t" r="r" b="b"/>
            <a:pathLst>
              <a:path w="6432" h="31117" extrusionOk="0">
                <a:moveTo>
                  <a:pt x="98" y="0"/>
                </a:moveTo>
                <a:cubicBezTo>
                  <a:pt x="89" y="18"/>
                  <a:pt x="71" y="72"/>
                  <a:pt x="71" y="72"/>
                </a:cubicBezTo>
                <a:cubicBezTo>
                  <a:pt x="153" y="101"/>
                  <a:pt x="0" y="149"/>
                  <a:pt x="8" y="149"/>
                </a:cubicBezTo>
                <a:cubicBezTo>
                  <a:pt x="9" y="149"/>
                  <a:pt x="18" y="147"/>
                  <a:pt x="36" y="143"/>
                </a:cubicBezTo>
                <a:cubicBezTo>
                  <a:pt x="865" y="4122"/>
                  <a:pt x="1525" y="8127"/>
                  <a:pt x="2016" y="12159"/>
                </a:cubicBezTo>
                <a:cubicBezTo>
                  <a:pt x="2533" y="16352"/>
                  <a:pt x="2872" y="20563"/>
                  <a:pt x="3069" y="24783"/>
                </a:cubicBezTo>
                <a:cubicBezTo>
                  <a:pt x="3167" y="26888"/>
                  <a:pt x="3211" y="29002"/>
                  <a:pt x="3274" y="31117"/>
                </a:cubicBezTo>
                <a:cubicBezTo>
                  <a:pt x="3488" y="30992"/>
                  <a:pt x="3622" y="30787"/>
                  <a:pt x="3765" y="30599"/>
                </a:cubicBezTo>
                <a:cubicBezTo>
                  <a:pt x="5781" y="27860"/>
                  <a:pt x="6432" y="24783"/>
                  <a:pt x="5888" y="21482"/>
                </a:cubicBezTo>
                <a:cubicBezTo>
                  <a:pt x="5272" y="17762"/>
                  <a:pt x="4327" y="14113"/>
                  <a:pt x="3363" y="10473"/>
                </a:cubicBezTo>
                <a:cubicBezTo>
                  <a:pt x="2489" y="7146"/>
                  <a:pt x="1508" y="3845"/>
                  <a:pt x="401" y="589"/>
                </a:cubicBezTo>
                <a:cubicBezTo>
                  <a:pt x="330" y="375"/>
                  <a:pt x="321" y="134"/>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8763563" y="2139746"/>
            <a:ext cx="5188" cy="9768"/>
          </a:xfrm>
          <a:custGeom>
            <a:avLst/>
            <a:gdLst/>
            <a:ahLst/>
            <a:cxnLst/>
            <a:rect l="l" t="t" r="r" b="b"/>
            <a:pathLst>
              <a:path w="162" h="305" extrusionOk="0">
                <a:moveTo>
                  <a:pt x="1" y="1"/>
                </a:moveTo>
                <a:lnTo>
                  <a:pt x="1" y="1"/>
                </a:lnTo>
                <a:cubicBezTo>
                  <a:pt x="10" y="99"/>
                  <a:pt x="19" y="197"/>
                  <a:pt x="28" y="304"/>
                </a:cubicBezTo>
                <a:cubicBezTo>
                  <a:pt x="161" y="188"/>
                  <a:pt x="63" y="99"/>
                  <a:pt x="1" y="1"/>
                </a:cubicBezTo>
                <a:close/>
              </a:path>
            </a:pathLst>
          </a:custGeom>
          <a:solidFill>
            <a:srgbClr val="6D3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4914369" y="2170620"/>
            <a:ext cx="8615" cy="118598"/>
          </a:xfrm>
          <a:custGeom>
            <a:avLst/>
            <a:gdLst/>
            <a:ahLst/>
            <a:cxnLst/>
            <a:rect l="l" t="t" r="r" b="b"/>
            <a:pathLst>
              <a:path w="269" h="3703" extrusionOk="0">
                <a:moveTo>
                  <a:pt x="99" y="0"/>
                </a:moveTo>
                <a:cubicBezTo>
                  <a:pt x="45" y="1232"/>
                  <a:pt x="1" y="2472"/>
                  <a:pt x="206" y="3703"/>
                </a:cubicBezTo>
                <a:cubicBezTo>
                  <a:pt x="268" y="2463"/>
                  <a:pt x="268" y="1232"/>
                  <a:pt x="99" y="0"/>
                </a:cubicBezTo>
                <a:close/>
              </a:path>
            </a:pathLst>
          </a:custGeom>
          <a:solidFill>
            <a:srgbClr val="C4B0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6633830" y="1111087"/>
            <a:ext cx="16014" cy="5253"/>
          </a:xfrm>
          <a:custGeom>
            <a:avLst/>
            <a:gdLst/>
            <a:ahLst/>
            <a:cxnLst/>
            <a:rect l="l" t="t" r="r" b="b"/>
            <a:pathLst>
              <a:path w="500" h="164" extrusionOk="0">
                <a:moveTo>
                  <a:pt x="329" y="0"/>
                </a:moveTo>
                <a:cubicBezTo>
                  <a:pt x="211" y="0"/>
                  <a:pt x="104" y="46"/>
                  <a:pt x="0" y="137"/>
                </a:cubicBezTo>
                <a:cubicBezTo>
                  <a:pt x="57" y="155"/>
                  <a:pt x="111" y="164"/>
                  <a:pt x="162" y="164"/>
                </a:cubicBezTo>
                <a:cubicBezTo>
                  <a:pt x="288" y="164"/>
                  <a:pt x="398" y="113"/>
                  <a:pt x="500" y="30"/>
                </a:cubicBezTo>
                <a:cubicBezTo>
                  <a:pt x="440" y="10"/>
                  <a:pt x="383" y="0"/>
                  <a:pt x="329" y="0"/>
                </a:cubicBezTo>
                <a:close/>
              </a:path>
            </a:pathLst>
          </a:custGeom>
          <a:solidFill>
            <a:srgbClr val="C4B0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3"/>
          <p:cNvSpPr txBox="1">
            <a:spLocks noGrp="1"/>
          </p:cNvSpPr>
          <p:nvPr>
            <p:ph type="title"/>
          </p:nvPr>
        </p:nvSpPr>
        <p:spPr>
          <a:xfrm>
            <a:off x="720000" y="2411738"/>
            <a:ext cx="2798700" cy="8418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ro-RO" sz="2800" dirty="0"/>
              <a:t>SCOPUL PROIECTULUI</a:t>
            </a:r>
            <a:endParaRPr sz="2800" dirty="0"/>
          </a:p>
        </p:txBody>
      </p:sp>
      <p:sp>
        <p:nvSpPr>
          <p:cNvPr id="1301" name="Google Shape;1301;p33"/>
          <p:cNvSpPr txBox="1">
            <a:spLocks noGrp="1"/>
          </p:cNvSpPr>
          <p:nvPr>
            <p:ph type="title" idx="2"/>
          </p:nvPr>
        </p:nvSpPr>
        <p:spPr>
          <a:xfrm>
            <a:off x="1662150" y="1244538"/>
            <a:ext cx="914400" cy="1062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01</a:t>
            </a:r>
            <a:endParaRPr/>
          </a:p>
        </p:txBody>
      </p:sp>
      <p:grpSp>
        <p:nvGrpSpPr>
          <p:cNvPr id="1303" name="Google Shape;1303;p33"/>
          <p:cNvGrpSpPr/>
          <p:nvPr/>
        </p:nvGrpSpPr>
        <p:grpSpPr>
          <a:xfrm>
            <a:off x="4214808" y="539457"/>
            <a:ext cx="541307" cy="540920"/>
            <a:chOff x="3285550" y="1349075"/>
            <a:chExt cx="496475" cy="496075"/>
          </a:xfrm>
        </p:grpSpPr>
        <p:sp>
          <p:nvSpPr>
            <p:cNvPr id="1304" name="Google Shape;1304;p33"/>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3"/>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3"/>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3"/>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3"/>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3"/>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3"/>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3"/>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3"/>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3"/>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3"/>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3"/>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3"/>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3"/>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pic>
        <p:nvPicPr>
          <p:cNvPr id="1175" name="Google Shape;1175;p31"/>
          <p:cNvPicPr preferRelativeResize="0"/>
          <p:nvPr/>
        </p:nvPicPr>
        <p:blipFill rotWithShape="1">
          <a:blip r:embed="rId3">
            <a:alphaModFix/>
          </a:blip>
          <a:srcRect l="9774" r="9774"/>
          <a:stretch/>
        </p:blipFill>
        <p:spPr>
          <a:xfrm>
            <a:off x="4769900" y="0"/>
            <a:ext cx="4374101" cy="3058298"/>
          </a:xfrm>
          <a:prstGeom prst="rect">
            <a:avLst/>
          </a:prstGeom>
          <a:noFill/>
          <a:ln>
            <a:noFill/>
          </a:ln>
        </p:spPr>
      </p:pic>
      <p:grpSp>
        <p:nvGrpSpPr>
          <p:cNvPr id="1176" name="Google Shape;1176;p31"/>
          <p:cNvGrpSpPr/>
          <p:nvPr/>
        </p:nvGrpSpPr>
        <p:grpSpPr>
          <a:xfrm flipH="1">
            <a:off x="4709226" y="-2"/>
            <a:ext cx="4434784" cy="5170963"/>
            <a:chOff x="238125" y="854150"/>
            <a:chExt cx="3546125" cy="4010675"/>
          </a:xfrm>
        </p:grpSpPr>
        <p:sp>
          <p:nvSpPr>
            <p:cNvPr id="1177" name="Google Shape;1177;p31"/>
            <p:cNvSpPr/>
            <p:nvPr/>
          </p:nvSpPr>
          <p:spPr>
            <a:xfrm>
              <a:off x="242125" y="2749200"/>
              <a:ext cx="276800" cy="378425"/>
            </a:xfrm>
            <a:custGeom>
              <a:avLst/>
              <a:gdLst/>
              <a:ahLst/>
              <a:cxnLst/>
              <a:rect l="l" t="t" r="r" b="b"/>
              <a:pathLst>
                <a:path w="11072" h="15137" extrusionOk="0">
                  <a:moveTo>
                    <a:pt x="1" y="0"/>
                  </a:moveTo>
                  <a:lnTo>
                    <a:pt x="1" y="11241"/>
                  </a:lnTo>
                  <a:cubicBezTo>
                    <a:pt x="6" y="11241"/>
                    <a:pt x="11" y="11241"/>
                    <a:pt x="17" y="11241"/>
                  </a:cubicBezTo>
                  <a:cubicBezTo>
                    <a:pt x="380" y="11241"/>
                    <a:pt x="557" y="11538"/>
                    <a:pt x="795" y="11731"/>
                  </a:cubicBezTo>
                  <a:cubicBezTo>
                    <a:pt x="3560" y="13935"/>
                    <a:pt x="6700" y="15095"/>
                    <a:pt x="10251" y="15113"/>
                  </a:cubicBezTo>
                  <a:cubicBezTo>
                    <a:pt x="10377" y="15113"/>
                    <a:pt x="10511" y="15137"/>
                    <a:pt x="10641" y="15137"/>
                  </a:cubicBezTo>
                  <a:cubicBezTo>
                    <a:pt x="10796" y="15137"/>
                    <a:pt x="10945" y="15102"/>
                    <a:pt x="11072" y="14952"/>
                  </a:cubicBezTo>
                  <a:cubicBezTo>
                    <a:pt x="9234" y="13676"/>
                    <a:pt x="7673" y="12106"/>
                    <a:pt x="6272" y="10367"/>
                  </a:cubicBezTo>
                  <a:cubicBezTo>
                    <a:pt x="3926" y="7458"/>
                    <a:pt x="2124" y="4229"/>
                    <a:pt x="545" y="857"/>
                  </a:cubicBezTo>
                  <a:cubicBezTo>
                    <a:pt x="402" y="545"/>
                    <a:pt x="357" y="17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1254000" y="2950150"/>
              <a:ext cx="2158925" cy="392575"/>
            </a:xfrm>
            <a:custGeom>
              <a:avLst/>
              <a:gdLst/>
              <a:ahLst/>
              <a:cxnLst/>
              <a:rect l="l" t="t" r="r" b="b"/>
              <a:pathLst>
                <a:path w="86357" h="15703" extrusionOk="0">
                  <a:moveTo>
                    <a:pt x="86240" y="0"/>
                  </a:moveTo>
                  <a:cubicBezTo>
                    <a:pt x="85500" y="482"/>
                    <a:pt x="84724" y="910"/>
                    <a:pt x="83930" y="1294"/>
                  </a:cubicBezTo>
                  <a:cubicBezTo>
                    <a:pt x="80923" y="2721"/>
                    <a:pt x="77721" y="3435"/>
                    <a:pt x="74446" y="3818"/>
                  </a:cubicBezTo>
                  <a:cubicBezTo>
                    <a:pt x="72021" y="4110"/>
                    <a:pt x="69592" y="4215"/>
                    <a:pt x="67164" y="4215"/>
                  </a:cubicBezTo>
                  <a:cubicBezTo>
                    <a:pt x="65582" y="4215"/>
                    <a:pt x="64001" y="4171"/>
                    <a:pt x="62421" y="4104"/>
                  </a:cubicBezTo>
                  <a:cubicBezTo>
                    <a:pt x="57711" y="3899"/>
                    <a:pt x="53027" y="3479"/>
                    <a:pt x="48335" y="3087"/>
                  </a:cubicBezTo>
                  <a:cubicBezTo>
                    <a:pt x="43535" y="2676"/>
                    <a:pt x="38736" y="2275"/>
                    <a:pt x="33927" y="2034"/>
                  </a:cubicBezTo>
                  <a:cubicBezTo>
                    <a:pt x="30641" y="1865"/>
                    <a:pt x="27358" y="1760"/>
                    <a:pt x="24074" y="1760"/>
                  </a:cubicBezTo>
                  <a:cubicBezTo>
                    <a:pt x="22170" y="1760"/>
                    <a:pt x="20265" y="1795"/>
                    <a:pt x="18360" y="1874"/>
                  </a:cubicBezTo>
                  <a:cubicBezTo>
                    <a:pt x="12169" y="2123"/>
                    <a:pt x="6049" y="2846"/>
                    <a:pt x="0" y="4184"/>
                  </a:cubicBezTo>
                  <a:cubicBezTo>
                    <a:pt x="70" y="4429"/>
                    <a:pt x="232" y="4464"/>
                    <a:pt x="403" y="4464"/>
                  </a:cubicBezTo>
                  <a:cubicBezTo>
                    <a:pt x="472" y="4464"/>
                    <a:pt x="542" y="4459"/>
                    <a:pt x="608" y="4459"/>
                  </a:cubicBezTo>
                  <a:cubicBezTo>
                    <a:pt x="629" y="4459"/>
                    <a:pt x="650" y="4459"/>
                    <a:pt x="669" y="4461"/>
                  </a:cubicBezTo>
                  <a:cubicBezTo>
                    <a:pt x="3845" y="4630"/>
                    <a:pt x="7012" y="4987"/>
                    <a:pt x="10161" y="5415"/>
                  </a:cubicBezTo>
                  <a:cubicBezTo>
                    <a:pt x="15327" y="6120"/>
                    <a:pt x="20430" y="7137"/>
                    <a:pt x="25515" y="8279"/>
                  </a:cubicBezTo>
                  <a:cubicBezTo>
                    <a:pt x="32000" y="9724"/>
                    <a:pt x="38423" y="11428"/>
                    <a:pt x="44900" y="12918"/>
                  </a:cubicBezTo>
                  <a:cubicBezTo>
                    <a:pt x="50395" y="14176"/>
                    <a:pt x="55909" y="15318"/>
                    <a:pt x="61564" y="15639"/>
                  </a:cubicBezTo>
                  <a:cubicBezTo>
                    <a:pt x="62320" y="15680"/>
                    <a:pt x="63074" y="15703"/>
                    <a:pt x="63827" y="15703"/>
                  </a:cubicBezTo>
                  <a:cubicBezTo>
                    <a:pt x="65987" y="15703"/>
                    <a:pt x="68132" y="15518"/>
                    <a:pt x="70263" y="15068"/>
                  </a:cubicBezTo>
                  <a:cubicBezTo>
                    <a:pt x="73804" y="14301"/>
                    <a:pt x="76971" y="12775"/>
                    <a:pt x="79594" y="10206"/>
                  </a:cubicBezTo>
                  <a:cubicBezTo>
                    <a:pt x="82502" y="7351"/>
                    <a:pt x="84420" y="3836"/>
                    <a:pt x="86285" y="277"/>
                  </a:cubicBezTo>
                  <a:cubicBezTo>
                    <a:pt x="86338" y="179"/>
                    <a:pt x="86356" y="72"/>
                    <a:pt x="86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238125" y="854150"/>
              <a:ext cx="3546125" cy="4010675"/>
            </a:xfrm>
            <a:custGeom>
              <a:avLst/>
              <a:gdLst/>
              <a:ahLst/>
              <a:cxnLst/>
              <a:rect l="l" t="t" r="r" b="b"/>
              <a:pathLst>
                <a:path w="141845" h="160427" extrusionOk="0">
                  <a:moveTo>
                    <a:pt x="137232" y="1"/>
                  </a:moveTo>
                  <a:lnTo>
                    <a:pt x="137232" y="10"/>
                  </a:lnTo>
                  <a:lnTo>
                    <a:pt x="77560" y="10"/>
                  </a:lnTo>
                  <a:cubicBezTo>
                    <a:pt x="78594" y="402"/>
                    <a:pt x="79692" y="456"/>
                    <a:pt x="80762" y="634"/>
                  </a:cubicBezTo>
                  <a:cubicBezTo>
                    <a:pt x="83055" y="1018"/>
                    <a:pt x="85357" y="1357"/>
                    <a:pt x="87658" y="1687"/>
                  </a:cubicBezTo>
                  <a:cubicBezTo>
                    <a:pt x="89612" y="1954"/>
                    <a:pt x="91575" y="2177"/>
                    <a:pt x="93537" y="2427"/>
                  </a:cubicBezTo>
                  <a:cubicBezTo>
                    <a:pt x="95714" y="2704"/>
                    <a:pt x="97900" y="2873"/>
                    <a:pt x="100085" y="2998"/>
                  </a:cubicBezTo>
                  <a:cubicBezTo>
                    <a:pt x="101477" y="3078"/>
                    <a:pt x="102869" y="3052"/>
                    <a:pt x="104260" y="3087"/>
                  </a:cubicBezTo>
                  <a:cubicBezTo>
                    <a:pt x="107668" y="3168"/>
                    <a:pt x="111013" y="3640"/>
                    <a:pt x="114261" y="4729"/>
                  </a:cubicBezTo>
                  <a:cubicBezTo>
                    <a:pt x="119836" y="6584"/>
                    <a:pt x="124458" y="9849"/>
                    <a:pt x="128276" y="14274"/>
                  </a:cubicBezTo>
                  <a:cubicBezTo>
                    <a:pt x="132370" y="19038"/>
                    <a:pt x="135100" y="24533"/>
                    <a:pt x="136947" y="30493"/>
                  </a:cubicBezTo>
                  <a:cubicBezTo>
                    <a:pt x="137964" y="33740"/>
                    <a:pt x="138624" y="37058"/>
                    <a:pt x="139088" y="40431"/>
                  </a:cubicBezTo>
                  <a:cubicBezTo>
                    <a:pt x="139463" y="43187"/>
                    <a:pt x="139614" y="45971"/>
                    <a:pt x="139614" y="48745"/>
                  </a:cubicBezTo>
                  <a:cubicBezTo>
                    <a:pt x="139614" y="51064"/>
                    <a:pt x="139516" y="53393"/>
                    <a:pt x="139266" y="55712"/>
                  </a:cubicBezTo>
                  <a:cubicBezTo>
                    <a:pt x="138785" y="60191"/>
                    <a:pt x="137893" y="64571"/>
                    <a:pt x="136501" y="68853"/>
                  </a:cubicBezTo>
                  <a:cubicBezTo>
                    <a:pt x="135716" y="71270"/>
                    <a:pt x="134779" y="73626"/>
                    <a:pt x="133682" y="75918"/>
                  </a:cubicBezTo>
                  <a:cubicBezTo>
                    <a:pt x="132130" y="79174"/>
                    <a:pt x="129917" y="81860"/>
                    <a:pt x="126875" y="83840"/>
                  </a:cubicBezTo>
                  <a:cubicBezTo>
                    <a:pt x="126777" y="84081"/>
                    <a:pt x="126634" y="84268"/>
                    <a:pt x="126474" y="84438"/>
                  </a:cubicBezTo>
                  <a:cubicBezTo>
                    <a:pt x="125109" y="86597"/>
                    <a:pt x="123904" y="88872"/>
                    <a:pt x="122415" y="90959"/>
                  </a:cubicBezTo>
                  <a:cubicBezTo>
                    <a:pt x="119774" y="94688"/>
                    <a:pt x="116259" y="97141"/>
                    <a:pt x="111834" y="98283"/>
                  </a:cubicBezTo>
                  <a:cubicBezTo>
                    <a:pt x="109417" y="98908"/>
                    <a:pt x="106974" y="99197"/>
                    <a:pt x="104493" y="99197"/>
                  </a:cubicBezTo>
                  <a:cubicBezTo>
                    <a:pt x="103714" y="99197"/>
                    <a:pt x="102932" y="99168"/>
                    <a:pt x="102146" y="99113"/>
                  </a:cubicBezTo>
                  <a:cubicBezTo>
                    <a:pt x="99853" y="98943"/>
                    <a:pt x="97578" y="98711"/>
                    <a:pt x="95312" y="98355"/>
                  </a:cubicBezTo>
                  <a:cubicBezTo>
                    <a:pt x="90843" y="97659"/>
                    <a:pt x="86454" y="96633"/>
                    <a:pt x="82065" y="95571"/>
                  </a:cubicBezTo>
                  <a:cubicBezTo>
                    <a:pt x="74196" y="93662"/>
                    <a:pt x="66373" y="91601"/>
                    <a:pt x="58397" y="90147"/>
                  </a:cubicBezTo>
                  <a:cubicBezTo>
                    <a:pt x="52937" y="89157"/>
                    <a:pt x="47460" y="88176"/>
                    <a:pt x="41884" y="88095"/>
                  </a:cubicBezTo>
                  <a:cubicBezTo>
                    <a:pt x="41712" y="88122"/>
                    <a:pt x="41537" y="88139"/>
                    <a:pt x="41362" y="88139"/>
                  </a:cubicBezTo>
                  <a:cubicBezTo>
                    <a:pt x="41121" y="88139"/>
                    <a:pt x="40878" y="88107"/>
                    <a:pt x="40635" y="88024"/>
                  </a:cubicBezTo>
                  <a:cubicBezTo>
                    <a:pt x="39449" y="88319"/>
                    <a:pt x="38262" y="88604"/>
                    <a:pt x="37076" y="88916"/>
                  </a:cubicBezTo>
                  <a:cubicBezTo>
                    <a:pt x="33820" y="89790"/>
                    <a:pt x="30644" y="90879"/>
                    <a:pt x="27530" y="92163"/>
                  </a:cubicBezTo>
                  <a:cubicBezTo>
                    <a:pt x="25282" y="93091"/>
                    <a:pt x="22954" y="93680"/>
                    <a:pt x="20527" y="93725"/>
                  </a:cubicBezTo>
                  <a:cubicBezTo>
                    <a:pt x="20437" y="93726"/>
                    <a:pt x="20347" y="93727"/>
                    <a:pt x="20257" y="93727"/>
                  </a:cubicBezTo>
                  <a:cubicBezTo>
                    <a:pt x="17716" y="93727"/>
                    <a:pt x="15309" y="93119"/>
                    <a:pt x="13060" y="91896"/>
                  </a:cubicBezTo>
                  <a:cubicBezTo>
                    <a:pt x="12427" y="91548"/>
                    <a:pt x="11820" y="91164"/>
                    <a:pt x="11232" y="90754"/>
                  </a:cubicBezTo>
                  <a:cubicBezTo>
                    <a:pt x="10955" y="90754"/>
                    <a:pt x="10714" y="90692"/>
                    <a:pt x="10500" y="90593"/>
                  </a:cubicBezTo>
                  <a:cubicBezTo>
                    <a:pt x="9064" y="90593"/>
                    <a:pt x="7663" y="90344"/>
                    <a:pt x="6280" y="89951"/>
                  </a:cubicBezTo>
                  <a:cubicBezTo>
                    <a:pt x="4487" y="89443"/>
                    <a:pt x="2899" y="88550"/>
                    <a:pt x="1418" y="87435"/>
                  </a:cubicBezTo>
                  <a:cubicBezTo>
                    <a:pt x="1156" y="87234"/>
                    <a:pt x="894" y="86931"/>
                    <a:pt x="541" y="86931"/>
                  </a:cubicBezTo>
                  <a:cubicBezTo>
                    <a:pt x="425" y="86931"/>
                    <a:pt x="299" y="86964"/>
                    <a:pt x="161" y="87043"/>
                  </a:cubicBezTo>
                  <a:lnTo>
                    <a:pt x="161" y="144075"/>
                  </a:lnTo>
                  <a:lnTo>
                    <a:pt x="0" y="144075"/>
                  </a:lnTo>
                  <a:lnTo>
                    <a:pt x="0" y="160427"/>
                  </a:lnTo>
                  <a:lnTo>
                    <a:pt x="141845" y="160427"/>
                  </a:lnTo>
                  <a:lnTo>
                    <a:pt x="1418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0" name="Google Shape;1180;p31"/>
          <p:cNvSpPr/>
          <p:nvPr/>
        </p:nvSpPr>
        <p:spPr>
          <a:xfrm flipH="1">
            <a:off x="2853684" y="4928388"/>
            <a:ext cx="6285183" cy="215274"/>
          </a:xfrm>
          <a:custGeom>
            <a:avLst/>
            <a:gdLst/>
            <a:ahLst/>
            <a:cxnLst/>
            <a:rect l="l" t="t" r="r" b="b"/>
            <a:pathLst>
              <a:path w="196228" h="6721" extrusionOk="0">
                <a:moveTo>
                  <a:pt x="30642" y="1"/>
                </a:moveTo>
                <a:cubicBezTo>
                  <a:pt x="30545" y="1"/>
                  <a:pt x="30447" y="2"/>
                  <a:pt x="30350" y="3"/>
                </a:cubicBezTo>
                <a:cubicBezTo>
                  <a:pt x="25024" y="83"/>
                  <a:pt x="19716" y="351"/>
                  <a:pt x="14435" y="1082"/>
                </a:cubicBezTo>
                <a:cubicBezTo>
                  <a:pt x="10590" y="1609"/>
                  <a:pt x="6798" y="2358"/>
                  <a:pt x="3069" y="3402"/>
                </a:cubicBezTo>
                <a:cubicBezTo>
                  <a:pt x="2043" y="3696"/>
                  <a:pt x="1053" y="4116"/>
                  <a:pt x="1" y="4312"/>
                </a:cubicBezTo>
                <a:lnTo>
                  <a:pt x="1" y="6721"/>
                </a:lnTo>
                <a:lnTo>
                  <a:pt x="196228" y="6721"/>
                </a:lnTo>
                <a:cubicBezTo>
                  <a:pt x="195309" y="6221"/>
                  <a:pt x="194274" y="6043"/>
                  <a:pt x="193275" y="5775"/>
                </a:cubicBezTo>
                <a:cubicBezTo>
                  <a:pt x="184818" y="3464"/>
                  <a:pt x="176173" y="2251"/>
                  <a:pt x="167449" y="1600"/>
                </a:cubicBezTo>
                <a:cubicBezTo>
                  <a:pt x="163470" y="1305"/>
                  <a:pt x="159491" y="1181"/>
                  <a:pt x="155503" y="1163"/>
                </a:cubicBezTo>
                <a:cubicBezTo>
                  <a:pt x="155282" y="1162"/>
                  <a:pt x="155060" y="1162"/>
                  <a:pt x="154839" y="1162"/>
                </a:cubicBezTo>
                <a:cubicBezTo>
                  <a:pt x="149066" y="1162"/>
                  <a:pt x="143301" y="1386"/>
                  <a:pt x="137545" y="1859"/>
                </a:cubicBezTo>
                <a:cubicBezTo>
                  <a:pt x="134485" y="2108"/>
                  <a:pt x="131425" y="2376"/>
                  <a:pt x="128374" y="2760"/>
                </a:cubicBezTo>
                <a:cubicBezTo>
                  <a:pt x="124494" y="3241"/>
                  <a:pt x="120622" y="3687"/>
                  <a:pt x="116724" y="3955"/>
                </a:cubicBezTo>
                <a:cubicBezTo>
                  <a:pt x="112352" y="4249"/>
                  <a:pt x="107963" y="4392"/>
                  <a:pt x="103574" y="4455"/>
                </a:cubicBezTo>
                <a:cubicBezTo>
                  <a:pt x="102411" y="4470"/>
                  <a:pt x="101247" y="4477"/>
                  <a:pt x="100083" y="4477"/>
                </a:cubicBezTo>
                <a:cubicBezTo>
                  <a:pt x="94536" y="4477"/>
                  <a:pt x="88984" y="4315"/>
                  <a:pt x="83439" y="4116"/>
                </a:cubicBezTo>
                <a:cubicBezTo>
                  <a:pt x="81137" y="4026"/>
                  <a:pt x="78845" y="3910"/>
                  <a:pt x="76552" y="3777"/>
                </a:cubicBezTo>
                <a:cubicBezTo>
                  <a:pt x="73394" y="3598"/>
                  <a:pt x="70254" y="3384"/>
                  <a:pt x="67105" y="3179"/>
                </a:cubicBezTo>
                <a:cubicBezTo>
                  <a:pt x="65445" y="3063"/>
                  <a:pt x="63795" y="2938"/>
                  <a:pt x="62145" y="2804"/>
                </a:cubicBezTo>
                <a:cubicBezTo>
                  <a:pt x="59825" y="2617"/>
                  <a:pt x="57506" y="2421"/>
                  <a:pt x="55186" y="2224"/>
                </a:cubicBezTo>
                <a:cubicBezTo>
                  <a:pt x="53161" y="2046"/>
                  <a:pt x="51136" y="1867"/>
                  <a:pt x="49120" y="1680"/>
                </a:cubicBezTo>
                <a:cubicBezTo>
                  <a:pt x="46586" y="1439"/>
                  <a:pt x="44062" y="1189"/>
                  <a:pt x="41537" y="940"/>
                </a:cubicBezTo>
                <a:cubicBezTo>
                  <a:pt x="39619" y="752"/>
                  <a:pt x="37710" y="547"/>
                  <a:pt x="35792" y="378"/>
                </a:cubicBezTo>
                <a:cubicBezTo>
                  <a:pt x="34078" y="217"/>
                  <a:pt x="32364" y="1"/>
                  <a:pt x="30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1" name="Google Shape;1181;p31"/>
          <p:cNvGrpSpPr/>
          <p:nvPr/>
        </p:nvGrpSpPr>
        <p:grpSpPr>
          <a:xfrm rot="-3600030">
            <a:off x="5143642" y="3542102"/>
            <a:ext cx="473195" cy="943425"/>
            <a:chOff x="6299050" y="981775"/>
            <a:chExt cx="582600" cy="1161550"/>
          </a:xfrm>
        </p:grpSpPr>
        <p:sp>
          <p:nvSpPr>
            <p:cNvPr id="1182" name="Google Shape;1182;p31"/>
            <p:cNvSpPr/>
            <p:nvPr/>
          </p:nvSpPr>
          <p:spPr>
            <a:xfrm>
              <a:off x="6299050" y="1639325"/>
              <a:ext cx="582600" cy="504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6299050" y="98177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1"/>
            <p:cNvSpPr/>
            <p:nvPr/>
          </p:nvSpPr>
          <p:spPr>
            <a:xfrm>
              <a:off x="6299050" y="131142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31"/>
          <p:cNvGrpSpPr/>
          <p:nvPr/>
        </p:nvGrpSpPr>
        <p:grpSpPr>
          <a:xfrm>
            <a:off x="8182226" y="3472011"/>
            <a:ext cx="714229" cy="713653"/>
            <a:chOff x="3285550" y="1349075"/>
            <a:chExt cx="496475" cy="496075"/>
          </a:xfrm>
        </p:grpSpPr>
        <p:sp>
          <p:nvSpPr>
            <p:cNvPr id="1186" name="Google Shape;1186;p31"/>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1"/>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1"/>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1"/>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1"/>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1"/>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1"/>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1"/>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1"/>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1"/>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1"/>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1"/>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1"/>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1"/>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1"/>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1"/>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31"/>
          <p:cNvSpPr/>
          <p:nvPr/>
        </p:nvSpPr>
        <p:spPr>
          <a:xfrm>
            <a:off x="7093975" y="3932725"/>
            <a:ext cx="282900" cy="282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1"/>
          <p:cNvSpPr txBox="1">
            <a:spLocks noGrp="1"/>
          </p:cNvSpPr>
          <p:nvPr>
            <p:ph type="title"/>
          </p:nvPr>
        </p:nvSpPr>
        <p:spPr>
          <a:xfrm>
            <a:off x="594599" y="546622"/>
            <a:ext cx="3709200"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sz="3600" dirty="0"/>
              <a:t>SCOPUL PROIECUTLUI</a:t>
            </a:r>
            <a:endParaRPr sz="3600" dirty="0"/>
          </a:p>
        </p:txBody>
      </p:sp>
      <p:sp>
        <p:nvSpPr>
          <p:cNvPr id="1204" name="Google Shape;1204;p31"/>
          <p:cNvSpPr txBox="1">
            <a:spLocks noGrp="1"/>
          </p:cNvSpPr>
          <p:nvPr>
            <p:ph type="subTitle" idx="1"/>
          </p:nvPr>
        </p:nvSpPr>
        <p:spPr>
          <a:xfrm>
            <a:off x="340825" y="1483034"/>
            <a:ext cx="4609695" cy="2867656"/>
          </a:xfrm>
          <a:prstGeom prst="rect">
            <a:avLst/>
          </a:prstGeom>
        </p:spPr>
        <p:txBody>
          <a:bodyPr spcFirstLastPara="1" wrap="square" lIns="0" tIns="0" rIns="0" bIns="0" anchor="ctr" anchorCtr="0">
            <a:noAutofit/>
          </a:bodyPr>
          <a:lstStyle/>
          <a:p>
            <a:pPr marL="0" indent="0" algn="just"/>
            <a:r>
              <a:rPr lang="ro-RO" sz="1600" b="1" i="0" dirty="0">
                <a:solidFill>
                  <a:srgbClr val="000000"/>
                </a:solidFill>
                <a:effectLst/>
                <a:latin typeface="-apple-system"/>
              </a:rPr>
              <a:t>Bibliotecile clasice, cu mii de volume publicate în diverse ediții, înșirate pe rafturi, puse pe domenii, autori sau specializări, pierd tot mai mult teren în fața valului de filme, conținut digital/online, e-</a:t>
            </a:r>
            <a:r>
              <a:rPr lang="ro-RO" sz="1600" b="1" i="0" dirty="0" err="1">
                <a:solidFill>
                  <a:srgbClr val="000000"/>
                </a:solidFill>
                <a:effectLst/>
                <a:latin typeface="-apple-system"/>
              </a:rPr>
              <a:t>book</a:t>
            </a:r>
            <a:r>
              <a:rPr lang="ro-RO" sz="1600" b="1" i="0" dirty="0">
                <a:solidFill>
                  <a:srgbClr val="000000"/>
                </a:solidFill>
                <a:effectLst/>
                <a:latin typeface="-apple-system"/>
              </a:rPr>
              <a:t>-uri. În 2017, mai erau 9.594 de biblioteci publice și private, naționale, județene, comunale, </a:t>
            </a:r>
            <a:r>
              <a:rPr lang="ro-RO" sz="1600" b="1" i="0" dirty="0" err="1">
                <a:solidFill>
                  <a:srgbClr val="000000"/>
                </a:solidFill>
                <a:effectLst/>
                <a:latin typeface="-apple-system"/>
              </a:rPr>
              <a:t>orașenești</a:t>
            </a:r>
            <a:r>
              <a:rPr lang="ro-RO" sz="1600" b="1" i="0" dirty="0">
                <a:solidFill>
                  <a:srgbClr val="000000"/>
                </a:solidFill>
                <a:effectLst/>
                <a:latin typeface="-apple-system"/>
              </a:rPr>
              <a:t>, specializate sau școlare, arată </a:t>
            </a:r>
            <a:r>
              <a:rPr lang="ro-RO" sz="1600" b="1" i="0" u="none" strike="noStrike" dirty="0">
                <a:solidFill>
                  <a:srgbClr val="1B349A"/>
                </a:solidFill>
                <a:effectLst/>
                <a:latin typeface="-apple-system"/>
                <a:hlinkClick r:id="rId4"/>
              </a:rPr>
              <a:t>datele Institutului Național de Statistică</a:t>
            </a:r>
            <a:r>
              <a:rPr lang="ro-RO" sz="1600" b="1" i="0" dirty="0">
                <a:solidFill>
                  <a:srgbClr val="000000"/>
                </a:solidFill>
                <a:effectLst/>
                <a:latin typeface="-apple-system"/>
              </a:rPr>
              <a:t>. Față de 1990, când mai aveam 16.665 de biblioteci, scăderea este de 42,4%. Scăderea populației a </a:t>
            </a:r>
            <a:r>
              <a:rPr lang="ro-RO" sz="1600" b="1" i="0" dirty="0" err="1">
                <a:solidFill>
                  <a:srgbClr val="000000"/>
                </a:solidFill>
                <a:effectLst/>
                <a:latin typeface="-apple-system"/>
              </a:rPr>
              <a:t>depașit</a:t>
            </a:r>
            <a:r>
              <a:rPr lang="ro-RO" sz="1600" b="1" i="0" dirty="0">
                <a:solidFill>
                  <a:srgbClr val="000000"/>
                </a:solidFill>
                <a:effectLst/>
                <a:latin typeface="-apple-system"/>
              </a:rPr>
              <a:t> 13% de la Recensământul din 1992 până în 2017. Totodată bibliotecile in format digital prin avânt in rândul tinerilor, încurajându-i to</a:t>
            </a:r>
            <a:r>
              <a:rPr lang="ro-RO" sz="1600" b="1" dirty="0">
                <a:solidFill>
                  <a:srgbClr val="000000"/>
                </a:solidFill>
                <a:latin typeface="-apple-system"/>
              </a:rPr>
              <a:t>t mai mult sa citească.</a:t>
            </a:r>
            <a:endParaRPr lang="ro-RO" sz="1600" b="1" i="0" dirty="0">
              <a:solidFill>
                <a:srgbClr val="000000"/>
              </a:solidFill>
              <a:effectLst/>
              <a:latin typeface="-apple-system"/>
            </a:endParaRPr>
          </a:p>
          <a:p>
            <a:pPr marL="0" lvl="0" indent="0" algn="just" rtl="0">
              <a:spcBef>
                <a:spcPts val="0"/>
              </a:spcBef>
              <a:spcAft>
                <a:spcPts val="0"/>
              </a:spcAft>
              <a:buNone/>
            </a:pPr>
            <a:endParaRPr sz="1600" dirty="0"/>
          </a:p>
        </p:txBody>
      </p:sp>
      <p:grpSp>
        <p:nvGrpSpPr>
          <p:cNvPr id="1205" name="Google Shape;1205;p31"/>
          <p:cNvGrpSpPr/>
          <p:nvPr/>
        </p:nvGrpSpPr>
        <p:grpSpPr>
          <a:xfrm>
            <a:off x="204777" y="4337656"/>
            <a:ext cx="1116375" cy="805844"/>
            <a:chOff x="1190300" y="3984881"/>
            <a:chExt cx="1116375" cy="805844"/>
          </a:xfrm>
        </p:grpSpPr>
        <p:sp>
          <p:nvSpPr>
            <p:cNvPr id="1206" name="Google Shape;1206;p31"/>
            <p:cNvSpPr/>
            <p:nvPr/>
          </p:nvSpPr>
          <p:spPr>
            <a:xfrm rot="5400000">
              <a:off x="1927099" y="4414228"/>
              <a:ext cx="150900" cy="231600"/>
            </a:xfrm>
            <a:prstGeom prst="chevron">
              <a:avLst>
                <a:gd name="adj" fmla="val 6545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1"/>
            <p:cNvSpPr/>
            <p:nvPr/>
          </p:nvSpPr>
          <p:spPr>
            <a:xfrm rot="5400000">
              <a:off x="1927099" y="4208292"/>
              <a:ext cx="150900" cy="231600"/>
            </a:xfrm>
            <a:prstGeom prst="chevron">
              <a:avLst>
                <a:gd name="adj" fmla="val 6545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1"/>
            <p:cNvSpPr/>
            <p:nvPr/>
          </p:nvSpPr>
          <p:spPr>
            <a:xfrm rot="5400000">
              <a:off x="1544799" y="3944531"/>
              <a:ext cx="150900" cy="231600"/>
            </a:xfrm>
            <a:prstGeom prst="chevron">
              <a:avLst>
                <a:gd name="adj" fmla="val 6545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1"/>
            <p:cNvSpPr/>
            <p:nvPr/>
          </p:nvSpPr>
          <p:spPr>
            <a:xfrm>
              <a:off x="1190300" y="4057450"/>
              <a:ext cx="69600" cy="6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1"/>
            <p:cNvSpPr/>
            <p:nvPr/>
          </p:nvSpPr>
          <p:spPr>
            <a:xfrm>
              <a:off x="1585450" y="4721125"/>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1"/>
            <p:cNvSpPr/>
            <p:nvPr/>
          </p:nvSpPr>
          <p:spPr>
            <a:xfrm>
              <a:off x="2237075" y="4248650"/>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1"/>
            <p:cNvSpPr/>
            <p:nvPr/>
          </p:nvSpPr>
          <p:spPr>
            <a:xfrm>
              <a:off x="2237075" y="4495225"/>
              <a:ext cx="69600" cy="6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3" name="Google Shape;1213;p31"/>
          <p:cNvSpPr/>
          <p:nvPr/>
        </p:nvSpPr>
        <p:spPr>
          <a:xfrm>
            <a:off x="2853675" y="4059625"/>
            <a:ext cx="156000" cy="15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105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pic>
        <p:nvPicPr>
          <p:cNvPr id="1249" name="Google Shape;1249;p33"/>
          <p:cNvPicPr preferRelativeResize="0"/>
          <p:nvPr/>
        </p:nvPicPr>
        <p:blipFill rotWithShape="1">
          <a:blip r:embed="rId3">
            <a:alphaModFix/>
          </a:blip>
          <a:srcRect l="13412" t="42963" b="11729"/>
          <a:stretch/>
        </p:blipFill>
        <p:spPr>
          <a:xfrm>
            <a:off x="4822025" y="539400"/>
            <a:ext cx="4120226" cy="3228648"/>
          </a:xfrm>
          <a:prstGeom prst="rect">
            <a:avLst/>
          </a:prstGeom>
          <a:noFill/>
          <a:ln>
            <a:noFill/>
          </a:ln>
        </p:spPr>
      </p:pic>
      <p:sp>
        <p:nvSpPr>
          <p:cNvPr id="1250" name="Google Shape;1250;p33"/>
          <p:cNvSpPr/>
          <p:nvPr/>
        </p:nvSpPr>
        <p:spPr>
          <a:xfrm>
            <a:off x="4747218" y="21"/>
            <a:ext cx="4396959" cy="5138076"/>
          </a:xfrm>
          <a:custGeom>
            <a:avLst/>
            <a:gdLst/>
            <a:ahLst/>
            <a:cxnLst/>
            <a:rect l="l" t="t" r="r" b="b"/>
            <a:pathLst>
              <a:path w="137287" h="160427" extrusionOk="0">
                <a:moveTo>
                  <a:pt x="94439" y="31272"/>
                </a:moveTo>
                <a:cubicBezTo>
                  <a:pt x="98069" y="31272"/>
                  <a:pt x="101636" y="31733"/>
                  <a:pt x="105028" y="33321"/>
                </a:cubicBezTo>
                <a:cubicBezTo>
                  <a:pt x="105688" y="33624"/>
                  <a:pt x="106331" y="33963"/>
                  <a:pt x="106759" y="34578"/>
                </a:cubicBezTo>
                <a:cubicBezTo>
                  <a:pt x="107223" y="35033"/>
                  <a:pt x="107856" y="35221"/>
                  <a:pt x="108383" y="35587"/>
                </a:cubicBezTo>
                <a:cubicBezTo>
                  <a:pt x="110925" y="37317"/>
                  <a:pt x="113075" y="39467"/>
                  <a:pt x="114948" y="41894"/>
                </a:cubicBezTo>
                <a:cubicBezTo>
                  <a:pt x="117723" y="45507"/>
                  <a:pt x="119757" y="49530"/>
                  <a:pt x="121434" y="53741"/>
                </a:cubicBezTo>
                <a:cubicBezTo>
                  <a:pt x="122933" y="57496"/>
                  <a:pt x="124066" y="61359"/>
                  <a:pt x="125020" y="65276"/>
                </a:cubicBezTo>
                <a:cubicBezTo>
                  <a:pt x="125145" y="65793"/>
                  <a:pt x="125101" y="66346"/>
                  <a:pt x="125404" y="66810"/>
                </a:cubicBezTo>
                <a:cubicBezTo>
                  <a:pt x="125493" y="66899"/>
                  <a:pt x="125493" y="67006"/>
                  <a:pt x="125431" y="67113"/>
                </a:cubicBezTo>
                <a:cubicBezTo>
                  <a:pt x="125359" y="67310"/>
                  <a:pt x="125431" y="67461"/>
                  <a:pt x="125556" y="67613"/>
                </a:cubicBezTo>
                <a:cubicBezTo>
                  <a:pt x="126180" y="69201"/>
                  <a:pt x="126555" y="70860"/>
                  <a:pt x="126858" y="72528"/>
                </a:cubicBezTo>
                <a:cubicBezTo>
                  <a:pt x="127491" y="75945"/>
                  <a:pt x="127946" y="79380"/>
                  <a:pt x="128276" y="82832"/>
                </a:cubicBezTo>
                <a:cubicBezTo>
                  <a:pt x="128517" y="85268"/>
                  <a:pt x="128705" y="87712"/>
                  <a:pt x="128838" y="90165"/>
                </a:cubicBezTo>
                <a:cubicBezTo>
                  <a:pt x="128954" y="92431"/>
                  <a:pt x="129008" y="94697"/>
                  <a:pt x="129124" y="96963"/>
                </a:cubicBezTo>
                <a:cubicBezTo>
                  <a:pt x="129160" y="97525"/>
                  <a:pt x="129079" y="98078"/>
                  <a:pt x="128794" y="98587"/>
                </a:cubicBezTo>
                <a:cubicBezTo>
                  <a:pt x="128714" y="99836"/>
                  <a:pt x="128812" y="101093"/>
                  <a:pt x="128642" y="102351"/>
                </a:cubicBezTo>
                <a:cubicBezTo>
                  <a:pt x="128205" y="105652"/>
                  <a:pt x="126662" y="108293"/>
                  <a:pt x="124075" y="110344"/>
                </a:cubicBezTo>
                <a:cubicBezTo>
                  <a:pt x="121943" y="112031"/>
                  <a:pt x="119489" y="113074"/>
                  <a:pt x="116920" y="113850"/>
                </a:cubicBezTo>
                <a:cubicBezTo>
                  <a:pt x="114119" y="114689"/>
                  <a:pt x="111255" y="115162"/>
                  <a:pt x="108356" y="115492"/>
                </a:cubicBezTo>
                <a:cubicBezTo>
                  <a:pt x="104964" y="115882"/>
                  <a:pt x="101561" y="115994"/>
                  <a:pt x="98157" y="115994"/>
                </a:cubicBezTo>
                <a:cubicBezTo>
                  <a:pt x="96028" y="115994"/>
                  <a:pt x="93899" y="115950"/>
                  <a:pt x="91772" y="115902"/>
                </a:cubicBezTo>
                <a:cubicBezTo>
                  <a:pt x="89015" y="115831"/>
                  <a:pt x="86267" y="115635"/>
                  <a:pt x="83520" y="115438"/>
                </a:cubicBezTo>
                <a:cubicBezTo>
                  <a:pt x="80701" y="115224"/>
                  <a:pt x="77881" y="114948"/>
                  <a:pt x="75062" y="114689"/>
                </a:cubicBezTo>
                <a:cubicBezTo>
                  <a:pt x="73251" y="114528"/>
                  <a:pt x="71440" y="114341"/>
                  <a:pt x="69630" y="114189"/>
                </a:cubicBezTo>
                <a:cubicBezTo>
                  <a:pt x="69340" y="114161"/>
                  <a:pt x="69062" y="114010"/>
                  <a:pt x="68768" y="114010"/>
                </a:cubicBezTo>
                <a:cubicBezTo>
                  <a:pt x="68691" y="114010"/>
                  <a:pt x="68612" y="114021"/>
                  <a:pt x="68532" y="114047"/>
                </a:cubicBezTo>
                <a:cubicBezTo>
                  <a:pt x="68149" y="114190"/>
                  <a:pt x="67755" y="114236"/>
                  <a:pt x="67361" y="114236"/>
                </a:cubicBezTo>
                <a:cubicBezTo>
                  <a:pt x="66874" y="114236"/>
                  <a:pt x="66387" y="114166"/>
                  <a:pt x="65918" y="114127"/>
                </a:cubicBezTo>
                <a:cubicBezTo>
                  <a:pt x="61725" y="113761"/>
                  <a:pt x="57533" y="113271"/>
                  <a:pt x="53340" y="112887"/>
                </a:cubicBezTo>
                <a:cubicBezTo>
                  <a:pt x="50735" y="112655"/>
                  <a:pt x="48130" y="112432"/>
                  <a:pt x="45525" y="112245"/>
                </a:cubicBezTo>
                <a:cubicBezTo>
                  <a:pt x="42483" y="112039"/>
                  <a:pt x="39441" y="112039"/>
                  <a:pt x="36399" y="111932"/>
                </a:cubicBezTo>
                <a:cubicBezTo>
                  <a:pt x="31010" y="111745"/>
                  <a:pt x="25774" y="110817"/>
                  <a:pt x="20956" y="108212"/>
                </a:cubicBezTo>
                <a:cubicBezTo>
                  <a:pt x="17682" y="106446"/>
                  <a:pt x="14944" y="104064"/>
                  <a:pt x="12749" y="101058"/>
                </a:cubicBezTo>
                <a:cubicBezTo>
                  <a:pt x="9395" y="96463"/>
                  <a:pt x="7655" y="91227"/>
                  <a:pt x="6567" y="85723"/>
                </a:cubicBezTo>
                <a:cubicBezTo>
                  <a:pt x="5853" y="82101"/>
                  <a:pt x="5434" y="78452"/>
                  <a:pt x="5228" y="74768"/>
                </a:cubicBezTo>
                <a:cubicBezTo>
                  <a:pt x="5166" y="73643"/>
                  <a:pt x="5148" y="72519"/>
                  <a:pt x="5068" y="71404"/>
                </a:cubicBezTo>
                <a:cubicBezTo>
                  <a:pt x="5318" y="70236"/>
                  <a:pt x="5175" y="69040"/>
                  <a:pt x="5211" y="67863"/>
                </a:cubicBezTo>
                <a:cubicBezTo>
                  <a:pt x="5211" y="67765"/>
                  <a:pt x="5237" y="67675"/>
                  <a:pt x="5300" y="67595"/>
                </a:cubicBezTo>
                <a:cubicBezTo>
                  <a:pt x="5300" y="66096"/>
                  <a:pt x="5300" y="64607"/>
                  <a:pt x="5550" y="63126"/>
                </a:cubicBezTo>
                <a:cubicBezTo>
                  <a:pt x="6031" y="60324"/>
                  <a:pt x="7218" y="57835"/>
                  <a:pt x="8904" y="55578"/>
                </a:cubicBezTo>
                <a:cubicBezTo>
                  <a:pt x="10813" y="53027"/>
                  <a:pt x="13186" y="50966"/>
                  <a:pt x="15800" y="49155"/>
                </a:cubicBezTo>
                <a:cubicBezTo>
                  <a:pt x="19913" y="46310"/>
                  <a:pt x="24400" y="44195"/>
                  <a:pt x="29057" y="42411"/>
                </a:cubicBezTo>
                <a:cubicBezTo>
                  <a:pt x="34891" y="40163"/>
                  <a:pt x="40904" y="38495"/>
                  <a:pt x="46997" y="37112"/>
                </a:cubicBezTo>
                <a:cubicBezTo>
                  <a:pt x="50405" y="36336"/>
                  <a:pt x="53839" y="35685"/>
                  <a:pt x="57283" y="35060"/>
                </a:cubicBezTo>
                <a:cubicBezTo>
                  <a:pt x="57368" y="35046"/>
                  <a:pt x="57455" y="35043"/>
                  <a:pt x="57543" y="35043"/>
                </a:cubicBezTo>
                <a:cubicBezTo>
                  <a:pt x="57625" y="35043"/>
                  <a:pt x="57707" y="35046"/>
                  <a:pt x="57789" y="35046"/>
                </a:cubicBezTo>
                <a:cubicBezTo>
                  <a:pt x="58018" y="35046"/>
                  <a:pt x="58243" y="35024"/>
                  <a:pt x="58443" y="34855"/>
                </a:cubicBezTo>
                <a:cubicBezTo>
                  <a:pt x="58585" y="34739"/>
                  <a:pt x="58764" y="34766"/>
                  <a:pt x="58924" y="34703"/>
                </a:cubicBezTo>
                <a:cubicBezTo>
                  <a:pt x="59156" y="34703"/>
                  <a:pt x="59361" y="34623"/>
                  <a:pt x="59575" y="34552"/>
                </a:cubicBezTo>
                <a:cubicBezTo>
                  <a:pt x="62600" y="33713"/>
                  <a:pt x="65713" y="33454"/>
                  <a:pt x="68809" y="33053"/>
                </a:cubicBezTo>
                <a:cubicBezTo>
                  <a:pt x="71690" y="32678"/>
                  <a:pt x="74581" y="32402"/>
                  <a:pt x="77480" y="32143"/>
                </a:cubicBezTo>
                <a:cubicBezTo>
                  <a:pt x="79229" y="31991"/>
                  <a:pt x="80995" y="31902"/>
                  <a:pt x="82743" y="31759"/>
                </a:cubicBezTo>
                <a:cubicBezTo>
                  <a:pt x="85777" y="31519"/>
                  <a:pt x="88819" y="31492"/>
                  <a:pt x="91861" y="31340"/>
                </a:cubicBezTo>
                <a:cubicBezTo>
                  <a:pt x="92723" y="31298"/>
                  <a:pt x="93583" y="31272"/>
                  <a:pt x="94439" y="31272"/>
                </a:cubicBezTo>
                <a:close/>
                <a:moveTo>
                  <a:pt x="1" y="1"/>
                </a:moveTo>
                <a:lnTo>
                  <a:pt x="1" y="160427"/>
                </a:lnTo>
                <a:lnTo>
                  <a:pt x="137090" y="160427"/>
                </a:lnTo>
                <a:lnTo>
                  <a:pt x="137090" y="148080"/>
                </a:lnTo>
                <a:cubicBezTo>
                  <a:pt x="137162" y="148036"/>
                  <a:pt x="137224" y="147973"/>
                  <a:pt x="137287" y="147902"/>
                </a:cubicBezTo>
                <a:lnTo>
                  <a:pt x="137287" y="3863"/>
                </a:lnTo>
                <a:cubicBezTo>
                  <a:pt x="137224" y="3783"/>
                  <a:pt x="137162" y="3730"/>
                  <a:pt x="137090" y="3676"/>
                </a:cubicBezTo>
                <a:lnTo>
                  <a:pt x="1370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5832085" y="309"/>
            <a:ext cx="3312092" cy="184895"/>
          </a:xfrm>
          <a:custGeom>
            <a:avLst/>
            <a:gdLst/>
            <a:ahLst/>
            <a:cxnLst/>
            <a:rect l="l" t="t" r="r" b="b"/>
            <a:pathLst>
              <a:path w="103414" h="5773" extrusionOk="0">
                <a:moveTo>
                  <a:pt x="1" y="1"/>
                </a:moveTo>
                <a:cubicBezTo>
                  <a:pt x="126" y="117"/>
                  <a:pt x="286" y="125"/>
                  <a:pt x="447" y="134"/>
                </a:cubicBezTo>
                <a:cubicBezTo>
                  <a:pt x="2686" y="348"/>
                  <a:pt x="4925" y="572"/>
                  <a:pt x="7156" y="777"/>
                </a:cubicBezTo>
                <a:cubicBezTo>
                  <a:pt x="11465" y="1187"/>
                  <a:pt x="15764" y="1749"/>
                  <a:pt x="20055" y="2284"/>
                </a:cubicBezTo>
                <a:cubicBezTo>
                  <a:pt x="24775" y="2882"/>
                  <a:pt x="29494" y="3507"/>
                  <a:pt x="34213" y="4051"/>
                </a:cubicBezTo>
                <a:cubicBezTo>
                  <a:pt x="38602" y="4559"/>
                  <a:pt x="42991" y="4970"/>
                  <a:pt x="47398" y="5255"/>
                </a:cubicBezTo>
                <a:cubicBezTo>
                  <a:pt x="52064" y="5567"/>
                  <a:pt x="56748" y="5728"/>
                  <a:pt x="61422" y="5764"/>
                </a:cubicBezTo>
                <a:cubicBezTo>
                  <a:pt x="62036" y="5770"/>
                  <a:pt x="62649" y="5773"/>
                  <a:pt x="63262" y="5773"/>
                </a:cubicBezTo>
                <a:cubicBezTo>
                  <a:pt x="67868" y="5773"/>
                  <a:pt x="72472" y="5606"/>
                  <a:pt x="77070" y="5425"/>
                </a:cubicBezTo>
                <a:cubicBezTo>
                  <a:pt x="79077" y="5344"/>
                  <a:pt x="81075" y="5210"/>
                  <a:pt x="83083" y="5094"/>
                </a:cubicBezTo>
                <a:cubicBezTo>
                  <a:pt x="86312" y="4898"/>
                  <a:pt x="89542" y="4702"/>
                  <a:pt x="92771" y="4497"/>
                </a:cubicBezTo>
                <a:cubicBezTo>
                  <a:pt x="94876" y="4363"/>
                  <a:pt x="96982" y="4185"/>
                  <a:pt x="99096" y="4077"/>
                </a:cubicBezTo>
                <a:cubicBezTo>
                  <a:pt x="100338" y="4016"/>
                  <a:pt x="101581" y="3841"/>
                  <a:pt x="102829" y="3841"/>
                </a:cubicBezTo>
                <a:cubicBezTo>
                  <a:pt x="103024" y="3841"/>
                  <a:pt x="103219" y="3845"/>
                  <a:pt x="103414" y="3854"/>
                </a:cubicBezTo>
                <a:lnTo>
                  <a:pt x="1034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4837792" y="2164919"/>
            <a:ext cx="2104367" cy="1621873"/>
          </a:xfrm>
          <a:custGeom>
            <a:avLst/>
            <a:gdLst/>
            <a:ahLst/>
            <a:cxnLst/>
            <a:rect l="l" t="t" r="r" b="b"/>
            <a:pathLst>
              <a:path w="65705" h="50640" extrusionOk="0">
                <a:moveTo>
                  <a:pt x="2472" y="0"/>
                </a:moveTo>
                <a:cubicBezTo>
                  <a:pt x="2293" y="54"/>
                  <a:pt x="2240" y="214"/>
                  <a:pt x="2169" y="357"/>
                </a:cubicBezTo>
                <a:cubicBezTo>
                  <a:pt x="759" y="3301"/>
                  <a:pt x="1" y="6370"/>
                  <a:pt x="331" y="9661"/>
                </a:cubicBezTo>
                <a:cubicBezTo>
                  <a:pt x="438" y="10705"/>
                  <a:pt x="643" y="11722"/>
                  <a:pt x="857" y="12739"/>
                </a:cubicBezTo>
                <a:cubicBezTo>
                  <a:pt x="1972" y="17940"/>
                  <a:pt x="3284" y="23088"/>
                  <a:pt x="5157" y="28074"/>
                </a:cubicBezTo>
                <a:cubicBezTo>
                  <a:pt x="6754" y="32321"/>
                  <a:pt x="8699" y="36380"/>
                  <a:pt x="11429" y="40037"/>
                </a:cubicBezTo>
                <a:cubicBezTo>
                  <a:pt x="15862" y="45970"/>
                  <a:pt x="21706" y="49520"/>
                  <a:pt x="29101" y="50404"/>
                </a:cubicBezTo>
                <a:cubicBezTo>
                  <a:pt x="30455" y="50563"/>
                  <a:pt x="31807" y="50639"/>
                  <a:pt x="33155" y="50639"/>
                </a:cubicBezTo>
                <a:cubicBezTo>
                  <a:pt x="35726" y="50639"/>
                  <a:pt x="38287" y="50363"/>
                  <a:pt x="40832" y="49859"/>
                </a:cubicBezTo>
                <a:cubicBezTo>
                  <a:pt x="45998" y="48842"/>
                  <a:pt x="51216" y="48147"/>
                  <a:pt x="56444" y="47567"/>
                </a:cubicBezTo>
                <a:cubicBezTo>
                  <a:pt x="59317" y="47255"/>
                  <a:pt x="62189" y="47005"/>
                  <a:pt x="65062" y="46719"/>
                </a:cubicBezTo>
                <a:cubicBezTo>
                  <a:pt x="65312" y="46701"/>
                  <a:pt x="65544" y="46675"/>
                  <a:pt x="65704" y="46452"/>
                </a:cubicBezTo>
                <a:cubicBezTo>
                  <a:pt x="64509" y="46336"/>
                  <a:pt x="63313" y="46220"/>
                  <a:pt x="62118" y="46095"/>
                </a:cubicBezTo>
                <a:cubicBezTo>
                  <a:pt x="59326" y="45809"/>
                  <a:pt x="56533" y="45533"/>
                  <a:pt x="53741" y="45238"/>
                </a:cubicBezTo>
                <a:cubicBezTo>
                  <a:pt x="50476" y="44899"/>
                  <a:pt x="47202" y="44605"/>
                  <a:pt x="43919" y="44364"/>
                </a:cubicBezTo>
                <a:cubicBezTo>
                  <a:pt x="40538" y="44114"/>
                  <a:pt x="37139" y="44043"/>
                  <a:pt x="33749" y="43981"/>
                </a:cubicBezTo>
                <a:cubicBezTo>
                  <a:pt x="30421" y="43918"/>
                  <a:pt x="27139" y="43472"/>
                  <a:pt x="23936" y="42562"/>
                </a:cubicBezTo>
                <a:cubicBezTo>
                  <a:pt x="17727" y="40796"/>
                  <a:pt x="12758" y="37325"/>
                  <a:pt x="9252" y="31857"/>
                </a:cubicBezTo>
                <a:cubicBezTo>
                  <a:pt x="7334" y="28859"/>
                  <a:pt x="6014" y="25594"/>
                  <a:pt x="5068" y="22178"/>
                </a:cubicBezTo>
                <a:cubicBezTo>
                  <a:pt x="3409" y="16201"/>
                  <a:pt x="2793" y="10063"/>
                  <a:pt x="2597" y="3881"/>
                </a:cubicBezTo>
                <a:cubicBezTo>
                  <a:pt x="2436" y="2650"/>
                  <a:pt x="2650" y="1410"/>
                  <a:pt x="2490" y="178"/>
                </a:cubicBezTo>
                <a:cubicBezTo>
                  <a:pt x="2481" y="116"/>
                  <a:pt x="2472" y="62"/>
                  <a:pt x="2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6618969" y="864507"/>
            <a:ext cx="1556344" cy="251832"/>
          </a:xfrm>
          <a:custGeom>
            <a:avLst/>
            <a:gdLst/>
            <a:ahLst/>
            <a:cxnLst/>
            <a:rect l="l" t="t" r="r" b="b"/>
            <a:pathLst>
              <a:path w="48594" h="7863" extrusionOk="0">
                <a:moveTo>
                  <a:pt x="31211" y="0"/>
                </a:moveTo>
                <a:cubicBezTo>
                  <a:pt x="30961" y="0"/>
                  <a:pt x="30710" y="4"/>
                  <a:pt x="30457" y="13"/>
                </a:cubicBezTo>
                <a:cubicBezTo>
                  <a:pt x="28280" y="84"/>
                  <a:pt x="26166" y="539"/>
                  <a:pt x="24052" y="1012"/>
                </a:cubicBezTo>
                <a:cubicBezTo>
                  <a:pt x="16157" y="2778"/>
                  <a:pt x="8368" y="4964"/>
                  <a:pt x="696" y="7533"/>
                </a:cubicBezTo>
                <a:cubicBezTo>
                  <a:pt x="447" y="7613"/>
                  <a:pt x="197" y="7676"/>
                  <a:pt x="1" y="7863"/>
                </a:cubicBezTo>
                <a:lnTo>
                  <a:pt x="464" y="7836"/>
                </a:lnTo>
                <a:cubicBezTo>
                  <a:pt x="625" y="7738"/>
                  <a:pt x="812" y="7827"/>
                  <a:pt x="964" y="7729"/>
                </a:cubicBezTo>
                <a:cubicBezTo>
                  <a:pt x="1098" y="7711"/>
                  <a:pt x="1232" y="7702"/>
                  <a:pt x="1365" y="7685"/>
                </a:cubicBezTo>
                <a:cubicBezTo>
                  <a:pt x="5157" y="7051"/>
                  <a:pt x="8975" y="6561"/>
                  <a:pt x="12793" y="6132"/>
                </a:cubicBezTo>
                <a:cubicBezTo>
                  <a:pt x="16112" y="5767"/>
                  <a:pt x="19439" y="5472"/>
                  <a:pt x="22776" y="5240"/>
                </a:cubicBezTo>
                <a:cubicBezTo>
                  <a:pt x="27522" y="4901"/>
                  <a:pt x="32277" y="4687"/>
                  <a:pt x="37032" y="4687"/>
                </a:cubicBezTo>
                <a:cubicBezTo>
                  <a:pt x="41037" y="4687"/>
                  <a:pt x="44811" y="5615"/>
                  <a:pt x="48317" y="7586"/>
                </a:cubicBezTo>
                <a:cubicBezTo>
                  <a:pt x="48593" y="7310"/>
                  <a:pt x="48263" y="7221"/>
                  <a:pt x="48147" y="7114"/>
                </a:cubicBezTo>
                <a:cubicBezTo>
                  <a:pt x="46881" y="5945"/>
                  <a:pt x="45534" y="4901"/>
                  <a:pt x="44097" y="3965"/>
                </a:cubicBezTo>
                <a:cubicBezTo>
                  <a:pt x="40151" y="1416"/>
                  <a:pt x="35884" y="0"/>
                  <a:pt x="31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4" name="Google Shape;1254;p33"/>
          <p:cNvGrpSpPr/>
          <p:nvPr/>
        </p:nvGrpSpPr>
        <p:grpSpPr>
          <a:xfrm>
            <a:off x="7545963" y="4067752"/>
            <a:ext cx="884931" cy="536356"/>
            <a:chOff x="7867315" y="323427"/>
            <a:chExt cx="884931" cy="536356"/>
          </a:xfrm>
        </p:grpSpPr>
        <p:grpSp>
          <p:nvGrpSpPr>
            <p:cNvPr id="1255" name="Google Shape;1255;p33"/>
            <p:cNvGrpSpPr/>
            <p:nvPr/>
          </p:nvGrpSpPr>
          <p:grpSpPr>
            <a:xfrm flipH="1">
              <a:off x="7867315" y="323427"/>
              <a:ext cx="536838" cy="536356"/>
              <a:chOff x="3285550" y="1349075"/>
              <a:chExt cx="496475" cy="496075"/>
            </a:xfrm>
          </p:grpSpPr>
          <p:sp>
            <p:nvSpPr>
              <p:cNvPr id="1256" name="Google Shape;1256;p33"/>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3"/>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3"/>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3"/>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3"/>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3"/>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33"/>
            <p:cNvGrpSpPr/>
            <p:nvPr/>
          </p:nvGrpSpPr>
          <p:grpSpPr>
            <a:xfrm flipH="1">
              <a:off x="8215408" y="323427"/>
              <a:ext cx="536838" cy="536356"/>
              <a:chOff x="3285550" y="1349075"/>
              <a:chExt cx="496475" cy="496075"/>
            </a:xfrm>
          </p:grpSpPr>
          <p:sp>
            <p:nvSpPr>
              <p:cNvPr id="1273" name="Google Shape;1273;p33"/>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3"/>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3"/>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89" name="Google Shape;1289;p33"/>
          <p:cNvSpPr/>
          <p:nvPr/>
        </p:nvSpPr>
        <p:spPr>
          <a:xfrm>
            <a:off x="6417028" y="399675"/>
            <a:ext cx="279600" cy="279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5470025" y="4227225"/>
            <a:ext cx="377100" cy="377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1" name="Google Shape;1291;p33"/>
          <p:cNvGrpSpPr/>
          <p:nvPr/>
        </p:nvGrpSpPr>
        <p:grpSpPr>
          <a:xfrm rot="-3600263">
            <a:off x="4310430" y="3392718"/>
            <a:ext cx="350072" cy="697952"/>
            <a:chOff x="6299050" y="981775"/>
            <a:chExt cx="582600" cy="1161550"/>
          </a:xfrm>
        </p:grpSpPr>
        <p:sp>
          <p:nvSpPr>
            <p:cNvPr id="1292" name="Google Shape;1292;p33"/>
            <p:cNvSpPr/>
            <p:nvPr/>
          </p:nvSpPr>
          <p:spPr>
            <a:xfrm>
              <a:off x="6299050" y="1639325"/>
              <a:ext cx="582600" cy="504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3"/>
            <p:cNvSpPr/>
            <p:nvPr/>
          </p:nvSpPr>
          <p:spPr>
            <a:xfrm>
              <a:off x="6299050" y="98177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3"/>
            <p:cNvSpPr/>
            <p:nvPr/>
          </p:nvSpPr>
          <p:spPr>
            <a:xfrm>
              <a:off x="6299050" y="131142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33"/>
          <p:cNvSpPr/>
          <p:nvPr/>
        </p:nvSpPr>
        <p:spPr>
          <a:xfrm>
            <a:off x="4700650" y="4735030"/>
            <a:ext cx="4443527" cy="408223"/>
          </a:xfrm>
          <a:custGeom>
            <a:avLst/>
            <a:gdLst/>
            <a:ahLst/>
            <a:cxnLst/>
            <a:rect l="l" t="t" r="r" b="b"/>
            <a:pathLst>
              <a:path w="138741" h="12746" extrusionOk="0">
                <a:moveTo>
                  <a:pt x="137154" y="1"/>
                </a:moveTo>
                <a:cubicBezTo>
                  <a:pt x="135649" y="1"/>
                  <a:pt x="134156" y="160"/>
                  <a:pt x="132683" y="470"/>
                </a:cubicBezTo>
                <a:cubicBezTo>
                  <a:pt x="128107" y="1443"/>
                  <a:pt x="123548" y="2460"/>
                  <a:pt x="118936" y="3191"/>
                </a:cubicBezTo>
                <a:cubicBezTo>
                  <a:pt x="114841" y="3833"/>
                  <a:pt x="110738" y="4395"/>
                  <a:pt x="106625" y="4859"/>
                </a:cubicBezTo>
                <a:cubicBezTo>
                  <a:pt x="103065" y="5261"/>
                  <a:pt x="99497" y="5582"/>
                  <a:pt x="95929" y="5885"/>
                </a:cubicBezTo>
                <a:cubicBezTo>
                  <a:pt x="91584" y="6251"/>
                  <a:pt x="87240" y="6528"/>
                  <a:pt x="82886" y="6768"/>
                </a:cubicBezTo>
                <a:cubicBezTo>
                  <a:pt x="79228" y="6974"/>
                  <a:pt x="75562" y="7134"/>
                  <a:pt x="71904" y="7241"/>
                </a:cubicBezTo>
                <a:cubicBezTo>
                  <a:pt x="66935" y="7384"/>
                  <a:pt x="61957" y="7500"/>
                  <a:pt x="56979" y="7553"/>
                </a:cubicBezTo>
                <a:cubicBezTo>
                  <a:pt x="54263" y="7586"/>
                  <a:pt x="51545" y="7605"/>
                  <a:pt x="48827" y="7605"/>
                </a:cubicBezTo>
                <a:cubicBezTo>
                  <a:pt x="45555" y="7605"/>
                  <a:pt x="42282" y="7577"/>
                  <a:pt x="39012" y="7509"/>
                </a:cubicBezTo>
                <a:cubicBezTo>
                  <a:pt x="37892" y="7484"/>
                  <a:pt x="36771" y="7471"/>
                  <a:pt x="35651" y="7471"/>
                </a:cubicBezTo>
                <a:cubicBezTo>
                  <a:pt x="31636" y="7471"/>
                  <a:pt x="27625" y="7627"/>
                  <a:pt x="23615" y="7892"/>
                </a:cubicBezTo>
                <a:cubicBezTo>
                  <a:pt x="18860" y="8205"/>
                  <a:pt x="14140" y="8740"/>
                  <a:pt x="9475" y="9695"/>
                </a:cubicBezTo>
                <a:cubicBezTo>
                  <a:pt x="6513" y="10292"/>
                  <a:pt x="3596" y="11059"/>
                  <a:pt x="812" y="12273"/>
                </a:cubicBezTo>
                <a:cubicBezTo>
                  <a:pt x="527" y="12398"/>
                  <a:pt x="197" y="12451"/>
                  <a:pt x="1" y="12746"/>
                </a:cubicBezTo>
                <a:lnTo>
                  <a:pt x="138741" y="12746"/>
                </a:lnTo>
                <a:lnTo>
                  <a:pt x="138741" y="60"/>
                </a:lnTo>
                <a:cubicBezTo>
                  <a:pt x="138210" y="20"/>
                  <a:pt x="137681" y="1"/>
                  <a:pt x="137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8767310" y="2160916"/>
            <a:ext cx="206001" cy="996600"/>
          </a:xfrm>
          <a:custGeom>
            <a:avLst/>
            <a:gdLst/>
            <a:ahLst/>
            <a:cxnLst/>
            <a:rect l="l" t="t" r="r" b="b"/>
            <a:pathLst>
              <a:path w="6432" h="31117" extrusionOk="0">
                <a:moveTo>
                  <a:pt x="98" y="0"/>
                </a:moveTo>
                <a:cubicBezTo>
                  <a:pt x="89" y="18"/>
                  <a:pt x="71" y="72"/>
                  <a:pt x="71" y="72"/>
                </a:cubicBezTo>
                <a:cubicBezTo>
                  <a:pt x="153" y="101"/>
                  <a:pt x="0" y="149"/>
                  <a:pt x="8" y="149"/>
                </a:cubicBezTo>
                <a:cubicBezTo>
                  <a:pt x="9" y="149"/>
                  <a:pt x="18" y="147"/>
                  <a:pt x="36" y="143"/>
                </a:cubicBezTo>
                <a:cubicBezTo>
                  <a:pt x="865" y="4122"/>
                  <a:pt x="1525" y="8127"/>
                  <a:pt x="2016" y="12159"/>
                </a:cubicBezTo>
                <a:cubicBezTo>
                  <a:pt x="2533" y="16352"/>
                  <a:pt x="2872" y="20563"/>
                  <a:pt x="3069" y="24783"/>
                </a:cubicBezTo>
                <a:cubicBezTo>
                  <a:pt x="3167" y="26888"/>
                  <a:pt x="3211" y="29002"/>
                  <a:pt x="3274" y="31117"/>
                </a:cubicBezTo>
                <a:cubicBezTo>
                  <a:pt x="3488" y="30992"/>
                  <a:pt x="3622" y="30787"/>
                  <a:pt x="3765" y="30599"/>
                </a:cubicBezTo>
                <a:cubicBezTo>
                  <a:pt x="5781" y="27860"/>
                  <a:pt x="6432" y="24783"/>
                  <a:pt x="5888" y="21482"/>
                </a:cubicBezTo>
                <a:cubicBezTo>
                  <a:pt x="5272" y="17762"/>
                  <a:pt x="4327" y="14113"/>
                  <a:pt x="3363" y="10473"/>
                </a:cubicBezTo>
                <a:cubicBezTo>
                  <a:pt x="2489" y="7146"/>
                  <a:pt x="1508" y="3845"/>
                  <a:pt x="401" y="589"/>
                </a:cubicBezTo>
                <a:cubicBezTo>
                  <a:pt x="330" y="375"/>
                  <a:pt x="321" y="134"/>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8763563" y="2139746"/>
            <a:ext cx="5188" cy="9768"/>
          </a:xfrm>
          <a:custGeom>
            <a:avLst/>
            <a:gdLst/>
            <a:ahLst/>
            <a:cxnLst/>
            <a:rect l="l" t="t" r="r" b="b"/>
            <a:pathLst>
              <a:path w="162" h="305" extrusionOk="0">
                <a:moveTo>
                  <a:pt x="1" y="1"/>
                </a:moveTo>
                <a:lnTo>
                  <a:pt x="1" y="1"/>
                </a:lnTo>
                <a:cubicBezTo>
                  <a:pt x="10" y="99"/>
                  <a:pt x="19" y="197"/>
                  <a:pt x="28" y="304"/>
                </a:cubicBezTo>
                <a:cubicBezTo>
                  <a:pt x="161" y="188"/>
                  <a:pt x="63" y="99"/>
                  <a:pt x="1" y="1"/>
                </a:cubicBezTo>
                <a:close/>
              </a:path>
            </a:pathLst>
          </a:custGeom>
          <a:solidFill>
            <a:srgbClr val="6D3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4914369" y="2170620"/>
            <a:ext cx="8615" cy="118598"/>
          </a:xfrm>
          <a:custGeom>
            <a:avLst/>
            <a:gdLst/>
            <a:ahLst/>
            <a:cxnLst/>
            <a:rect l="l" t="t" r="r" b="b"/>
            <a:pathLst>
              <a:path w="269" h="3703" extrusionOk="0">
                <a:moveTo>
                  <a:pt x="99" y="0"/>
                </a:moveTo>
                <a:cubicBezTo>
                  <a:pt x="45" y="1232"/>
                  <a:pt x="1" y="2472"/>
                  <a:pt x="206" y="3703"/>
                </a:cubicBezTo>
                <a:cubicBezTo>
                  <a:pt x="268" y="2463"/>
                  <a:pt x="268" y="1232"/>
                  <a:pt x="99" y="0"/>
                </a:cubicBezTo>
                <a:close/>
              </a:path>
            </a:pathLst>
          </a:custGeom>
          <a:solidFill>
            <a:srgbClr val="C4B0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6633830" y="1111087"/>
            <a:ext cx="16014" cy="5253"/>
          </a:xfrm>
          <a:custGeom>
            <a:avLst/>
            <a:gdLst/>
            <a:ahLst/>
            <a:cxnLst/>
            <a:rect l="l" t="t" r="r" b="b"/>
            <a:pathLst>
              <a:path w="500" h="164" extrusionOk="0">
                <a:moveTo>
                  <a:pt x="329" y="0"/>
                </a:moveTo>
                <a:cubicBezTo>
                  <a:pt x="211" y="0"/>
                  <a:pt x="104" y="46"/>
                  <a:pt x="0" y="137"/>
                </a:cubicBezTo>
                <a:cubicBezTo>
                  <a:pt x="57" y="155"/>
                  <a:pt x="111" y="164"/>
                  <a:pt x="162" y="164"/>
                </a:cubicBezTo>
                <a:cubicBezTo>
                  <a:pt x="288" y="164"/>
                  <a:pt x="398" y="113"/>
                  <a:pt x="500" y="30"/>
                </a:cubicBezTo>
                <a:cubicBezTo>
                  <a:pt x="440" y="10"/>
                  <a:pt x="383" y="0"/>
                  <a:pt x="329" y="0"/>
                </a:cubicBezTo>
                <a:close/>
              </a:path>
            </a:pathLst>
          </a:custGeom>
          <a:solidFill>
            <a:srgbClr val="C4B0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3"/>
          <p:cNvSpPr txBox="1">
            <a:spLocks noGrp="1"/>
          </p:cNvSpPr>
          <p:nvPr>
            <p:ph type="title"/>
          </p:nvPr>
        </p:nvSpPr>
        <p:spPr>
          <a:xfrm>
            <a:off x="720000" y="2411738"/>
            <a:ext cx="2798700" cy="8418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ro-RO" sz="2800" dirty="0"/>
              <a:t>BAZELE DE DATE</a:t>
            </a:r>
            <a:endParaRPr sz="2800" dirty="0"/>
          </a:p>
        </p:txBody>
      </p:sp>
      <p:sp>
        <p:nvSpPr>
          <p:cNvPr id="1301" name="Google Shape;1301;p33"/>
          <p:cNvSpPr txBox="1">
            <a:spLocks noGrp="1"/>
          </p:cNvSpPr>
          <p:nvPr>
            <p:ph type="title" idx="2"/>
          </p:nvPr>
        </p:nvSpPr>
        <p:spPr>
          <a:xfrm>
            <a:off x="1662150" y="1244538"/>
            <a:ext cx="914400" cy="1062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0</a:t>
            </a:r>
            <a:r>
              <a:rPr lang="ro-RO" dirty="0"/>
              <a:t>2</a:t>
            </a:r>
            <a:endParaRPr dirty="0"/>
          </a:p>
        </p:txBody>
      </p:sp>
      <p:grpSp>
        <p:nvGrpSpPr>
          <p:cNvPr id="1303" name="Google Shape;1303;p33"/>
          <p:cNvGrpSpPr/>
          <p:nvPr/>
        </p:nvGrpSpPr>
        <p:grpSpPr>
          <a:xfrm>
            <a:off x="4214808" y="539457"/>
            <a:ext cx="541307" cy="540920"/>
            <a:chOff x="3285550" y="1349075"/>
            <a:chExt cx="496475" cy="496075"/>
          </a:xfrm>
        </p:grpSpPr>
        <p:sp>
          <p:nvSpPr>
            <p:cNvPr id="1304" name="Google Shape;1304;p33"/>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3"/>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3"/>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3"/>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3"/>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3"/>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3"/>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3"/>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3"/>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3"/>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3"/>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3"/>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3"/>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3"/>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9576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grpSp>
        <p:nvGrpSpPr>
          <p:cNvPr id="1721" name="Google Shape;1721;p43"/>
          <p:cNvGrpSpPr/>
          <p:nvPr/>
        </p:nvGrpSpPr>
        <p:grpSpPr>
          <a:xfrm flipH="1">
            <a:off x="7872700" y="3798256"/>
            <a:ext cx="1116375" cy="805844"/>
            <a:chOff x="1190300" y="3984881"/>
            <a:chExt cx="1116375" cy="805844"/>
          </a:xfrm>
        </p:grpSpPr>
        <p:sp>
          <p:nvSpPr>
            <p:cNvPr id="1722" name="Google Shape;1722;p43"/>
            <p:cNvSpPr/>
            <p:nvPr/>
          </p:nvSpPr>
          <p:spPr>
            <a:xfrm rot="5400000">
              <a:off x="1927099" y="4414228"/>
              <a:ext cx="150900" cy="231600"/>
            </a:xfrm>
            <a:prstGeom prst="chevron">
              <a:avLst>
                <a:gd name="adj" fmla="val 65456"/>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3"/>
            <p:cNvSpPr/>
            <p:nvPr/>
          </p:nvSpPr>
          <p:spPr>
            <a:xfrm rot="5400000">
              <a:off x="1927099" y="4208292"/>
              <a:ext cx="150900" cy="231600"/>
            </a:xfrm>
            <a:prstGeom prst="chevron">
              <a:avLst>
                <a:gd name="adj" fmla="val 6545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3"/>
            <p:cNvSpPr/>
            <p:nvPr/>
          </p:nvSpPr>
          <p:spPr>
            <a:xfrm rot="5400000">
              <a:off x="1544799" y="3944531"/>
              <a:ext cx="150900" cy="231600"/>
            </a:xfrm>
            <a:prstGeom prst="chevron">
              <a:avLst>
                <a:gd name="adj" fmla="val 6545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3"/>
            <p:cNvSpPr/>
            <p:nvPr/>
          </p:nvSpPr>
          <p:spPr>
            <a:xfrm>
              <a:off x="1190300" y="4057450"/>
              <a:ext cx="69600" cy="6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3"/>
            <p:cNvSpPr/>
            <p:nvPr/>
          </p:nvSpPr>
          <p:spPr>
            <a:xfrm>
              <a:off x="1585450" y="4721125"/>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3"/>
            <p:cNvSpPr/>
            <p:nvPr/>
          </p:nvSpPr>
          <p:spPr>
            <a:xfrm>
              <a:off x="2237075" y="4248650"/>
              <a:ext cx="69600" cy="69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3"/>
            <p:cNvSpPr/>
            <p:nvPr/>
          </p:nvSpPr>
          <p:spPr>
            <a:xfrm>
              <a:off x="2237075" y="4495225"/>
              <a:ext cx="69600" cy="6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9" name="Google Shape;1729;p43"/>
          <p:cNvSpPr/>
          <p:nvPr/>
        </p:nvSpPr>
        <p:spPr>
          <a:xfrm>
            <a:off x="7910851" y="2132165"/>
            <a:ext cx="364200" cy="363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0" name="Google Shape;1730;p43"/>
          <p:cNvGrpSpPr/>
          <p:nvPr/>
        </p:nvGrpSpPr>
        <p:grpSpPr>
          <a:xfrm rot="3599599">
            <a:off x="8434653" y="1211262"/>
            <a:ext cx="439658" cy="876662"/>
            <a:chOff x="6299050" y="981775"/>
            <a:chExt cx="582600" cy="1161550"/>
          </a:xfrm>
        </p:grpSpPr>
        <p:sp>
          <p:nvSpPr>
            <p:cNvPr id="1731" name="Google Shape;1731;p43"/>
            <p:cNvSpPr/>
            <p:nvPr/>
          </p:nvSpPr>
          <p:spPr>
            <a:xfrm>
              <a:off x="6299050" y="1639325"/>
              <a:ext cx="582600" cy="504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3"/>
            <p:cNvSpPr/>
            <p:nvPr/>
          </p:nvSpPr>
          <p:spPr>
            <a:xfrm>
              <a:off x="6299050" y="98177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3"/>
            <p:cNvSpPr/>
            <p:nvPr/>
          </p:nvSpPr>
          <p:spPr>
            <a:xfrm>
              <a:off x="6299050" y="131142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Graphical user interface, text, application, email&#10;&#10;Description automatically generated">
            <a:extLst>
              <a:ext uri="{FF2B5EF4-FFF2-40B4-BE49-F238E27FC236}">
                <a16:creationId xmlns:a16="http://schemas.microsoft.com/office/drawing/2014/main" id="{670E0BBB-9CF8-6A62-A6F3-A744AB5F049E}"/>
              </a:ext>
            </a:extLst>
          </p:cNvPr>
          <p:cNvPicPr>
            <a:picLocks noChangeAspect="1"/>
          </p:cNvPicPr>
          <p:nvPr/>
        </p:nvPicPr>
        <p:blipFill>
          <a:blip r:embed="rId3"/>
          <a:stretch>
            <a:fillRect/>
          </a:stretch>
        </p:blipFill>
        <p:spPr>
          <a:xfrm>
            <a:off x="168097" y="141347"/>
            <a:ext cx="5448932" cy="2430403"/>
          </a:xfrm>
          <a:prstGeom prst="rect">
            <a:avLst/>
          </a:prstGeom>
        </p:spPr>
      </p:pic>
      <p:sp>
        <p:nvSpPr>
          <p:cNvPr id="4" name="TextBox 3">
            <a:extLst>
              <a:ext uri="{FF2B5EF4-FFF2-40B4-BE49-F238E27FC236}">
                <a16:creationId xmlns:a16="http://schemas.microsoft.com/office/drawing/2014/main" id="{D15F0BEB-7063-412D-95DF-FC7A1490C26A}"/>
              </a:ext>
            </a:extLst>
          </p:cNvPr>
          <p:cNvSpPr txBox="1"/>
          <p:nvPr/>
        </p:nvSpPr>
        <p:spPr>
          <a:xfrm>
            <a:off x="5884149" y="498233"/>
            <a:ext cx="1988551" cy="1815882"/>
          </a:xfrm>
          <a:prstGeom prst="rect">
            <a:avLst/>
          </a:prstGeom>
          <a:noFill/>
        </p:spPr>
        <p:txBody>
          <a:bodyPr wrap="square" rtlCol="0">
            <a:spAutoFit/>
          </a:bodyPr>
          <a:lstStyle/>
          <a:p>
            <a:r>
              <a:rPr lang="ro-RO" dirty="0"/>
              <a:t>Baza de date „Biblioteca” conține mai </a:t>
            </a:r>
            <a:r>
              <a:rPr lang="ro-RO" dirty="0" err="1"/>
              <a:t>mullte</a:t>
            </a:r>
            <a:r>
              <a:rPr lang="ro-RO" dirty="0"/>
              <a:t> tabele. Primul tabel poarta numele de „carte”, iar scopul acestuia e de </a:t>
            </a:r>
            <a:r>
              <a:rPr lang="ro-RO" dirty="0" err="1"/>
              <a:t>monotorizare</a:t>
            </a:r>
            <a:r>
              <a:rPr lang="ro-RO" dirty="0"/>
              <a:t> a </a:t>
            </a:r>
            <a:r>
              <a:rPr lang="ro-RO" dirty="0" err="1"/>
              <a:t>cartilor</a:t>
            </a:r>
            <a:r>
              <a:rPr lang="ro-RO" dirty="0"/>
              <a:t> din librărie</a:t>
            </a:r>
          </a:p>
        </p:txBody>
      </p:sp>
      <p:pic>
        <p:nvPicPr>
          <p:cNvPr id="6" name="Picture 5" descr="A picture containing table&#10;&#10;Description automatically generated">
            <a:extLst>
              <a:ext uri="{FF2B5EF4-FFF2-40B4-BE49-F238E27FC236}">
                <a16:creationId xmlns:a16="http://schemas.microsoft.com/office/drawing/2014/main" id="{830ABA7C-413E-F984-3A09-AFE078D02D07}"/>
              </a:ext>
            </a:extLst>
          </p:cNvPr>
          <p:cNvPicPr>
            <a:picLocks noChangeAspect="1"/>
          </p:cNvPicPr>
          <p:nvPr/>
        </p:nvPicPr>
        <p:blipFill>
          <a:blip r:embed="rId4"/>
          <a:stretch>
            <a:fillRect/>
          </a:stretch>
        </p:blipFill>
        <p:spPr>
          <a:xfrm>
            <a:off x="4155620" y="2588814"/>
            <a:ext cx="4988379" cy="2544932"/>
          </a:xfrm>
          <a:prstGeom prst="rect">
            <a:avLst/>
          </a:prstGeom>
        </p:spPr>
      </p:pic>
      <p:sp>
        <p:nvSpPr>
          <p:cNvPr id="7" name="TextBox 6">
            <a:extLst>
              <a:ext uri="{FF2B5EF4-FFF2-40B4-BE49-F238E27FC236}">
                <a16:creationId xmlns:a16="http://schemas.microsoft.com/office/drawing/2014/main" id="{5D46F4EB-D4F8-9468-0F38-1C7FF32EDF0D}"/>
              </a:ext>
            </a:extLst>
          </p:cNvPr>
          <p:cNvSpPr txBox="1"/>
          <p:nvPr/>
        </p:nvSpPr>
        <p:spPr>
          <a:xfrm>
            <a:off x="1094014" y="2951518"/>
            <a:ext cx="2465615" cy="954107"/>
          </a:xfrm>
          <a:prstGeom prst="rect">
            <a:avLst/>
          </a:prstGeom>
          <a:noFill/>
        </p:spPr>
        <p:txBody>
          <a:bodyPr wrap="square" rtlCol="0">
            <a:spAutoFit/>
          </a:bodyPr>
          <a:lstStyle/>
          <a:p>
            <a:r>
              <a:rPr lang="ro-RO" dirty="0"/>
              <a:t>Cel de al doilea tabel se numește „client”, acesta stochează informațiile despre client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pic>
        <p:nvPicPr>
          <p:cNvPr id="1249" name="Google Shape;1249;p33"/>
          <p:cNvPicPr preferRelativeResize="0"/>
          <p:nvPr/>
        </p:nvPicPr>
        <p:blipFill rotWithShape="1">
          <a:blip r:embed="rId3">
            <a:alphaModFix/>
          </a:blip>
          <a:srcRect l="13412" t="42963" b="11729"/>
          <a:stretch/>
        </p:blipFill>
        <p:spPr>
          <a:xfrm>
            <a:off x="4822025" y="539400"/>
            <a:ext cx="4120226" cy="3228648"/>
          </a:xfrm>
          <a:prstGeom prst="rect">
            <a:avLst/>
          </a:prstGeom>
          <a:noFill/>
          <a:ln>
            <a:noFill/>
          </a:ln>
        </p:spPr>
      </p:pic>
      <p:sp>
        <p:nvSpPr>
          <p:cNvPr id="1250" name="Google Shape;1250;p33"/>
          <p:cNvSpPr/>
          <p:nvPr/>
        </p:nvSpPr>
        <p:spPr>
          <a:xfrm>
            <a:off x="4747218" y="21"/>
            <a:ext cx="4396959" cy="5138076"/>
          </a:xfrm>
          <a:custGeom>
            <a:avLst/>
            <a:gdLst/>
            <a:ahLst/>
            <a:cxnLst/>
            <a:rect l="l" t="t" r="r" b="b"/>
            <a:pathLst>
              <a:path w="137287" h="160427" extrusionOk="0">
                <a:moveTo>
                  <a:pt x="94439" y="31272"/>
                </a:moveTo>
                <a:cubicBezTo>
                  <a:pt x="98069" y="31272"/>
                  <a:pt x="101636" y="31733"/>
                  <a:pt x="105028" y="33321"/>
                </a:cubicBezTo>
                <a:cubicBezTo>
                  <a:pt x="105688" y="33624"/>
                  <a:pt x="106331" y="33963"/>
                  <a:pt x="106759" y="34578"/>
                </a:cubicBezTo>
                <a:cubicBezTo>
                  <a:pt x="107223" y="35033"/>
                  <a:pt x="107856" y="35221"/>
                  <a:pt x="108383" y="35587"/>
                </a:cubicBezTo>
                <a:cubicBezTo>
                  <a:pt x="110925" y="37317"/>
                  <a:pt x="113075" y="39467"/>
                  <a:pt x="114948" y="41894"/>
                </a:cubicBezTo>
                <a:cubicBezTo>
                  <a:pt x="117723" y="45507"/>
                  <a:pt x="119757" y="49530"/>
                  <a:pt x="121434" y="53741"/>
                </a:cubicBezTo>
                <a:cubicBezTo>
                  <a:pt x="122933" y="57496"/>
                  <a:pt x="124066" y="61359"/>
                  <a:pt x="125020" y="65276"/>
                </a:cubicBezTo>
                <a:cubicBezTo>
                  <a:pt x="125145" y="65793"/>
                  <a:pt x="125101" y="66346"/>
                  <a:pt x="125404" y="66810"/>
                </a:cubicBezTo>
                <a:cubicBezTo>
                  <a:pt x="125493" y="66899"/>
                  <a:pt x="125493" y="67006"/>
                  <a:pt x="125431" y="67113"/>
                </a:cubicBezTo>
                <a:cubicBezTo>
                  <a:pt x="125359" y="67310"/>
                  <a:pt x="125431" y="67461"/>
                  <a:pt x="125556" y="67613"/>
                </a:cubicBezTo>
                <a:cubicBezTo>
                  <a:pt x="126180" y="69201"/>
                  <a:pt x="126555" y="70860"/>
                  <a:pt x="126858" y="72528"/>
                </a:cubicBezTo>
                <a:cubicBezTo>
                  <a:pt x="127491" y="75945"/>
                  <a:pt x="127946" y="79380"/>
                  <a:pt x="128276" y="82832"/>
                </a:cubicBezTo>
                <a:cubicBezTo>
                  <a:pt x="128517" y="85268"/>
                  <a:pt x="128705" y="87712"/>
                  <a:pt x="128838" y="90165"/>
                </a:cubicBezTo>
                <a:cubicBezTo>
                  <a:pt x="128954" y="92431"/>
                  <a:pt x="129008" y="94697"/>
                  <a:pt x="129124" y="96963"/>
                </a:cubicBezTo>
                <a:cubicBezTo>
                  <a:pt x="129160" y="97525"/>
                  <a:pt x="129079" y="98078"/>
                  <a:pt x="128794" y="98587"/>
                </a:cubicBezTo>
                <a:cubicBezTo>
                  <a:pt x="128714" y="99836"/>
                  <a:pt x="128812" y="101093"/>
                  <a:pt x="128642" y="102351"/>
                </a:cubicBezTo>
                <a:cubicBezTo>
                  <a:pt x="128205" y="105652"/>
                  <a:pt x="126662" y="108293"/>
                  <a:pt x="124075" y="110344"/>
                </a:cubicBezTo>
                <a:cubicBezTo>
                  <a:pt x="121943" y="112031"/>
                  <a:pt x="119489" y="113074"/>
                  <a:pt x="116920" y="113850"/>
                </a:cubicBezTo>
                <a:cubicBezTo>
                  <a:pt x="114119" y="114689"/>
                  <a:pt x="111255" y="115162"/>
                  <a:pt x="108356" y="115492"/>
                </a:cubicBezTo>
                <a:cubicBezTo>
                  <a:pt x="104964" y="115882"/>
                  <a:pt x="101561" y="115994"/>
                  <a:pt x="98157" y="115994"/>
                </a:cubicBezTo>
                <a:cubicBezTo>
                  <a:pt x="96028" y="115994"/>
                  <a:pt x="93899" y="115950"/>
                  <a:pt x="91772" y="115902"/>
                </a:cubicBezTo>
                <a:cubicBezTo>
                  <a:pt x="89015" y="115831"/>
                  <a:pt x="86267" y="115635"/>
                  <a:pt x="83520" y="115438"/>
                </a:cubicBezTo>
                <a:cubicBezTo>
                  <a:pt x="80701" y="115224"/>
                  <a:pt x="77881" y="114948"/>
                  <a:pt x="75062" y="114689"/>
                </a:cubicBezTo>
                <a:cubicBezTo>
                  <a:pt x="73251" y="114528"/>
                  <a:pt x="71440" y="114341"/>
                  <a:pt x="69630" y="114189"/>
                </a:cubicBezTo>
                <a:cubicBezTo>
                  <a:pt x="69340" y="114161"/>
                  <a:pt x="69062" y="114010"/>
                  <a:pt x="68768" y="114010"/>
                </a:cubicBezTo>
                <a:cubicBezTo>
                  <a:pt x="68691" y="114010"/>
                  <a:pt x="68612" y="114021"/>
                  <a:pt x="68532" y="114047"/>
                </a:cubicBezTo>
                <a:cubicBezTo>
                  <a:pt x="68149" y="114190"/>
                  <a:pt x="67755" y="114236"/>
                  <a:pt x="67361" y="114236"/>
                </a:cubicBezTo>
                <a:cubicBezTo>
                  <a:pt x="66874" y="114236"/>
                  <a:pt x="66387" y="114166"/>
                  <a:pt x="65918" y="114127"/>
                </a:cubicBezTo>
                <a:cubicBezTo>
                  <a:pt x="61725" y="113761"/>
                  <a:pt x="57533" y="113271"/>
                  <a:pt x="53340" y="112887"/>
                </a:cubicBezTo>
                <a:cubicBezTo>
                  <a:pt x="50735" y="112655"/>
                  <a:pt x="48130" y="112432"/>
                  <a:pt x="45525" y="112245"/>
                </a:cubicBezTo>
                <a:cubicBezTo>
                  <a:pt x="42483" y="112039"/>
                  <a:pt x="39441" y="112039"/>
                  <a:pt x="36399" y="111932"/>
                </a:cubicBezTo>
                <a:cubicBezTo>
                  <a:pt x="31010" y="111745"/>
                  <a:pt x="25774" y="110817"/>
                  <a:pt x="20956" y="108212"/>
                </a:cubicBezTo>
                <a:cubicBezTo>
                  <a:pt x="17682" y="106446"/>
                  <a:pt x="14944" y="104064"/>
                  <a:pt x="12749" y="101058"/>
                </a:cubicBezTo>
                <a:cubicBezTo>
                  <a:pt x="9395" y="96463"/>
                  <a:pt x="7655" y="91227"/>
                  <a:pt x="6567" y="85723"/>
                </a:cubicBezTo>
                <a:cubicBezTo>
                  <a:pt x="5853" y="82101"/>
                  <a:pt x="5434" y="78452"/>
                  <a:pt x="5228" y="74768"/>
                </a:cubicBezTo>
                <a:cubicBezTo>
                  <a:pt x="5166" y="73643"/>
                  <a:pt x="5148" y="72519"/>
                  <a:pt x="5068" y="71404"/>
                </a:cubicBezTo>
                <a:cubicBezTo>
                  <a:pt x="5318" y="70236"/>
                  <a:pt x="5175" y="69040"/>
                  <a:pt x="5211" y="67863"/>
                </a:cubicBezTo>
                <a:cubicBezTo>
                  <a:pt x="5211" y="67765"/>
                  <a:pt x="5237" y="67675"/>
                  <a:pt x="5300" y="67595"/>
                </a:cubicBezTo>
                <a:cubicBezTo>
                  <a:pt x="5300" y="66096"/>
                  <a:pt x="5300" y="64607"/>
                  <a:pt x="5550" y="63126"/>
                </a:cubicBezTo>
                <a:cubicBezTo>
                  <a:pt x="6031" y="60324"/>
                  <a:pt x="7218" y="57835"/>
                  <a:pt x="8904" y="55578"/>
                </a:cubicBezTo>
                <a:cubicBezTo>
                  <a:pt x="10813" y="53027"/>
                  <a:pt x="13186" y="50966"/>
                  <a:pt x="15800" y="49155"/>
                </a:cubicBezTo>
                <a:cubicBezTo>
                  <a:pt x="19913" y="46310"/>
                  <a:pt x="24400" y="44195"/>
                  <a:pt x="29057" y="42411"/>
                </a:cubicBezTo>
                <a:cubicBezTo>
                  <a:pt x="34891" y="40163"/>
                  <a:pt x="40904" y="38495"/>
                  <a:pt x="46997" y="37112"/>
                </a:cubicBezTo>
                <a:cubicBezTo>
                  <a:pt x="50405" y="36336"/>
                  <a:pt x="53839" y="35685"/>
                  <a:pt x="57283" y="35060"/>
                </a:cubicBezTo>
                <a:cubicBezTo>
                  <a:pt x="57368" y="35046"/>
                  <a:pt x="57455" y="35043"/>
                  <a:pt x="57543" y="35043"/>
                </a:cubicBezTo>
                <a:cubicBezTo>
                  <a:pt x="57625" y="35043"/>
                  <a:pt x="57707" y="35046"/>
                  <a:pt x="57789" y="35046"/>
                </a:cubicBezTo>
                <a:cubicBezTo>
                  <a:pt x="58018" y="35046"/>
                  <a:pt x="58243" y="35024"/>
                  <a:pt x="58443" y="34855"/>
                </a:cubicBezTo>
                <a:cubicBezTo>
                  <a:pt x="58585" y="34739"/>
                  <a:pt x="58764" y="34766"/>
                  <a:pt x="58924" y="34703"/>
                </a:cubicBezTo>
                <a:cubicBezTo>
                  <a:pt x="59156" y="34703"/>
                  <a:pt x="59361" y="34623"/>
                  <a:pt x="59575" y="34552"/>
                </a:cubicBezTo>
                <a:cubicBezTo>
                  <a:pt x="62600" y="33713"/>
                  <a:pt x="65713" y="33454"/>
                  <a:pt x="68809" y="33053"/>
                </a:cubicBezTo>
                <a:cubicBezTo>
                  <a:pt x="71690" y="32678"/>
                  <a:pt x="74581" y="32402"/>
                  <a:pt x="77480" y="32143"/>
                </a:cubicBezTo>
                <a:cubicBezTo>
                  <a:pt x="79229" y="31991"/>
                  <a:pt x="80995" y="31902"/>
                  <a:pt x="82743" y="31759"/>
                </a:cubicBezTo>
                <a:cubicBezTo>
                  <a:pt x="85777" y="31519"/>
                  <a:pt x="88819" y="31492"/>
                  <a:pt x="91861" y="31340"/>
                </a:cubicBezTo>
                <a:cubicBezTo>
                  <a:pt x="92723" y="31298"/>
                  <a:pt x="93583" y="31272"/>
                  <a:pt x="94439" y="31272"/>
                </a:cubicBezTo>
                <a:close/>
                <a:moveTo>
                  <a:pt x="1" y="1"/>
                </a:moveTo>
                <a:lnTo>
                  <a:pt x="1" y="160427"/>
                </a:lnTo>
                <a:lnTo>
                  <a:pt x="137090" y="160427"/>
                </a:lnTo>
                <a:lnTo>
                  <a:pt x="137090" y="148080"/>
                </a:lnTo>
                <a:cubicBezTo>
                  <a:pt x="137162" y="148036"/>
                  <a:pt x="137224" y="147973"/>
                  <a:pt x="137287" y="147902"/>
                </a:cubicBezTo>
                <a:lnTo>
                  <a:pt x="137287" y="3863"/>
                </a:lnTo>
                <a:cubicBezTo>
                  <a:pt x="137224" y="3783"/>
                  <a:pt x="137162" y="3730"/>
                  <a:pt x="137090" y="3676"/>
                </a:cubicBezTo>
                <a:lnTo>
                  <a:pt x="1370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5832085" y="309"/>
            <a:ext cx="3312092" cy="184895"/>
          </a:xfrm>
          <a:custGeom>
            <a:avLst/>
            <a:gdLst/>
            <a:ahLst/>
            <a:cxnLst/>
            <a:rect l="l" t="t" r="r" b="b"/>
            <a:pathLst>
              <a:path w="103414" h="5773" extrusionOk="0">
                <a:moveTo>
                  <a:pt x="1" y="1"/>
                </a:moveTo>
                <a:cubicBezTo>
                  <a:pt x="126" y="117"/>
                  <a:pt x="286" y="125"/>
                  <a:pt x="447" y="134"/>
                </a:cubicBezTo>
                <a:cubicBezTo>
                  <a:pt x="2686" y="348"/>
                  <a:pt x="4925" y="572"/>
                  <a:pt x="7156" y="777"/>
                </a:cubicBezTo>
                <a:cubicBezTo>
                  <a:pt x="11465" y="1187"/>
                  <a:pt x="15764" y="1749"/>
                  <a:pt x="20055" y="2284"/>
                </a:cubicBezTo>
                <a:cubicBezTo>
                  <a:pt x="24775" y="2882"/>
                  <a:pt x="29494" y="3507"/>
                  <a:pt x="34213" y="4051"/>
                </a:cubicBezTo>
                <a:cubicBezTo>
                  <a:pt x="38602" y="4559"/>
                  <a:pt x="42991" y="4970"/>
                  <a:pt x="47398" y="5255"/>
                </a:cubicBezTo>
                <a:cubicBezTo>
                  <a:pt x="52064" y="5567"/>
                  <a:pt x="56748" y="5728"/>
                  <a:pt x="61422" y="5764"/>
                </a:cubicBezTo>
                <a:cubicBezTo>
                  <a:pt x="62036" y="5770"/>
                  <a:pt x="62649" y="5773"/>
                  <a:pt x="63262" y="5773"/>
                </a:cubicBezTo>
                <a:cubicBezTo>
                  <a:pt x="67868" y="5773"/>
                  <a:pt x="72472" y="5606"/>
                  <a:pt x="77070" y="5425"/>
                </a:cubicBezTo>
                <a:cubicBezTo>
                  <a:pt x="79077" y="5344"/>
                  <a:pt x="81075" y="5210"/>
                  <a:pt x="83083" y="5094"/>
                </a:cubicBezTo>
                <a:cubicBezTo>
                  <a:pt x="86312" y="4898"/>
                  <a:pt x="89542" y="4702"/>
                  <a:pt x="92771" y="4497"/>
                </a:cubicBezTo>
                <a:cubicBezTo>
                  <a:pt x="94876" y="4363"/>
                  <a:pt x="96982" y="4185"/>
                  <a:pt x="99096" y="4077"/>
                </a:cubicBezTo>
                <a:cubicBezTo>
                  <a:pt x="100338" y="4016"/>
                  <a:pt x="101581" y="3841"/>
                  <a:pt x="102829" y="3841"/>
                </a:cubicBezTo>
                <a:cubicBezTo>
                  <a:pt x="103024" y="3841"/>
                  <a:pt x="103219" y="3845"/>
                  <a:pt x="103414" y="3854"/>
                </a:cubicBezTo>
                <a:lnTo>
                  <a:pt x="1034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4837792" y="2164919"/>
            <a:ext cx="2104367" cy="1621873"/>
          </a:xfrm>
          <a:custGeom>
            <a:avLst/>
            <a:gdLst/>
            <a:ahLst/>
            <a:cxnLst/>
            <a:rect l="l" t="t" r="r" b="b"/>
            <a:pathLst>
              <a:path w="65705" h="50640" extrusionOk="0">
                <a:moveTo>
                  <a:pt x="2472" y="0"/>
                </a:moveTo>
                <a:cubicBezTo>
                  <a:pt x="2293" y="54"/>
                  <a:pt x="2240" y="214"/>
                  <a:pt x="2169" y="357"/>
                </a:cubicBezTo>
                <a:cubicBezTo>
                  <a:pt x="759" y="3301"/>
                  <a:pt x="1" y="6370"/>
                  <a:pt x="331" y="9661"/>
                </a:cubicBezTo>
                <a:cubicBezTo>
                  <a:pt x="438" y="10705"/>
                  <a:pt x="643" y="11722"/>
                  <a:pt x="857" y="12739"/>
                </a:cubicBezTo>
                <a:cubicBezTo>
                  <a:pt x="1972" y="17940"/>
                  <a:pt x="3284" y="23088"/>
                  <a:pt x="5157" y="28074"/>
                </a:cubicBezTo>
                <a:cubicBezTo>
                  <a:pt x="6754" y="32321"/>
                  <a:pt x="8699" y="36380"/>
                  <a:pt x="11429" y="40037"/>
                </a:cubicBezTo>
                <a:cubicBezTo>
                  <a:pt x="15862" y="45970"/>
                  <a:pt x="21706" y="49520"/>
                  <a:pt x="29101" y="50404"/>
                </a:cubicBezTo>
                <a:cubicBezTo>
                  <a:pt x="30455" y="50563"/>
                  <a:pt x="31807" y="50639"/>
                  <a:pt x="33155" y="50639"/>
                </a:cubicBezTo>
                <a:cubicBezTo>
                  <a:pt x="35726" y="50639"/>
                  <a:pt x="38287" y="50363"/>
                  <a:pt x="40832" y="49859"/>
                </a:cubicBezTo>
                <a:cubicBezTo>
                  <a:pt x="45998" y="48842"/>
                  <a:pt x="51216" y="48147"/>
                  <a:pt x="56444" y="47567"/>
                </a:cubicBezTo>
                <a:cubicBezTo>
                  <a:pt x="59317" y="47255"/>
                  <a:pt x="62189" y="47005"/>
                  <a:pt x="65062" y="46719"/>
                </a:cubicBezTo>
                <a:cubicBezTo>
                  <a:pt x="65312" y="46701"/>
                  <a:pt x="65544" y="46675"/>
                  <a:pt x="65704" y="46452"/>
                </a:cubicBezTo>
                <a:cubicBezTo>
                  <a:pt x="64509" y="46336"/>
                  <a:pt x="63313" y="46220"/>
                  <a:pt x="62118" y="46095"/>
                </a:cubicBezTo>
                <a:cubicBezTo>
                  <a:pt x="59326" y="45809"/>
                  <a:pt x="56533" y="45533"/>
                  <a:pt x="53741" y="45238"/>
                </a:cubicBezTo>
                <a:cubicBezTo>
                  <a:pt x="50476" y="44899"/>
                  <a:pt x="47202" y="44605"/>
                  <a:pt x="43919" y="44364"/>
                </a:cubicBezTo>
                <a:cubicBezTo>
                  <a:pt x="40538" y="44114"/>
                  <a:pt x="37139" y="44043"/>
                  <a:pt x="33749" y="43981"/>
                </a:cubicBezTo>
                <a:cubicBezTo>
                  <a:pt x="30421" y="43918"/>
                  <a:pt x="27139" y="43472"/>
                  <a:pt x="23936" y="42562"/>
                </a:cubicBezTo>
                <a:cubicBezTo>
                  <a:pt x="17727" y="40796"/>
                  <a:pt x="12758" y="37325"/>
                  <a:pt x="9252" y="31857"/>
                </a:cubicBezTo>
                <a:cubicBezTo>
                  <a:pt x="7334" y="28859"/>
                  <a:pt x="6014" y="25594"/>
                  <a:pt x="5068" y="22178"/>
                </a:cubicBezTo>
                <a:cubicBezTo>
                  <a:pt x="3409" y="16201"/>
                  <a:pt x="2793" y="10063"/>
                  <a:pt x="2597" y="3881"/>
                </a:cubicBezTo>
                <a:cubicBezTo>
                  <a:pt x="2436" y="2650"/>
                  <a:pt x="2650" y="1410"/>
                  <a:pt x="2490" y="178"/>
                </a:cubicBezTo>
                <a:cubicBezTo>
                  <a:pt x="2481" y="116"/>
                  <a:pt x="2472" y="62"/>
                  <a:pt x="2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6618969" y="864507"/>
            <a:ext cx="1556344" cy="251832"/>
          </a:xfrm>
          <a:custGeom>
            <a:avLst/>
            <a:gdLst/>
            <a:ahLst/>
            <a:cxnLst/>
            <a:rect l="l" t="t" r="r" b="b"/>
            <a:pathLst>
              <a:path w="48594" h="7863" extrusionOk="0">
                <a:moveTo>
                  <a:pt x="31211" y="0"/>
                </a:moveTo>
                <a:cubicBezTo>
                  <a:pt x="30961" y="0"/>
                  <a:pt x="30710" y="4"/>
                  <a:pt x="30457" y="13"/>
                </a:cubicBezTo>
                <a:cubicBezTo>
                  <a:pt x="28280" y="84"/>
                  <a:pt x="26166" y="539"/>
                  <a:pt x="24052" y="1012"/>
                </a:cubicBezTo>
                <a:cubicBezTo>
                  <a:pt x="16157" y="2778"/>
                  <a:pt x="8368" y="4964"/>
                  <a:pt x="696" y="7533"/>
                </a:cubicBezTo>
                <a:cubicBezTo>
                  <a:pt x="447" y="7613"/>
                  <a:pt x="197" y="7676"/>
                  <a:pt x="1" y="7863"/>
                </a:cubicBezTo>
                <a:lnTo>
                  <a:pt x="464" y="7836"/>
                </a:lnTo>
                <a:cubicBezTo>
                  <a:pt x="625" y="7738"/>
                  <a:pt x="812" y="7827"/>
                  <a:pt x="964" y="7729"/>
                </a:cubicBezTo>
                <a:cubicBezTo>
                  <a:pt x="1098" y="7711"/>
                  <a:pt x="1232" y="7702"/>
                  <a:pt x="1365" y="7685"/>
                </a:cubicBezTo>
                <a:cubicBezTo>
                  <a:pt x="5157" y="7051"/>
                  <a:pt x="8975" y="6561"/>
                  <a:pt x="12793" y="6132"/>
                </a:cubicBezTo>
                <a:cubicBezTo>
                  <a:pt x="16112" y="5767"/>
                  <a:pt x="19439" y="5472"/>
                  <a:pt x="22776" y="5240"/>
                </a:cubicBezTo>
                <a:cubicBezTo>
                  <a:pt x="27522" y="4901"/>
                  <a:pt x="32277" y="4687"/>
                  <a:pt x="37032" y="4687"/>
                </a:cubicBezTo>
                <a:cubicBezTo>
                  <a:pt x="41037" y="4687"/>
                  <a:pt x="44811" y="5615"/>
                  <a:pt x="48317" y="7586"/>
                </a:cubicBezTo>
                <a:cubicBezTo>
                  <a:pt x="48593" y="7310"/>
                  <a:pt x="48263" y="7221"/>
                  <a:pt x="48147" y="7114"/>
                </a:cubicBezTo>
                <a:cubicBezTo>
                  <a:pt x="46881" y="5945"/>
                  <a:pt x="45534" y="4901"/>
                  <a:pt x="44097" y="3965"/>
                </a:cubicBezTo>
                <a:cubicBezTo>
                  <a:pt x="40151" y="1416"/>
                  <a:pt x="35884" y="0"/>
                  <a:pt x="31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4" name="Google Shape;1254;p33"/>
          <p:cNvGrpSpPr/>
          <p:nvPr/>
        </p:nvGrpSpPr>
        <p:grpSpPr>
          <a:xfrm>
            <a:off x="7545963" y="4067752"/>
            <a:ext cx="884931" cy="536356"/>
            <a:chOff x="7867315" y="323427"/>
            <a:chExt cx="884931" cy="536356"/>
          </a:xfrm>
        </p:grpSpPr>
        <p:grpSp>
          <p:nvGrpSpPr>
            <p:cNvPr id="1255" name="Google Shape;1255;p33"/>
            <p:cNvGrpSpPr/>
            <p:nvPr/>
          </p:nvGrpSpPr>
          <p:grpSpPr>
            <a:xfrm flipH="1">
              <a:off x="7867315" y="323427"/>
              <a:ext cx="536838" cy="536356"/>
              <a:chOff x="3285550" y="1349075"/>
              <a:chExt cx="496475" cy="496075"/>
            </a:xfrm>
          </p:grpSpPr>
          <p:sp>
            <p:nvSpPr>
              <p:cNvPr id="1256" name="Google Shape;1256;p33"/>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3"/>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3"/>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3"/>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3"/>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3"/>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33"/>
            <p:cNvGrpSpPr/>
            <p:nvPr/>
          </p:nvGrpSpPr>
          <p:grpSpPr>
            <a:xfrm flipH="1">
              <a:off x="8215408" y="323427"/>
              <a:ext cx="536838" cy="536356"/>
              <a:chOff x="3285550" y="1349075"/>
              <a:chExt cx="496475" cy="496075"/>
            </a:xfrm>
          </p:grpSpPr>
          <p:sp>
            <p:nvSpPr>
              <p:cNvPr id="1273" name="Google Shape;1273;p33"/>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3"/>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3"/>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89" name="Google Shape;1289;p33"/>
          <p:cNvSpPr/>
          <p:nvPr/>
        </p:nvSpPr>
        <p:spPr>
          <a:xfrm>
            <a:off x="6417028" y="399675"/>
            <a:ext cx="279600" cy="279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5470025" y="4227225"/>
            <a:ext cx="377100" cy="377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1" name="Google Shape;1291;p33"/>
          <p:cNvGrpSpPr/>
          <p:nvPr/>
        </p:nvGrpSpPr>
        <p:grpSpPr>
          <a:xfrm rot="-3600263">
            <a:off x="4310430" y="3392718"/>
            <a:ext cx="350072" cy="697952"/>
            <a:chOff x="6299050" y="981775"/>
            <a:chExt cx="582600" cy="1161550"/>
          </a:xfrm>
        </p:grpSpPr>
        <p:sp>
          <p:nvSpPr>
            <p:cNvPr id="1292" name="Google Shape;1292;p33"/>
            <p:cNvSpPr/>
            <p:nvPr/>
          </p:nvSpPr>
          <p:spPr>
            <a:xfrm>
              <a:off x="6299050" y="1639325"/>
              <a:ext cx="582600" cy="5040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3"/>
            <p:cNvSpPr/>
            <p:nvPr/>
          </p:nvSpPr>
          <p:spPr>
            <a:xfrm>
              <a:off x="6299050" y="98177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3"/>
            <p:cNvSpPr/>
            <p:nvPr/>
          </p:nvSpPr>
          <p:spPr>
            <a:xfrm>
              <a:off x="6299050" y="1311425"/>
              <a:ext cx="582600" cy="504000"/>
            </a:xfrm>
            <a:prstGeom prst="triangle">
              <a:avLst>
                <a:gd name="adj" fmla="val 5000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33"/>
          <p:cNvSpPr/>
          <p:nvPr/>
        </p:nvSpPr>
        <p:spPr>
          <a:xfrm>
            <a:off x="4700650" y="4735030"/>
            <a:ext cx="4443527" cy="408223"/>
          </a:xfrm>
          <a:custGeom>
            <a:avLst/>
            <a:gdLst/>
            <a:ahLst/>
            <a:cxnLst/>
            <a:rect l="l" t="t" r="r" b="b"/>
            <a:pathLst>
              <a:path w="138741" h="12746" extrusionOk="0">
                <a:moveTo>
                  <a:pt x="137154" y="1"/>
                </a:moveTo>
                <a:cubicBezTo>
                  <a:pt x="135649" y="1"/>
                  <a:pt x="134156" y="160"/>
                  <a:pt x="132683" y="470"/>
                </a:cubicBezTo>
                <a:cubicBezTo>
                  <a:pt x="128107" y="1443"/>
                  <a:pt x="123548" y="2460"/>
                  <a:pt x="118936" y="3191"/>
                </a:cubicBezTo>
                <a:cubicBezTo>
                  <a:pt x="114841" y="3833"/>
                  <a:pt x="110738" y="4395"/>
                  <a:pt x="106625" y="4859"/>
                </a:cubicBezTo>
                <a:cubicBezTo>
                  <a:pt x="103065" y="5261"/>
                  <a:pt x="99497" y="5582"/>
                  <a:pt x="95929" y="5885"/>
                </a:cubicBezTo>
                <a:cubicBezTo>
                  <a:pt x="91584" y="6251"/>
                  <a:pt x="87240" y="6528"/>
                  <a:pt x="82886" y="6768"/>
                </a:cubicBezTo>
                <a:cubicBezTo>
                  <a:pt x="79228" y="6974"/>
                  <a:pt x="75562" y="7134"/>
                  <a:pt x="71904" y="7241"/>
                </a:cubicBezTo>
                <a:cubicBezTo>
                  <a:pt x="66935" y="7384"/>
                  <a:pt x="61957" y="7500"/>
                  <a:pt x="56979" y="7553"/>
                </a:cubicBezTo>
                <a:cubicBezTo>
                  <a:pt x="54263" y="7586"/>
                  <a:pt x="51545" y="7605"/>
                  <a:pt x="48827" y="7605"/>
                </a:cubicBezTo>
                <a:cubicBezTo>
                  <a:pt x="45555" y="7605"/>
                  <a:pt x="42282" y="7577"/>
                  <a:pt x="39012" y="7509"/>
                </a:cubicBezTo>
                <a:cubicBezTo>
                  <a:pt x="37892" y="7484"/>
                  <a:pt x="36771" y="7471"/>
                  <a:pt x="35651" y="7471"/>
                </a:cubicBezTo>
                <a:cubicBezTo>
                  <a:pt x="31636" y="7471"/>
                  <a:pt x="27625" y="7627"/>
                  <a:pt x="23615" y="7892"/>
                </a:cubicBezTo>
                <a:cubicBezTo>
                  <a:pt x="18860" y="8205"/>
                  <a:pt x="14140" y="8740"/>
                  <a:pt x="9475" y="9695"/>
                </a:cubicBezTo>
                <a:cubicBezTo>
                  <a:pt x="6513" y="10292"/>
                  <a:pt x="3596" y="11059"/>
                  <a:pt x="812" y="12273"/>
                </a:cubicBezTo>
                <a:cubicBezTo>
                  <a:pt x="527" y="12398"/>
                  <a:pt x="197" y="12451"/>
                  <a:pt x="1" y="12746"/>
                </a:cubicBezTo>
                <a:lnTo>
                  <a:pt x="138741" y="12746"/>
                </a:lnTo>
                <a:lnTo>
                  <a:pt x="138741" y="60"/>
                </a:lnTo>
                <a:cubicBezTo>
                  <a:pt x="138210" y="20"/>
                  <a:pt x="137681" y="1"/>
                  <a:pt x="137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8767310" y="2160916"/>
            <a:ext cx="206001" cy="996600"/>
          </a:xfrm>
          <a:custGeom>
            <a:avLst/>
            <a:gdLst/>
            <a:ahLst/>
            <a:cxnLst/>
            <a:rect l="l" t="t" r="r" b="b"/>
            <a:pathLst>
              <a:path w="6432" h="31117" extrusionOk="0">
                <a:moveTo>
                  <a:pt x="98" y="0"/>
                </a:moveTo>
                <a:cubicBezTo>
                  <a:pt x="89" y="18"/>
                  <a:pt x="71" y="72"/>
                  <a:pt x="71" y="72"/>
                </a:cubicBezTo>
                <a:cubicBezTo>
                  <a:pt x="153" y="101"/>
                  <a:pt x="0" y="149"/>
                  <a:pt x="8" y="149"/>
                </a:cubicBezTo>
                <a:cubicBezTo>
                  <a:pt x="9" y="149"/>
                  <a:pt x="18" y="147"/>
                  <a:pt x="36" y="143"/>
                </a:cubicBezTo>
                <a:cubicBezTo>
                  <a:pt x="865" y="4122"/>
                  <a:pt x="1525" y="8127"/>
                  <a:pt x="2016" y="12159"/>
                </a:cubicBezTo>
                <a:cubicBezTo>
                  <a:pt x="2533" y="16352"/>
                  <a:pt x="2872" y="20563"/>
                  <a:pt x="3069" y="24783"/>
                </a:cubicBezTo>
                <a:cubicBezTo>
                  <a:pt x="3167" y="26888"/>
                  <a:pt x="3211" y="29002"/>
                  <a:pt x="3274" y="31117"/>
                </a:cubicBezTo>
                <a:cubicBezTo>
                  <a:pt x="3488" y="30992"/>
                  <a:pt x="3622" y="30787"/>
                  <a:pt x="3765" y="30599"/>
                </a:cubicBezTo>
                <a:cubicBezTo>
                  <a:pt x="5781" y="27860"/>
                  <a:pt x="6432" y="24783"/>
                  <a:pt x="5888" y="21482"/>
                </a:cubicBezTo>
                <a:cubicBezTo>
                  <a:pt x="5272" y="17762"/>
                  <a:pt x="4327" y="14113"/>
                  <a:pt x="3363" y="10473"/>
                </a:cubicBezTo>
                <a:cubicBezTo>
                  <a:pt x="2489" y="7146"/>
                  <a:pt x="1508" y="3845"/>
                  <a:pt x="401" y="589"/>
                </a:cubicBezTo>
                <a:cubicBezTo>
                  <a:pt x="330" y="375"/>
                  <a:pt x="321" y="134"/>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8763563" y="2139746"/>
            <a:ext cx="5188" cy="9768"/>
          </a:xfrm>
          <a:custGeom>
            <a:avLst/>
            <a:gdLst/>
            <a:ahLst/>
            <a:cxnLst/>
            <a:rect l="l" t="t" r="r" b="b"/>
            <a:pathLst>
              <a:path w="162" h="305" extrusionOk="0">
                <a:moveTo>
                  <a:pt x="1" y="1"/>
                </a:moveTo>
                <a:lnTo>
                  <a:pt x="1" y="1"/>
                </a:lnTo>
                <a:cubicBezTo>
                  <a:pt x="10" y="99"/>
                  <a:pt x="19" y="197"/>
                  <a:pt x="28" y="304"/>
                </a:cubicBezTo>
                <a:cubicBezTo>
                  <a:pt x="161" y="188"/>
                  <a:pt x="63" y="99"/>
                  <a:pt x="1" y="1"/>
                </a:cubicBezTo>
                <a:close/>
              </a:path>
            </a:pathLst>
          </a:custGeom>
          <a:solidFill>
            <a:srgbClr val="6D3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4914369" y="2170620"/>
            <a:ext cx="8615" cy="118598"/>
          </a:xfrm>
          <a:custGeom>
            <a:avLst/>
            <a:gdLst/>
            <a:ahLst/>
            <a:cxnLst/>
            <a:rect l="l" t="t" r="r" b="b"/>
            <a:pathLst>
              <a:path w="269" h="3703" extrusionOk="0">
                <a:moveTo>
                  <a:pt x="99" y="0"/>
                </a:moveTo>
                <a:cubicBezTo>
                  <a:pt x="45" y="1232"/>
                  <a:pt x="1" y="2472"/>
                  <a:pt x="206" y="3703"/>
                </a:cubicBezTo>
                <a:cubicBezTo>
                  <a:pt x="268" y="2463"/>
                  <a:pt x="268" y="1232"/>
                  <a:pt x="99" y="0"/>
                </a:cubicBezTo>
                <a:close/>
              </a:path>
            </a:pathLst>
          </a:custGeom>
          <a:solidFill>
            <a:srgbClr val="C4B0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6633830" y="1111087"/>
            <a:ext cx="16014" cy="5253"/>
          </a:xfrm>
          <a:custGeom>
            <a:avLst/>
            <a:gdLst/>
            <a:ahLst/>
            <a:cxnLst/>
            <a:rect l="l" t="t" r="r" b="b"/>
            <a:pathLst>
              <a:path w="500" h="164" extrusionOk="0">
                <a:moveTo>
                  <a:pt x="329" y="0"/>
                </a:moveTo>
                <a:cubicBezTo>
                  <a:pt x="211" y="0"/>
                  <a:pt x="104" y="46"/>
                  <a:pt x="0" y="137"/>
                </a:cubicBezTo>
                <a:cubicBezTo>
                  <a:pt x="57" y="155"/>
                  <a:pt x="111" y="164"/>
                  <a:pt x="162" y="164"/>
                </a:cubicBezTo>
                <a:cubicBezTo>
                  <a:pt x="288" y="164"/>
                  <a:pt x="398" y="113"/>
                  <a:pt x="500" y="30"/>
                </a:cubicBezTo>
                <a:cubicBezTo>
                  <a:pt x="440" y="10"/>
                  <a:pt x="383" y="0"/>
                  <a:pt x="329" y="0"/>
                </a:cubicBezTo>
                <a:close/>
              </a:path>
            </a:pathLst>
          </a:custGeom>
          <a:solidFill>
            <a:srgbClr val="C4B0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3"/>
          <p:cNvSpPr txBox="1">
            <a:spLocks noGrp="1"/>
          </p:cNvSpPr>
          <p:nvPr>
            <p:ph type="title"/>
          </p:nvPr>
        </p:nvSpPr>
        <p:spPr>
          <a:xfrm>
            <a:off x="720000" y="2411738"/>
            <a:ext cx="2798700" cy="8418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ro-RO" sz="2800" dirty="0"/>
              <a:t>CODUL</a:t>
            </a:r>
            <a:endParaRPr sz="2800" dirty="0"/>
          </a:p>
        </p:txBody>
      </p:sp>
      <p:sp>
        <p:nvSpPr>
          <p:cNvPr id="1301" name="Google Shape;1301;p33"/>
          <p:cNvSpPr txBox="1">
            <a:spLocks noGrp="1"/>
          </p:cNvSpPr>
          <p:nvPr>
            <p:ph type="title" idx="2"/>
          </p:nvPr>
        </p:nvSpPr>
        <p:spPr>
          <a:xfrm>
            <a:off x="1662150" y="1244538"/>
            <a:ext cx="914400" cy="1062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0</a:t>
            </a:r>
            <a:r>
              <a:rPr lang="ro-RO" dirty="0"/>
              <a:t>3</a:t>
            </a:r>
            <a:endParaRPr dirty="0"/>
          </a:p>
        </p:txBody>
      </p:sp>
      <p:grpSp>
        <p:nvGrpSpPr>
          <p:cNvPr id="1303" name="Google Shape;1303;p33"/>
          <p:cNvGrpSpPr/>
          <p:nvPr/>
        </p:nvGrpSpPr>
        <p:grpSpPr>
          <a:xfrm>
            <a:off x="4214808" y="539457"/>
            <a:ext cx="541307" cy="540920"/>
            <a:chOff x="3285550" y="1349075"/>
            <a:chExt cx="496475" cy="496075"/>
          </a:xfrm>
        </p:grpSpPr>
        <p:sp>
          <p:nvSpPr>
            <p:cNvPr id="1304" name="Google Shape;1304;p33"/>
            <p:cNvSpPr/>
            <p:nvPr/>
          </p:nvSpPr>
          <p:spPr>
            <a:xfrm>
              <a:off x="3335950" y="1428050"/>
              <a:ext cx="381400" cy="321350"/>
            </a:xfrm>
            <a:custGeom>
              <a:avLst/>
              <a:gdLst/>
              <a:ahLst/>
              <a:cxnLst/>
              <a:rect l="l" t="t" r="r" b="b"/>
              <a:pathLst>
                <a:path w="15256" h="12854" extrusionOk="0">
                  <a:moveTo>
                    <a:pt x="15057" y="0"/>
                  </a:moveTo>
                  <a:cubicBezTo>
                    <a:pt x="15025" y="0"/>
                    <a:pt x="14999" y="14"/>
                    <a:pt x="14979" y="34"/>
                  </a:cubicBezTo>
                  <a:cubicBezTo>
                    <a:pt x="10001" y="4200"/>
                    <a:pt x="5032" y="8375"/>
                    <a:pt x="72" y="12550"/>
                  </a:cubicBezTo>
                  <a:cubicBezTo>
                    <a:pt x="0" y="12613"/>
                    <a:pt x="9" y="12693"/>
                    <a:pt x="134" y="12854"/>
                  </a:cubicBezTo>
                  <a:cubicBezTo>
                    <a:pt x="5183" y="8616"/>
                    <a:pt x="10224" y="4379"/>
                    <a:pt x="15255" y="150"/>
                  </a:cubicBezTo>
                  <a:cubicBezTo>
                    <a:pt x="15177" y="39"/>
                    <a:pt x="15110" y="0"/>
                    <a:pt x="15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3"/>
            <p:cNvSpPr/>
            <p:nvPr/>
          </p:nvSpPr>
          <p:spPr>
            <a:xfrm>
              <a:off x="3354900" y="1449625"/>
              <a:ext cx="380500" cy="321400"/>
            </a:xfrm>
            <a:custGeom>
              <a:avLst/>
              <a:gdLst/>
              <a:ahLst/>
              <a:cxnLst/>
              <a:rect l="l" t="t" r="r" b="b"/>
              <a:pathLst>
                <a:path w="15220" h="12856" extrusionOk="0">
                  <a:moveTo>
                    <a:pt x="15220" y="1"/>
                  </a:moveTo>
                  <a:lnTo>
                    <a:pt x="15220" y="1"/>
                  </a:lnTo>
                  <a:cubicBezTo>
                    <a:pt x="14881" y="72"/>
                    <a:pt x="14747" y="251"/>
                    <a:pt x="14587" y="384"/>
                  </a:cubicBezTo>
                  <a:cubicBezTo>
                    <a:pt x="11901" y="2632"/>
                    <a:pt x="9225" y="4889"/>
                    <a:pt x="6540" y="7138"/>
                  </a:cubicBezTo>
                  <a:cubicBezTo>
                    <a:pt x="4541" y="8824"/>
                    <a:pt x="2525" y="10501"/>
                    <a:pt x="527" y="12196"/>
                  </a:cubicBezTo>
                  <a:cubicBezTo>
                    <a:pt x="331" y="12356"/>
                    <a:pt x="63" y="12481"/>
                    <a:pt x="1" y="12856"/>
                  </a:cubicBezTo>
                  <a:cubicBezTo>
                    <a:pt x="875" y="12374"/>
                    <a:pt x="14863" y="572"/>
                    <a:pt x="15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3"/>
            <p:cNvSpPr/>
            <p:nvPr/>
          </p:nvSpPr>
          <p:spPr>
            <a:xfrm>
              <a:off x="3319225" y="1407925"/>
              <a:ext cx="376275" cy="318500"/>
            </a:xfrm>
            <a:custGeom>
              <a:avLst/>
              <a:gdLst/>
              <a:ahLst/>
              <a:cxnLst/>
              <a:rect l="l" t="t" r="r" b="b"/>
              <a:pathLst>
                <a:path w="15051" h="12740" extrusionOk="0">
                  <a:moveTo>
                    <a:pt x="14916" y="0"/>
                  </a:moveTo>
                  <a:cubicBezTo>
                    <a:pt x="14622" y="36"/>
                    <a:pt x="14461" y="268"/>
                    <a:pt x="14265" y="438"/>
                  </a:cubicBezTo>
                  <a:cubicBezTo>
                    <a:pt x="12561" y="1856"/>
                    <a:pt x="10866" y="3283"/>
                    <a:pt x="9171" y="4711"/>
                  </a:cubicBezTo>
                  <a:cubicBezTo>
                    <a:pt x="6290" y="7128"/>
                    <a:pt x="3399" y="9546"/>
                    <a:pt x="527" y="11981"/>
                  </a:cubicBezTo>
                  <a:cubicBezTo>
                    <a:pt x="330" y="12142"/>
                    <a:pt x="0" y="12249"/>
                    <a:pt x="54" y="12740"/>
                  </a:cubicBezTo>
                  <a:cubicBezTo>
                    <a:pt x="5112" y="8493"/>
                    <a:pt x="10081" y="4318"/>
                    <a:pt x="15050" y="143"/>
                  </a:cubicBezTo>
                  <a:cubicBezTo>
                    <a:pt x="15005" y="99"/>
                    <a:pt x="14961" y="45"/>
                    <a:pt x="1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3"/>
            <p:cNvSpPr/>
            <p:nvPr/>
          </p:nvSpPr>
          <p:spPr>
            <a:xfrm>
              <a:off x="3305400" y="1388750"/>
              <a:ext cx="364875" cy="308250"/>
            </a:xfrm>
            <a:custGeom>
              <a:avLst/>
              <a:gdLst/>
              <a:ahLst/>
              <a:cxnLst/>
              <a:rect l="l" t="t" r="r" b="b"/>
              <a:pathLst>
                <a:path w="14595" h="12330" extrusionOk="0">
                  <a:moveTo>
                    <a:pt x="14595" y="0"/>
                  </a:moveTo>
                  <a:cubicBezTo>
                    <a:pt x="14265" y="54"/>
                    <a:pt x="14131" y="232"/>
                    <a:pt x="13970" y="366"/>
                  </a:cubicBezTo>
                  <a:cubicBezTo>
                    <a:pt x="11490" y="2445"/>
                    <a:pt x="9010" y="4532"/>
                    <a:pt x="6530" y="6611"/>
                  </a:cubicBezTo>
                  <a:cubicBezTo>
                    <a:pt x="4505" y="8315"/>
                    <a:pt x="2480" y="10019"/>
                    <a:pt x="455" y="11722"/>
                  </a:cubicBezTo>
                  <a:cubicBezTo>
                    <a:pt x="286" y="11865"/>
                    <a:pt x="0" y="11972"/>
                    <a:pt x="54" y="12329"/>
                  </a:cubicBezTo>
                  <a:cubicBezTo>
                    <a:pt x="1151" y="11642"/>
                    <a:pt x="14265" y="536"/>
                    <a:pt x="14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3"/>
            <p:cNvSpPr/>
            <p:nvPr/>
          </p:nvSpPr>
          <p:spPr>
            <a:xfrm>
              <a:off x="3378325" y="1476850"/>
              <a:ext cx="372475" cy="313200"/>
            </a:xfrm>
            <a:custGeom>
              <a:avLst/>
              <a:gdLst/>
              <a:ahLst/>
              <a:cxnLst/>
              <a:rect l="l" t="t" r="r" b="b"/>
              <a:pathLst>
                <a:path w="14899" h="12528" extrusionOk="0">
                  <a:moveTo>
                    <a:pt x="14854" y="0"/>
                  </a:moveTo>
                  <a:lnTo>
                    <a:pt x="14854" y="0"/>
                  </a:lnTo>
                  <a:cubicBezTo>
                    <a:pt x="14238" y="259"/>
                    <a:pt x="339" y="11945"/>
                    <a:pt x="0" y="12481"/>
                  </a:cubicBezTo>
                  <a:cubicBezTo>
                    <a:pt x="33" y="12514"/>
                    <a:pt x="69" y="12528"/>
                    <a:pt x="103" y="12528"/>
                  </a:cubicBezTo>
                  <a:cubicBezTo>
                    <a:pt x="142" y="12528"/>
                    <a:pt x="181" y="12509"/>
                    <a:pt x="214" y="12481"/>
                  </a:cubicBezTo>
                  <a:cubicBezTo>
                    <a:pt x="5085" y="8395"/>
                    <a:pt x="9947" y="4300"/>
                    <a:pt x="14818" y="205"/>
                  </a:cubicBezTo>
                  <a:cubicBezTo>
                    <a:pt x="14881" y="161"/>
                    <a:pt x="14898" y="80"/>
                    <a:pt x="14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3"/>
            <p:cNvSpPr/>
            <p:nvPr/>
          </p:nvSpPr>
          <p:spPr>
            <a:xfrm>
              <a:off x="3401750" y="1501825"/>
              <a:ext cx="358850" cy="305775"/>
            </a:xfrm>
            <a:custGeom>
              <a:avLst/>
              <a:gdLst/>
              <a:ahLst/>
              <a:cxnLst/>
              <a:rect l="l" t="t" r="r" b="b"/>
              <a:pathLst>
                <a:path w="14354" h="12231" extrusionOk="0">
                  <a:moveTo>
                    <a:pt x="14354" y="0"/>
                  </a:moveTo>
                  <a:lnTo>
                    <a:pt x="14354" y="0"/>
                  </a:lnTo>
                  <a:cubicBezTo>
                    <a:pt x="9786" y="3836"/>
                    <a:pt x="5228" y="7663"/>
                    <a:pt x="669" y="11499"/>
                  </a:cubicBezTo>
                  <a:cubicBezTo>
                    <a:pt x="446" y="11687"/>
                    <a:pt x="232" y="11892"/>
                    <a:pt x="18" y="12088"/>
                  </a:cubicBezTo>
                  <a:cubicBezTo>
                    <a:pt x="0" y="12097"/>
                    <a:pt x="9" y="12142"/>
                    <a:pt x="18" y="12168"/>
                  </a:cubicBezTo>
                  <a:cubicBezTo>
                    <a:pt x="21" y="12201"/>
                    <a:pt x="30" y="12211"/>
                    <a:pt x="41" y="12211"/>
                  </a:cubicBezTo>
                  <a:cubicBezTo>
                    <a:pt x="54" y="12211"/>
                    <a:pt x="70" y="12194"/>
                    <a:pt x="75" y="12194"/>
                  </a:cubicBezTo>
                  <a:cubicBezTo>
                    <a:pt x="78" y="12194"/>
                    <a:pt x="75" y="12203"/>
                    <a:pt x="62" y="12231"/>
                  </a:cubicBezTo>
                  <a:cubicBezTo>
                    <a:pt x="714" y="11919"/>
                    <a:pt x="14131" y="625"/>
                    <a:pt x="143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3"/>
            <p:cNvSpPr/>
            <p:nvPr/>
          </p:nvSpPr>
          <p:spPr>
            <a:xfrm>
              <a:off x="3293800" y="1370900"/>
              <a:ext cx="349725" cy="296200"/>
            </a:xfrm>
            <a:custGeom>
              <a:avLst/>
              <a:gdLst/>
              <a:ahLst/>
              <a:cxnLst/>
              <a:rect l="l" t="t" r="r" b="b"/>
              <a:pathLst>
                <a:path w="13989" h="11848" extrusionOk="0">
                  <a:moveTo>
                    <a:pt x="13881" y="1"/>
                  </a:moveTo>
                  <a:lnTo>
                    <a:pt x="13881" y="1"/>
                  </a:lnTo>
                  <a:cubicBezTo>
                    <a:pt x="9207" y="3926"/>
                    <a:pt x="4604" y="7798"/>
                    <a:pt x="0" y="11669"/>
                  </a:cubicBezTo>
                  <a:cubicBezTo>
                    <a:pt x="45" y="11723"/>
                    <a:pt x="98" y="11785"/>
                    <a:pt x="143" y="11848"/>
                  </a:cubicBezTo>
                  <a:cubicBezTo>
                    <a:pt x="420" y="11750"/>
                    <a:pt x="607" y="11527"/>
                    <a:pt x="821" y="11348"/>
                  </a:cubicBezTo>
                  <a:cubicBezTo>
                    <a:pt x="2810" y="9680"/>
                    <a:pt x="4791" y="8021"/>
                    <a:pt x="6771" y="6352"/>
                  </a:cubicBezTo>
                  <a:cubicBezTo>
                    <a:pt x="9019" y="4461"/>
                    <a:pt x="11276" y="2579"/>
                    <a:pt x="13516" y="679"/>
                  </a:cubicBezTo>
                  <a:cubicBezTo>
                    <a:pt x="13685" y="536"/>
                    <a:pt x="13988" y="438"/>
                    <a:pt x="13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3"/>
            <p:cNvSpPr/>
            <p:nvPr/>
          </p:nvSpPr>
          <p:spPr>
            <a:xfrm>
              <a:off x="3425375" y="1531700"/>
              <a:ext cx="348400" cy="291225"/>
            </a:xfrm>
            <a:custGeom>
              <a:avLst/>
              <a:gdLst/>
              <a:ahLst/>
              <a:cxnLst/>
              <a:rect l="l" t="t" r="r" b="b"/>
              <a:pathLst>
                <a:path w="13936" h="11649" extrusionOk="0">
                  <a:moveTo>
                    <a:pt x="13828" y="1"/>
                  </a:moveTo>
                  <a:cubicBezTo>
                    <a:pt x="9252" y="3837"/>
                    <a:pt x="4693" y="7673"/>
                    <a:pt x="1" y="11616"/>
                  </a:cubicBezTo>
                  <a:cubicBezTo>
                    <a:pt x="206" y="11629"/>
                    <a:pt x="296" y="11648"/>
                    <a:pt x="339" y="11648"/>
                  </a:cubicBezTo>
                  <a:cubicBezTo>
                    <a:pt x="352" y="11648"/>
                    <a:pt x="360" y="11647"/>
                    <a:pt x="366" y="11643"/>
                  </a:cubicBezTo>
                  <a:cubicBezTo>
                    <a:pt x="4693" y="8021"/>
                    <a:pt x="9020" y="4408"/>
                    <a:pt x="13347" y="786"/>
                  </a:cubicBezTo>
                  <a:cubicBezTo>
                    <a:pt x="13543" y="616"/>
                    <a:pt x="13784" y="473"/>
                    <a:pt x="13917" y="233"/>
                  </a:cubicBezTo>
                  <a:cubicBezTo>
                    <a:pt x="13926" y="206"/>
                    <a:pt x="13935" y="179"/>
                    <a:pt x="13926" y="152"/>
                  </a:cubicBezTo>
                  <a:cubicBezTo>
                    <a:pt x="13926" y="134"/>
                    <a:pt x="13900" y="108"/>
                    <a:pt x="138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3"/>
            <p:cNvSpPr/>
            <p:nvPr/>
          </p:nvSpPr>
          <p:spPr>
            <a:xfrm>
              <a:off x="3286650" y="1363575"/>
              <a:ext cx="327000" cy="271850"/>
            </a:xfrm>
            <a:custGeom>
              <a:avLst/>
              <a:gdLst/>
              <a:ahLst/>
              <a:cxnLst/>
              <a:rect l="l" t="t" r="r" b="b"/>
              <a:pathLst>
                <a:path w="13080" h="10874" extrusionOk="0">
                  <a:moveTo>
                    <a:pt x="12852" y="0"/>
                  </a:moveTo>
                  <a:cubicBezTo>
                    <a:pt x="12608" y="0"/>
                    <a:pt x="12477" y="176"/>
                    <a:pt x="12330" y="303"/>
                  </a:cubicBezTo>
                  <a:cubicBezTo>
                    <a:pt x="9011" y="3086"/>
                    <a:pt x="5692" y="5869"/>
                    <a:pt x="2383" y="8653"/>
                  </a:cubicBezTo>
                  <a:cubicBezTo>
                    <a:pt x="1687" y="9232"/>
                    <a:pt x="991" y="9821"/>
                    <a:pt x="304" y="10401"/>
                  </a:cubicBezTo>
                  <a:cubicBezTo>
                    <a:pt x="170" y="10517"/>
                    <a:pt x="1" y="10615"/>
                    <a:pt x="188" y="10874"/>
                  </a:cubicBezTo>
                  <a:cubicBezTo>
                    <a:pt x="4506" y="7243"/>
                    <a:pt x="8788" y="3648"/>
                    <a:pt x="13079" y="44"/>
                  </a:cubicBezTo>
                  <a:cubicBezTo>
                    <a:pt x="12993" y="13"/>
                    <a:pt x="12918" y="0"/>
                    <a:pt x="12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3"/>
            <p:cNvSpPr/>
            <p:nvPr/>
          </p:nvSpPr>
          <p:spPr>
            <a:xfrm>
              <a:off x="3460175" y="1564050"/>
              <a:ext cx="320500" cy="268375"/>
            </a:xfrm>
            <a:custGeom>
              <a:avLst/>
              <a:gdLst/>
              <a:ahLst/>
              <a:cxnLst/>
              <a:rect l="l" t="t" r="r" b="b"/>
              <a:pathLst>
                <a:path w="12820" h="10735" extrusionOk="0">
                  <a:moveTo>
                    <a:pt x="12731" y="0"/>
                  </a:moveTo>
                  <a:cubicBezTo>
                    <a:pt x="8440" y="3595"/>
                    <a:pt x="4220" y="7146"/>
                    <a:pt x="0" y="10688"/>
                  </a:cubicBezTo>
                  <a:cubicBezTo>
                    <a:pt x="92" y="10721"/>
                    <a:pt x="170" y="10735"/>
                    <a:pt x="240" y="10735"/>
                  </a:cubicBezTo>
                  <a:cubicBezTo>
                    <a:pt x="488" y="10735"/>
                    <a:pt x="614" y="10554"/>
                    <a:pt x="768" y="10429"/>
                  </a:cubicBezTo>
                  <a:cubicBezTo>
                    <a:pt x="2837" y="8689"/>
                    <a:pt x="4898" y="6950"/>
                    <a:pt x="6959" y="5219"/>
                  </a:cubicBezTo>
                  <a:cubicBezTo>
                    <a:pt x="8761" y="3702"/>
                    <a:pt x="10563" y="2195"/>
                    <a:pt x="12365" y="678"/>
                  </a:cubicBezTo>
                  <a:cubicBezTo>
                    <a:pt x="12534" y="535"/>
                    <a:pt x="12820" y="428"/>
                    <a:pt x="12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3"/>
            <p:cNvSpPr/>
            <p:nvPr/>
          </p:nvSpPr>
          <p:spPr>
            <a:xfrm>
              <a:off x="3285550" y="1353125"/>
              <a:ext cx="294850" cy="248400"/>
            </a:xfrm>
            <a:custGeom>
              <a:avLst/>
              <a:gdLst/>
              <a:ahLst/>
              <a:cxnLst/>
              <a:rect l="l" t="t" r="r" b="b"/>
              <a:pathLst>
                <a:path w="11794" h="9936" extrusionOk="0">
                  <a:moveTo>
                    <a:pt x="11559" y="1"/>
                  </a:moveTo>
                  <a:cubicBezTo>
                    <a:pt x="11350" y="1"/>
                    <a:pt x="11267" y="101"/>
                    <a:pt x="11178" y="176"/>
                  </a:cubicBezTo>
                  <a:cubicBezTo>
                    <a:pt x="10277" y="935"/>
                    <a:pt x="9376" y="1684"/>
                    <a:pt x="8475" y="2442"/>
                  </a:cubicBezTo>
                  <a:cubicBezTo>
                    <a:pt x="5799" y="4690"/>
                    <a:pt x="3123" y="6938"/>
                    <a:pt x="446" y="9187"/>
                  </a:cubicBezTo>
                  <a:cubicBezTo>
                    <a:pt x="268" y="9347"/>
                    <a:pt x="0" y="9463"/>
                    <a:pt x="0" y="9936"/>
                  </a:cubicBezTo>
                  <a:cubicBezTo>
                    <a:pt x="3979" y="6599"/>
                    <a:pt x="7851" y="3352"/>
                    <a:pt x="11794" y="34"/>
                  </a:cubicBezTo>
                  <a:cubicBezTo>
                    <a:pt x="11701" y="10"/>
                    <a:pt x="11624" y="1"/>
                    <a:pt x="11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3"/>
            <p:cNvSpPr/>
            <p:nvPr/>
          </p:nvSpPr>
          <p:spPr>
            <a:xfrm>
              <a:off x="3496300" y="1601500"/>
              <a:ext cx="285725" cy="241300"/>
            </a:xfrm>
            <a:custGeom>
              <a:avLst/>
              <a:gdLst/>
              <a:ahLst/>
              <a:cxnLst/>
              <a:rect l="l" t="t" r="r" b="b"/>
              <a:pathLst>
                <a:path w="11429" h="9652" extrusionOk="0">
                  <a:moveTo>
                    <a:pt x="11348" y="1"/>
                  </a:moveTo>
                  <a:cubicBezTo>
                    <a:pt x="7539" y="3195"/>
                    <a:pt x="3765" y="6344"/>
                    <a:pt x="1" y="9529"/>
                  </a:cubicBezTo>
                  <a:cubicBezTo>
                    <a:pt x="94" y="9622"/>
                    <a:pt x="163" y="9652"/>
                    <a:pt x="215" y="9652"/>
                  </a:cubicBezTo>
                  <a:cubicBezTo>
                    <a:pt x="253" y="9652"/>
                    <a:pt x="281" y="9636"/>
                    <a:pt x="304" y="9618"/>
                  </a:cubicBezTo>
                  <a:cubicBezTo>
                    <a:pt x="3988" y="6522"/>
                    <a:pt x="7673" y="3427"/>
                    <a:pt x="11357" y="331"/>
                  </a:cubicBezTo>
                  <a:cubicBezTo>
                    <a:pt x="11428" y="277"/>
                    <a:pt x="11428" y="197"/>
                    <a:pt x="11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3"/>
            <p:cNvSpPr/>
            <p:nvPr/>
          </p:nvSpPr>
          <p:spPr>
            <a:xfrm>
              <a:off x="3289550" y="1349075"/>
              <a:ext cx="247600" cy="210300"/>
            </a:xfrm>
            <a:custGeom>
              <a:avLst/>
              <a:gdLst/>
              <a:ahLst/>
              <a:cxnLst/>
              <a:rect l="l" t="t" r="r" b="b"/>
              <a:pathLst>
                <a:path w="9904" h="8412" extrusionOk="0">
                  <a:moveTo>
                    <a:pt x="9664" y="0"/>
                  </a:moveTo>
                  <a:cubicBezTo>
                    <a:pt x="9641" y="0"/>
                    <a:pt x="9622" y="6"/>
                    <a:pt x="9609" y="17"/>
                  </a:cubicBezTo>
                  <a:cubicBezTo>
                    <a:pt x="6469" y="2631"/>
                    <a:pt x="3337" y="5254"/>
                    <a:pt x="197" y="7877"/>
                  </a:cubicBezTo>
                  <a:cubicBezTo>
                    <a:pt x="99" y="7966"/>
                    <a:pt x="1" y="8055"/>
                    <a:pt x="19" y="8412"/>
                  </a:cubicBezTo>
                  <a:cubicBezTo>
                    <a:pt x="3373" y="5593"/>
                    <a:pt x="6638" y="2845"/>
                    <a:pt x="9903" y="106"/>
                  </a:cubicBezTo>
                  <a:cubicBezTo>
                    <a:pt x="9797" y="32"/>
                    <a:pt x="9718" y="0"/>
                    <a:pt x="9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3"/>
            <p:cNvSpPr/>
            <p:nvPr/>
          </p:nvSpPr>
          <p:spPr>
            <a:xfrm>
              <a:off x="3538900" y="1645225"/>
              <a:ext cx="238000" cy="199925"/>
            </a:xfrm>
            <a:custGeom>
              <a:avLst/>
              <a:gdLst/>
              <a:ahLst/>
              <a:cxnLst/>
              <a:rect l="l" t="t" r="r" b="b"/>
              <a:pathLst>
                <a:path w="9520" h="7997" extrusionOk="0">
                  <a:moveTo>
                    <a:pt x="9501" y="0"/>
                  </a:moveTo>
                  <a:lnTo>
                    <a:pt x="9501" y="0"/>
                  </a:lnTo>
                  <a:cubicBezTo>
                    <a:pt x="8832" y="429"/>
                    <a:pt x="473" y="7458"/>
                    <a:pt x="0" y="7985"/>
                  </a:cubicBezTo>
                  <a:cubicBezTo>
                    <a:pt x="46" y="7993"/>
                    <a:pt x="88" y="7996"/>
                    <a:pt x="127" y="7996"/>
                  </a:cubicBezTo>
                  <a:cubicBezTo>
                    <a:pt x="443" y="7996"/>
                    <a:pt x="575" y="7762"/>
                    <a:pt x="750" y="7619"/>
                  </a:cubicBezTo>
                  <a:cubicBezTo>
                    <a:pt x="2168" y="6450"/>
                    <a:pt x="3578" y="5264"/>
                    <a:pt x="4987" y="4077"/>
                  </a:cubicBezTo>
                  <a:cubicBezTo>
                    <a:pt x="6334" y="2944"/>
                    <a:pt x="7681" y="1811"/>
                    <a:pt x="9029" y="670"/>
                  </a:cubicBezTo>
                  <a:cubicBezTo>
                    <a:pt x="9225" y="509"/>
                    <a:pt x="9519" y="384"/>
                    <a:pt x="9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3302275" y="1356400"/>
              <a:ext cx="177550" cy="151900"/>
            </a:xfrm>
            <a:custGeom>
              <a:avLst/>
              <a:gdLst/>
              <a:ahLst/>
              <a:cxnLst/>
              <a:rect l="l" t="t" r="r" b="b"/>
              <a:pathLst>
                <a:path w="7102" h="6076" extrusionOk="0">
                  <a:moveTo>
                    <a:pt x="7101" y="1"/>
                  </a:moveTo>
                  <a:cubicBezTo>
                    <a:pt x="6450" y="268"/>
                    <a:pt x="393" y="5380"/>
                    <a:pt x="0" y="6076"/>
                  </a:cubicBezTo>
                  <a:cubicBezTo>
                    <a:pt x="1776" y="4827"/>
                    <a:pt x="6825" y="491"/>
                    <a:pt x="7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a:off x="3592875" y="1695625"/>
              <a:ext cx="166625" cy="141450"/>
            </a:xfrm>
            <a:custGeom>
              <a:avLst/>
              <a:gdLst/>
              <a:ahLst/>
              <a:cxnLst/>
              <a:rect l="l" t="t" r="r" b="b"/>
              <a:pathLst>
                <a:path w="6665" h="5658" extrusionOk="0">
                  <a:moveTo>
                    <a:pt x="6664" y="1"/>
                  </a:moveTo>
                  <a:cubicBezTo>
                    <a:pt x="4390" y="1910"/>
                    <a:pt x="2213" y="3738"/>
                    <a:pt x="0" y="5603"/>
                  </a:cubicBezTo>
                  <a:cubicBezTo>
                    <a:pt x="87" y="5641"/>
                    <a:pt x="161" y="5657"/>
                    <a:pt x="226" y="5657"/>
                  </a:cubicBezTo>
                  <a:cubicBezTo>
                    <a:pt x="403" y="5657"/>
                    <a:pt x="514" y="5540"/>
                    <a:pt x="625" y="5442"/>
                  </a:cubicBezTo>
                  <a:cubicBezTo>
                    <a:pt x="2534" y="3846"/>
                    <a:pt x="4443" y="2249"/>
                    <a:pt x="6343" y="652"/>
                  </a:cubicBezTo>
                  <a:cubicBezTo>
                    <a:pt x="6495" y="527"/>
                    <a:pt x="6664" y="393"/>
                    <a:pt x="6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2023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34"/>
          <p:cNvSpPr txBox="1">
            <a:spLocks noGrp="1"/>
          </p:cNvSpPr>
          <p:nvPr>
            <p:ph type="title"/>
          </p:nvPr>
        </p:nvSpPr>
        <p:spPr>
          <a:xfrm>
            <a:off x="720000" y="539400"/>
            <a:ext cx="77040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LIMBAJELE DE PROGRAMARE FOLOSITE</a:t>
            </a:r>
            <a:endParaRPr dirty="0"/>
          </a:p>
        </p:txBody>
      </p:sp>
      <p:sp>
        <p:nvSpPr>
          <p:cNvPr id="1325" name="Google Shape;1325;p34"/>
          <p:cNvSpPr txBox="1">
            <a:spLocks noGrp="1"/>
          </p:cNvSpPr>
          <p:nvPr>
            <p:ph type="title" idx="2"/>
          </p:nvPr>
        </p:nvSpPr>
        <p:spPr>
          <a:xfrm>
            <a:off x="720000" y="2710750"/>
            <a:ext cx="2305500" cy="527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PHP</a:t>
            </a:r>
            <a:endParaRPr dirty="0"/>
          </a:p>
        </p:txBody>
      </p:sp>
      <p:sp>
        <p:nvSpPr>
          <p:cNvPr id="1326" name="Google Shape;1326;p34"/>
          <p:cNvSpPr txBox="1">
            <a:spLocks noGrp="1"/>
          </p:cNvSpPr>
          <p:nvPr>
            <p:ph type="subTitle" idx="1"/>
          </p:nvPr>
        </p:nvSpPr>
        <p:spPr>
          <a:xfrm>
            <a:off x="720000" y="3238450"/>
            <a:ext cx="2305500" cy="801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P</a:t>
            </a:r>
            <a:r>
              <a:rPr lang="pt-BR" dirty="0"/>
              <a:t>entru lucrul cu baza de date</a:t>
            </a:r>
            <a:endParaRPr dirty="0"/>
          </a:p>
        </p:txBody>
      </p:sp>
      <p:sp>
        <p:nvSpPr>
          <p:cNvPr id="1327" name="Google Shape;1327;p34"/>
          <p:cNvSpPr txBox="1">
            <a:spLocks noGrp="1"/>
          </p:cNvSpPr>
          <p:nvPr>
            <p:ph type="title" idx="3"/>
          </p:nvPr>
        </p:nvSpPr>
        <p:spPr>
          <a:xfrm>
            <a:off x="3419218" y="2710750"/>
            <a:ext cx="2305500" cy="527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HTML SI CSS</a:t>
            </a:r>
            <a:endParaRPr dirty="0"/>
          </a:p>
        </p:txBody>
      </p:sp>
      <p:sp>
        <p:nvSpPr>
          <p:cNvPr id="1328" name="Google Shape;1328;p34"/>
          <p:cNvSpPr txBox="1">
            <a:spLocks noGrp="1"/>
          </p:cNvSpPr>
          <p:nvPr>
            <p:ph type="subTitle" idx="4"/>
          </p:nvPr>
        </p:nvSpPr>
        <p:spPr>
          <a:xfrm>
            <a:off x="3419221" y="3238450"/>
            <a:ext cx="2305500" cy="801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Crearea site-ului si stilizarea lui</a:t>
            </a:r>
            <a:endParaRPr dirty="0"/>
          </a:p>
        </p:txBody>
      </p:sp>
      <p:sp>
        <p:nvSpPr>
          <p:cNvPr id="1329" name="Google Shape;1329;p34"/>
          <p:cNvSpPr txBox="1">
            <a:spLocks noGrp="1"/>
          </p:cNvSpPr>
          <p:nvPr>
            <p:ph type="title" idx="5"/>
          </p:nvPr>
        </p:nvSpPr>
        <p:spPr>
          <a:xfrm>
            <a:off x="6118444" y="2710750"/>
            <a:ext cx="2305500" cy="527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JAVASCRIPT</a:t>
            </a:r>
            <a:endParaRPr dirty="0"/>
          </a:p>
        </p:txBody>
      </p:sp>
      <p:sp>
        <p:nvSpPr>
          <p:cNvPr id="1330" name="Google Shape;1330;p34"/>
          <p:cNvSpPr txBox="1">
            <a:spLocks noGrp="1"/>
          </p:cNvSpPr>
          <p:nvPr>
            <p:ph type="subTitle" idx="6"/>
          </p:nvPr>
        </p:nvSpPr>
        <p:spPr>
          <a:xfrm>
            <a:off x="6118450" y="3238450"/>
            <a:ext cx="2305500" cy="801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Pentru dezvoltarea site-ului si al face mai interactiv</a:t>
            </a:r>
            <a:endParaRPr dirty="0"/>
          </a:p>
        </p:txBody>
      </p:sp>
      <p:sp>
        <p:nvSpPr>
          <p:cNvPr id="1331" name="Google Shape;1331;p34"/>
          <p:cNvSpPr/>
          <p:nvPr/>
        </p:nvSpPr>
        <p:spPr>
          <a:xfrm>
            <a:off x="1556247" y="1917299"/>
            <a:ext cx="633014" cy="602297"/>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4"/>
          <p:cNvSpPr/>
          <p:nvPr/>
        </p:nvSpPr>
        <p:spPr>
          <a:xfrm>
            <a:off x="4255497" y="1917299"/>
            <a:ext cx="633014" cy="602297"/>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4"/>
          <p:cNvSpPr/>
          <p:nvPr/>
        </p:nvSpPr>
        <p:spPr>
          <a:xfrm>
            <a:off x="6954747" y="1917299"/>
            <a:ext cx="633014" cy="602297"/>
          </a:xfrm>
          <a:custGeom>
            <a:avLst/>
            <a:gdLst/>
            <a:ahLst/>
            <a:cxnLst/>
            <a:rect l="l" t="t" r="r" b="b"/>
            <a:pathLst>
              <a:path w="15479" h="14727" extrusionOk="0">
                <a:moveTo>
                  <a:pt x="7476" y="0"/>
                </a:moveTo>
                <a:cubicBezTo>
                  <a:pt x="7165" y="0"/>
                  <a:pt x="6866" y="20"/>
                  <a:pt x="6585" y="62"/>
                </a:cubicBezTo>
                <a:cubicBezTo>
                  <a:pt x="3275" y="550"/>
                  <a:pt x="155" y="4300"/>
                  <a:pt x="48" y="7551"/>
                </a:cubicBezTo>
                <a:cubicBezTo>
                  <a:pt x="1" y="8825"/>
                  <a:pt x="322" y="10134"/>
                  <a:pt x="1060" y="11194"/>
                </a:cubicBezTo>
                <a:cubicBezTo>
                  <a:pt x="1715" y="12134"/>
                  <a:pt x="2668" y="12813"/>
                  <a:pt x="3668" y="13361"/>
                </a:cubicBezTo>
                <a:cubicBezTo>
                  <a:pt x="5136" y="14178"/>
                  <a:pt x="6841" y="14726"/>
                  <a:pt x="8500" y="14726"/>
                </a:cubicBezTo>
                <a:cubicBezTo>
                  <a:pt x="9450" y="14726"/>
                  <a:pt x="10385" y="14547"/>
                  <a:pt x="11252" y="14135"/>
                </a:cubicBezTo>
                <a:cubicBezTo>
                  <a:pt x="13967" y="12849"/>
                  <a:pt x="15264" y="9646"/>
                  <a:pt x="15431" y="6658"/>
                </a:cubicBezTo>
                <a:cubicBezTo>
                  <a:pt x="15479" y="5943"/>
                  <a:pt x="15467" y="5205"/>
                  <a:pt x="15276" y="4526"/>
                </a:cubicBezTo>
                <a:cubicBezTo>
                  <a:pt x="14469" y="1782"/>
                  <a:pt x="10412" y="0"/>
                  <a:pt x="7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4"/>
          <p:cNvGrpSpPr/>
          <p:nvPr/>
        </p:nvGrpSpPr>
        <p:grpSpPr>
          <a:xfrm>
            <a:off x="7100982" y="2089287"/>
            <a:ext cx="339253" cy="258369"/>
            <a:chOff x="3271200" y="3863875"/>
            <a:chExt cx="481825" cy="366950"/>
          </a:xfrm>
        </p:grpSpPr>
        <p:sp>
          <p:nvSpPr>
            <p:cNvPr id="1335" name="Google Shape;1335;p34"/>
            <p:cNvSpPr/>
            <p:nvPr/>
          </p:nvSpPr>
          <p:spPr>
            <a:xfrm>
              <a:off x="3271200" y="3920350"/>
              <a:ext cx="283225" cy="310475"/>
            </a:xfrm>
            <a:custGeom>
              <a:avLst/>
              <a:gdLst/>
              <a:ahLst/>
              <a:cxnLst/>
              <a:rect l="l" t="t" r="r" b="b"/>
              <a:pathLst>
                <a:path w="11329" h="12419" extrusionOk="0">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36" name="Google Shape;1336;p34"/>
            <p:cNvSpPr/>
            <p:nvPr/>
          </p:nvSpPr>
          <p:spPr>
            <a:xfrm>
              <a:off x="3526175" y="3863875"/>
              <a:ext cx="226850" cy="310575"/>
            </a:xfrm>
            <a:custGeom>
              <a:avLst/>
              <a:gdLst/>
              <a:ahLst/>
              <a:cxnLst/>
              <a:rect l="l" t="t" r="r" b="b"/>
              <a:pathLst>
                <a:path w="9074" h="12423" extrusionOk="0">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37" name="Google Shape;1337;p34"/>
          <p:cNvGrpSpPr/>
          <p:nvPr/>
        </p:nvGrpSpPr>
        <p:grpSpPr>
          <a:xfrm>
            <a:off x="1702453" y="2048818"/>
            <a:ext cx="340573" cy="339271"/>
            <a:chOff x="898875" y="4399275"/>
            <a:chExt cx="483700" cy="481850"/>
          </a:xfrm>
        </p:grpSpPr>
        <p:sp>
          <p:nvSpPr>
            <p:cNvPr id="1338" name="Google Shape;1338;p34"/>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39" name="Google Shape;1339;p34"/>
            <p:cNvSpPr/>
            <p:nvPr/>
          </p:nvSpPr>
          <p:spPr>
            <a:xfrm>
              <a:off x="1138025" y="4763350"/>
              <a:ext cx="25" cy="25"/>
            </a:xfrm>
            <a:custGeom>
              <a:avLst/>
              <a:gdLst/>
              <a:ahLst/>
              <a:cxnLst/>
              <a:rect l="l" t="t" r="r" b="b"/>
              <a:pathLst>
                <a:path w="1" h="1" extrusionOk="0">
                  <a:moveTo>
                    <a:pt x="1"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40" name="Google Shape;1340;p34"/>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41" name="Google Shape;1341;p34"/>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42" name="Google Shape;1342;p34"/>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43" name="Google Shape;1343;p34"/>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44" name="Google Shape;1344;p34"/>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45" name="Google Shape;1345;p34"/>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46" name="Google Shape;1346;p34"/>
          <p:cNvGrpSpPr/>
          <p:nvPr/>
        </p:nvGrpSpPr>
        <p:grpSpPr>
          <a:xfrm>
            <a:off x="4402379" y="2048817"/>
            <a:ext cx="339253" cy="339253"/>
            <a:chOff x="899850" y="4992125"/>
            <a:chExt cx="481825" cy="481825"/>
          </a:xfrm>
        </p:grpSpPr>
        <p:sp>
          <p:nvSpPr>
            <p:cNvPr id="1347" name="Google Shape;1347;p34"/>
            <p:cNvSpPr/>
            <p:nvPr/>
          </p:nvSpPr>
          <p:spPr>
            <a:xfrm>
              <a:off x="1126600" y="5360100"/>
              <a:ext cx="28250" cy="28250"/>
            </a:xfrm>
            <a:custGeom>
              <a:avLst/>
              <a:gdLst/>
              <a:ahLst/>
              <a:cxnLst/>
              <a:rect l="l" t="t" r="r" b="b"/>
              <a:pathLst>
                <a:path w="1130" h="1130" extrusionOk="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48" name="Google Shape;1348;p34"/>
            <p:cNvSpPr/>
            <p:nvPr/>
          </p:nvSpPr>
          <p:spPr>
            <a:xfrm>
              <a:off x="1056050" y="5079900"/>
              <a:ext cx="169400" cy="194950"/>
            </a:xfrm>
            <a:custGeom>
              <a:avLst/>
              <a:gdLst/>
              <a:ahLst/>
              <a:cxnLst/>
              <a:rect l="l" t="t" r="r" b="b"/>
              <a:pathLst>
                <a:path w="6776" h="7798" extrusionOk="0">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49" name="Google Shape;1349;p34"/>
            <p:cNvSpPr/>
            <p:nvPr/>
          </p:nvSpPr>
          <p:spPr>
            <a:xfrm>
              <a:off x="899850" y="4992125"/>
              <a:ext cx="481825" cy="481825"/>
            </a:xfrm>
            <a:custGeom>
              <a:avLst/>
              <a:gdLst/>
              <a:ahLst/>
              <a:cxnLst/>
              <a:rect l="l" t="t" r="r" b="b"/>
              <a:pathLst>
                <a:path w="19273" h="19273" extrusionOk="0">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50" name="Google Shape;1350;p34"/>
          <p:cNvSpPr/>
          <p:nvPr/>
        </p:nvSpPr>
        <p:spPr>
          <a:xfrm>
            <a:off x="1342650" y="1014725"/>
            <a:ext cx="213600" cy="213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Public Libraries Thesis Defense by Slidesgo">
  <a:themeElements>
    <a:clrScheme name="Simple Light">
      <a:dk1>
        <a:srgbClr val="7D3021"/>
      </a:dk1>
      <a:lt1>
        <a:srgbClr val="C2A87C"/>
      </a:lt1>
      <a:dk2>
        <a:srgbClr val="FFFFFF"/>
      </a:dk2>
      <a:lt2>
        <a:srgbClr val="19191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743F7249268DD42BA139961E2C85A07" ma:contentTypeVersion="0" ma:contentTypeDescription="Create a new document." ma:contentTypeScope="" ma:versionID="cca76366d68dd0e1747bd52e7285237d">
  <xsd:schema xmlns:xsd="http://www.w3.org/2001/XMLSchema" xmlns:xs="http://www.w3.org/2001/XMLSchema" xmlns:p="http://schemas.microsoft.com/office/2006/metadata/properties" targetNamespace="http://schemas.microsoft.com/office/2006/metadata/properties" ma:root="true" ma:fieldsID="03a87ee04de83345fcc44a8422b808c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4D2AF0-1ED7-4EDB-9A36-7334A874AC81}">
  <ds:schemaRefs>
    <ds:schemaRef ds:uri="http://schemas.openxmlformats.org/package/2006/metadata/core-properties"/>
    <ds:schemaRef ds:uri="http://schemas.microsoft.com/office/infopath/2007/PartnerControls"/>
    <ds:schemaRef ds:uri="http://purl.org/dc/dcmitype/"/>
    <ds:schemaRef ds:uri="http://www.w3.org/XML/1998/namespace"/>
    <ds:schemaRef ds:uri="http://purl.org/dc/terms/"/>
    <ds:schemaRef ds:uri="http://schemas.microsoft.com/office/2006/documentManagement/typ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DA3E4F69-B392-4A13-8667-BA484CACC7E5}">
  <ds:schemaRefs>
    <ds:schemaRef ds:uri="http://schemas.microsoft.com/sharepoint/v3/contenttype/forms"/>
  </ds:schemaRefs>
</ds:datastoreItem>
</file>

<file path=customXml/itemProps3.xml><?xml version="1.0" encoding="utf-8"?>
<ds:datastoreItem xmlns:ds="http://schemas.openxmlformats.org/officeDocument/2006/customXml" ds:itemID="{61BB9BDB-8E69-4476-8C65-9502D3DAD1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78</TotalTime>
  <Words>506</Words>
  <Application>Microsoft Office PowerPoint</Application>
  <PresentationFormat>On-screen Show (16:9)</PresentationFormat>
  <Paragraphs>53</Paragraphs>
  <Slides>21</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Trebuchet MS</vt:lpstr>
      <vt:lpstr>-apple-system</vt:lpstr>
      <vt:lpstr>Söhne</vt:lpstr>
      <vt:lpstr>Times New Roman</vt:lpstr>
      <vt:lpstr>Consolas</vt:lpstr>
      <vt:lpstr>Roboto Condensed Light</vt:lpstr>
      <vt:lpstr>Assistant</vt:lpstr>
      <vt:lpstr>Bebas Neue</vt:lpstr>
      <vt:lpstr>Anton</vt:lpstr>
      <vt:lpstr>Arial</vt:lpstr>
      <vt:lpstr>Public Libraries Thesis Defense by Slidesgo</vt:lpstr>
      <vt:lpstr>Digitalizarea bibliotecii “Octavian Paler” Făgăraș</vt:lpstr>
      <vt:lpstr>ETAPELE PROIECTULUI</vt:lpstr>
      <vt:lpstr>INTRODUCERE</vt:lpstr>
      <vt:lpstr>SCOPUL PROIECTULUI</vt:lpstr>
      <vt:lpstr>SCOPUL PROIECUTLUI</vt:lpstr>
      <vt:lpstr>BAZELE DE DATE</vt:lpstr>
      <vt:lpstr>PowerPoint Presentation</vt:lpstr>
      <vt:lpstr>CODUL</vt:lpstr>
      <vt:lpstr>LIMBAJELE DE PROGRAMARE FOLOSITE</vt:lpstr>
      <vt:lpstr>CONCLUZIE SI RECENZIA CLIENTULUI</vt:lpstr>
      <vt:lpstr>PREZENTAREA PROIECTULUI</vt:lpstr>
      <vt:lpstr>PREZENTAREA PROIECTULUI</vt:lpstr>
      <vt:lpstr>PREZENTAREA PROIECTULUI</vt:lpstr>
      <vt:lpstr>PREZENTAREA PROIECTULUI</vt:lpstr>
      <vt:lpstr>PREZENTAREA PROIECTULUI</vt:lpstr>
      <vt:lpstr>PREZENTAREA PROIECTULUI</vt:lpstr>
      <vt:lpstr>PREZENTAREA PROIECTULUI</vt:lpstr>
      <vt:lpstr>PREZENTAREA PROIECTULUI</vt:lpstr>
      <vt:lpstr>RECENZIA CLIENTULUI</vt:lpstr>
      <vt:lpstr>CONCLUZII</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Digitalizarea librăriei Făgăraș</dc:title>
  <cp:lastModifiedBy>Cosferenț Roxana</cp:lastModifiedBy>
  <cp:revision>3</cp:revision>
  <dcterms:modified xsi:type="dcterms:W3CDTF">2023-01-24T09:17:20Z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0x010100A743F7249268DD42BA139961E2C85A07</vt:lpwstr>
  </property>
</Properties>
</file>