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Proiect de Casă Rezidențială - Prezentare Detaliată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Materiale de Construcție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Pereți exteriori: Cărămidă cu izolație termică.</a:t>
            </a:r>
          </a:p>
          <a:p>
            <a:r>
              <a:t>• Pereți interiori: Zidărie de BCA (beton celular autoclavizat).</a:t>
            </a:r>
          </a:p>
          <a:p>
            <a:r>
              <a:t>• Acoperiș: Țiglă ceramică cu izolație termică și hidroizolație.</a:t>
            </a:r>
          </a:p>
          <a:p>
            <a:r>
              <a:t>• Pardoseli: Parchet laminat în camere, gresie în bucătărie și baie.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Planul Instalațiilor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Instalații electrice: Prize și întrerupătoare poziționate ergonomic.</a:t>
            </a:r>
          </a:p>
          <a:p>
            <a:r>
              <a:t>• Instalații sanitare: Conducte PEX pentru apă și evacuări PVC.</a:t>
            </a:r>
          </a:p>
          <a:p>
            <a:r>
              <a:t>• Ventilație: Ventilatoare silențioase și venturi de aerisire.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Opțiuni de Amenajare Interioară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Mobilier: Mobilier modular pentru spații optime.</a:t>
            </a:r>
          </a:p>
          <a:p>
            <a:r>
              <a:t>• Schema de culori: Tonuri neutre cu accente de culoare.</a:t>
            </a:r>
          </a:p>
          <a:p>
            <a:r>
              <a:t>• Iluminat: Lustre moderne și spoturi LED integrate.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Costuri și Buget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Cost estimat: 150,000 EUR.</a:t>
            </a:r>
          </a:p>
          <a:p>
            <a:r>
              <a:t>• Buget total: 180,000 EUR (inclusiv amenajare interioară).</a:t>
            </a:r>
          </a:p>
          <a:p>
            <a:r>
              <a:t>• Opțiuni de economisire: Materiale alternative și optimizarea spațiului.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Graficul Lucrărilor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Etapa 1: Pregătirea terenului (1 lună)</a:t>
            </a:r>
          </a:p>
          <a:p>
            <a:r>
              <a:t>• Etapa 2: Fundație și structură (2 luni)</a:t>
            </a:r>
          </a:p>
          <a:p>
            <a:r>
              <a:t>• Etapa 3: Acoperiș și ferestre (1 lună)</a:t>
            </a:r>
          </a:p>
          <a:p>
            <a:r>
              <a:t>• Etapa 4: Finisaje interioare (3 luni)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Beneficii Ecologice și Sustenabilitate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Materiale ecologice: Utilizare de materiale reciclate.</a:t>
            </a:r>
          </a:p>
          <a:p>
            <a:r>
              <a:t>• Panouri solare: Eficiență energetică prin energie regenerabilă.</a:t>
            </a:r>
          </a:p>
          <a:p>
            <a:r>
              <a:t>• Izolație termică: Reducerea pierderilor de căldură.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Concluzii și Pași Următori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Planul prezintă o casă bine organizată, cu o utilizare eficientă a spațiului.</a:t>
            </a:r>
          </a:p>
          <a:p>
            <a:r>
              <a:t>• Următorii pași includ obținerea aprobărilor necesare și începerea construcției.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Prezentare Generală a Planului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246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39822"/>
          </a:xfrm>
        </p:spPr>
        <p:txBody>
          <a:bodyPr>
            <a:normAutofit/>
          </a:bodyPr>
          <a:lstStyle/>
          <a:p>
            <a:r>
              <a:rPr lang="ro-RO" dirty="0" smtClean="0"/>
              <a:t>Locatia proiectului:</a:t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Rectangle 2"/>
          <p:cNvSpPr/>
          <p:nvPr/>
        </p:nvSpPr>
        <p:spPr>
          <a:xfrm>
            <a:off x="1244409" y="3105835"/>
            <a:ext cx="6923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 smtClean="0">
                <a:solidFill>
                  <a:srgbClr val="00B0F0"/>
                </a:solidFill>
              </a:rPr>
              <a:t>https://github.com/roxanadinica/AutoCadProj?search=1</a:t>
            </a:r>
            <a:endParaRPr lang="ro-RO" sz="2000" dirty="0">
              <a:solidFill>
                <a:srgbClr val="00B0F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4312" y="3969179"/>
            <a:ext cx="5821363" cy="288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Dimensiuni și Configurație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Suprafața totală: 50' x 31'</a:t>
            </a:r>
          </a:p>
          <a:p>
            <a:r>
              <a:t>• Grosimea pereților exteriori: 10''</a:t>
            </a:r>
          </a:p>
          <a:p>
            <a:r>
              <a:t>• Grosimea pereților interiori: 6''</a:t>
            </a:r>
          </a:p>
          <a:p>
            <a:r>
              <a:t>• Dimensiuni camere:</a:t>
            </a:r>
          </a:p>
          <a:p>
            <a:pPr lvl="1"/>
            <a:r>
              <a:t>    - Dormitor 1: 15'6" x 10'</a:t>
            </a:r>
          </a:p>
          <a:p>
            <a:pPr lvl="1"/>
            <a:r>
              <a:t>    - Dormitor 2: 17'6" x 10'</a:t>
            </a:r>
          </a:p>
          <a:p>
            <a:pPr lvl="1"/>
            <a:r>
              <a:t>    - Bucătărie: 11'6" x 10'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Dormitor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Amplasat în partea stângă a casei, lângă camera de zi, oferă spațiu generos și ferestre ample.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6322" y="3699293"/>
            <a:ext cx="3898231" cy="242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Dormitor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Amplasat în partea dreaptă a casei, conectat direct cu bucătăria, ideal pentru intimitate.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4442" y="3215249"/>
            <a:ext cx="4119277" cy="291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Bucătărie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Situată în colțul din dreapta jos, oferă acces rapid la zona de luat masa, cu spațiu pentru depozitare.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4103353"/>
            <a:ext cx="3025298" cy="202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Zonă de luat masa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Plasată central, între bucătărie și camera de zi, spațiu ideal pentru mese în familie.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3069" y="3563185"/>
            <a:ext cx="2908348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Cameră de 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Situată în colțul din stânga jos al planului, cu acces facil la terasă.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7277" y="3733227"/>
            <a:ext cx="3231015" cy="213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Words>432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Proiect de Casă Rezidențială - Prezentare Detaliată</vt:lpstr>
      <vt:lpstr>Prezentare Generală a Planului</vt:lpstr>
      <vt:lpstr>Locatia proiectului: </vt:lpstr>
      <vt:lpstr>Dimensiuni și Configurație</vt:lpstr>
      <vt:lpstr>Dormitor 1</vt:lpstr>
      <vt:lpstr>Dormitor 2</vt:lpstr>
      <vt:lpstr>Bucătărie</vt:lpstr>
      <vt:lpstr>Zonă de luat masa</vt:lpstr>
      <vt:lpstr>Cameră de zi</vt:lpstr>
      <vt:lpstr>Materiale de Construcție</vt:lpstr>
      <vt:lpstr>Planul Instalațiilor</vt:lpstr>
      <vt:lpstr>Opțiuni de Amenajare Interioară</vt:lpstr>
      <vt:lpstr>Costuri și Buget</vt:lpstr>
      <vt:lpstr>Graficul Lucrărilor</vt:lpstr>
      <vt:lpstr>Beneficii Ecologice și Sustenabilitate</vt:lpstr>
      <vt:lpstr>Concluzii și Pași Următori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Casă Rezidențială - Prezentare Detaliată</dc:title>
  <dc:creator>Roxana Dinica</dc:creator>
  <dc:description>generated using python-pptx</dc:description>
  <cp:lastModifiedBy>Roxana Dinica</cp:lastModifiedBy>
  <cp:revision>4</cp:revision>
  <dcterms:created xsi:type="dcterms:W3CDTF">2013-01-27T09:14:16Z</dcterms:created>
  <dcterms:modified xsi:type="dcterms:W3CDTF">2024-09-04T22:48:19Z</dcterms:modified>
</cp:coreProperties>
</file>