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0" r:id="rId3"/>
  </p:sldMasterIdLst>
  <p:notesMasterIdLst>
    <p:notesMasterId r:id="rId28"/>
  </p:notesMasterIdLst>
  <p:sldIdLst>
    <p:sldId id="256" r:id="rId4"/>
    <p:sldId id="257" r:id="rId5"/>
    <p:sldId id="322" r:id="rId6"/>
    <p:sldId id="319" r:id="rId7"/>
    <p:sldId id="320" r:id="rId8"/>
    <p:sldId id="327" r:id="rId9"/>
    <p:sldId id="331" r:id="rId10"/>
    <p:sldId id="323" r:id="rId11"/>
    <p:sldId id="324" r:id="rId12"/>
    <p:sldId id="325" r:id="rId13"/>
    <p:sldId id="330" r:id="rId14"/>
    <p:sldId id="326" r:id="rId15"/>
    <p:sldId id="299" r:id="rId16"/>
    <p:sldId id="300" r:id="rId17"/>
    <p:sldId id="301" r:id="rId18"/>
    <p:sldId id="302" r:id="rId19"/>
    <p:sldId id="328" r:id="rId20"/>
    <p:sldId id="309" r:id="rId21"/>
    <p:sldId id="313" r:id="rId22"/>
    <p:sldId id="314" r:id="rId23"/>
    <p:sldId id="329" r:id="rId24"/>
    <p:sldId id="280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32" autoAdjust="0"/>
  </p:normalViewPr>
  <p:slideViewPr>
    <p:cSldViewPr snapToGrid="0">
      <p:cViewPr>
        <p:scale>
          <a:sx n="66" d="100"/>
          <a:sy n="66" d="100"/>
        </p:scale>
        <p:origin x="-87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A8ED0-F7F2-4CC3-BDAC-425072AF391B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08438-8AE0-4A44-B998-011879361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/ngSubmi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angularjs.org/api/ng/directive/ngClick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 / object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 expression which evaluates to an array / object to iterate over.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local variable which will refer to each item in the array or each property value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ofobject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during iteration.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local variable which will refer to a property name in object during iteration.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result of this expression will be the label for &lt;option&gt; element.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Theexpression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will most likely refer to the value variable (e.g.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value.propertyName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result of this expression will be bound to the model of the parent &lt;select&gt;element. If not specified, select expression will default to value.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result of this expression will be used to group options using the &lt;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optgroup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&gt;DOM element.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disable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result of this expression will be used to disable the rendered &lt;option&gt;element. Return true to disable.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trackexpr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Used when working with an array of objects. The result of this expression will be used to identify the objects in the array. The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trackexpr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will most likely refer to the value variable (e.g.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value.propertyName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With this the selection is preserved even when the options are recreated (e.g. reloaded from the server).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08438-8AE0-4A44-B998-011879361B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use one of the following two ways to specify what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should be called when a form is submitted: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ngSubmit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directive on the form element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ngClick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directive on the first button or input field of type submit (input[type=submit])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08438-8AE0-4A44-B998-011879361B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08438-8AE0-4A44-B998-011879361B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325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841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220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0779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12192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967" y="2787650"/>
            <a:ext cx="10272184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0967" y="6520295"/>
            <a:ext cx="144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044185" y="835026"/>
            <a:ext cx="1885283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40326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51931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966" y="1600201"/>
            <a:ext cx="10272185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846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64405" y="766826"/>
            <a:ext cx="7695116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7151" y="1701801"/>
            <a:ext cx="3936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4515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0541" y="1419826"/>
            <a:ext cx="6121460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60967" y="1419826"/>
            <a:ext cx="4949821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257153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967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39739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6197603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5484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78104" y="766826"/>
            <a:ext cx="7712467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2182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346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5007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0835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1817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12192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967" y="2787650"/>
            <a:ext cx="10272184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0967" y="6520295"/>
            <a:ext cx="144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044185" y="835026"/>
            <a:ext cx="1885283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51406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51931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966" y="1600201"/>
            <a:ext cx="10272185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0589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64405" y="766826"/>
            <a:ext cx="7695116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7151" y="1701801"/>
            <a:ext cx="3936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3464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0541" y="1419826"/>
            <a:ext cx="6121460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60967" y="1419826"/>
            <a:ext cx="4949821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3645968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967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39739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6197603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61031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78104" y="766826"/>
            <a:ext cx="7712467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37166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015260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4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964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811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135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1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053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572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925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355A1-BF8F-464F-9B49-3A2372DAF5D4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9793-9EF7-41F7-B1EE-E5689371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178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DDD1723-F08C-BC4A-A158-087EDAF93B47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5/14/2015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CA058A1-CBA4-D04F-93B6-1CEDCCC56854}" type="slidenum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‹#›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525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DDD1723-F08C-BC4A-A158-087EDAF93B47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5/14/2015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CA058A1-CBA4-D04F-93B6-1CEDCCC56854}" type="slidenum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‹#›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462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Frontend Development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44725" y="6280151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de-DE" sz="800" dirty="0">
                <a:solidFill>
                  <a:srgbClr val="FFFFFF"/>
                </a:solidFill>
                <a:cs typeface="Arial"/>
              </a:rPr>
              <a:t>Pregatit </a:t>
            </a:r>
            <a:r>
              <a:rPr lang="de-DE" sz="800" dirty="0" smtClean="0">
                <a:solidFill>
                  <a:srgbClr val="FFFFFF"/>
                </a:solidFill>
                <a:cs typeface="Arial"/>
              </a:rPr>
              <a:t>de: Alexandru Dima </a:t>
            </a:r>
            <a:r>
              <a:rPr lang="de-DE" sz="800" dirty="0">
                <a:solidFill>
                  <a:srgbClr val="FFFFFF"/>
                </a:solidFill>
                <a:cs typeface="Arial"/>
              </a:rPr>
              <a:t>	Data: 20.10.2014</a:t>
            </a:r>
            <a:endParaRPr lang="en-US" sz="800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23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ng-options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048256" y="1701801"/>
            <a:ext cx="9235439" cy="393065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scope.colors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name:'black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shade:'dark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'},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name:'white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shade:'light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'},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name:'red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shade:'dark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'},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name:'blue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shade:'dark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'},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name:'yellow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shade:'light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];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&lt;select ng-model="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myColor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ng-options="color.name for color in colors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&lt;select ng-model="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myColor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ng-options="color.name group by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color.shade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color in colors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select&gt;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00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ng-options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048256" y="1701801"/>
            <a:ext cx="9235439" cy="3930650"/>
          </a:xfrm>
        </p:spPr>
        <p:txBody>
          <a:bodyPr>
            <a:norm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$</a:t>
            </a:r>
            <a:r>
              <a:rPr lang="en-US" sz="1400" dirty="0" err="1" smtClean="0"/>
              <a:t>scope.cities</a:t>
            </a:r>
            <a:r>
              <a:rPr lang="en-US" sz="1400" dirty="0" smtClean="0"/>
              <a:t> = { </a:t>
            </a:r>
          </a:p>
          <a:p>
            <a:r>
              <a:rPr lang="en-US" sz="1400" dirty="0" smtClean="0"/>
              <a:t>75000: 'Paris',</a:t>
            </a:r>
          </a:p>
          <a:p>
            <a:r>
              <a:rPr lang="en-US" sz="1400" dirty="0" smtClean="0"/>
              <a:t> 69000: 'Lyon', </a:t>
            </a:r>
          </a:p>
          <a:p>
            <a:r>
              <a:rPr lang="en-US" sz="1400" dirty="0" smtClean="0"/>
              <a:t>89100: '</a:t>
            </a:r>
            <a:r>
              <a:rPr lang="en-US" sz="1400" dirty="0" err="1" smtClean="0"/>
              <a:t>Auxerre</a:t>
            </a:r>
            <a:r>
              <a:rPr lang="en-US" sz="1400" dirty="0" smtClean="0"/>
              <a:t>' };</a:t>
            </a:r>
          </a:p>
          <a:p>
            <a:endParaRPr lang="en-US" sz="1400" dirty="0" smtClean="0"/>
          </a:p>
          <a:p>
            <a:r>
              <a:rPr lang="en-US" sz="1400" dirty="0" smtClean="0"/>
              <a:t>&lt;select </a:t>
            </a:r>
            <a:r>
              <a:rPr lang="en-US" sz="1400" dirty="0" err="1" smtClean="0"/>
              <a:t>ng</a:t>
            </a:r>
            <a:r>
              <a:rPr lang="en-US" sz="1400" dirty="0" smtClean="0"/>
              <a:t>-model="</a:t>
            </a:r>
            <a:r>
              <a:rPr lang="en-US" sz="1400" dirty="0" err="1" smtClean="0"/>
              <a:t>myCity</a:t>
            </a:r>
            <a:r>
              <a:rPr lang="en-US" sz="1400" dirty="0" smtClean="0"/>
              <a:t>" </a:t>
            </a:r>
            <a:r>
              <a:rPr lang="en-US" sz="1400" dirty="0" err="1" smtClean="0"/>
              <a:t>ng</a:t>
            </a:r>
            <a:r>
              <a:rPr lang="en-US" sz="1400" dirty="0" smtClean="0"/>
              <a:t>-options=“value for (key, value) in cities"&gt;&lt;/select&gt; 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00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Angular Js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36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ng-form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5906510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Built-in </a:t>
            </a:r>
            <a:r>
              <a:rPr lang="en-US" sz="1600" dirty="0" err="1" smtClean="0"/>
              <a:t>AngularJS</a:t>
            </a:r>
            <a:r>
              <a:rPr lang="en-US" sz="1600" dirty="0" smtClean="0"/>
              <a:t> directive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Directive  that instantiates </a:t>
            </a:r>
            <a:r>
              <a:rPr lang="en-US" sz="1600" dirty="0" err="1" smtClean="0"/>
              <a:t>FormController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Similar to &lt;form&gt; element from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Can be used as </a:t>
            </a:r>
            <a:r>
              <a:rPr lang="en-US" sz="1600" dirty="0" smtClean="0"/>
              <a:t>element, attribute or </a:t>
            </a:r>
            <a:r>
              <a:rPr lang="en-US" sz="1600" dirty="0" err="1" smtClean="0"/>
              <a:t>css</a:t>
            </a:r>
            <a:r>
              <a:rPr lang="en-US" sz="1600" dirty="0" smtClean="0"/>
              <a:t> class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Can be nested inside another ng-form directive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Useful for validation of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‘name’ attribute is used to publish to current scope  form controller</a:t>
            </a:r>
          </a:p>
        </p:txBody>
      </p:sp>
      <p:pic>
        <p:nvPicPr>
          <p:cNvPr id="2050" name="Picture 2" descr="C:\Users\adrian.dafinoiu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550" y="2092325"/>
            <a:ext cx="3114675" cy="2724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260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ng-form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Elements: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input(text, number, email, checkbox, radio,…)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</a:t>
            </a:r>
            <a:r>
              <a:rPr lang="en-US" sz="1600" dirty="0" smtClean="0"/>
              <a:t>elect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textarea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8951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ng-form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2379539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Properties: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$pristine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$dirty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$valid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$invalid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$submitted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$error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5399314" y="1854201"/>
            <a:ext cx="4862286" cy="39306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$error </a:t>
            </a:r>
            <a:r>
              <a:rPr lang="en-US" sz="1600" dirty="0" smtClean="0"/>
              <a:t>Is an object hash, containing references to controls or forms with failing </a:t>
            </a:r>
            <a:r>
              <a:rPr lang="en-US" sz="1600" dirty="0" err="1" smtClean="0"/>
              <a:t>validators</a:t>
            </a:r>
            <a:r>
              <a:rPr lang="en-US" sz="1600" dirty="0" smtClean="0"/>
              <a:t> like:</a:t>
            </a:r>
          </a:p>
          <a:p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email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max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</a:t>
            </a:r>
            <a:r>
              <a:rPr lang="en-US" sz="1400" dirty="0" err="1" smtClean="0"/>
              <a:t>maxlength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min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</a:t>
            </a:r>
            <a:r>
              <a:rPr lang="en-US" sz="1400" dirty="0" err="1" smtClean="0"/>
              <a:t>minlength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number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pattern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required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</a:t>
            </a:r>
            <a:r>
              <a:rPr lang="en-US" sz="1400" dirty="0" err="1" smtClean="0"/>
              <a:t>url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date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</a:t>
            </a:r>
            <a:r>
              <a:rPr lang="en-US" sz="1400" dirty="0" err="1" smtClean="0"/>
              <a:t>datetimelocal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time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week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   month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73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ng-form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524000" y="1701801"/>
            <a:ext cx="9348215" cy="393065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-form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name="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ng-controller="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FormController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class="my-form"&gt;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&lt;input name="input" ng-model="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required&gt;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&lt;span class="error" ng-show="myForm.input.$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error.required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"&gt;Required!&lt;/span&gt;&lt;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{{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}}&lt;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myForm.input.$valid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{{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myForm.input.$valid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}}&lt;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myForm.input.$error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{{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myForm.input.$error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}}&lt;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.$valid = {{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.$valid}}&lt;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error.required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{{!!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myForm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error.required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}}&lt;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-form&gt;</a:t>
            </a:r>
          </a:p>
        </p:txBody>
      </p:sp>
    </p:spTree>
    <p:extLst>
      <p:ext uri="{BB962C8B-B14F-4D97-AF65-F5344CB8AC3E}">
        <p14:creationId xmlns:p14="http://schemas.microsoft.com/office/powerpoint/2010/main" xmlns="" val="33182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Angular Js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36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766826"/>
            <a:ext cx="1828801" cy="593092"/>
          </a:xfrm>
        </p:spPr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452913" y="1701801"/>
            <a:ext cx="7808687" cy="3930650"/>
          </a:xfrm>
        </p:spPr>
        <p:txBody>
          <a:bodyPr>
            <a:normAutofit/>
          </a:bodyPr>
          <a:lstStyle/>
          <a:p>
            <a:pPr marL="285750" indent="-285750"/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Filter components in </a:t>
            </a:r>
            <a:r>
              <a:rPr lang="en-US" sz="1600" dirty="0" err="1" smtClean="0"/>
              <a:t>ng</a:t>
            </a:r>
            <a:r>
              <a:rPr lang="en-US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orderBy</a:t>
            </a:r>
            <a:r>
              <a:rPr lang="en-US" sz="1400" b="1" dirty="0" smtClean="0"/>
              <a:t> - </a:t>
            </a:r>
            <a:r>
              <a:rPr lang="en-US" sz="1400" dirty="0" smtClean="0"/>
              <a:t>Orders a specified array by the expression predicate.</a:t>
            </a:r>
            <a:endParaRPr lang="en-US" sz="1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date - </a:t>
            </a:r>
            <a:r>
              <a:rPr lang="en-US" sz="1400" dirty="0" smtClean="0"/>
              <a:t>Formats date to a string based on the requested format</a:t>
            </a:r>
            <a:endParaRPr lang="en-US" sz="1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filter</a:t>
            </a:r>
            <a:r>
              <a:rPr lang="en-US" sz="1400" dirty="0" smtClean="0"/>
              <a:t> - Selects a subset of items from array and returns it as a new array.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lowercase - </a:t>
            </a:r>
            <a:r>
              <a:rPr lang="en-US" sz="1400" dirty="0" smtClean="0"/>
              <a:t>Converts string to lowercase.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 uppercase - </a:t>
            </a:r>
            <a:r>
              <a:rPr lang="en-US" sz="1400" dirty="0" smtClean="0"/>
              <a:t>Converts string to uppercase.</a:t>
            </a: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766826"/>
            <a:ext cx="1828801" cy="593092"/>
          </a:xfrm>
        </p:spPr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959429" y="1701801"/>
            <a:ext cx="9273722" cy="393065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scope.colors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name:'black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shade:'dark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'},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name:'white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shade:'light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'},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name:'red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shade:'dark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'},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name:'blue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shade:'dark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'},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name:'yellow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shade:'light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];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-repeat="employee in employees |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:'name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'"&gt;</a:t>
            </a:r>
          </a:p>
        </p:txBody>
      </p:sp>
      <p:pic>
        <p:nvPicPr>
          <p:cNvPr id="3074" name="Picture 2" descr="C:\Users\adrian.dafinoiu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69617" y="2408238"/>
            <a:ext cx="4067175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3139" y="2520000"/>
            <a:ext cx="7705725" cy="2902392"/>
          </a:xfrm>
        </p:spPr>
        <p:txBody>
          <a:bodyPr>
            <a:normAutofit/>
          </a:bodyPr>
          <a:lstStyle/>
          <a:p>
            <a:r>
              <a:rPr lang="en-US" dirty="0" smtClean="0"/>
              <a:t>Topics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100" dirty="0" smtClean="0"/>
              <a:t>- Angular Js Directives</a:t>
            </a:r>
            <a:br>
              <a:rPr lang="en-US" sz="3100" dirty="0" smtClean="0"/>
            </a:br>
            <a:r>
              <a:rPr lang="en-US" sz="3100" dirty="0" smtClean="0"/>
              <a:t>    - Forms </a:t>
            </a:r>
            <a:br>
              <a:rPr lang="en-US" sz="3100" dirty="0" smtClean="0"/>
            </a:br>
            <a:r>
              <a:rPr lang="en-US" sz="3100" dirty="0" smtClean="0"/>
              <a:t> 	- Filters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4725" y="6280151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de-DE" sz="800" dirty="0">
                <a:solidFill>
                  <a:srgbClr val="FFFFFF"/>
                </a:solidFill>
                <a:cs typeface="Arial"/>
              </a:rPr>
              <a:t>Pregatit de: Alexandru Dima 	Data: 20.10.2014</a:t>
            </a:r>
            <a:endParaRPr lang="en-US" sz="800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40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766826"/>
            <a:ext cx="1828801" cy="593092"/>
          </a:xfrm>
        </p:spPr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380343" y="1701801"/>
            <a:ext cx="6807200" cy="3930650"/>
          </a:xfrm>
        </p:spPr>
        <p:txBody>
          <a:bodyPr>
            <a:normAutofit/>
          </a:bodyPr>
          <a:lstStyle/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/>
              <a:t>$</a:t>
            </a:r>
            <a:r>
              <a:rPr lang="en-US" sz="1600" dirty="0" err="1" smtClean="0"/>
              <a:t>scope.currentDate</a:t>
            </a:r>
            <a:r>
              <a:rPr lang="en-US" sz="1600" dirty="0" smtClean="0"/>
              <a:t> = new </a:t>
            </a:r>
            <a:r>
              <a:rPr lang="en-US" sz="1600" i="1" dirty="0" smtClean="0"/>
              <a:t>Date</a:t>
            </a:r>
            <a:r>
              <a:rPr lang="en-US" sz="1600" dirty="0" smtClean="0"/>
              <a:t>();</a:t>
            </a:r>
          </a:p>
          <a:p>
            <a:endParaRPr lang="en-US" sz="1600" dirty="0" smtClean="0"/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li</a:t>
            </a:r>
            <a:r>
              <a:rPr lang="en-US" sz="1600" dirty="0" smtClean="0"/>
              <a:t>&gt;&lt;a&gt;Date: {{</a:t>
            </a:r>
            <a:r>
              <a:rPr lang="en-US" sz="1600" dirty="0" err="1" smtClean="0"/>
              <a:t>currentDate</a:t>
            </a:r>
            <a:r>
              <a:rPr lang="en-US" sz="1600" dirty="0" smtClean="0"/>
              <a:t> | </a:t>
            </a:r>
            <a:r>
              <a:rPr lang="en-US" sz="1600" b="1" dirty="0" err="1" smtClean="0"/>
              <a:t>date</a:t>
            </a:r>
            <a:r>
              <a:rPr lang="en-US" sz="1600" dirty="0" err="1" smtClean="0"/>
              <a:t>:'yyyy</a:t>
            </a:r>
            <a:r>
              <a:rPr lang="en-US" sz="1600" dirty="0" smtClean="0"/>
              <a:t>-MM-</a:t>
            </a:r>
            <a:r>
              <a:rPr lang="en-US" sz="1600" dirty="0" err="1" smtClean="0"/>
              <a:t>dd</a:t>
            </a:r>
            <a:r>
              <a:rPr lang="en-US" sz="1600" dirty="0" smtClean="0"/>
              <a:t>'}}&lt;/a&gt;&lt;/</a:t>
            </a:r>
            <a:r>
              <a:rPr lang="en-US" sz="1600" dirty="0" err="1" smtClean="0"/>
              <a:t>li</a:t>
            </a:r>
            <a:r>
              <a:rPr lang="en-US" sz="1600" dirty="0" smtClean="0"/>
              <a:t>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 descr="C:\Users\adrian.dafinoiu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2110" y="2819853"/>
            <a:ext cx="3467100" cy="1647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766826"/>
            <a:ext cx="1828801" cy="593092"/>
          </a:xfrm>
        </p:spPr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380343" y="1701801"/>
            <a:ext cx="6807200" cy="3930650"/>
          </a:xfrm>
        </p:spPr>
        <p:txBody>
          <a:bodyPr>
            <a:normAutofit/>
          </a:bodyPr>
          <a:lstStyle/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/>
              <a:t>$</a:t>
            </a:r>
            <a:r>
              <a:rPr lang="en-US" sz="1600" dirty="0" err="1" smtClean="0"/>
              <a:t>scope.friends</a:t>
            </a:r>
            <a:r>
              <a:rPr lang="en-US" sz="1600" dirty="0" smtClean="0"/>
              <a:t> = [{</a:t>
            </a:r>
            <a:r>
              <a:rPr lang="en-US" sz="1600" dirty="0" err="1" smtClean="0"/>
              <a:t>name:'John</a:t>
            </a:r>
            <a:r>
              <a:rPr lang="en-US" sz="1600" dirty="0" smtClean="0"/>
              <a:t>', phone:'555-1276'},</a:t>
            </a:r>
          </a:p>
          <a:p>
            <a:r>
              <a:rPr lang="en-US" sz="1600" dirty="0" smtClean="0"/>
              <a:t> {</a:t>
            </a:r>
            <a:r>
              <a:rPr lang="en-US" sz="1600" dirty="0" err="1" smtClean="0"/>
              <a:t>name:'Mary</a:t>
            </a:r>
            <a:r>
              <a:rPr lang="en-US" sz="1600" dirty="0" smtClean="0"/>
              <a:t>', phone:'800-BIG-MARY'},</a:t>
            </a:r>
          </a:p>
          <a:p>
            <a:r>
              <a:rPr lang="en-US" sz="1600" dirty="0" smtClean="0"/>
              <a:t> {</a:t>
            </a:r>
            <a:r>
              <a:rPr lang="en-US" sz="1600" dirty="0" err="1" smtClean="0"/>
              <a:t>name:'Mike</a:t>
            </a:r>
            <a:r>
              <a:rPr lang="en-US" sz="1600" dirty="0" smtClean="0"/>
              <a:t>', phone:'555-4321'},</a:t>
            </a:r>
          </a:p>
          <a:p>
            <a:r>
              <a:rPr lang="en-US" sz="1600" dirty="0" smtClean="0"/>
              <a:t> {</a:t>
            </a:r>
            <a:r>
              <a:rPr lang="en-US" sz="1600" dirty="0" err="1" smtClean="0"/>
              <a:t>name:'Adam</a:t>
            </a:r>
            <a:r>
              <a:rPr lang="en-US" sz="1600" dirty="0" smtClean="0"/>
              <a:t>', phone:'555-5678'},</a:t>
            </a:r>
          </a:p>
          <a:p>
            <a:r>
              <a:rPr lang="en-US" sz="1600" dirty="0" smtClean="0"/>
              <a:t> {</a:t>
            </a:r>
            <a:r>
              <a:rPr lang="en-US" sz="1600" dirty="0" err="1" smtClean="0"/>
              <a:t>name:'Julie</a:t>
            </a:r>
            <a:r>
              <a:rPr lang="en-US" sz="1600" dirty="0" smtClean="0"/>
              <a:t>', phone:'555-8765'}, </a:t>
            </a:r>
          </a:p>
          <a:p>
            <a:r>
              <a:rPr lang="en-US" sz="1600" dirty="0" smtClean="0"/>
              <a:t>{</a:t>
            </a:r>
            <a:r>
              <a:rPr lang="en-US" sz="1600" dirty="0" err="1" smtClean="0"/>
              <a:t>name:'Juliette</a:t>
            </a:r>
            <a:r>
              <a:rPr lang="en-US" sz="1600" dirty="0" smtClean="0"/>
              <a:t>', phone:'555-5678'}]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/>
              <a:t>&lt;div </a:t>
            </a:r>
            <a:r>
              <a:rPr lang="en-US" sz="1600" dirty="0" err="1" smtClean="0"/>
              <a:t>ng</a:t>
            </a:r>
            <a:r>
              <a:rPr lang="en-US" sz="1600" dirty="0" smtClean="0"/>
              <a:t>-repeat="friend in friends | </a:t>
            </a:r>
            <a:r>
              <a:rPr lang="en-US" sz="1600" dirty="0" err="1" smtClean="0"/>
              <a:t>filter:searchText</a:t>
            </a:r>
            <a:r>
              <a:rPr lang="en-US" sz="1600" dirty="0" smtClean="0"/>
              <a:t>"&gt; </a:t>
            </a:r>
          </a:p>
          <a:p>
            <a:r>
              <a:rPr lang="en-US" sz="1600" dirty="0" smtClean="0"/>
              <a:t>….</a:t>
            </a:r>
          </a:p>
          <a:p>
            <a:r>
              <a:rPr lang="en-US" sz="1600" dirty="0" smtClean="0"/>
              <a:t>&lt;/div&gt;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22" name="Picture 2" descr="C:\Users\adrian.dafinoiu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3364" y="2674031"/>
            <a:ext cx="3990975" cy="161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r>
              <a:rPr lang="en-US" dirty="0" smtClean="0"/>
              <a:t>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36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8940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072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3" y="766826"/>
            <a:ext cx="3889828" cy="593092"/>
          </a:xfrm>
        </p:spPr>
        <p:txBody>
          <a:bodyPr/>
          <a:lstStyle/>
          <a:p>
            <a:r>
              <a:rPr lang="en-US" sz="2800" dirty="0" smtClean="0"/>
              <a:t>Angular Js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017486" y="1701801"/>
            <a:ext cx="6763657" cy="39306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  </a:t>
            </a:r>
            <a:r>
              <a:rPr lang="en-US" dirty="0" err="1" smtClean="0"/>
              <a:t>ng</a:t>
            </a:r>
            <a:r>
              <a:rPr lang="en-US" dirty="0" smtClean="0"/>
              <a:t>-change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</a:t>
            </a:r>
            <a:r>
              <a:rPr lang="en-US" dirty="0" err="1" smtClean="0"/>
              <a:t>ng</a:t>
            </a:r>
            <a:r>
              <a:rPr lang="en-US" dirty="0" smtClean="0"/>
              <a:t>-class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</a:t>
            </a:r>
            <a:r>
              <a:rPr lang="en-US" dirty="0" err="1" smtClean="0"/>
              <a:t>ng</a:t>
            </a:r>
            <a:r>
              <a:rPr lang="en-US" dirty="0" smtClean="0"/>
              <a:t>-options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766826"/>
            <a:ext cx="2264230" cy="593092"/>
          </a:xfrm>
        </p:spPr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-change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452914" y="1701801"/>
            <a:ext cx="7736115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Built-in </a:t>
            </a:r>
            <a:r>
              <a:rPr lang="en-US" sz="1600" dirty="0" err="1" smtClean="0"/>
              <a:t>AngularJS</a:t>
            </a:r>
            <a:r>
              <a:rPr lang="en-US" sz="1600" dirty="0" smtClean="0"/>
              <a:t> directive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Used to evaluate the given expression when the user changes the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expression is evaluated immediately, unlike the JavaScript </a:t>
            </a:r>
            <a:r>
              <a:rPr lang="en-US" sz="1600" dirty="0" err="1" smtClean="0"/>
              <a:t>onchange</a:t>
            </a:r>
            <a:r>
              <a:rPr lang="en-US" sz="1600" dirty="0" smtClean="0"/>
              <a:t> event which only triggers at the end of a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directive requires </a:t>
            </a:r>
            <a:r>
              <a:rPr lang="en-US" sz="1600" dirty="0" err="1" smtClean="0"/>
              <a:t>ng</a:t>
            </a:r>
            <a:r>
              <a:rPr lang="en-US" sz="1600" dirty="0" smtClean="0"/>
              <a:t>-model to be present.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 </a:t>
            </a:r>
            <a:r>
              <a:rPr lang="en-US" sz="1600" dirty="0" err="1" smtClean="0"/>
              <a:t>ng</a:t>
            </a:r>
            <a:r>
              <a:rPr lang="en-US" sz="1600" dirty="0" smtClean="0"/>
              <a:t>-change expression is only evaluated when a change in the input value causes a new value to be committed to the model.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766826"/>
            <a:ext cx="2264230" cy="593092"/>
          </a:xfrm>
        </p:spPr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-change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944914" y="1701801"/>
            <a:ext cx="7852230" cy="393065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1600" dirty="0" smtClean="0"/>
              <a:t>$</a:t>
            </a:r>
            <a:r>
              <a:rPr lang="en-US" sz="1600" dirty="0" err="1" smtClean="0"/>
              <a:t>scope.counter</a:t>
            </a:r>
            <a:r>
              <a:rPr lang="en-US" sz="1600" dirty="0" smtClean="0"/>
              <a:t> </a:t>
            </a:r>
            <a:r>
              <a:rPr lang="en-US" sz="1600" dirty="0" smtClean="0"/>
              <a:t>= 0;</a:t>
            </a:r>
          </a:p>
          <a:p>
            <a:pPr marL="285750" indent="-285750"/>
            <a:r>
              <a:rPr lang="en-US" sz="1600" dirty="0" smtClean="0"/>
              <a:t>$</a:t>
            </a:r>
            <a:r>
              <a:rPr lang="en-US" sz="1600" dirty="0" err="1" smtClean="0"/>
              <a:t>scope.change</a:t>
            </a:r>
            <a:r>
              <a:rPr lang="en-US" sz="1600" dirty="0" smtClean="0"/>
              <a:t> = function() { </a:t>
            </a:r>
          </a:p>
          <a:p>
            <a:pPr marL="285750" indent="-285750"/>
            <a:r>
              <a:rPr lang="en-US" sz="1600" dirty="0" smtClean="0"/>
              <a:t>	$</a:t>
            </a:r>
            <a:r>
              <a:rPr lang="en-US" sz="1600" dirty="0" err="1" smtClean="0"/>
              <a:t>scope.counter</a:t>
            </a:r>
            <a:r>
              <a:rPr lang="en-US" sz="1600" dirty="0" smtClean="0"/>
              <a:t>++; </a:t>
            </a:r>
          </a:p>
          <a:p>
            <a:pPr marL="285750" indent="-285750"/>
            <a:r>
              <a:rPr lang="en-US" sz="1600" dirty="0" smtClean="0"/>
              <a:t>};</a:t>
            </a:r>
          </a:p>
          <a:p>
            <a:pPr marL="285750" indent="-285750"/>
            <a:r>
              <a:rPr lang="en-US" sz="1600" dirty="0" smtClean="0"/>
              <a:t>$scope. confirmed</a:t>
            </a:r>
            <a:r>
              <a:rPr lang="en-US" sz="1600" dirty="0" smtClean="0"/>
              <a:t>;</a:t>
            </a:r>
            <a:endParaRPr lang="en-US" sz="1600" dirty="0" smtClean="0"/>
          </a:p>
          <a:p>
            <a:pPr marL="285750" indent="-285750"/>
            <a:endParaRPr lang="en-US" sz="1600" dirty="0" smtClean="0"/>
          </a:p>
          <a:p>
            <a:pPr marL="285750" indent="-285750"/>
            <a:r>
              <a:rPr lang="en-US" sz="1600" dirty="0" smtClean="0"/>
              <a:t>&lt;input type="checkbox" </a:t>
            </a:r>
            <a:r>
              <a:rPr lang="en-US" sz="1600" dirty="0" err="1" smtClean="0"/>
              <a:t>ng</a:t>
            </a:r>
            <a:r>
              <a:rPr lang="en-US" sz="1600" dirty="0" smtClean="0"/>
              <a:t>-model="confirmed" </a:t>
            </a:r>
          </a:p>
          <a:p>
            <a:pPr marL="285750" indent="-285750"/>
            <a:r>
              <a:rPr lang="en-US" sz="1600" dirty="0" err="1" smtClean="0"/>
              <a:t>ng</a:t>
            </a:r>
            <a:r>
              <a:rPr lang="en-US" sz="1600" dirty="0" smtClean="0"/>
              <a:t>-change="change()" /&gt;</a:t>
            </a:r>
          </a:p>
        </p:txBody>
      </p:sp>
      <p:pic>
        <p:nvPicPr>
          <p:cNvPr id="2050" name="Picture 2" descr="C:\Users\adrian.dafinoiu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6114" y="2467429"/>
            <a:ext cx="2758622" cy="15496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766826"/>
            <a:ext cx="2264230" cy="593092"/>
          </a:xfrm>
        </p:spPr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944914" y="1701801"/>
            <a:ext cx="6168572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Built-in </a:t>
            </a:r>
            <a:r>
              <a:rPr lang="en-US" sz="1600" dirty="0" err="1" smtClean="0"/>
              <a:t>AngularJS</a:t>
            </a:r>
            <a:r>
              <a:rPr lang="en-US" sz="1600" dirty="0" smtClean="0"/>
              <a:t> directive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 </a:t>
            </a:r>
            <a:r>
              <a:rPr lang="en-US" sz="1600" dirty="0" err="1" smtClean="0"/>
              <a:t>ng</a:t>
            </a:r>
            <a:r>
              <a:rPr lang="en-US" sz="1600" dirty="0" smtClean="0"/>
              <a:t>-class directive allows you to dynamically set CSS classes on an HTML element by </a:t>
            </a:r>
            <a:r>
              <a:rPr lang="en-US" sz="1600" dirty="0" err="1" smtClean="0"/>
              <a:t>databinding</a:t>
            </a:r>
            <a:r>
              <a:rPr lang="en-US" sz="1600" dirty="0" smtClean="0"/>
              <a:t> an expression that represents all classes to be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result of the evaluation can be a string representing space delimited class names, an array, or a map of class names to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values. In the case of a map, the names of the properties whose values are </a:t>
            </a:r>
            <a:r>
              <a:rPr lang="en-US" sz="1600" dirty="0" err="1" smtClean="0"/>
              <a:t>truthy</a:t>
            </a:r>
            <a:r>
              <a:rPr lang="en-US" sz="1600" dirty="0" smtClean="0"/>
              <a:t> will be added as </a:t>
            </a:r>
            <a:r>
              <a:rPr lang="en-US" sz="1600" dirty="0" err="1" smtClean="0"/>
              <a:t>css</a:t>
            </a:r>
            <a:r>
              <a:rPr lang="en-US" sz="1600" dirty="0" smtClean="0"/>
              <a:t> classes to the element.</a:t>
            </a:r>
          </a:p>
        </p:txBody>
      </p:sp>
      <p:pic>
        <p:nvPicPr>
          <p:cNvPr id="1026" name="Picture 2" descr="C:\Users\adrian.dafinoiu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4644" y="2611893"/>
            <a:ext cx="3314700" cy="2032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766826"/>
            <a:ext cx="2264230" cy="593092"/>
          </a:xfrm>
        </p:spPr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944914" y="1701801"/>
            <a:ext cx="828493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Example 1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$</a:t>
            </a:r>
            <a:r>
              <a:rPr lang="en-US" sz="1600" dirty="0" err="1" smtClean="0"/>
              <a:t>scope.hasError</a:t>
            </a:r>
            <a:r>
              <a:rPr lang="en-US" sz="1600" dirty="0" smtClean="0"/>
              <a:t> = true;</a:t>
            </a:r>
          </a:p>
          <a:p>
            <a:pPr marL="285750" indent="-285750"/>
            <a:r>
              <a:rPr lang="en-US" sz="1600" dirty="0" smtClean="0"/>
              <a:t>       …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&lt;div </a:t>
            </a:r>
            <a:r>
              <a:rPr lang="en-US" sz="1600" dirty="0" smtClean="0"/>
              <a:t>class="form-group" </a:t>
            </a:r>
            <a:r>
              <a:rPr lang="en-US" sz="1600" dirty="0" err="1" smtClean="0"/>
              <a:t>ng</a:t>
            </a:r>
            <a:r>
              <a:rPr lang="en-US" sz="1600" dirty="0" smtClean="0"/>
              <a:t>-class="{ 'has-error': </a:t>
            </a:r>
            <a:r>
              <a:rPr lang="en-US" sz="1600" dirty="0" err="1" smtClean="0"/>
              <a:t>hasError</a:t>
            </a:r>
            <a:r>
              <a:rPr lang="en-US" sz="1600" dirty="0" smtClean="0"/>
              <a:t>}"&gt;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Example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$</a:t>
            </a:r>
            <a:r>
              <a:rPr lang="en-US" sz="1600" dirty="0" err="1" smtClean="0"/>
              <a:t>scope.hasError</a:t>
            </a:r>
            <a:r>
              <a:rPr lang="en-US" sz="1600" dirty="0" smtClean="0"/>
              <a:t> = 'has-error</a:t>
            </a:r>
            <a:r>
              <a:rPr lang="en-US" sz="1600" dirty="0" smtClean="0"/>
              <a:t>;</a:t>
            </a:r>
            <a:endParaRPr lang="en-US" sz="1600" dirty="0" smtClean="0"/>
          </a:p>
          <a:p>
            <a:pPr marL="285750" indent="-285750"/>
            <a:r>
              <a:rPr lang="en-US" sz="1600" dirty="0" smtClean="0"/>
              <a:t>      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&lt;div class="form-group" </a:t>
            </a:r>
            <a:r>
              <a:rPr lang="en-US" sz="1600" dirty="0" err="1" smtClean="0"/>
              <a:t>ng</a:t>
            </a:r>
            <a:r>
              <a:rPr lang="en-US" sz="1600" dirty="0" smtClean="0"/>
              <a:t>-class</a:t>
            </a:r>
            <a:r>
              <a:rPr lang="en-US" sz="1600" dirty="0" smtClean="0"/>
              <a:t>=“</a:t>
            </a:r>
            <a:r>
              <a:rPr lang="en-US" sz="1600" dirty="0" err="1" smtClean="0"/>
              <a:t>hasError</a:t>
            </a:r>
            <a:r>
              <a:rPr lang="en-US" sz="1600" dirty="0" smtClean="0"/>
              <a:t> </a:t>
            </a:r>
            <a:r>
              <a:rPr lang="en-US" sz="1600" dirty="0" smtClean="0"/>
              <a:t>"&gt;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ng-options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452914" y="1701801"/>
            <a:ext cx="7495949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Built-in </a:t>
            </a:r>
            <a:r>
              <a:rPr lang="en-US" sz="1600" dirty="0" err="1" smtClean="0"/>
              <a:t>AngularJS</a:t>
            </a:r>
            <a:r>
              <a:rPr lang="en-US" sz="1600" dirty="0" smtClean="0"/>
              <a:t> directive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Used to generate &lt;option&gt; elements for a &lt;select&gt;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Iterates an array or an object and generates a &lt;option&gt; element for </a:t>
            </a:r>
            <a:r>
              <a:rPr lang="en-US" sz="1600" dirty="0"/>
              <a:t>each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with </a:t>
            </a:r>
            <a:r>
              <a:rPr lang="en-US" sz="1600" dirty="0" err="1"/>
              <a:t>ng</a:t>
            </a:r>
            <a:r>
              <a:rPr lang="en-US" sz="1600" dirty="0"/>
              <a:t>-model </a:t>
            </a:r>
            <a:r>
              <a:rPr lang="en-US" sz="1600" dirty="0" smtClean="0"/>
              <a:t>directive</a:t>
            </a:r>
          </a:p>
        </p:txBody>
      </p:sp>
      <p:pic>
        <p:nvPicPr>
          <p:cNvPr id="1026" name="Picture 2" descr="C:\Users\adrian.dafinoiu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572000"/>
            <a:ext cx="7677150" cy="4899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559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24228" cy="594000"/>
          </a:xfrm>
        </p:spPr>
        <p:txBody>
          <a:bodyPr/>
          <a:lstStyle/>
          <a:p>
            <a:r>
              <a:rPr lang="en-US" dirty="0" smtClean="0"/>
              <a:t>ng-options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481943" y="1701801"/>
            <a:ext cx="7466920" cy="3930650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n</a:t>
            </a:r>
            <a:r>
              <a:rPr lang="en-US" sz="1600" dirty="0" err="1" smtClean="0"/>
              <a:t>g</a:t>
            </a:r>
            <a:r>
              <a:rPr lang="en-US" sz="1600" dirty="0" smtClean="0"/>
              <a:t>-options expression should have one of the following forms</a:t>
            </a:r>
          </a:p>
          <a:p>
            <a:endParaRPr lang="en-US" sz="1600" dirty="0" smtClean="0"/>
          </a:p>
          <a:p>
            <a:r>
              <a:rPr lang="en-US" sz="1600" dirty="0" smtClean="0"/>
              <a:t>for </a:t>
            </a:r>
            <a:r>
              <a:rPr lang="en-US" sz="1600" dirty="0"/>
              <a:t>array data 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label </a:t>
            </a:r>
            <a:r>
              <a:rPr lang="en-US" sz="1600" b="1" dirty="0"/>
              <a:t>for</a:t>
            </a:r>
            <a:r>
              <a:rPr lang="en-US" sz="1600" dirty="0"/>
              <a:t> value </a:t>
            </a:r>
            <a:r>
              <a:rPr lang="en-US" sz="1600" b="1" dirty="0"/>
              <a:t>in</a:t>
            </a:r>
            <a:r>
              <a:rPr lang="en-US" sz="1600" dirty="0"/>
              <a:t> </a:t>
            </a:r>
            <a:r>
              <a:rPr lang="en-US" sz="1600" dirty="0" smtClean="0"/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select </a:t>
            </a:r>
            <a:r>
              <a:rPr lang="en-US" sz="1600" b="1" dirty="0" smtClean="0"/>
              <a:t>as</a:t>
            </a:r>
            <a:r>
              <a:rPr lang="en-US" sz="1600" dirty="0" smtClean="0"/>
              <a:t> label </a:t>
            </a:r>
            <a:r>
              <a:rPr lang="en-US" sz="1600" b="1" dirty="0" smtClean="0"/>
              <a:t>for</a:t>
            </a:r>
            <a:r>
              <a:rPr lang="en-US" sz="1600" dirty="0" smtClean="0"/>
              <a:t> value </a:t>
            </a:r>
            <a:r>
              <a:rPr lang="en-US" sz="1600" b="1" dirty="0" smtClean="0"/>
              <a:t>in</a:t>
            </a:r>
            <a:r>
              <a:rPr lang="en-US" sz="1600" dirty="0" smtClean="0"/>
              <a:t>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label </a:t>
            </a:r>
            <a:r>
              <a:rPr lang="en-US" sz="1600" b="1" dirty="0" smtClean="0"/>
              <a:t>group by </a:t>
            </a:r>
            <a:r>
              <a:rPr lang="en-US" sz="1600" dirty="0" smtClean="0"/>
              <a:t>group </a:t>
            </a:r>
            <a:r>
              <a:rPr lang="en-US" sz="1600" b="1" dirty="0" smtClean="0"/>
              <a:t>for</a:t>
            </a:r>
            <a:r>
              <a:rPr lang="en-US" sz="1600" dirty="0" smtClean="0"/>
              <a:t> value in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select </a:t>
            </a:r>
            <a:r>
              <a:rPr lang="en-US" sz="1600" b="1" dirty="0" smtClean="0"/>
              <a:t>as</a:t>
            </a:r>
            <a:r>
              <a:rPr lang="en-US" sz="1600" dirty="0" smtClean="0"/>
              <a:t> label </a:t>
            </a:r>
            <a:r>
              <a:rPr lang="en-US" sz="1600" b="1" dirty="0" smtClean="0"/>
              <a:t>group by</a:t>
            </a:r>
            <a:r>
              <a:rPr lang="en-US" sz="1600" dirty="0" smtClean="0"/>
              <a:t> group </a:t>
            </a:r>
            <a:r>
              <a:rPr lang="en-US" sz="1600" b="1" dirty="0" smtClean="0"/>
              <a:t>for</a:t>
            </a:r>
            <a:r>
              <a:rPr lang="en-US" sz="1600" dirty="0" smtClean="0"/>
              <a:t> value </a:t>
            </a:r>
            <a:r>
              <a:rPr lang="en-US" sz="1600" b="1" dirty="0" smtClean="0"/>
              <a:t>in</a:t>
            </a:r>
            <a:r>
              <a:rPr lang="en-US" sz="1600" dirty="0" smtClean="0"/>
              <a:t> array </a:t>
            </a:r>
            <a:r>
              <a:rPr lang="en-US" sz="1600" b="1" dirty="0" smtClean="0"/>
              <a:t>track by</a:t>
            </a:r>
            <a:r>
              <a:rPr lang="en-US" sz="1600" dirty="0" smtClean="0"/>
              <a:t> </a:t>
            </a:r>
            <a:r>
              <a:rPr lang="en-US" sz="1600" dirty="0" err="1" smtClean="0"/>
              <a:t>trackexpr</a:t>
            </a:r>
            <a:endParaRPr lang="en-US" sz="1600" dirty="0" smtClean="0"/>
          </a:p>
          <a:p>
            <a:r>
              <a:rPr lang="en-US" sz="1600" dirty="0" smtClean="0"/>
              <a:t>for object data 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label </a:t>
            </a:r>
            <a:r>
              <a:rPr lang="en-US" sz="1600" b="1" dirty="0" smtClean="0"/>
              <a:t>for</a:t>
            </a:r>
            <a:r>
              <a:rPr lang="en-US" sz="1600" dirty="0" smtClean="0"/>
              <a:t> (key , value) </a:t>
            </a:r>
            <a:r>
              <a:rPr lang="en-US" sz="1600" b="1" dirty="0" smtClean="0"/>
              <a:t>in</a:t>
            </a:r>
            <a:r>
              <a:rPr lang="en-US" sz="1600" dirty="0" smtClean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select </a:t>
            </a:r>
            <a:r>
              <a:rPr lang="en-US" sz="1600" b="1" dirty="0" smtClean="0"/>
              <a:t>as</a:t>
            </a:r>
            <a:r>
              <a:rPr lang="en-US" sz="1600" dirty="0" smtClean="0"/>
              <a:t> label </a:t>
            </a:r>
            <a:r>
              <a:rPr lang="en-US" sz="1600" b="1" dirty="0" smtClean="0"/>
              <a:t>for</a:t>
            </a:r>
            <a:r>
              <a:rPr lang="en-US" sz="1600" dirty="0" smtClean="0"/>
              <a:t> (key , value) </a:t>
            </a:r>
            <a:r>
              <a:rPr lang="en-US" sz="1600" b="1" dirty="0" smtClean="0"/>
              <a:t>in</a:t>
            </a:r>
            <a:r>
              <a:rPr lang="en-US" sz="1600" dirty="0" smtClean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label </a:t>
            </a:r>
            <a:r>
              <a:rPr lang="en-US" sz="1600" b="1" dirty="0" smtClean="0"/>
              <a:t>group by</a:t>
            </a:r>
            <a:r>
              <a:rPr lang="en-US" sz="1600" dirty="0" smtClean="0"/>
              <a:t> group </a:t>
            </a:r>
            <a:r>
              <a:rPr lang="en-US" sz="1600" b="1" dirty="0" smtClean="0"/>
              <a:t>for</a:t>
            </a:r>
            <a:r>
              <a:rPr lang="en-US" sz="1600" dirty="0" smtClean="0"/>
              <a:t> (key, value) </a:t>
            </a:r>
            <a:r>
              <a:rPr lang="en-US" sz="1600" b="1" dirty="0" smtClean="0"/>
              <a:t>in</a:t>
            </a:r>
            <a:r>
              <a:rPr lang="en-US" sz="1600" dirty="0" smtClean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select </a:t>
            </a:r>
            <a:r>
              <a:rPr lang="en-US" sz="1600" b="1" dirty="0" smtClean="0"/>
              <a:t>as</a:t>
            </a:r>
            <a:r>
              <a:rPr lang="en-US" sz="1600" dirty="0" smtClean="0"/>
              <a:t> label </a:t>
            </a:r>
            <a:r>
              <a:rPr lang="en-US" sz="1600" b="1" dirty="0" smtClean="0"/>
              <a:t>group by </a:t>
            </a:r>
            <a:r>
              <a:rPr lang="en-US" sz="1600" dirty="0" smtClean="0"/>
              <a:t>group </a:t>
            </a:r>
            <a:r>
              <a:rPr lang="en-US" sz="1600" b="1" dirty="0" smtClean="0"/>
              <a:t>for</a:t>
            </a:r>
            <a:r>
              <a:rPr lang="en-US" sz="1600" dirty="0" smtClean="0"/>
              <a:t> (key, value) </a:t>
            </a:r>
            <a:r>
              <a:rPr lang="en-US" sz="1600" b="1" dirty="0" smtClean="0"/>
              <a:t>in</a:t>
            </a:r>
            <a:r>
              <a:rPr lang="en-US" sz="1600" dirty="0" smtClean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230461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757</Words>
  <Application>Microsoft Office PowerPoint</Application>
  <PresentationFormat>Custom</PresentationFormat>
  <Paragraphs>180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1_Office Theme</vt:lpstr>
      <vt:lpstr>2_Office Theme</vt:lpstr>
      <vt:lpstr>Frontend Development   AngularJS  </vt:lpstr>
      <vt:lpstr>Topics  - Angular Js Directives     - Forms    - Filters </vt:lpstr>
      <vt:lpstr>Angular Js Directives</vt:lpstr>
      <vt:lpstr>ng-change</vt:lpstr>
      <vt:lpstr>ng-change</vt:lpstr>
      <vt:lpstr>ng-class</vt:lpstr>
      <vt:lpstr>ng-class</vt:lpstr>
      <vt:lpstr>ng-options</vt:lpstr>
      <vt:lpstr>ng-options</vt:lpstr>
      <vt:lpstr>ng-options</vt:lpstr>
      <vt:lpstr>ng-options</vt:lpstr>
      <vt:lpstr>Workshop:   Angular Js Directives</vt:lpstr>
      <vt:lpstr>ng-form</vt:lpstr>
      <vt:lpstr>ng-form</vt:lpstr>
      <vt:lpstr>ng-form</vt:lpstr>
      <vt:lpstr>ng-form</vt:lpstr>
      <vt:lpstr>Workshop:   Angular Js Forms</vt:lpstr>
      <vt:lpstr>filters</vt:lpstr>
      <vt:lpstr>filters</vt:lpstr>
      <vt:lpstr>filters</vt:lpstr>
      <vt:lpstr>filters</vt:lpstr>
      <vt:lpstr>Workshop:   AngularJS Filters</vt:lpstr>
      <vt:lpstr>Questions?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Development  Tools</dc:title>
  <dc:creator>Alexandru Dima</dc:creator>
  <cp:lastModifiedBy>adrian.dafinoiu</cp:lastModifiedBy>
  <cp:revision>210</cp:revision>
  <dcterms:created xsi:type="dcterms:W3CDTF">2014-10-20T21:15:48Z</dcterms:created>
  <dcterms:modified xsi:type="dcterms:W3CDTF">2015-05-14T04:02:52Z</dcterms:modified>
</cp:coreProperties>
</file>