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0" r:id="rId3"/>
  </p:sldMasterIdLst>
  <p:sldIdLst>
    <p:sldId id="256" r:id="rId4"/>
    <p:sldId id="257" r:id="rId5"/>
    <p:sldId id="259" r:id="rId6"/>
    <p:sldId id="277" r:id="rId7"/>
    <p:sldId id="278" r:id="rId8"/>
    <p:sldId id="279" r:id="rId9"/>
    <p:sldId id="280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5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00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79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967" y="2787650"/>
            <a:ext cx="10272184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7" y="6520295"/>
            <a:ext cx="144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1044185" y="835026"/>
            <a:ext cx="1885283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0326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37008" y="766826"/>
            <a:ext cx="7519313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966" y="1600201"/>
            <a:ext cx="10272185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6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64405" y="766826"/>
            <a:ext cx="7695116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7151" y="1701801"/>
            <a:ext cx="3936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15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0541" y="1419826"/>
            <a:ext cx="6121460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60967" y="1419826"/>
            <a:ext cx="4949821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57153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967" y="5643360"/>
            <a:ext cx="5035549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0966" y="1773371"/>
            <a:ext cx="5035551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73371"/>
            <a:ext cx="5039784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37008" y="766826"/>
            <a:ext cx="7397393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6197603" y="5643360"/>
            <a:ext cx="5035549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842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78104" y="766826"/>
            <a:ext cx="7712467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60966" y="1773371"/>
            <a:ext cx="5035551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73371"/>
            <a:ext cx="5039784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82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6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07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35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17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967" y="2787650"/>
            <a:ext cx="10272184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7" y="6520295"/>
            <a:ext cx="144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1044185" y="835026"/>
            <a:ext cx="1885283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14061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37008" y="766826"/>
            <a:ext cx="7519313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966" y="1600201"/>
            <a:ext cx="10272185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89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64405" y="766826"/>
            <a:ext cx="7695116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7151" y="1701801"/>
            <a:ext cx="3936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64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0541" y="1419826"/>
            <a:ext cx="6121460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60967" y="1419826"/>
            <a:ext cx="4949821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645968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967" y="5643360"/>
            <a:ext cx="5035549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0966" y="1773371"/>
            <a:ext cx="5035551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73371"/>
            <a:ext cx="5039784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37008" y="766826"/>
            <a:ext cx="7397393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6197603" y="5643360"/>
            <a:ext cx="5035549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031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78104" y="766826"/>
            <a:ext cx="7712467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60966" y="1773371"/>
            <a:ext cx="5035551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73371"/>
            <a:ext cx="5039784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166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5260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1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5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3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2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5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355A1-BF8F-464F-9B49-3A2372DAF5D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8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0DDD1723-F08C-BC4A-A158-087EDAF93B47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 defTabSz="457200"/>
              <a:t>10/22/2014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0CA058A1-CBA4-D04F-93B6-1CEDCCC56854}" type="slidenum">
              <a:rPr lang="en-US" smtClean="0">
                <a:solidFill>
                  <a:srgbClr val="565A5C">
                    <a:tint val="75000"/>
                  </a:srgbClr>
                </a:solidFill>
              </a:rPr>
              <a:pPr defTabSz="457200"/>
              <a:t>‹#›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25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0DDD1723-F08C-BC4A-A158-087EDAF93B47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 defTabSz="457200"/>
              <a:t>10/22/2014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0CA058A1-CBA4-D04F-93B6-1CEDCCC56854}" type="slidenum">
              <a:rPr lang="en-US" smtClean="0">
                <a:solidFill>
                  <a:srgbClr val="565A5C">
                    <a:tint val="75000"/>
                  </a:srgbClr>
                </a:solidFill>
              </a:rPr>
              <a:pPr defTabSz="457200"/>
              <a:t>‹#›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2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Frontend Development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Tools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4725" y="6280151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de-DE" sz="800" dirty="0">
                <a:solidFill>
                  <a:srgbClr val="FFFFFF"/>
                </a:solidFill>
                <a:cs typeface="Arial"/>
              </a:rPr>
              <a:t>Pregatit de: Alexandru Dima 	Data: 20.10.2014</a:t>
            </a:r>
            <a:endParaRPr lang="en-US" sz="800" dirty="0">
              <a:solidFill>
                <a:srgbClr val="FFFF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23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3139" y="2520000"/>
            <a:ext cx="7705725" cy="29023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- Node.js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npm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- Bower</a:t>
            </a:r>
            <a:br>
              <a:rPr lang="en-US" dirty="0" smtClean="0"/>
            </a:br>
            <a:r>
              <a:rPr lang="en-US" dirty="0" smtClean="0"/>
              <a:t>	- Grunt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4725" y="6280151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de-DE" sz="800" dirty="0">
                <a:solidFill>
                  <a:srgbClr val="FFFFFF"/>
                </a:solidFill>
                <a:cs typeface="Arial"/>
              </a:rPr>
              <a:t>Pregatit de: Alexandru Dima 	Data: 20.10.2014</a:t>
            </a:r>
            <a:endParaRPr lang="en-US" sz="800" dirty="0">
              <a:solidFill>
                <a:srgbClr val="FFFF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40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1941932" cy="594000"/>
          </a:xfrm>
        </p:spPr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Runtime environment for server-side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Applications are written in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Runs applications that act as Web servers</a:t>
            </a:r>
          </a:p>
        </p:txBody>
      </p:sp>
    </p:spTree>
    <p:extLst>
      <p:ext uri="{BB962C8B-B14F-4D97-AF65-F5344CB8AC3E}">
        <p14:creationId xmlns:p14="http://schemas.microsoft.com/office/powerpoint/2010/main" val="36395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1091540" cy="594000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Node Package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Manages dependencies for an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Allows to install Node.js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a file named ‘</a:t>
            </a:r>
            <a:r>
              <a:rPr lang="en-US" dirty="0" err="1" smtClean="0"/>
              <a:t>package.json</a:t>
            </a:r>
            <a:r>
              <a:rPr lang="en-US" dirty="0" smtClean="0"/>
              <a:t>’ for configuration of </a:t>
            </a:r>
            <a:r>
              <a:rPr lang="en-US" dirty="0" smtClean="0"/>
              <a:t>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Command to install dependencies: ‘</a:t>
            </a:r>
            <a:r>
              <a:rPr lang="en-US" dirty="0" err="1" smtClean="0"/>
              <a:t>npm</a:t>
            </a:r>
            <a:r>
              <a:rPr lang="en-US" dirty="0" smtClean="0"/>
              <a:t> install’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237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1576172" cy="594000"/>
          </a:xfrm>
        </p:spPr>
        <p:txBody>
          <a:bodyPr/>
          <a:lstStyle/>
          <a:p>
            <a:r>
              <a:rPr lang="en-US" dirty="0" smtClean="0"/>
              <a:t>Bower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package management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Manages client side </a:t>
            </a:r>
            <a:r>
              <a:rPr lang="en-US" dirty="0" smtClean="0"/>
              <a:t>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Manages versions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a file named ‘</a:t>
            </a:r>
            <a:r>
              <a:rPr lang="en-US" dirty="0" err="1" smtClean="0"/>
              <a:t>bower.json</a:t>
            </a:r>
            <a:r>
              <a:rPr lang="en-US" dirty="0" smtClean="0"/>
              <a:t>’ for managing </a:t>
            </a:r>
            <a:r>
              <a:rPr lang="en-US" dirty="0" smtClean="0"/>
              <a:t>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Command to install dependencies: ‘bower install’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555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1576172" cy="594000"/>
          </a:xfrm>
        </p:spPr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JavaScript task runner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for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 a local web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Livereload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 Client Side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Minification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07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Workshop: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Frontend </a:t>
            </a:r>
            <a:r>
              <a:rPr lang="en-US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7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4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2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120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1_Office Theme</vt:lpstr>
      <vt:lpstr>2_Office Theme</vt:lpstr>
      <vt:lpstr>Frontend Development  Tools</vt:lpstr>
      <vt:lpstr>Topics  - Node.js  - npm  - Bower  - Grunt </vt:lpstr>
      <vt:lpstr>Node.js</vt:lpstr>
      <vt:lpstr>npm</vt:lpstr>
      <vt:lpstr>Bower</vt:lpstr>
      <vt:lpstr>Grunt</vt:lpstr>
      <vt:lpstr>Workshop:  Frontend Tools</vt:lpstr>
      <vt:lpstr>Questions?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Development  Tools</dc:title>
  <dc:creator>Alexandru Dima</dc:creator>
  <cp:lastModifiedBy>Alexandru Dima</cp:lastModifiedBy>
  <cp:revision>19</cp:revision>
  <dcterms:created xsi:type="dcterms:W3CDTF">2014-10-20T21:15:48Z</dcterms:created>
  <dcterms:modified xsi:type="dcterms:W3CDTF">2014-10-22T05:13:48Z</dcterms:modified>
</cp:coreProperties>
</file>