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8" r:id="rId4"/>
    <p:sldMasterId id="2147483793" r:id="rId5"/>
  </p:sldMasterIdLst>
  <p:sldIdLst>
    <p:sldId id="305" r:id="rId6"/>
    <p:sldId id="319" r:id="rId7"/>
    <p:sldId id="320" r:id="rId8"/>
    <p:sldId id="321" r:id="rId9"/>
    <p:sldId id="318" r:id="rId10"/>
  </p:sldIdLst>
  <p:sldSz cx="9144000" cy="5715000" type="screen16x10"/>
  <p:notesSz cx="6858000" cy="9144000"/>
  <p:embeddedFontLst>
    <p:embeddedFont>
      <p:font typeface="Franklin Gothic Book" panose="020B0503020102020204" pitchFamily="34" charset="0"/>
      <p:regular r:id="rId11"/>
      <p:italic r:id="rId12"/>
    </p:embeddedFont>
    <p:embeddedFont>
      <p:font typeface="Franklin Gothic Medium" panose="020B0603020102020204" pitchFamily="34" charset="0"/>
      <p:regular r:id="rId13"/>
      <p:italic r:id="rId14"/>
    </p:embeddedFont>
    <p:embeddedFont>
      <p:font typeface="League Gothic" panose="00000500000000000000" charset="0"/>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6" userDrawn="1">
          <p15:clr>
            <a:srgbClr val="A4A3A4"/>
          </p15:clr>
        </p15:guide>
        <p15:guide id="2" pos="3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x Stuart" initials="AS" lastIdx="3" clrIdx="0">
    <p:extLst>
      <p:ext uri="{19B8F6BF-5375-455C-9EA6-DF929625EA0E}">
        <p15:presenceInfo xmlns:p15="http://schemas.microsoft.com/office/powerpoint/2012/main" userId="S::alix.stuart@amdaris.com::969f09a0-53d5-4a3f-af4b-47aa1ae11ba5" providerId="AD"/>
      </p:ext>
    </p:extLst>
  </p:cmAuthor>
  <p:cmAuthor id="2" name="Aaron Parker" initials="AP" lastIdx="1" clrIdx="1">
    <p:extLst>
      <p:ext uri="{19B8F6BF-5375-455C-9EA6-DF929625EA0E}">
        <p15:presenceInfo xmlns:p15="http://schemas.microsoft.com/office/powerpoint/2012/main" userId="S::aaron.parker@amdaris.com::dcee5448-e757-499b-86c1-269a511afa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7D1"/>
    <a:srgbClr val="424242"/>
    <a:srgbClr val="333333"/>
    <a:srgbClr val="212121"/>
    <a:srgbClr val="005EB8"/>
    <a:srgbClr val="000000"/>
    <a:srgbClr val="4D4D4D"/>
    <a:srgbClr val="0D0D0D"/>
    <a:srgbClr val="FF6666"/>
    <a:srgbClr val="EC66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19" autoAdjust="0"/>
    <p:restoredTop sz="96809"/>
  </p:normalViewPr>
  <p:slideViewPr>
    <p:cSldViewPr snapToGrid="0">
      <p:cViewPr varScale="1">
        <p:scale>
          <a:sx n="103" d="100"/>
          <a:sy n="103" d="100"/>
        </p:scale>
        <p:origin x="1219" y="77"/>
      </p:cViewPr>
      <p:guideLst>
        <p:guide orient="horz" pos="836"/>
        <p:guide pos="31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1.fntdata"/><Relationship Id="rId5" Type="http://schemas.openxmlformats.org/officeDocument/2006/relationships/slideMaster" Target="slideMasters/slideMaster2.xml"/><Relationship Id="rId15"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E2C3A16-DB62-2347-B77D-6B6741CD1B51}"/>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pic>
        <p:nvPicPr>
          <p:cNvPr id="7" name="Picture 6">
            <a:extLst>
              <a:ext uri="{FF2B5EF4-FFF2-40B4-BE49-F238E27FC236}">
                <a16:creationId xmlns:a16="http://schemas.microsoft.com/office/drawing/2014/main" id="{0297FB9F-3B51-DA4B-A67F-F832C5D8F5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8" name="Text Placeholder 2">
            <a:extLst>
              <a:ext uri="{FF2B5EF4-FFF2-40B4-BE49-F238E27FC236}">
                <a16:creationId xmlns:a16="http://schemas.microsoft.com/office/drawing/2014/main" id="{E1E364CF-E273-4244-8FAE-C4621DBBFD2F}"/>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9" name="Text Placeholder 13">
            <a:extLst>
              <a:ext uri="{FF2B5EF4-FFF2-40B4-BE49-F238E27FC236}">
                <a16:creationId xmlns:a16="http://schemas.microsoft.com/office/drawing/2014/main" id="{B1464743-3428-B44E-BB68-E44ED4E268DC}"/>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baseline="0" smtClean="0">
                <a:solidFill>
                  <a:schemeClr val="tx2"/>
                </a:solidFill>
                <a:effectLst/>
              </a:defRPr>
            </a:lvl1pPr>
            <a:lvl2pPr marL="342900" indent="0">
              <a:buNone/>
              <a:defRPr sz="1050">
                <a:solidFill>
                  <a:srgbClr val="424242"/>
                </a:solidFill>
              </a:defRPr>
            </a:lvl2pPr>
          </a:lstStyle>
          <a:p>
            <a:pPr>
              <a:lnSpc>
                <a:spcPct val="140000"/>
              </a:lnSpc>
            </a:pPr>
            <a:r>
              <a:rPr lang="en-US" sz="1050" dirty="0"/>
              <a:t>Body copy – Franklin Gothic Book 10.5pt</a:t>
            </a:r>
          </a:p>
          <a:p>
            <a:pPr>
              <a:lnSpc>
                <a:spcPct val="140000"/>
              </a:lnSpc>
            </a:pP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Tree>
    <p:extLst>
      <p:ext uri="{BB962C8B-B14F-4D97-AF65-F5344CB8AC3E}">
        <p14:creationId xmlns:p14="http://schemas.microsoft.com/office/powerpoint/2010/main" val="60786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8CD04D3B-3BAD-824A-97C3-A9F333484665}"/>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7C420EFD-437B-8846-A5CA-28E37E48843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51471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 Firew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E82E05E4-410D-C94A-A1B1-876ADEF0EA87}"/>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F8A8116B-9AAD-1F41-8DF9-F7D7E5FCB03D}"/>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23314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Magm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25183726-32A2-0E4F-9663-8EB02B9A131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7CCE010E-792A-2F41-BB6B-4EC104C8EFF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68509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olumn Nativ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CF6D6D85-BFF3-1C42-8264-FA0DEA93EFEC}"/>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9DA9E8DF-3A7F-9B4B-BD61-174EBF59387B}"/>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54653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or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rgbClr val="42424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089B104F-2053-F440-81A2-7D19554E70FA}"/>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rgbClr val="424242"/>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B494635D-29F8-C242-A53B-3988DAF142D4}"/>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rgbClr val="42424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258631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Column Rosett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8CC12C96-0BB7-D940-B195-0B58F5626DA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67EC99A9-0864-F146-AFA1-EE388C28AAA8}"/>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765948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Column Waterf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B52CAE16-BD94-5845-BE1A-30908383E449}"/>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A086DE5A-AE73-7442-BA03-E3F98D6EF7A5}"/>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189531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uble Colum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DC970F94-8DAF-454B-9E9A-BFEC8EB4410E}"/>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C63CEB39-D559-6246-A4FA-A99AF426563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685679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uble Column Green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EEC2DCC0-9746-DD45-AD8F-CFD0340F7BB2}"/>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88BB7ACD-2BFA-2B4B-AA85-BA43F522D048}"/>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91676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uble Column Map Magma">
    <p:bg>
      <p:bgPr>
        <a:solidFill>
          <a:schemeClr val="accent4"/>
        </a:solidFill>
        <a:effectLst/>
      </p:bgPr>
    </p:bg>
    <p:spTree>
      <p:nvGrpSpPr>
        <p:cNvPr id="1" name=""/>
        <p:cNvGrpSpPr/>
        <p:nvPr/>
      </p:nvGrpSpPr>
      <p:grpSpPr>
        <a:xfrm>
          <a:off x="0" y="0"/>
          <a:ext cx="0" cy="0"/>
          <a:chOff x="0" y="0"/>
          <a:chExt cx="0" cy="0"/>
        </a:xfrm>
      </p:grpSpPr>
      <p:pic>
        <p:nvPicPr>
          <p:cNvPr id="17" name="Picture 16" descr="A map of the world&#10;&#10;Description automatically generated with low confidence">
            <a:extLst>
              <a:ext uri="{FF2B5EF4-FFF2-40B4-BE49-F238E27FC236}">
                <a16:creationId xmlns:a16="http://schemas.microsoft.com/office/drawing/2014/main" id="{E9A7271B-3631-CE41-959D-A32D503A374A}"/>
              </a:ext>
            </a:extLst>
          </p:cNvPr>
          <p:cNvPicPr>
            <a:picLocks noChangeAspect="1"/>
          </p:cNvPicPr>
          <p:nvPr userDrawn="1"/>
        </p:nvPicPr>
        <p:blipFill>
          <a:blip r:embed="rId2" cstate="email">
            <a:alphaModFix amt="35000"/>
            <a:extLst>
              <a:ext uri="{28A0092B-C50C-407E-A947-70E740481C1C}">
                <a14:useLocalDpi xmlns:a14="http://schemas.microsoft.com/office/drawing/2010/main"/>
              </a:ext>
            </a:extLst>
          </a:blip>
          <a:stretch>
            <a:fillRect/>
          </a:stretch>
        </p:blipFill>
        <p:spPr>
          <a:xfrm>
            <a:off x="172595" y="951521"/>
            <a:ext cx="8798811" cy="4407390"/>
          </a:xfrm>
          <a:prstGeom prst="rect">
            <a:avLst/>
          </a:prstGeom>
        </p:spPr>
      </p:pic>
      <p:sp>
        <p:nvSpPr>
          <p:cNvPr id="18" name="Content Placeholder 2">
            <a:extLst>
              <a:ext uri="{FF2B5EF4-FFF2-40B4-BE49-F238E27FC236}">
                <a16:creationId xmlns:a16="http://schemas.microsoft.com/office/drawing/2014/main" id="{D6E968B2-CEBC-FA49-9264-44ECAD6F0C91}"/>
              </a:ext>
            </a:extLst>
          </p:cNvPr>
          <p:cNvSpPr>
            <a:spLocks noGrp="1"/>
          </p:cNvSpPr>
          <p:nvPr>
            <p:ph sz="quarter" idx="19" hasCustomPrompt="1"/>
          </p:nvPr>
        </p:nvSpPr>
        <p:spPr>
          <a:xfrm>
            <a:off x="461901" y="1424918"/>
            <a:ext cx="3744156" cy="481064"/>
          </a:xfrm>
        </p:spPr>
        <p:txBody>
          <a:bodyPr lIns="0">
            <a:noAutofit/>
          </a:bodyPr>
          <a:lstStyle>
            <a:lvl1pPr marL="0" indent="0">
              <a:lnSpc>
                <a:spcPct val="80000"/>
              </a:lnSpc>
              <a:buNone/>
              <a:defRPr sz="1800" b="0" cap="all" spc="100" baseline="0">
                <a:solidFill>
                  <a:schemeClr val="accent5"/>
                </a:solidFill>
                <a:latin typeface="League Gothic" pitchFamily="2" charset="77"/>
                <a:cs typeface="Arial" panose="020B0604020202020204" pitchFamily="34" charset="0"/>
              </a:defRPr>
            </a:lvl1pPr>
          </a:lstStyle>
          <a:p>
            <a:pPr lvl="0"/>
            <a:r>
              <a:rPr lang="en-US" dirty="0"/>
              <a:t>SUB-HEADING LEAGUE GOTHIC BOLD 10.5PT LOREM IPSUM DOLOR SIT AMET</a:t>
            </a:r>
          </a:p>
        </p:txBody>
      </p:sp>
      <p:sp>
        <p:nvSpPr>
          <p:cNvPr id="12" name="Content Placeholder 2">
            <a:extLst>
              <a:ext uri="{FF2B5EF4-FFF2-40B4-BE49-F238E27FC236}">
                <a16:creationId xmlns:a16="http://schemas.microsoft.com/office/drawing/2014/main" id="{CED42699-4DA3-8749-B4FA-F12F2880C3C0}"/>
              </a:ext>
            </a:extLst>
          </p:cNvPr>
          <p:cNvSpPr>
            <a:spLocks noGrp="1"/>
          </p:cNvSpPr>
          <p:nvPr>
            <p:ph sz="quarter" idx="24" hasCustomPrompt="1"/>
          </p:nvPr>
        </p:nvSpPr>
        <p:spPr>
          <a:xfrm>
            <a:off x="461901" y="1999276"/>
            <a:ext cx="3744157" cy="2775041"/>
          </a:xfrm>
        </p:spPr>
        <p:txBody>
          <a:bodyPr lIns="0" anchor="t">
            <a:noAutofit/>
          </a:bodyPr>
          <a:lstStyle>
            <a:lvl1pPr marL="0" indent="0">
              <a:lnSpc>
                <a:spcPct val="140000"/>
              </a:lnSpc>
              <a:buNone/>
              <a:defRPr lang="en-ZA" sz="1050" smtClean="0">
                <a:solidFill>
                  <a:schemeClr val="bg1"/>
                </a:solidFill>
                <a:effectLst/>
              </a:defRPr>
            </a:lvl1pPr>
          </a:lstStyle>
          <a:p>
            <a:r>
              <a:rPr lang="en-US" dirty="0"/>
              <a:t>Body copy – Franklin Gothic Book 10.5pt</a:t>
            </a:r>
            <a:br>
              <a:rPr lang="en-US" dirty="0"/>
            </a:br>
            <a:r>
              <a:rPr lang="en-ZA" dirty="0"/>
              <a:t>Lorem ipsum </a:t>
            </a:r>
            <a:r>
              <a:rPr lang="en-ZA" dirty="0" err="1"/>
              <a:t>dolor</a:t>
            </a:r>
            <a:r>
              <a:rPr lang="en-ZA" dirty="0"/>
              <a:t> sit </a:t>
            </a:r>
            <a:r>
              <a:rPr lang="en-ZA" dirty="0" err="1"/>
              <a:t>amet</a:t>
            </a:r>
            <a:r>
              <a:rPr lang="en-ZA" dirty="0"/>
              <a:t>, </a:t>
            </a:r>
            <a:r>
              <a:rPr lang="en-ZA" dirty="0" err="1"/>
              <a:t>consectetur</a:t>
            </a:r>
            <a:r>
              <a:rPr lang="en-ZA" dirty="0"/>
              <a:t> </a:t>
            </a:r>
            <a:r>
              <a:rPr lang="en-ZA" dirty="0" err="1"/>
              <a:t>adipiscing</a:t>
            </a:r>
            <a:r>
              <a:rPr lang="en-ZA" dirty="0"/>
              <a:t> </a:t>
            </a:r>
            <a:r>
              <a:rPr lang="en-ZA" dirty="0" err="1"/>
              <a:t>elit</a:t>
            </a:r>
            <a:r>
              <a:rPr lang="en-ZA" dirty="0"/>
              <a:t>. </a:t>
            </a:r>
            <a:r>
              <a:rPr lang="en-ZA" dirty="0" err="1"/>
              <a:t>Sed</a:t>
            </a:r>
            <a:r>
              <a:rPr lang="en-ZA" dirty="0"/>
              <a:t> porta </a:t>
            </a:r>
            <a:r>
              <a:rPr lang="en-ZA" dirty="0" err="1"/>
              <a:t>imperdiet</a:t>
            </a:r>
            <a:r>
              <a:rPr lang="en-ZA" dirty="0"/>
              <a:t> </a:t>
            </a:r>
            <a:r>
              <a:rPr lang="en-ZA" dirty="0" err="1"/>
              <a:t>mauris</a:t>
            </a:r>
            <a:r>
              <a:rPr lang="en-ZA" dirty="0"/>
              <a:t> </a:t>
            </a:r>
            <a:r>
              <a:rPr lang="en-ZA" dirty="0" err="1"/>
              <a:t>quis</a:t>
            </a:r>
            <a:r>
              <a:rPr lang="en-ZA" dirty="0"/>
              <a:t> </a:t>
            </a:r>
            <a:r>
              <a:rPr lang="en-ZA" dirty="0" err="1"/>
              <a:t>placerat</a:t>
            </a:r>
            <a:r>
              <a:rPr lang="en-ZA" dirty="0"/>
              <a:t>. Nam </a:t>
            </a:r>
            <a:r>
              <a:rPr lang="en-ZA" dirty="0" err="1"/>
              <a:t>nec</a:t>
            </a:r>
            <a:r>
              <a:rPr lang="en-ZA" dirty="0"/>
              <a:t> </a:t>
            </a:r>
            <a:r>
              <a:rPr lang="en-ZA" dirty="0" err="1"/>
              <a:t>enim</a:t>
            </a:r>
            <a:r>
              <a:rPr lang="en-ZA" dirty="0"/>
              <a:t> porta, convallis ex a, </a:t>
            </a:r>
            <a:r>
              <a:rPr lang="en-ZA" dirty="0" err="1"/>
              <a:t>condimentum</a:t>
            </a:r>
            <a:r>
              <a:rPr lang="en-ZA" dirty="0"/>
              <a:t> ex. </a:t>
            </a:r>
            <a:r>
              <a:rPr lang="en-ZA" dirty="0" err="1"/>
              <a:t>Quisque</a:t>
            </a:r>
            <a:r>
              <a:rPr lang="en-ZA" dirty="0"/>
              <a:t> pulvinar vitae ligula a tempus. </a:t>
            </a:r>
            <a:r>
              <a:rPr lang="en-ZA" dirty="0" err="1"/>
              <a:t>Nulla</a:t>
            </a:r>
            <a:r>
              <a:rPr lang="en-ZA" dirty="0"/>
              <a:t> </a:t>
            </a:r>
            <a:r>
              <a:rPr lang="en-ZA" dirty="0" err="1"/>
              <a:t>facilisi</a:t>
            </a:r>
            <a:r>
              <a:rPr lang="en-ZA" dirty="0"/>
              <a:t>. Maecenas </a:t>
            </a:r>
            <a:r>
              <a:rPr lang="en-ZA" dirty="0" err="1"/>
              <a:t>blandit</a:t>
            </a:r>
            <a:r>
              <a:rPr lang="en-ZA" dirty="0"/>
              <a:t> tempus </a:t>
            </a:r>
            <a:r>
              <a:rPr lang="en-ZA" dirty="0" err="1"/>
              <a:t>sollicitudin</a:t>
            </a:r>
            <a:r>
              <a:rPr lang="en-ZA" dirty="0"/>
              <a:t>. </a:t>
            </a:r>
            <a:r>
              <a:rPr lang="en-ZA" dirty="0" err="1"/>
              <a:t>Aliquam</a:t>
            </a:r>
            <a:r>
              <a:rPr lang="en-ZA" dirty="0"/>
              <a:t> ac pharetra </a:t>
            </a:r>
            <a:r>
              <a:rPr lang="en-ZA" dirty="0" err="1"/>
              <a:t>tortor</a:t>
            </a:r>
            <a:r>
              <a:rPr lang="en-ZA" dirty="0"/>
              <a:t>. Vestibulum </a:t>
            </a:r>
            <a:r>
              <a:rPr lang="en-ZA" dirty="0" err="1"/>
              <a:t>ornare</a:t>
            </a:r>
            <a:r>
              <a:rPr lang="en-ZA" dirty="0"/>
              <a:t>, </a:t>
            </a:r>
            <a:r>
              <a:rPr lang="en-ZA" dirty="0" err="1"/>
              <a:t>justo</a:t>
            </a:r>
            <a:r>
              <a:rPr lang="en-ZA" dirty="0"/>
              <a:t> </a:t>
            </a:r>
            <a:r>
              <a:rPr lang="en-ZA" dirty="0" err="1"/>
              <a:t>vel</a:t>
            </a:r>
            <a:r>
              <a:rPr lang="en-ZA" dirty="0"/>
              <a:t> </a:t>
            </a:r>
            <a:r>
              <a:rPr lang="en-ZA" dirty="0" err="1"/>
              <a:t>sodales</a:t>
            </a:r>
            <a:r>
              <a:rPr lang="en-ZA" dirty="0"/>
              <a:t> </a:t>
            </a:r>
            <a:r>
              <a:rPr lang="en-ZA" dirty="0" err="1"/>
              <a:t>fringilla</a:t>
            </a:r>
            <a:r>
              <a:rPr lang="en-ZA" dirty="0"/>
              <a:t>, </a:t>
            </a:r>
            <a:r>
              <a:rPr lang="en-ZA" dirty="0" err="1"/>
              <a:t>nisl</a:t>
            </a:r>
            <a:r>
              <a:rPr lang="en-ZA" dirty="0"/>
              <a:t> </a:t>
            </a:r>
            <a:r>
              <a:rPr lang="en-ZA" dirty="0" err="1"/>
              <a:t>metus</a:t>
            </a:r>
            <a:r>
              <a:rPr lang="en-ZA" dirty="0"/>
              <a:t> </a:t>
            </a:r>
            <a:r>
              <a:rPr lang="en-ZA" dirty="0" err="1"/>
              <a:t>feugiat</a:t>
            </a:r>
            <a:r>
              <a:rPr lang="en-ZA" dirty="0"/>
              <a:t> </a:t>
            </a:r>
            <a:r>
              <a:rPr lang="en-ZA" dirty="0" err="1"/>
              <a:t>lectus</a:t>
            </a:r>
            <a:r>
              <a:rPr lang="en-ZA" dirty="0"/>
              <a:t>, ac </a:t>
            </a:r>
            <a:r>
              <a:rPr lang="en-ZA" dirty="0" err="1"/>
              <a:t>placerat</a:t>
            </a:r>
            <a:r>
              <a:rPr lang="en-ZA" dirty="0"/>
              <a:t> </a:t>
            </a:r>
            <a:r>
              <a:rPr lang="en-ZA" dirty="0" err="1"/>
              <a:t>risus</a:t>
            </a:r>
            <a:r>
              <a:rPr lang="en-ZA" dirty="0"/>
              <a:t> ligula sit </a:t>
            </a:r>
            <a:r>
              <a:rPr lang="en-ZA" dirty="0" err="1"/>
              <a:t>amet</a:t>
            </a:r>
            <a:r>
              <a:rPr lang="en-ZA" dirty="0"/>
              <a:t> </a:t>
            </a:r>
            <a:r>
              <a:rPr lang="en-ZA" dirty="0" err="1"/>
              <a:t>quam</a:t>
            </a:r>
            <a:r>
              <a:rPr lang="en-ZA" dirty="0"/>
              <a:t>. Proin </a:t>
            </a:r>
            <a:r>
              <a:rPr lang="en-ZA" dirty="0" err="1"/>
              <a:t>ullamcorper</a:t>
            </a:r>
            <a:r>
              <a:rPr lang="en-ZA" dirty="0"/>
              <a:t>, </a:t>
            </a:r>
            <a:r>
              <a:rPr lang="en-ZA" dirty="0" err="1"/>
              <a:t>justo</a:t>
            </a:r>
            <a:r>
              <a:rPr lang="en-ZA" dirty="0"/>
              <a:t> ac </a:t>
            </a:r>
            <a:r>
              <a:rPr lang="en-ZA" dirty="0" err="1"/>
              <a:t>interdum</a:t>
            </a:r>
            <a:r>
              <a:rPr lang="en-ZA" dirty="0"/>
              <a:t> </a:t>
            </a:r>
            <a:r>
              <a:rPr lang="en-ZA" dirty="0" err="1"/>
              <a:t>porttitor</a:t>
            </a:r>
            <a:r>
              <a:rPr lang="en-ZA" dirty="0"/>
              <a:t>, </a:t>
            </a:r>
            <a:r>
              <a:rPr lang="en-ZA" dirty="0" err="1"/>
              <a:t>sapien</a:t>
            </a:r>
            <a:r>
              <a:rPr lang="en-ZA" dirty="0"/>
              <a:t> </a:t>
            </a:r>
            <a:r>
              <a:rPr lang="en-ZA" dirty="0" err="1"/>
              <a:t>turpis</a:t>
            </a:r>
            <a:r>
              <a:rPr lang="en-ZA" dirty="0"/>
              <a:t> </a:t>
            </a:r>
            <a:r>
              <a:rPr lang="en-ZA" dirty="0" err="1"/>
              <a:t>tempor</a:t>
            </a:r>
            <a:r>
              <a:rPr lang="en-ZA" dirty="0"/>
              <a:t> </a:t>
            </a:r>
            <a:r>
              <a:rPr lang="en-ZA" dirty="0" err="1"/>
              <a:t>risus</a:t>
            </a:r>
            <a:r>
              <a:rPr lang="en-ZA" dirty="0"/>
              <a:t>, </a:t>
            </a:r>
            <a:r>
              <a:rPr lang="en-ZA" dirty="0" err="1"/>
              <a:t>eget</a:t>
            </a:r>
            <a:r>
              <a:rPr lang="en-ZA" dirty="0"/>
              <a:t> </a:t>
            </a:r>
            <a:r>
              <a:rPr lang="en-ZA" dirty="0" err="1"/>
              <a:t>molestie</a:t>
            </a:r>
            <a:r>
              <a:rPr lang="en-ZA" dirty="0"/>
              <a:t> </a:t>
            </a:r>
            <a:r>
              <a:rPr lang="en-ZA" dirty="0" err="1"/>
              <a:t>turpis</a:t>
            </a:r>
            <a:r>
              <a:rPr lang="en-ZA" dirty="0"/>
              <a:t> </a:t>
            </a:r>
            <a:r>
              <a:rPr lang="en-ZA" dirty="0" err="1"/>
              <a:t>nibh</a:t>
            </a:r>
            <a:r>
              <a:rPr lang="en-ZA" dirty="0"/>
              <a:t> </a:t>
            </a:r>
            <a:r>
              <a:rPr lang="en-ZA" dirty="0" err="1"/>
              <a:t>vel</a:t>
            </a:r>
            <a:r>
              <a:rPr lang="en-ZA" dirty="0"/>
              <a:t> </a:t>
            </a:r>
            <a:r>
              <a:rPr lang="en-ZA" dirty="0" err="1"/>
              <a:t>elit</a:t>
            </a:r>
            <a:r>
              <a:rPr lang="en-ZA" dirty="0"/>
              <a:t>. Morbi </a:t>
            </a:r>
            <a:r>
              <a:rPr lang="en-ZA" dirty="0" err="1"/>
              <a:t>ullamcorper</a:t>
            </a:r>
            <a:r>
              <a:rPr lang="en-ZA" dirty="0"/>
              <a:t> semper </a:t>
            </a:r>
            <a:r>
              <a:rPr lang="en-ZA" dirty="0" err="1"/>
              <a:t>pellentesque</a:t>
            </a:r>
            <a:r>
              <a:rPr lang="en-ZA" dirty="0"/>
              <a:t>. </a:t>
            </a:r>
            <a:r>
              <a:rPr lang="en-ZA" dirty="0" err="1"/>
              <a:t>Nulla</a:t>
            </a:r>
            <a:r>
              <a:rPr lang="en-ZA" dirty="0"/>
              <a:t> pharetra et </a:t>
            </a:r>
            <a:r>
              <a:rPr lang="en-ZA" dirty="0" err="1"/>
              <a:t>felis</a:t>
            </a:r>
            <a:r>
              <a:rPr lang="en-ZA" dirty="0"/>
              <a:t> </a:t>
            </a:r>
            <a:r>
              <a:rPr lang="en-ZA" dirty="0" err="1"/>
              <a:t>quis</a:t>
            </a:r>
            <a:r>
              <a:rPr lang="en-ZA" dirty="0"/>
              <a:t> </a:t>
            </a:r>
            <a:r>
              <a:rPr lang="en-ZA" dirty="0" err="1"/>
              <a:t>interdum</a:t>
            </a:r>
            <a:r>
              <a:rPr lang="en-ZA" dirty="0"/>
              <a:t>. Donec id </a:t>
            </a:r>
            <a:r>
              <a:rPr lang="en-ZA" dirty="0" err="1"/>
              <a:t>neque</a:t>
            </a:r>
            <a:r>
              <a:rPr lang="en-ZA" dirty="0"/>
              <a:t> </a:t>
            </a:r>
            <a:r>
              <a:rPr lang="en-ZA" dirty="0" err="1"/>
              <a:t>eu</a:t>
            </a:r>
            <a:r>
              <a:rPr lang="en-ZA" dirty="0"/>
              <a:t> </a:t>
            </a:r>
            <a:r>
              <a:rPr lang="en-ZA" dirty="0" err="1"/>
              <a:t>tortor</a:t>
            </a:r>
            <a:r>
              <a:rPr lang="en-ZA" dirty="0"/>
              <a:t> cursus </a:t>
            </a:r>
            <a:r>
              <a:rPr lang="en-ZA" dirty="0" err="1"/>
              <a:t>condimentum</a:t>
            </a:r>
            <a:r>
              <a:rPr lang="en-ZA" dirty="0"/>
              <a:t> </a:t>
            </a:r>
            <a:r>
              <a:rPr lang="en-ZA" dirty="0" err="1"/>
              <a:t>nec</a:t>
            </a:r>
            <a:r>
              <a:rPr lang="en-ZA" dirty="0"/>
              <a:t> </a:t>
            </a:r>
            <a:r>
              <a:rPr lang="en-ZA" dirty="0" err="1"/>
              <a:t>sed</a:t>
            </a:r>
            <a:r>
              <a:rPr lang="en-ZA" dirty="0"/>
              <a:t> </a:t>
            </a:r>
            <a:r>
              <a:rPr lang="en-ZA" dirty="0" err="1"/>
              <a:t>dolor</a:t>
            </a:r>
            <a:r>
              <a:rPr lang="en-ZA" dirty="0"/>
              <a:t>. </a:t>
            </a:r>
          </a:p>
        </p:txBody>
      </p:sp>
      <p:pic>
        <p:nvPicPr>
          <p:cNvPr id="15" name="Picture 14">
            <a:extLst>
              <a:ext uri="{FF2B5EF4-FFF2-40B4-BE49-F238E27FC236}">
                <a16:creationId xmlns:a16="http://schemas.microsoft.com/office/drawing/2014/main" id="{FD622E38-F761-9045-82E4-12BBCB9E7EF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0" name="Content Placeholder 2">
            <a:extLst>
              <a:ext uri="{FF2B5EF4-FFF2-40B4-BE49-F238E27FC236}">
                <a16:creationId xmlns:a16="http://schemas.microsoft.com/office/drawing/2014/main" id="{F9E672AD-BA94-0845-8D59-4817956D6B8C}"/>
              </a:ext>
            </a:extLst>
          </p:cNvPr>
          <p:cNvSpPr>
            <a:spLocks noGrp="1"/>
          </p:cNvSpPr>
          <p:nvPr>
            <p:ph sz="quarter" idx="25" hasCustomPrompt="1"/>
          </p:nvPr>
        </p:nvSpPr>
        <p:spPr>
          <a:xfrm>
            <a:off x="4932063" y="1424918"/>
            <a:ext cx="3744156" cy="481064"/>
          </a:xfrm>
        </p:spPr>
        <p:txBody>
          <a:bodyPr lIns="0">
            <a:noAutofit/>
          </a:bodyPr>
          <a:lstStyle>
            <a:lvl1pPr marL="0" indent="0">
              <a:lnSpc>
                <a:spcPct val="80000"/>
              </a:lnSpc>
              <a:buNone/>
              <a:defRPr sz="1800" b="0" cap="all" spc="100" baseline="0">
                <a:solidFill>
                  <a:schemeClr val="accent5"/>
                </a:solidFill>
                <a:latin typeface="League Gothic" pitchFamily="2" charset="77"/>
                <a:cs typeface="Arial" panose="020B0604020202020204" pitchFamily="34" charset="0"/>
              </a:defRPr>
            </a:lvl1pPr>
          </a:lstStyle>
          <a:p>
            <a:pPr lvl="0"/>
            <a:r>
              <a:rPr lang="en-US" dirty="0"/>
              <a:t>SUB-HEADING LEAGUE GOTHIC BOLD 10.5PT LOREM IPSUM DOLOR SIT AMET</a:t>
            </a:r>
          </a:p>
        </p:txBody>
      </p:sp>
      <p:sp>
        <p:nvSpPr>
          <p:cNvPr id="21" name="Content Placeholder 2">
            <a:extLst>
              <a:ext uri="{FF2B5EF4-FFF2-40B4-BE49-F238E27FC236}">
                <a16:creationId xmlns:a16="http://schemas.microsoft.com/office/drawing/2014/main" id="{39974335-2D90-2141-A7C4-E7814DFDD6C9}"/>
              </a:ext>
            </a:extLst>
          </p:cNvPr>
          <p:cNvSpPr>
            <a:spLocks noGrp="1"/>
          </p:cNvSpPr>
          <p:nvPr>
            <p:ph sz="quarter" idx="26" hasCustomPrompt="1"/>
          </p:nvPr>
        </p:nvSpPr>
        <p:spPr>
          <a:xfrm>
            <a:off x="4932063" y="1999276"/>
            <a:ext cx="3744157" cy="2775041"/>
          </a:xfrm>
        </p:spPr>
        <p:txBody>
          <a:bodyPr lIns="0" anchor="t">
            <a:noAutofit/>
          </a:bodyPr>
          <a:lstStyle>
            <a:lvl1pPr marL="0" indent="0">
              <a:lnSpc>
                <a:spcPct val="140000"/>
              </a:lnSpc>
              <a:buNone/>
              <a:defRPr lang="en-ZA" sz="1050" smtClean="0">
                <a:solidFill>
                  <a:schemeClr val="bg1"/>
                </a:solidFill>
                <a:effectLst/>
              </a:defRPr>
            </a:lvl1pPr>
          </a:lstStyle>
          <a:p>
            <a:r>
              <a:rPr lang="en-US" dirty="0"/>
              <a:t>Body copy – Franklin Gothic Book 10.5pt</a:t>
            </a:r>
            <a:br>
              <a:rPr lang="en-US" dirty="0"/>
            </a:br>
            <a:r>
              <a:rPr lang="en-ZA" dirty="0"/>
              <a:t>Lorem ipsum </a:t>
            </a:r>
            <a:r>
              <a:rPr lang="en-ZA" dirty="0" err="1"/>
              <a:t>dolor</a:t>
            </a:r>
            <a:r>
              <a:rPr lang="en-ZA" dirty="0"/>
              <a:t> sit </a:t>
            </a:r>
            <a:r>
              <a:rPr lang="en-ZA" dirty="0" err="1"/>
              <a:t>amet</a:t>
            </a:r>
            <a:r>
              <a:rPr lang="en-ZA" dirty="0"/>
              <a:t>, </a:t>
            </a:r>
            <a:r>
              <a:rPr lang="en-ZA" dirty="0" err="1"/>
              <a:t>consectetur</a:t>
            </a:r>
            <a:r>
              <a:rPr lang="en-ZA" dirty="0"/>
              <a:t> </a:t>
            </a:r>
            <a:r>
              <a:rPr lang="en-ZA" dirty="0" err="1"/>
              <a:t>adipiscing</a:t>
            </a:r>
            <a:r>
              <a:rPr lang="en-ZA" dirty="0"/>
              <a:t> </a:t>
            </a:r>
            <a:r>
              <a:rPr lang="en-ZA" dirty="0" err="1"/>
              <a:t>elit</a:t>
            </a:r>
            <a:r>
              <a:rPr lang="en-ZA" dirty="0"/>
              <a:t>. </a:t>
            </a:r>
            <a:r>
              <a:rPr lang="en-ZA" dirty="0" err="1"/>
              <a:t>Sed</a:t>
            </a:r>
            <a:r>
              <a:rPr lang="en-ZA" dirty="0"/>
              <a:t> porta </a:t>
            </a:r>
            <a:r>
              <a:rPr lang="en-ZA" dirty="0" err="1"/>
              <a:t>imperdiet</a:t>
            </a:r>
            <a:r>
              <a:rPr lang="en-ZA" dirty="0"/>
              <a:t> </a:t>
            </a:r>
            <a:r>
              <a:rPr lang="en-ZA" dirty="0" err="1"/>
              <a:t>mauris</a:t>
            </a:r>
            <a:r>
              <a:rPr lang="en-ZA" dirty="0"/>
              <a:t> </a:t>
            </a:r>
            <a:r>
              <a:rPr lang="en-ZA" dirty="0" err="1"/>
              <a:t>quis</a:t>
            </a:r>
            <a:r>
              <a:rPr lang="en-ZA" dirty="0"/>
              <a:t> </a:t>
            </a:r>
            <a:r>
              <a:rPr lang="en-ZA" dirty="0" err="1"/>
              <a:t>placerat</a:t>
            </a:r>
            <a:r>
              <a:rPr lang="en-ZA" dirty="0"/>
              <a:t>. Nam </a:t>
            </a:r>
            <a:r>
              <a:rPr lang="en-ZA" dirty="0" err="1"/>
              <a:t>nec</a:t>
            </a:r>
            <a:r>
              <a:rPr lang="en-ZA" dirty="0"/>
              <a:t> </a:t>
            </a:r>
            <a:r>
              <a:rPr lang="en-ZA" dirty="0" err="1"/>
              <a:t>enim</a:t>
            </a:r>
            <a:r>
              <a:rPr lang="en-ZA" dirty="0"/>
              <a:t> porta, convallis ex a, </a:t>
            </a:r>
            <a:r>
              <a:rPr lang="en-ZA" dirty="0" err="1"/>
              <a:t>condimentum</a:t>
            </a:r>
            <a:r>
              <a:rPr lang="en-ZA" dirty="0"/>
              <a:t> ex. </a:t>
            </a:r>
            <a:r>
              <a:rPr lang="en-ZA" dirty="0" err="1"/>
              <a:t>Quisque</a:t>
            </a:r>
            <a:r>
              <a:rPr lang="en-ZA" dirty="0"/>
              <a:t> pulvinar vitae ligula a tempus. </a:t>
            </a:r>
            <a:r>
              <a:rPr lang="en-ZA" dirty="0" err="1"/>
              <a:t>Nulla</a:t>
            </a:r>
            <a:r>
              <a:rPr lang="en-ZA" dirty="0"/>
              <a:t> </a:t>
            </a:r>
            <a:r>
              <a:rPr lang="en-ZA" dirty="0" err="1"/>
              <a:t>facilisi</a:t>
            </a:r>
            <a:r>
              <a:rPr lang="en-ZA" dirty="0"/>
              <a:t>. Maecenas </a:t>
            </a:r>
            <a:r>
              <a:rPr lang="en-ZA" dirty="0" err="1"/>
              <a:t>blandit</a:t>
            </a:r>
            <a:r>
              <a:rPr lang="en-ZA" dirty="0"/>
              <a:t> tempus </a:t>
            </a:r>
            <a:r>
              <a:rPr lang="en-ZA" dirty="0" err="1"/>
              <a:t>sollicitudin</a:t>
            </a:r>
            <a:r>
              <a:rPr lang="en-ZA" dirty="0"/>
              <a:t>. </a:t>
            </a:r>
            <a:r>
              <a:rPr lang="en-ZA" dirty="0" err="1"/>
              <a:t>Aliquam</a:t>
            </a:r>
            <a:r>
              <a:rPr lang="en-ZA" dirty="0"/>
              <a:t> ac pharetra </a:t>
            </a:r>
            <a:r>
              <a:rPr lang="en-ZA" dirty="0" err="1"/>
              <a:t>tortor</a:t>
            </a:r>
            <a:r>
              <a:rPr lang="en-ZA" dirty="0"/>
              <a:t>. Vestibulum </a:t>
            </a:r>
            <a:r>
              <a:rPr lang="en-ZA" dirty="0" err="1"/>
              <a:t>ornare</a:t>
            </a:r>
            <a:r>
              <a:rPr lang="en-ZA" dirty="0"/>
              <a:t>, </a:t>
            </a:r>
            <a:r>
              <a:rPr lang="en-ZA" dirty="0" err="1"/>
              <a:t>justo</a:t>
            </a:r>
            <a:r>
              <a:rPr lang="en-ZA" dirty="0"/>
              <a:t> </a:t>
            </a:r>
            <a:r>
              <a:rPr lang="en-ZA" dirty="0" err="1"/>
              <a:t>vel</a:t>
            </a:r>
            <a:r>
              <a:rPr lang="en-ZA" dirty="0"/>
              <a:t> </a:t>
            </a:r>
            <a:r>
              <a:rPr lang="en-ZA" dirty="0" err="1"/>
              <a:t>sodales</a:t>
            </a:r>
            <a:r>
              <a:rPr lang="en-ZA" dirty="0"/>
              <a:t> </a:t>
            </a:r>
            <a:r>
              <a:rPr lang="en-ZA" dirty="0" err="1"/>
              <a:t>fringilla</a:t>
            </a:r>
            <a:r>
              <a:rPr lang="en-ZA" dirty="0"/>
              <a:t>, </a:t>
            </a:r>
            <a:r>
              <a:rPr lang="en-ZA" dirty="0" err="1"/>
              <a:t>nisl</a:t>
            </a:r>
            <a:r>
              <a:rPr lang="en-ZA" dirty="0"/>
              <a:t> </a:t>
            </a:r>
            <a:r>
              <a:rPr lang="en-ZA" dirty="0" err="1"/>
              <a:t>metus</a:t>
            </a:r>
            <a:r>
              <a:rPr lang="en-ZA" dirty="0"/>
              <a:t> </a:t>
            </a:r>
            <a:r>
              <a:rPr lang="en-ZA" dirty="0" err="1"/>
              <a:t>feugiat</a:t>
            </a:r>
            <a:r>
              <a:rPr lang="en-ZA" dirty="0"/>
              <a:t> </a:t>
            </a:r>
            <a:r>
              <a:rPr lang="en-ZA" dirty="0" err="1"/>
              <a:t>lectus</a:t>
            </a:r>
            <a:r>
              <a:rPr lang="en-ZA" dirty="0"/>
              <a:t>, ac </a:t>
            </a:r>
            <a:r>
              <a:rPr lang="en-ZA" dirty="0" err="1"/>
              <a:t>placerat</a:t>
            </a:r>
            <a:r>
              <a:rPr lang="en-ZA" dirty="0"/>
              <a:t> </a:t>
            </a:r>
            <a:r>
              <a:rPr lang="en-ZA" dirty="0" err="1"/>
              <a:t>risus</a:t>
            </a:r>
            <a:r>
              <a:rPr lang="en-ZA" dirty="0"/>
              <a:t> ligula sit </a:t>
            </a:r>
            <a:r>
              <a:rPr lang="en-ZA" dirty="0" err="1"/>
              <a:t>amet</a:t>
            </a:r>
            <a:r>
              <a:rPr lang="en-ZA" dirty="0"/>
              <a:t> </a:t>
            </a:r>
            <a:r>
              <a:rPr lang="en-ZA" dirty="0" err="1"/>
              <a:t>quam</a:t>
            </a:r>
            <a:r>
              <a:rPr lang="en-ZA" dirty="0"/>
              <a:t>. Proin </a:t>
            </a:r>
            <a:r>
              <a:rPr lang="en-ZA" dirty="0" err="1"/>
              <a:t>ullamcorper</a:t>
            </a:r>
            <a:r>
              <a:rPr lang="en-ZA" dirty="0"/>
              <a:t>, </a:t>
            </a:r>
            <a:r>
              <a:rPr lang="en-ZA" dirty="0" err="1"/>
              <a:t>justo</a:t>
            </a:r>
            <a:r>
              <a:rPr lang="en-ZA" dirty="0"/>
              <a:t> ac </a:t>
            </a:r>
            <a:r>
              <a:rPr lang="en-ZA" dirty="0" err="1"/>
              <a:t>interdum</a:t>
            </a:r>
            <a:r>
              <a:rPr lang="en-ZA" dirty="0"/>
              <a:t> </a:t>
            </a:r>
            <a:r>
              <a:rPr lang="en-ZA" dirty="0" err="1"/>
              <a:t>porttitor</a:t>
            </a:r>
            <a:r>
              <a:rPr lang="en-ZA" dirty="0"/>
              <a:t>, </a:t>
            </a:r>
            <a:r>
              <a:rPr lang="en-ZA" dirty="0" err="1"/>
              <a:t>sapien</a:t>
            </a:r>
            <a:r>
              <a:rPr lang="en-ZA" dirty="0"/>
              <a:t> </a:t>
            </a:r>
            <a:r>
              <a:rPr lang="en-ZA" dirty="0" err="1"/>
              <a:t>turpis</a:t>
            </a:r>
            <a:r>
              <a:rPr lang="en-ZA" dirty="0"/>
              <a:t> </a:t>
            </a:r>
            <a:r>
              <a:rPr lang="en-ZA" dirty="0" err="1"/>
              <a:t>tempor</a:t>
            </a:r>
            <a:r>
              <a:rPr lang="en-ZA" dirty="0"/>
              <a:t> </a:t>
            </a:r>
            <a:r>
              <a:rPr lang="en-ZA" dirty="0" err="1"/>
              <a:t>risus</a:t>
            </a:r>
            <a:r>
              <a:rPr lang="en-ZA" dirty="0"/>
              <a:t>, </a:t>
            </a:r>
            <a:r>
              <a:rPr lang="en-ZA" dirty="0" err="1"/>
              <a:t>eget</a:t>
            </a:r>
            <a:r>
              <a:rPr lang="en-ZA" dirty="0"/>
              <a:t> </a:t>
            </a:r>
            <a:r>
              <a:rPr lang="en-ZA" dirty="0" err="1"/>
              <a:t>molestie</a:t>
            </a:r>
            <a:r>
              <a:rPr lang="en-ZA" dirty="0"/>
              <a:t> </a:t>
            </a:r>
            <a:r>
              <a:rPr lang="en-ZA" dirty="0" err="1"/>
              <a:t>turpis</a:t>
            </a:r>
            <a:r>
              <a:rPr lang="en-ZA" dirty="0"/>
              <a:t> </a:t>
            </a:r>
            <a:r>
              <a:rPr lang="en-ZA" dirty="0" err="1"/>
              <a:t>nibh</a:t>
            </a:r>
            <a:r>
              <a:rPr lang="en-ZA" dirty="0"/>
              <a:t> </a:t>
            </a:r>
            <a:r>
              <a:rPr lang="en-ZA" dirty="0" err="1"/>
              <a:t>vel</a:t>
            </a:r>
            <a:r>
              <a:rPr lang="en-ZA" dirty="0"/>
              <a:t> </a:t>
            </a:r>
            <a:r>
              <a:rPr lang="en-ZA" dirty="0" err="1"/>
              <a:t>elit</a:t>
            </a:r>
            <a:r>
              <a:rPr lang="en-ZA" dirty="0"/>
              <a:t>. Morbi </a:t>
            </a:r>
            <a:r>
              <a:rPr lang="en-ZA" dirty="0" err="1"/>
              <a:t>ullamcorper</a:t>
            </a:r>
            <a:r>
              <a:rPr lang="en-ZA" dirty="0"/>
              <a:t> semper </a:t>
            </a:r>
            <a:r>
              <a:rPr lang="en-ZA" dirty="0" err="1"/>
              <a:t>pellentesque</a:t>
            </a:r>
            <a:r>
              <a:rPr lang="en-ZA" dirty="0"/>
              <a:t>. </a:t>
            </a:r>
            <a:r>
              <a:rPr lang="en-ZA" dirty="0" err="1"/>
              <a:t>Nulla</a:t>
            </a:r>
            <a:r>
              <a:rPr lang="en-ZA" dirty="0"/>
              <a:t> pharetra et </a:t>
            </a:r>
            <a:r>
              <a:rPr lang="en-ZA" dirty="0" err="1"/>
              <a:t>felis</a:t>
            </a:r>
            <a:r>
              <a:rPr lang="en-ZA" dirty="0"/>
              <a:t> </a:t>
            </a:r>
            <a:r>
              <a:rPr lang="en-ZA" dirty="0" err="1"/>
              <a:t>quis</a:t>
            </a:r>
            <a:r>
              <a:rPr lang="en-ZA" dirty="0"/>
              <a:t> </a:t>
            </a:r>
            <a:r>
              <a:rPr lang="en-ZA" dirty="0" err="1"/>
              <a:t>interdum</a:t>
            </a:r>
            <a:r>
              <a:rPr lang="en-ZA" dirty="0"/>
              <a:t>. Donec id </a:t>
            </a:r>
            <a:r>
              <a:rPr lang="en-ZA" dirty="0" err="1"/>
              <a:t>neque</a:t>
            </a:r>
            <a:r>
              <a:rPr lang="en-ZA" dirty="0"/>
              <a:t> </a:t>
            </a:r>
            <a:r>
              <a:rPr lang="en-ZA" dirty="0" err="1"/>
              <a:t>eu</a:t>
            </a:r>
            <a:r>
              <a:rPr lang="en-ZA" dirty="0"/>
              <a:t> </a:t>
            </a:r>
            <a:r>
              <a:rPr lang="en-ZA" dirty="0" err="1"/>
              <a:t>tortor</a:t>
            </a:r>
            <a:r>
              <a:rPr lang="en-ZA" dirty="0"/>
              <a:t> cursus </a:t>
            </a:r>
            <a:r>
              <a:rPr lang="en-ZA" dirty="0" err="1"/>
              <a:t>condimentum</a:t>
            </a:r>
            <a:r>
              <a:rPr lang="en-ZA" dirty="0"/>
              <a:t> </a:t>
            </a:r>
            <a:r>
              <a:rPr lang="en-ZA" dirty="0" err="1"/>
              <a:t>nec</a:t>
            </a:r>
            <a:r>
              <a:rPr lang="en-ZA" dirty="0"/>
              <a:t> </a:t>
            </a:r>
            <a:r>
              <a:rPr lang="en-ZA" dirty="0" err="1"/>
              <a:t>sed</a:t>
            </a:r>
            <a:r>
              <a:rPr lang="en-ZA" dirty="0"/>
              <a:t> </a:t>
            </a:r>
            <a:r>
              <a:rPr lang="en-ZA" dirty="0" err="1"/>
              <a:t>dolor</a:t>
            </a:r>
            <a:r>
              <a:rPr lang="en-ZA" dirty="0"/>
              <a:t>. </a:t>
            </a:r>
          </a:p>
        </p:txBody>
      </p:sp>
      <p:sp>
        <p:nvSpPr>
          <p:cNvPr id="10" name="Text Placeholder 2">
            <a:extLst>
              <a:ext uri="{FF2B5EF4-FFF2-40B4-BE49-F238E27FC236}">
                <a16:creationId xmlns:a16="http://schemas.microsoft.com/office/drawing/2014/main" id="{587429A7-1A04-F44B-85A1-C8636E5EEE8E}"/>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1" name="Text Placeholder 13">
            <a:extLst>
              <a:ext uri="{FF2B5EF4-FFF2-40B4-BE49-F238E27FC236}">
                <a16:creationId xmlns:a16="http://schemas.microsoft.com/office/drawing/2014/main" id="{C7B58006-234F-BB40-8B04-2D052C8E854C}"/>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0941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89A4F2-1EA4-A346-B4A9-CA6C8A3F9D88}"/>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sp>
        <p:nvSpPr>
          <p:cNvPr id="14" name="Content Placeholder 2">
            <a:extLst>
              <a:ext uri="{FF2B5EF4-FFF2-40B4-BE49-F238E27FC236}">
                <a16:creationId xmlns:a16="http://schemas.microsoft.com/office/drawing/2014/main" id="{23ED9F77-F9A8-D94D-8CE9-5D60FE60312C}"/>
              </a:ext>
            </a:extLst>
          </p:cNvPr>
          <p:cNvSpPr>
            <a:spLocks noGrp="1"/>
          </p:cNvSpPr>
          <p:nvPr>
            <p:ph sz="quarter" idx="19" hasCustomPrompt="1"/>
          </p:nvPr>
        </p:nvSpPr>
        <p:spPr>
          <a:xfrm>
            <a:off x="461901" y="1680098"/>
            <a:ext cx="3744157" cy="3094220"/>
          </a:xfrm>
        </p:spPr>
        <p:txBody>
          <a:bodyPr lIns="0" anchor="t">
            <a:normAutofit/>
          </a:bodyPr>
          <a:lstStyle>
            <a:lvl1pPr marL="0" indent="0">
              <a:lnSpc>
                <a:spcPct val="120000"/>
              </a:lnSpc>
              <a:buNone/>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8" name="Picture 7">
            <a:extLst>
              <a:ext uri="{FF2B5EF4-FFF2-40B4-BE49-F238E27FC236}">
                <a16:creationId xmlns:a16="http://schemas.microsoft.com/office/drawing/2014/main" id="{C12FFA73-32E8-BF4C-ADDE-BE50438785A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4783" y="5021829"/>
            <a:ext cx="749013" cy="228921"/>
          </a:xfrm>
          <a:prstGeom prst="rect">
            <a:avLst/>
          </a:prstGeom>
        </p:spPr>
      </p:pic>
      <p:sp>
        <p:nvSpPr>
          <p:cNvPr id="18" name="Content Placeholder 2">
            <a:extLst>
              <a:ext uri="{FF2B5EF4-FFF2-40B4-BE49-F238E27FC236}">
                <a16:creationId xmlns:a16="http://schemas.microsoft.com/office/drawing/2014/main" id="{F7618491-33CE-DE40-B514-004D9C837D61}"/>
              </a:ext>
            </a:extLst>
          </p:cNvPr>
          <p:cNvSpPr>
            <a:spLocks noGrp="1"/>
          </p:cNvSpPr>
          <p:nvPr>
            <p:ph sz="quarter" idx="24" hasCustomPrompt="1"/>
          </p:nvPr>
        </p:nvSpPr>
        <p:spPr>
          <a:xfrm>
            <a:off x="4932301" y="1680098"/>
            <a:ext cx="3744157" cy="3094220"/>
          </a:xfrm>
        </p:spPr>
        <p:txBody>
          <a:bodyPr lIns="0" anchor="t">
            <a:normAutofit/>
          </a:bodyPr>
          <a:lstStyle>
            <a:lvl1pPr marL="0" indent="0">
              <a:lnSpc>
                <a:spcPct val="120000"/>
              </a:lnSpc>
              <a:buNone/>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15" name="Text Placeholder 2">
            <a:extLst>
              <a:ext uri="{FF2B5EF4-FFF2-40B4-BE49-F238E27FC236}">
                <a16:creationId xmlns:a16="http://schemas.microsoft.com/office/drawing/2014/main" id="{1838AAA2-863D-434F-8593-A77A53B75F50}"/>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6" name="Text Placeholder 13">
            <a:extLst>
              <a:ext uri="{FF2B5EF4-FFF2-40B4-BE49-F238E27FC236}">
                <a16:creationId xmlns:a16="http://schemas.microsoft.com/office/drawing/2014/main" id="{F79F649A-B2DA-744E-8848-DE239160141E}"/>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5659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uble Column Firewal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694F853D-8CD0-404D-B341-6447AE8378D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1892BE9C-E7FE-0C44-B0EE-34765BF9924F}"/>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753977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Column Rosetta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F7C83B53-C473-BE49-875A-D58DDC43BE07}"/>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BC4E2D5D-4BE0-1C4E-8FE0-FCBE1A0F8352}"/>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56950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lumn Nativ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B168667B-7375-D842-A34B-49C0735BA16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C0FA4C96-6A30-9845-AF9C-20BB67CE085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60727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ouble Column Porta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2" name="Picture 11">
            <a:extLst>
              <a:ext uri="{FF2B5EF4-FFF2-40B4-BE49-F238E27FC236}">
                <a16:creationId xmlns:a16="http://schemas.microsoft.com/office/drawing/2014/main" id="{D56A85CC-5448-4E44-A124-FF83ED6E175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7" name="Text Placeholder 2">
            <a:extLst>
              <a:ext uri="{FF2B5EF4-FFF2-40B4-BE49-F238E27FC236}">
                <a16:creationId xmlns:a16="http://schemas.microsoft.com/office/drawing/2014/main" id="{DF75E12A-10B5-DE49-BDD7-D107F9C98CA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rgbClr val="424242"/>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0C09E5E4-5617-064A-A92C-F2BCF6DE7EBD}"/>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rgbClr val="42424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24265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ouble Column Waterfal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2" name="Picture 11">
            <a:extLst>
              <a:ext uri="{FF2B5EF4-FFF2-40B4-BE49-F238E27FC236}">
                <a16:creationId xmlns:a16="http://schemas.microsoft.com/office/drawing/2014/main" id="{D56A85CC-5448-4E44-A124-FF83ED6E175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7" name="Text Placeholder 2">
            <a:extLst>
              <a:ext uri="{FF2B5EF4-FFF2-40B4-BE49-F238E27FC236}">
                <a16:creationId xmlns:a16="http://schemas.microsoft.com/office/drawing/2014/main" id="{E53B7684-BD1A-EB4D-ABB8-1A2447481121}"/>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A921E2C7-8420-9245-9125-7A9BBDDACE5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706963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age Blue">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4"/>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4"/>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EA6ACCC1-77D1-BE48-915D-A081C1DA86C9}"/>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2646546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age Magma">
    <p:bg>
      <p:bgPr>
        <a:solidFill>
          <a:schemeClr val="accent4"/>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BA6EEBE6-E282-9C4D-A574-6F8683C88C30}"/>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0122217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age Firewall">
    <p:bg>
      <p:bgPr>
        <a:solidFill>
          <a:schemeClr val="accent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05C07EED-83ED-5449-9547-0EAA5988CC1B}"/>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963677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age Rosetta">
    <p:bg>
      <p:bgPr>
        <a:solidFill>
          <a:schemeClr val="accent3"/>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D08A95BE-6C7E-5843-8471-D62C61F8CC8A}"/>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6264851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age Native">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7" name="Text Placeholder 6">
            <a:extLst>
              <a:ext uri="{FF2B5EF4-FFF2-40B4-BE49-F238E27FC236}">
                <a16:creationId xmlns:a16="http://schemas.microsoft.com/office/drawing/2014/main" id="{6CAA251C-4FDC-EF43-B211-5A6247F205CF}"/>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Tree>
    <p:extLst>
      <p:ext uri="{BB962C8B-B14F-4D97-AF65-F5344CB8AC3E}">
        <p14:creationId xmlns:p14="http://schemas.microsoft.com/office/powerpoint/2010/main" val="32188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94D298-6F2A-C94B-84A4-F63BC3D0FFCC}"/>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dirty="0"/>
          </a:p>
        </p:txBody>
      </p:sp>
      <p:pic>
        <p:nvPicPr>
          <p:cNvPr id="9" name="Picture 8">
            <a:extLst>
              <a:ext uri="{FF2B5EF4-FFF2-40B4-BE49-F238E27FC236}">
                <a16:creationId xmlns:a16="http://schemas.microsoft.com/office/drawing/2014/main" id="{1FF115E5-D9FE-9B4C-B352-4D72626E49F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6" name="Text Placeholder 2">
            <a:extLst>
              <a:ext uri="{FF2B5EF4-FFF2-40B4-BE49-F238E27FC236}">
                <a16:creationId xmlns:a16="http://schemas.microsoft.com/office/drawing/2014/main" id="{55B305BE-D545-4F43-9E72-26477341EB43}"/>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29946899-AF2C-6D47-984A-F97400CDCED5}"/>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7001942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age Portal">
    <p:bg>
      <p:bgPr>
        <a:solidFill>
          <a:schemeClr val="accent5"/>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12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2"/>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2"/>
                </a:solidFill>
                <a:latin typeface="League Gothic" pitchFamily="2" charset="77"/>
              </a:defRPr>
            </a:lvl1pPr>
          </a:lstStyle>
          <a:p>
            <a:pPr lvl="0"/>
            <a:r>
              <a:rPr lang="en-GB" dirty="0"/>
              <a:t>”</a:t>
            </a:r>
          </a:p>
        </p:txBody>
      </p:sp>
      <p:sp>
        <p:nvSpPr>
          <p:cNvPr id="7" name="Text Placeholder 6">
            <a:extLst>
              <a:ext uri="{FF2B5EF4-FFF2-40B4-BE49-F238E27FC236}">
                <a16:creationId xmlns:a16="http://schemas.microsoft.com/office/drawing/2014/main" id="{6CAA251C-4FDC-EF43-B211-5A6247F205CF}"/>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tx2"/>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Tree>
    <p:extLst>
      <p:ext uri="{BB962C8B-B14F-4D97-AF65-F5344CB8AC3E}">
        <p14:creationId xmlns:p14="http://schemas.microsoft.com/office/powerpoint/2010/main" val="2965268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age Waterfall">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B50DA001-1295-2D46-8E62-655440DF8774}"/>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40770857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claimer">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AA3DF8-CCD6-7345-B981-5A068D15607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715000"/>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8" name="Text Placeholder 2">
            <a:extLst>
              <a:ext uri="{FF2B5EF4-FFF2-40B4-BE49-F238E27FC236}">
                <a16:creationId xmlns:a16="http://schemas.microsoft.com/office/drawing/2014/main" id="{9EADDCEE-9B61-5846-BE84-0E614270D34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DISCLAIMER</a:t>
            </a:r>
          </a:p>
        </p:txBody>
      </p:sp>
      <p:sp>
        <p:nvSpPr>
          <p:cNvPr id="13" name="Content Placeholder 2">
            <a:extLst>
              <a:ext uri="{FF2B5EF4-FFF2-40B4-BE49-F238E27FC236}">
                <a16:creationId xmlns:a16="http://schemas.microsoft.com/office/drawing/2014/main" id="{BA151F99-A7C0-7C45-8E4F-4FE6D2D83A3B}"/>
              </a:ext>
            </a:extLst>
          </p:cNvPr>
          <p:cNvSpPr>
            <a:spLocks noGrp="1"/>
          </p:cNvSpPr>
          <p:nvPr>
            <p:ph sz="quarter" idx="19" hasCustomPrompt="1"/>
          </p:nvPr>
        </p:nvSpPr>
        <p:spPr>
          <a:xfrm>
            <a:off x="461901" y="1161020"/>
            <a:ext cx="3744157" cy="3613298"/>
          </a:xfrm>
        </p:spPr>
        <p:txBody>
          <a:bodyPr lIns="0" anchor="t">
            <a:noAutofit/>
          </a:bodyPr>
          <a:lstStyle>
            <a:lvl1pPr marL="0" indent="0">
              <a:lnSpc>
                <a:spcPct val="100000"/>
              </a:lnSpc>
              <a:buFont typeface="Arial" panose="020B0604020202020204" pitchFamily="34" charset="0"/>
              <a:buNone/>
              <a:defRPr lang="en-GB" sz="900" baseline="0">
                <a:solidFill>
                  <a:schemeClr val="bg1"/>
                </a:solidFill>
                <a:effectLst/>
                <a:latin typeface="+mn-lt"/>
              </a:defRPr>
            </a:lvl1pPr>
          </a:lstStyle>
          <a:p>
            <a:pPr>
              <a:lnSpc>
                <a:spcPct val="110000"/>
              </a:lnSpc>
            </a:pPr>
            <a:r>
              <a:rPr lang="en-GB" sz="1200" dirty="0">
                <a:cs typeface="Arial" panose="020B0604020202020204" pitchFamily="34" charset="0"/>
              </a:rPr>
              <a:t>This document has been prepared by </a:t>
            </a:r>
            <a:r>
              <a:rPr lang="en-GB" sz="1200" dirty="0" err="1">
                <a:cs typeface="Arial" panose="020B0604020202020204" pitchFamily="34" charset="0"/>
              </a:rPr>
              <a:t>Amdaris</a:t>
            </a:r>
            <a:r>
              <a:rPr lang="en-GB" sz="1200" dirty="0">
                <a:cs typeface="Arial" panose="020B0604020202020204" pitchFamily="34" charset="0"/>
              </a:rPr>
              <a:t> for the sole use of the recipient. The information contained in this documentation is proprietary and confidential to </a:t>
            </a:r>
            <a:r>
              <a:rPr lang="en-GB" sz="1200" dirty="0" err="1">
                <a:cs typeface="Arial" panose="020B0604020202020204" pitchFamily="34" charset="0"/>
              </a:rPr>
              <a:t>Amdaris</a:t>
            </a:r>
            <a:r>
              <a:rPr lang="en-GB" sz="1200" dirty="0">
                <a:cs typeface="Arial" panose="020B0604020202020204" pitchFamily="34" charset="0"/>
              </a:rPr>
              <a:t> and should be kept confidential and not disclosed by the recipient to any other person unless such person has a need to know such information in order to evaluate the contents of this document.</a:t>
            </a:r>
          </a:p>
          <a:p>
            <a:pPr>
              <a:lnSpc>
                <a:spcPct val="110000"/>
              </a:lnSpc>
            </a:pPr>
            <a:r>
              <a:rPr lang="en-GB" sz="1200" dirty="0" err="1">
                <a:cs typeface="Arial" panose="020B0604020202020204" pitchFamily="34" charset="0"/>
              </a:rPr>
              <a:t>Amdaris</a:t>
            </a:r>
            <a:r>
              <a:rPr lang="en-GB" sz="1200" dirty="0">
                <a:cs typeface="Arial" panose="020B0604020202020204" pitchFamily="34" charset="0"/>
              </a:rPr>
              <a:t> has prepared this document in good faith based on the information made available by the recipient to </a:t>
            </a:r>
            <a:r>
              <a:rPr lang="en-GB" sz="1200" dirty="0" err="1">
                <a:cs typeface="Arial" panose="020B0604020202020204" pitchFamily="34" charset="0"/>
              </a:rPr>
              <a:t>Amdaris</a:t>
            </a:r>
            <a:r>
              <a:rPr lang="en-GB" sz="1200" dirty="0">
                <a:cs typeface="Arial" panose="020B0604020202020204" pitchFamily="34" charset="0"/>
              </a:rPr>
              <a:t>. </a:t>
            </a:r>
            <a:r>
              <a:rPr lang="en-GB" sz="1200" dirty="0" err="1">
                <a:cs typeface="Arial" panose="020B0604020202020204" pitchFamily="34" charset="0"/>
              </a:rPr>
              <a:t>Amdaris</a:t>
            </a:r>
            <a:r>
              <a:rPr lang="en-GB" sz="1200" dirty="0">
                <a:cs typeface="Arial" panose="020B0604020202020204" pitchFamily="34" charset="0"/>
              </a:rPr>
              <a:t> reserves the right to make amendments and to correct any errors that are identified. This document is provided to the recipient subject to contract. Nothing in this document or in any related correspondence, discussions or other  materials shall be construed as the basis of any contract or a representation which may be relied upon by the recipient unless agreed by </a:t>
            </a:r>
            <a:r>
              <a:rPr lang="en-GB" sz="1200" dirty="0" err="1">
                <a:cs typeface="Arial" panose="020B0604020202020204" pitchFamily="34" charset="0"/>
              </a:rPr>
              <a:t>Amdaris</a:t>
            </a:r>
            <a:r>
              <a:rPr lang="en-GB" sz="1200" dirty="0">
                <a:cs typeface="Arial" panose="020B0604020202020204" pitchFamily="34" charset="0"/>
              </a:rPr>
              <a:t> in the context of a legally  binding agreement. No warranty, assurance or undertaking (express or implied) is or will be made, and no responsibility or liability is or will be accepted by </a:t>
            </a:r>
            <a:r>
              <a:rPr lang="en-GB" sz="1200" dirty="0" err="1">
                <a:cs typeface="Arial" panose="020B0604020202020204" pitchFamily="34" charset="0"/>
              </a:rPr>
              <a:t>Amdaris</a:t>
            </a:r>
            <a:r>
              <a:rPr lang="en-GB" sz="1200" dirty="0">
                <a:cs typeface="Arial" panose="020B0604020202020204" pitchFamily="34" charset="0"/>
              </a:rPr>
              <a:t> or any persons employed or engaged by </a:t>
            </a:r>
            <a:r>
              <a:rPr lang="en-GB" sz="1200" dirty="0" err="1">
                <a:cs typeface="Arial" panose="020B0604020202020204" pitchFamily="34" charset="0"/>
              </a:rPr>
              <a:t>Amdaris</a:t>
            </a:r>
            <a:r>
              <a:rPr lang="en-GB" sz="1200" dirty="0">
                <a:cs typeface="Arial" panose="020B0604020202020204" pitchFamily="34" charset="0"/>
              </a:rPr>
              <a:t> in relation to the adequacy, accuracy, completeness or reasonableness of the contents of this document, or of any other information (whether written or oral), notice or document supplied or otherwise made available to the receipt and, to the maximum extent permitted by applicable law, all and any such responsibility and liability is expressly disclaimed.</a:t>
            </a:r>
          </a:p>
          <a:p>
            <a:pPr>
              <a:lnSpc>
                <a:spcPct val="110000"/>
              </a:lnSpc>
            </a:pPr>
            <a:r>
              <a:rPr lang="en-GB" sz="1200" dirty="0">
                <a:cs typeface="Arial" panose="020B0604020202020204" pitchFamily="34" charset="0"/>
              </a:rPr>
              <a:t>The following notice applies to this document and should be reproduced by the recipient on any copies which have been made in accordance with this notice.</a:t>
            </a:r>
          </a:p>
        </p:txBody>
      </p:sp>
    </p:spTree>
    <p:extLst>
      <p:ext uri="{BB962C8B-B14F-4D97-AF65-F5344CB8AC3E}">
        <p14:creationId xmlns:p14="http://schemas.microsoft.com/office/powerpoint/2010/main" val="68603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94D298-6F2A-C94B-84A4-F63BC3D0FFCC}"/>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dirty="0"/>
          </a:p>
        </p:txBody>
      </p:sp>
      <p:pic>
        <p:nvPicPr>
          <p:cNvPr id="9" name="Picture 8">
            <a:extLst>
              <a:ext uri="{FF2B5EF4-FFF2-40B4-BE49-F238E27FC236}">
                <a16:creationId xmlns:a16="http://schemas.microsoft.com/office/drawing/2014/main" id="{1FF115E5-D9FE-9B4C-B352-4D72626E49F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3" name="Table Placeholder 2">
            <a:extLst>
              <a:ext uri="{FF2B5EF4-FFF2-40B4-BE49-F238E27FC236}">
                <a16:creationId xmlns:a16="http://schemas.microsoft.com/office/drawing/2014/main" id="{AD2B5366-6DFE-154B-AC91-2228D7C9ACBE}"/>
              </a:ext>
            </a:extLst>
          </p:cNvPr>
          <p:cNvSpPr>
            <a:spLocks noGrp="1"/>
          </p:cNvSpPr>
          <p:nvPr>
            <p:ph type="tbl" sz="quarter" idx="24"/>
          </p:nvPr>
        </p:nvSpPr>
        <p:spPr>
          <a:xfrm>
            <a:off x="461901" y="1517649"/>
            <a:ext cx="8208438" cy="3129729"/>
          </a:xfrm>
        </p:spPr>
        <p:txBody>
          <a:bodyPr>
            <a:normAutofit/>
          </a:bodyPr>
          <a:lstStyle>
            <a:lvl1pPr marL="0" indent="0">
              <a:buNone/>
              <a:defRPr sz="1050">
                <a:solidFill>
                  <a:schemeClr val="tx2"/>
                </a:solidFill>
              </a:defRPr>
            </a:lvl1pPr>
          </a:lstStyle>
          <a:p>
            <a:r>
              <a:rPr lang="en-US"/>
              <a:t>Click icon to add table</a:t>
            </a:r>
            <a:endParaRPr lang="en-US" dirty="0"/>
          </a:p>
        </p:txBody>
      </p:sp>
      <p:sp>
        <p:nvSpPr>
          <p:cNvPr id="10" name="Text Placeholder 2">
            <a:extLst>
              <a:ext uri="{FF2B5EF4-FFF2-40B4-BE49-F238E27FC236}">
                <a16:creationId xmlns:a16="http://schemas.microsoft.com/office/drawing/2014/main" id="{1A7618C4-AADA-2441-80D5-4B9FD8D8BE39}"/>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1" name="Text Placeholder 13">
            <a:extLst>
              <a:ext uri="{FF2B5EF4-FFF2-40B4-BE49-F238E27FC236}">
                <a16:creationId xmlns:a16="http://schemas.microsoft.com/office/drawing/2014/main" id="{E0898F12-39E5-6748-842F-79966F3BC240}"/>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80363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Tiles">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95A2CD8-8F2A-1B4F-B5E7-4591D5E17AD5}"/>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sp>
        <p:nvSpPr>
          <p:cNvPr id="19" name="Рисунок 1">
            <a:extLst>
              <a:ext uri="{FF2B5EF4-FFF2-40B4-BE49-F238E27FC236}">
                <a16:creationId xmlns:a16="http://schemas.microsoft.com/office/drawing/2014/main" id="{01176491-08CB-1A41-9758-A901859EF47B}"/>
              </a:ext>
            </a:extLst>
          </p:cNvPr>
          <p:cNvSpPr>
            <a:spLocks noGrp="1"/>
          </p:cNvSpPr>
          <p:nvPr>
            <p:ph type="pic" sz="quarter" idx="12"/>
          </p:nvPr>
        </p:nvSpPr>
        <p:spPr>
          <a:xfrm>
            <a:off x="46190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26" name="Рисунок 1">
            <a:extLst>
              <a:ext uri="{FF2B5EF4-FFF2-40B4-BE49-F238E27FC236}">
                <a16:creationId xmlns:a16="http://schemas.microsoft.com/office/drawing/2014/main" id="{8C8D84E3-B017-564B-859E-124F0CFCF174}"/>
              </a:ext>
            </a:extLst>
          </p:cNvPr>
          <p:cNvSpPr>
            <a:spLocks noGrp="1"/>
          </p:cNvSpPr>
          <p:nvPr>
            <p:ph type="pic" sz="quarter" idx="25"/>
          </p:nvPr>
        </p:nvSpPr>
        <p:spPr>
          <a:xfrm>
            <a:off x="46190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pic>
        <p:nvPicPr>
          <p:cNvPr id="18" name="Picture 17">
            <a:extLst>
              <a:ext uri="{FF2B5EF4-FFF2-40B4-BE49-F238E27FC236}">
                <a16:creationId xmlns:a16="http://schemas.microsoft.com/office/drawing/2014/main" id="{CC5919B3-108C-2D42-859D-CBC383353E7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36" name="Рисунок 1">
            <a:extLst>
              <a:ext uri="{FF2B5EF4-FFF2-40B4-BE49-F238E27FC236}">
                <a16:creationId xmlns:a16="http://schemas.microsoft.com/office/drawing/2014/main" id="{F44F6D3E-2698-9545-BE38-6F8CC8371161}"/>
              </a:ext>
            </a:extLst>
          </p:cNvPr>
          <p:cNvSpPr>
            <a:spLocks noGrp="1"/>
          </p:cNvSpPr>
          <p:nvPr>
            <p:ph type="pic" sz="quarter" idx="26"/>
          </p:nvPr>
        </p:nvSpPr>
        <p:spPr>
          <a:xfrm>
            <a:off x="184747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38" name="Рисунок 1">
            <a:extLst>
              <a:ext uri="{FF2B5EF4-FFF2-40B4-BE49-F238E27FC236}">
                <a16:creationId xmlns:a16="http://schemas.microsoft.com/office/drawing/2014/main" id="{AFC233F5-8D75-EE4A-BCB5-51FFAFC576E8}"/>
              </a:ext>
            </a:extLst>
          </p:cNvPr>
          <p:cNvSpPr>
            <a:spLocks noGrp="1"/>
          </p:cNvSpPr>
          <p:nvPr>
            <p:ph type="pic" sz="quarter" idx="27"/>
          </p:nvPr>
        </p:nvSpPr>
        <p:spPr>
          <a:xfrm>
            <a:off x="184747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39" name="Рисунок 1">
            <a:extLst>
              <a:ext uri="{FF2B5EF4-FFF2-40B4-BE49-F238E27FC236}">
                <a16:creationId xmlns:a16="http://schemas.microsoft.com/office/drawing/2014/main" id="{7A874A9A-543A-8A4A-8EC8-7971B825664F}"/>
              </a:ext>
            </a:extLst>
          </p:cNvPr>
          <p:cNvSpPr>
            <a:spLocks noGrp="1"/>
          </p:cNvSpPr>
          <p:nvPr>
            <p:ph type="pic" sz="quarter" idx="28"/>
          </p:nvPr>
        </p:nvSpPr>
        <p:spPr>
          <a:xfrm>
            <a:off x="323304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0" name="Рисунок 1">
            <a:extLst>
              <a:ext uri="{FF2B5EF4-FFF2-40B4-BE49-F238E27FC236}">
                <a16:creationId xmlns:a16="http://schemas.microsoft.com/office/drawing/2014/main" id="{959D9F29-1842-8846-BDCD-B899C5855A10}"/>
              </a:ext>
            </a:extLst>
          </p:cNvPr>
          <p:cNvSpPr>
            <a:spLocks noGrp="1"/>
          </p:cNvSpPr>
          <p:nvPr>
            <p:ph type="pic" sz="quarter" idx="29"/>
          </p:nvPr>
        </p:nvSpPr>
        <p:spPr>
          <a:xfrm>
            <a:off x="323304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1" name="Рисунок 1">
            <a:extLst>
              <a:ext uri="{FF2B5EF4-FFF2-40B4-BE49-F238E27FC236}">
                <a16:creationId xmlns:a16="http://schemas.microsoft.com/office/drawing/2014/main" id="{4EE2FECB-DEFC-7D46-9BAD-C493E2191A0D}"/>
              </a:ext>
            </a:extLst>
          </p:cNvPr>
          <p:cNvSpPr>
            <a:spLocks noGrp="1"/>
          </p:cNvSpPr>
          <p:nvPr>
            <p:ph type="pic" sz="quarter" idx="30"/>
          </p:nvPr>
        </p:nvSpPr>
        <p:spPr>
          <a:xfrm>
            <a:off x="461861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2" name="Рисунок 1">
            <a:extLst>
              <a:ext uri="{FF2B5EF4-FFF2-40B4-BE49-F238E27FC236}">
                <a16:creationId xmlns:a16="http://schemas.microsoft.com/office/drawing/2014/main" id="{F164F110-FC7B-3949-9A10-3E42E5CECF52}"/>
              </a:ext>
            </a:extLst>
          </p:cNvPr>
          <p:cNvSpPr>
            <a:spLocks noGrp="1"/>
          </p:cNvSpPr>
          <p:nvPr>
            <p:ph type="pic" sz="quarter" idx="31"/>
          </p:nvPr>
        </p:nvSpPr>
        <p:spPr>
          <a:xfrm>
            <a:off x="461861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3" name="Рисунок 1">
            <a:extLst>
              <a:ext uri="{FF2B5EF4-FFF2-40B4-BE49-F238E27FC236}">
                <a16:creationId xmlns:a16="http://schemas.microsoft.com/office/drawing/2014/main" id="{6BE37FEE-1BF6-7445-8CC1-65E2FF50B741}"/>
              </a:ext>
            </a:extLst>
          </p:cNvPr>
          <p:cNvSpPr>
            <a:spLocks noGrp="1"/>
          </p:cNvSpPr>
          <p:nvPr>
            <p:ph type="pic" sz="quarter" idx="32"/>
          </p:nvPr>
        </p:nvSpPr>
        <p:spPr>
          <a:xfrm>
            <a:off x="600418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4" name="Рисунок 1">
            <a:extLst>
              <a:ext uri="{FF2B5EF4-FFF2-40B4-BE49-F238E27FC236}">
                <a16:creationId xmlns:a16="http://schemas.microsoft.com/office/drawing/2014/main" id="{37D820D5-57DD-5943-8347-24D21E5EEE83}"/>
              </a:ext>
            </a:extLst>
          </p:cNvPr>
          <p:cNvSpPr>
            <a:spLocks noGrp="1"/>
          </p:cNvSpPr>
          <p:nvPr>
            <p:ph type="pic" sz="quarter" idx="33"/>
          </p:nvPr>
        </p:nvSpPr>
        <p:spPr>
          <a:xfrm>
            <a:off x="600418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5" name="Рисунок 1">
            <a:extLst>
              <a:ext uri="{FF2B5EF4-FFF2-40B4-BE49-F238E27FC236}">
                <a16:creationId xmlns:a16="http://schemas.microsoft.com/office/drawing/2014/main" id="{007726D3-1070-EB4D-896E-AABFCB695B81}"/>
              </a:ext>
            </a:extLst>
          </p:cNvPr>
          <p:cNvSpPr>
            <a:spLocks noGrp="1"/>
          </p:cNvSpPr>
          <p:nvPr>
            <p:ph type="pic" sz="quarter" idx="34"/>
          </p:nvPr>
        </p:nvSpPr>
        <p:spPr>
          <a:xfrm>
            <a:off x="7389750"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6" name="Рисунок 1">
            <a:extLst>
              <a:ext uri="{FF2B5EF4-FFF2-40B4-BE49-F238E27FC236}">
                <a16:creationId xmlns:a16="http://schemas.microsoft.com/office/drawing/2014/main" id="{58B71997-4A10-EB4B-B277-9A771720EE35}"/>
              </a:ext>
            </a:extLst>
          </p:cNvPr>
          <p:cNvSpPr>
            <a:spLocks noGrp="1"/>
          </p:cNvSpPr>
          <p:nvPr>
            <p:ph type="pic" sz="quarter" idx="35"/>
          </p:nvPr>
        </p:nvSpPr>
        <p:spPr>
          <a:xfrm>
            <a:off x="7389750"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20" name="Text Placeholder 2">
            <a:extLst>
              <a:ext uri="{FF2B5EF4-FFF2-40B4-BE49-F238E27FC236}">
                <a16:creationId xmlns:a16="http://schemas.microsoft.com/office/drawing/2014/main" id="{FEA5E945-C470-634B-9300-A09BFDFE757B}"/>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21" name="Text Placeholder 13">
            <a:extLst>
              <a:ext uri="{FF2B5EF4-FFF2-40B4-BE49-F238E27FC236}">
                <a16:creationId xmlns:a16="http://schemas.microsoft.com/office/drawing/2014/main" id="{C1620AD4-2188-6640-9855-8A3D0ED626D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92151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301A0C-1E2C-B947-A64D-67051757E864}"/>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pic>
        <p:nvPicPr>
          <p:cNvPr id="17" name="Graphic 16">
            <a:extLst>
              <a:ext uri="{FF2B5EF4-FFF2-40B4-BE49-F238E27FC236}">
                <a16:creationId xmlns:a16="http://schemas.microsoft.com/office/drawing/2014/main" id="{500232C6-89AC-7B40-8F19-C6902FCDCA5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841246" y="7804029"/>
            <a:ext cx="888821" cy="774987"/>
          </a:xfrm>
          <a:prstGeom prst="rect">
            <a:avLst/>
          </a:prstGeom>
        </p:spPr>
      </p:pic>
      <p:pic>
        <p:nvPicPr>
          <p:cNvPr id="18" name="Graphic 17">
            <a:extLst>
              <a:ext uri="{FF2B5EF4-FFF2-40B4-BE49-F238E27FC236}">
                <a16:creationId xmlns:a16="http://schemas.microsoft.com/office/drawing/2014/main" id="{E560C277-70CF-5246-BC7B-4B70BB07474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955546" y="7931029"/>
            <a:ext cx="888821" cy="774987"/>
          </a:xfrm>
          <a:prstGeom prst="rect">
            <a:avLst/>
          </a:prstGeom>
        </p:spPr>
      </p:pic>
      <p:pic>
        <p:nvPicPr>
          <p:cNvPr id="19" name="Graphic 18">
            <a:extLst>
              <a:ext uri="{FF2B5EF4-FFF2-40B4-BE49-F238E27FC236}">
                <a16:creationId xmlns:a16="http://schemas.microsoft.com/office/drawing/2014/main" id="{7720FEA6-1B7B-F749-9ACD-72CC0D7C007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069846" y="8058029"/>
            <a:ext cx="888821" cy="774987"/>
          </a:xfrm>
          <a:prstGeom prst="rect">
            <a:avLst/>
          </a:prstGeom>
        </p:spPr>
      </p:pic>
      <p:pic>
        <p:nvPicPr>
          <p:cNvPr id="22" name="Graphic 21">
            <a:extLst>
              <a:ext uri="{FF2B5EF4-FFF2-40B4-BE49-F238E27FC236}">
                <a16:creationId xmlns:a16="http://schemas.microsoft.com/office/drawing/2014/main" id="{2D21C37D-A9E5-7749-B972-8465EE0696B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184146" y="8185029"/>
            <a:ext cx="888821" cy="774987"/>
          </a:xfrm>
          <a:prstGeom prst="rect">
            <a:avLst/>
          </a:prstGeom>
        </p:spPr>
      </p:pic>
      <p:sp>
        <p:nvSpPr>
          <p:cNvPr id="26" name="Freeform 7">
            <a:extLst>
              <a:ext uri="{FF2B5EF4-FFF2-40B4-BE49-F238E27FC236}">
                <a16:creationId xmlns:a16="http://schemas.microsoft.com/office/drawing/2014/main" id="{C8D3F5CD-8D70-4B47-B03E-40D828FBE9CC}"/>
              </a:ext>
            </a:extLst>
          </p:cNvPr>
          <p:cNvSpPr>
            <a:spLocks noGrp="1" noChangeAspect="1"/>
          </p:cNvSpPr>
          <p:nvPr>
            <p:ph type="pic" sz="quarter" idx="16"/>
          </p:nvPr>
        </p:nvSpPr>
        <p:spPr bwMode="auto">
          <a:xfrm>
            <a:off x="500277" y="396088"/>
            <a:ext cx="1296000" cy="1296000"/>
          </a:xfrm>
          <a:custGeom>
            <a:avLst/>
            <a:gdLst>
              <a:gd name="T0" fmla="*/ 8480 w 15387"/>
              <a:gd name="T1" fmla="*/ 40 h 15398"/>
              <a:gd name="T2" fmla="*/ 9616 w 15387"/>
              <a:gd name="T3" fmla="*/ 243 h 15398"/>
              <a:gd name="T4" fmla="*/ 10688 w 15387"/>
              <a:gd name="T5" fmla="*/ 606 h 15398"/>
              <a:gd name="T6" fmla="*/ 11683 w 15387"/>
              <a:gd name="T7" fmla="*/ 1115 h 15398"/>
              <a:gd name="T8" fmla="*/ 12587 w 15387"/>
              <a:gd name="T9" fmla="*/ 1758 h 15398"/>
              <a:gd name="T10" fmla="*/ 13388 w 15387"/>
              <a:gd name="T11" fmla="*/ 2523 h 15398"/>
              <a:gd name="T12" fmla="*/ 14073 w 15387"/>
              <a:gd name="T13" fmla="*/ 3394 h 15398"/>
              <a:gd name="T14" fmla="*/ 14628 w 15387"/>
              <a:gd name="T15" fmla="*/ 4361 h 15398"/>
              <a:gd name="T16" fmla="*/ 15042 w 15387"/>
              <a:gd name="T17" fmla="*/ 5410 h 15398"/>
              <a:gd name="T18" fmla="*/ 15299 w 15387"/>
              <a:gd name="T19" fmla="*/ 6526 h 15398"/>
              <a:gd name="T20" fmla="*/ 15387 w 15387"/>
              <a:gd name="T21" fmla="*/ 7698 h 15398"/>
              <a:gd name="T22" fmla="*/ 15299 w 15387"/>
              <a:gd name="T23" fmla="*/ 8871 h 15398"/>
              <a:gd name="T24" fmla="*/ 15042 w 15387"/>
              <a:gd name="T25" fmla="*/ 9988 h 15398"/>
              <a:gd name="T26" fmla="*/ 14628 w 15387"/>
              <a:gd name="T27" fmla="*/ 11037 h 15398"/>
              <a:gd name="T28" fmla="*/ 14073 w 15387"/>
              <a:gd name="T29" fmla="*/ 12002 h 15398"/>
              <a:gd name="T30" fmla="*/ 13388 w 15387"/>
              <a:gd name="T31" fmla="*/ 12875 h 15398"/>
              <a:gd name="T32" fmla="*/ 12587 w 15387"/>
              <a:gd name="T33" fmla="*/ 13640 h 15398"/>
              <a:gd name="T34" fmla="*/ 11683 w 15387"/>
              <a:gd name="T35" fmla="*/ 14283 h 15398"/>
              <a:gd name="T36" fmla="*/ 10688 w 15387"/>
              <a:gd name="T37" fmla="*/ 14792 h 15398"/>
              <a:gd name="T38" fmla="*/ 9616 w 15387"/>
              <a:gd name="T39" fmla="*/ 15155 h 15398"/>
              <a:gd name="T40" fmla="*/ 8480 w 15387"/>
              <a:gd name="T41" fmla="*/ 15358 h 15398"/>
              <a:gd name="T42" fmla="*/ 7298 w 15387"/>
              <a:gd name="T43" fmla="*/ 15387 h 15398"/>
              <a:gd name="T44" fmla="*/ 6144 w 15387"/>
              <a:gd name="T45" fmla="*/ 15241 h 15398"/>
              <a:gd name="T46" fmla="*/ 5049 w 15387"/>
              <a:gd name="T47" fmla="*/ 14930 h 15398"/>
              <a:gd name="T48" fmla="*/ 4026 w 15387"/>
              <a:gd name="T49" fmla="*/ 14468 h 15398"/>
              <a:gd name="T50" fmla="*/ 3091 w 15387"/>
              <a:gd name="T51" fmla="*/ 13868 h 15398"/>
              <a:gd name="T52" fmla="*/ 2254 w 15387"/>
              <a:gd name="T53" fmla="*/ 13142 h 15398"/>
              <a:gd name="T54" fmla="*/ 1528 w 15387"/>
              <a:gd name="T55" fmla="*/ 12305 h 15398"/>
              <a:gd name="T56" fmla="*/ 929 w 15387"/>
              <a:gd name="T57" fmla="*/ 11368 h 15398"/>
              <a:gd name="T58" fmla="*/ 466 w 15387"/>
              <a:gd name="T59" fmla="*/ 10346 h 15398"/>
              <a:gd name="T60" fmla="*/ 156 w 15387"/>
              <a:gd name="T61" fmla="*/ 9250 h 15398"/>
              <a:gd name="T62" fmla="*/ 11 w 15387"/>
              <a:gd name="T63" fmla="*/ 8095 h 15398"/>
              <a:gd name="T64" fmla="*/ 40 w 15387"/>
              <a:gd name="T65" fmla="*/ 6912 h 15398"/>
              <a:gd name="T66" fmla="*/ 243 w 15387"/>
              <a:gd name="T67" fmla="*/ 5776 h 15398"/>
              <a:gd name="T68" fmla="*/ 605 w 15387"/>
              <a:gd name="T69" fmla="*/ 4703 h 15398"/>
              <a:gd name="T70" fmla="*/ 1113 w 15387"/>
              <a:gd name="T71" fmla="*/ 3707 h 15398"/>
              <a:gd name="T72" fmla="*/ 1757 w 15387"/>
              <a:gd name="T73" fmla="*/ 2803 h 15398"/>
              <a:gd name="T74" fmla="*/ 2521 w 15387"/>
              <a:gd name="T75" fmla="*/ 2001 h 15398"/>
              <a:gd name="T76" fmla="*/ 3392 w 15387"/>
              <a:gd name="T77" fmla="*/ 1316 h 15398"/>
              <a:gd name="T78" fmla="*/ 4358 w 15387"/>
              <a:gd name="T79" fmla="*/ 759 h 15398"/>
              <a:gd name="T80" fmla="*/ 5406 w 15387"/>
              <a:gd name="T81" fmla="*/ 346 h 15398"/>
              <a:gd name="T82" fmla="*/ 6522 w 15387"/>
              <a:gd name="T83" fmla="*/ 89 h 15398"/>
              <a:gd name="T84" fmla="*/ 7693 w 15387"/>
              <a:gd name="T85" fmla="*/ 0 h 15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387" h="15398">
                <a:moveTo>
                  <a:pt x="7693" y="0"/>
                </a:moveTo>
                <a:lnTo>
                  <a:pt x="8089" y="11"/>
                </a:lnTo>
                <a:lnTo>
                  <a:pt x="8480" y="40"/>
                </a:lnTo>
                <a:lnTo>
                  <a:pt x="8866" y="89"/>
                </a:lnTo>
                <a:lnTo>
                  <a:pt x="9244" y="156"/>
                </a:lnTo>
                <a:lnTo>
                  <a:pt x="9616" y="243"/>
                </a:lnTo>
                <a:lnTo>
                  <a:pt x="9981" y="346"/>
                </a:lnTo>
                <a:lnTo>
                  <a:pt x="10339" y="468"/>
                </a:lnTo>
                <a:lnTo>
                  <a:pt x="10688" y="606"/>
                </a:lnTo>
                <a:lnTo>
                  <a:pt x="11029" y="759"/>
                </a:lnTo>
                <a:lnTo>
                  <a:pt x="11360" y="930"/>
                </a:lnTo>
                <a:lnTo>
                  <a:pt x="11683" y="1115"/>
                </a:lnTo>
                <a:lnTo>
                  <a:pt x="11995" y="1316"/>
                </a:lnTo>
                <a:lnTo>
                  <a:pt x="12297" y="1529"/>
                </a:lnTo>
                <a:lnTo>
                  <a:pt x="12587" y="1758"/>
                </a:lnTo>
                <a:lnTo>
                  <a:pt x="12867" y="2001"/>
                </a:lnTo>
                <a:lnTo>
                  <a:pt x="13134" y="2255"/>
                </a:lnTo>
                <a:lnTo>
                  <a:pt x="13388" y="2523"/>
                </a:lnTo>
                <a:lnTo>
                  <a:pt x="13631" y="2803"/>
                </a:lnTo>
                <a:lnTo>
                  <a:pt x="13858" y="3093"/>
                </a:lnTo>
                <a:lnTo>
                  <a:pt x="14073" y="3394"/>
                </a:lnTo>
                <a:lnTo>
                  <a:pt x="14273" y="3707"/>
                </a:lnTo>
                <a:lnTo>
                  <a:pt x="14458" y="4029"/>
                </a:lnTo>
                <a:lnTo>
                  <a:pt x="14628" y="4361"/>
                </a:lnTo>
                <a:lnTo>
                  <a:pt x="14782" y="4703"/>
                </a:lnTo>
                <a:lnTo>
                  <a:pt x="14920" y="5052"/>
                </a:lnTo>
                <a:lnTo>
                  <a:pt x="15042" y="5410"/>
                </a:lnTo>
                <a:lnTo>
                  <a:pt x="15145" y="5776"/>
                </a:lnTo>
                <a:lnTo>
                  <a:pt x="15230" y="6148"/>
                </a:lnTo>
                <a:lnTo>
                  <a:pt x="15299" y="6526"/>
                </a:lnTo>
                <a:lnTo>
                  <a:pt x="15348" y="6912"/>
                </a:lnTo>
                <a:lnTo>
                  <a:pt x="15377" y="7302"/>
                </a:lnTo>
                <a:lnTo>
                  <a:pt x="15387" y="7698"/>
                </a:lnTo>
                <a:lnTo>
                  <a:pt x="15377" y="8095"/>
                </a:lnTo>
                <a:lnTo>
                  <a:pt x="15348" y="8486"/>
                </a:lnTo>
                <a:lnTo>
                  <a:pt x="15299" y="8871"/>
                </a:lnTo>
                <a:lnTo>
                  <a:pt x="15230" y="9250"/>
                </a:lnTo>
                <a:lnTo>
                  <a:pt x="15145" y="9622"/>
                </a:lnTo>
                <a:lnTo>
                  <a:pt x="15042" y="9988"/>
                </a:lnTo>
                <a:lnTo>
                  <a:pt x="14920" y="10346"/>
                </a:lnTo>
                <a:lnTo>
                  <a:pt x="14782" y="10695"/>
                </a:lnTo>
                <a:lnTo>
                  <a:pt x="14628" y="11037"/>
                </a:lnTo>
                <a:lnTo>
                  <a:pt x="14458" y="11368"/>
                </a:lnTo>
                <a:lnTo>
                  <a:pt x="14273" y="11691"/>
                </a:lnTo>
                <a:lnTo>
                  <a:pt x="14073" y="12002"/>
                </a:lnTo>
                <a:lnTo>
                  <a:pt x="13858" y="12305"/>
                </a:lnTo>
                <a:lnTo>
                  <a:pt x="13631" y="12595"/>
                </a:lnTo>
                <a:lnTo>
                  <a:pt x="13388" y="12875"/>
                </a:lnTo>
                <a:lnTo>
                  <a:pt x="13134" y="13142"/>
                </a:lnTo>
                <a:lnTo>
                  <a:pt x="12867" y="13397"/>
                </a:lnTo>
                <a:lnTo>
                  <a:pt x="12587" y="13640"/>
                </a:lnTo>
                <a:lnTo>
                  <a:pt x="12297" y="13868"/>
                </a:lnTo>
                <a:lnTo>
                  <a:pt x="11995" y="14082"/>
                </a:lnTo>
                <a:lnTo>
                  <a:pt x="11683" y="14283"/>
                </a:lnTo>
                <a:lnTo>
                  <a:pt x="11360" y="14468"/>
                </a:lnTo>
                <a:lnTo>
                  <a:pt x="11029" y="14639"/>
                </a:lnTo>
                <a:lnTo>
                  <a:pt x="10688" y="14792"/>
                </a:lnTo>
                <a:lnTo>
                  <a:pt x="10339" y="14930"/>
                </a:lnTo>
                <a:lnTo>
                  <a:pt x="9981" y="15052"/>
                </a:lnTo>
                <a:lnTo>
                  <a:pt x="9616" y="15155"/>
                </a:lnTo>
                <a:lnTo>
                  <a:pt x="9244" y="15241"/>
                </a:lnTo>
                <a:lnTo>
                  <a:pt x="8866" y="15309"/>
                </a:lnTo>
                <a:lnTo>
                  <a:pt x="8480" y="15358"/>
                </a:lnTo>
                <a:lnTo>
                  <a:pt x="8089" y="15387"/>
                </a:lnTo>
                <a:lnTo>
                  <a:pt x="7693" y="15398"/>
                </a:lnTo>
                <a:lnTo>
                  <a:pt x="7298" y="15387"/>
                </a:lnTo>
                <a:lnTo>
                  <a:pt x="6908" y="15358"/>
                </a:lnTo>
                <a:lnTo>
                  <a:pt x="6522" y="15309"/>
                </a:lnTo>
                <a:lnTo>
                  <a:pt x="6144" y="15241"/>
                </a:lnTo>
                <a:lnTo>
                  <a:pt x="5771" y="15155"/>
                </a:lnTo>
                <a:lnTo>
                  <a:pt x="5406" y="15052"/>
                </a:lnTo>
                <a:lnTo>
                  <a:pt x="5049" y="14930"/>
                </a:lnTo>
                <a:lnTo>
                  <a:pt x="4700" y="14792"/>
                </a:lnTo>
                <a:lnTo>
                  <a:pt x="4358" y="14639"/>
                </a:lnTo>
                <a:lnTo>
                  <a:pt x="4026" y="14468"/>
                </a:lnTo>
                <a:lnTo>
                  <a:pt x="3705" y="14283"/>
                </a:lnTo>
                <a:lnTo>
                  <a:pt x="3392" y="14082"/>
                </a:lnTo>
                <a:lnTo>
                  <a:pt x="3091" y="13868"/>
                </a:lnTo>
                <a:lnTo>
                  <a:pt x="2800" y="13640"/>
                </a:lnTo>
                <a:lnTo>
                  <a:pt x="2521" y="13397"/>
                </a:lnTo>
                <a:lnTo>
                  <a:pt x="2254" y="13142"/>
                </a:lnTo>
                <a:lnTo>
                  <a:pt x="1999" y="12875"/>
                </a:lnTo>
                <a:lnTo>
                  <a:pt x="1757" y="12595"/>
                </a:lnTo>
                <a:lnTo>
                  <a:pt x="1528" y="12305"/>
                </a:lnTo>
                <a:lnTo>
                  <a:pt x="1315" y="12002"/>
                </a:lnTo>
                <a:lnTo>
                  <a:pt x="1113" y="11691"/>
                </a:lnTo>
                <a:lnTo>
                  <a:pt x="929" y="11368"/>
                </a:lnTo>
                <a:lnTo>
                  <a:pt x="759" y="11037"/>
                </a:lnTo>
                <a:lnTo>
                  <a:pt x="605" y="10695"/>
                </a:lnTo>
                <a:lnTo>
                  <a:pt x="466" y="10346"/>
                </a:lnTo>
                <a:lnTo>
                  <a:pt x="346" y="9988"/>
                </a:lnTo>
                <a:lnTo>
                  <a:pt x="243" y="9622"/>
                </a:lnTo>
                <a:lnTo>
                  <a:pt x="156" y="9250"/>
                </a:lnTo>
                <a:lnTo>
                  <a:pt x="89" y="8871"/>
                </a:lnTo>
                <a:lnTo>
                  <a:pt x="40" y="8486"/>
                </a:lnTo>
                <a:lnTo>
                  <a:pt x="11" y="8095"/>
                </a:lnTo>
                <a:lnTo>
                  <a:pt x="0" y="7698"/>
                </a:lnTo>
                <a:lnTo>
                  <a:pt x="11" y="7302"/>
                </a:lnTo>
                <a:lnTo>
                  <a:pt x="40" y="6912"/>
                </a:lnTo>
                <a:lnTo>
                  <a:pt x="89" y="6526"/>
                </a:lnTo>
                <a:lnTo>
                  <a:pt x="156" y="6148"/>
                </a:lnTo>
                <a:lnTo>
                  <a:pt x="243" y="5776"/>
                </a:lnTo>
                <a:lnTo>
                  <a:pt x="346" y="5410"/>
                </a:lnTo>
                <a:lnTo>
                  <a:pt x="466" y="5052"/>
                </a:lnTo>
                <a:lnTo>
                  <a:pt x="605" y="4703"/>
                </a:lnTo>
                <a:lnTo>
                  <a:pt x="759" y="4361"/>
                </a:lnTo>
                <a:lnTo>
                  <a:pt x="929" y="4029"/>
                </a:lnTo>
                <a:lnTo>
                  <a:pt x="1113" y="3707"/>
                </a:lnTo>
                <a:lnTo>
                  <a:pt x="1315" y="3394"/>
                </a:lnTo>
                <a:lnTo>
                  <a:pt x="1528" y="3093"/>
                </a:lnTo>
                <a:lnTo>
                  <a:pt x="1757" y="2803"/>
                </a:lnTo>
                <a:lnTo>
                  <a:pt x="1999" y="2523"/>
                </a:lnTo>
                <a:lnTo>
                  <a:pt x="2254" y="2255"/>
                </a:lnTo>
                <a:lnTo>
                  <a:pt x="2521" y="2001"/>
                </a:lnTo>
                <a:lnTo>
                  <a:pt x="2800" y="1758"/>
                </a:lnTo>
                <a:lnTo>
                  <a:pt x="3091" y="1529"/>
                </a:lnTo>
                <a:lnTo>
                  <a:pt x="3392" y="1316"/>
                </a:lnTo>
                <a:lnTo>
                  <a:pt x="3705" y="1115"/>
                </a:lnTo>
                <a:lnTo>
                  <a:pt x="4026" y="930"/>
                </a:lnTo>
                <a:lnTo>
                  <a:pt x="4358" y="759"/>
                </a:lnTo>
                <a:lnTo>
                  <a:pt x="4700" y="606"/>
                </a:lnTo>
                <a:lnTo>
                  <a:pt x="5049" y="468"/>
                </a:lnTo>
                <a:lnTo>
                  <a:pt x="5406" y="346"/>
                </a:lnTo>
                <a:lnTo>
                  <a:pt x="5771" y="243"/>
                </a:lnTo>
                <a:lnTo>
                  <a:pt x="6144" y="156"/>
                </a:lnTo>
                <a:lnTo>
                  <a:pt x="6522" y="89"/>
                </a:lnTo>
                <a:lnTo>
                  <a:pt x="6908" y="40"/>
                </a:lnTo>
                <a:lnTo>
                  <a:pt x="7298" y="11"/>
                </a:lnTo>
                <a:lnTo>
                  <a:pt x="7693" y="0"/>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lvl1pPr>
              <a:defRPr sz="100"/>
            </a:lvl1pPr>
          </a:lstStyle>
          <a:p>
            <a:r>
              <a:rPr lang="en-US"/>
              <a:t>Click icon to add picture</a:t>
            </a:r>
            <a:endParaRPr lang="ru-RU"/>
          </a:p>
        </p:txBody>
      </p:sp>
      <p:pic>
        <p:nvPicPr>
          <p:cNvPr id="20" name="Picture 19">
            <a:extLst>
              <a:ext uri="{FF2B5EF4-FFF2-40B4-BE49-F238E27FC236}">
                <a16:creationId xmlns:a16="http://schemas.microsoft.com/office/drawing/2014/main" id="{EC942DA5-6EBB-C74E-9483-8F88904C4C9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46" name="Text Placeholder 2">
            <a:extLst>
              <a:ext uri="{FF2B5EF4-FFF2-40B4-BE49-F238E27FC236}">
                <a16:creationId xmlns:a16="http://schemas.microsoft.com/office/drawing/2014/main" id="{D3FBCA49-9FDF-094B-ABC4-CC0B375CCEE0}"/>
              </a:ext>
            </a:extLst>
          </p:cNvPr>
          <p:cNvSpPr>
            <a:spLocks noGrp="1"/>
          </p:cNvSpPr>
          <p:nvPr>
            <p:ph type="body" sz="quarter" idx="29"/>
          </p:nvPr>
        </p:nvSpPr>
        <p:spPr>
          <a:xfrm>
            <a:off x="500276"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56256360-0076-7249-8D16-3B36E7024DED}"/>
              </a:ext>
            </a:extLst>
          </p:cNvPr>
          <p:cNvSpPr>
            <a:spLocks noGrp="1"/>
          </p:cNvSpPr>
          <p:nvPr>
            <p:ph type="body" sz="quarter" idx="30" hasCustomPrompt="1"/>
          </p:nvPr>
        </p:nvSpPr>
        <p:spPr>
          <a:xfrm>
            <a:off x="500063"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53" name="Text Placeholder 2">
            <a:extLst>
              <a:ext uri="{FF2B5EF4-FFF2-40B4-BE49-F238E27FC236}">
                <a16:creationId xmlns:a16="http://schemas.microsoft.com/office/drawing/2014/main" id="{389B004C-7E58-0A49-BE47-FAF02C4F1A5E}"/>
              </a:ext>
            </a:extLst>
          </p:cNvPr>
          <p:cNvSpPr>
            <a:spLocks noGrp="1"/>
          </p:cNvSpPr>
          <p:nvPr>
            <p:ph type="body" sz="quarter" idx="31"/>
          </p:nvPr>
        </p:nvSpPr>
        <p:spPr>
          <a:xfrm>
            <a:off x="6112660"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4" name="Text Placeholder 4">
            <a:extLst>
              <a:ext uri="{FF2B5EF4-FFF2-40B4-BE49-F238E27FC236}">
                <a16:creationId xmlns:a16="http://schemas.microsoft.com/office/drawing/2014/main" id="{132677BE-2ED2-9941-BCF6-19FE0A8326C6}"/>
              </a:ext>
            </a:extLst>
          </p:cNvPr>
          <p:cNvSpPr>
            <a:spLocks noGrp="1"/>
          </p:cNvSpPr>
          <p:nvPr>
            <p:ph type="body" sz="quarter" idx="32" hasCustomPrompt="1"/>
          </p:nvPr>
        </p:nvSpPr>
        <p:spPr>
          <a:xfrm>
            <a:off x="6112447"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55" name="Text Placeholder 2">
            <a:extLst>
              <a:ext uri="{FF2B5EF4-FFF2-40B4-BE49-F238E27FC236}">
                <a16:creationId xmlns:a16="http://schemas.microsoft.com/office/drawing/2014/main" id="{E570A55C-AB35-1945-B49E-8714A8842034}"/>
              </a:ext>
            </a:extLst>
          </p:cNvPr>
          <p:cNvSpPr>
            <a:spLocks noGrp="1"/>
          </p:cNvSpPr>
          <p:nvPr>
            <p:ph type="body" sz="quarter" idx="33"/>
          </p:nvPr>
        </p:nvSpPr>
        <p:spPr>
          <a:xfrm>
            <a:off x="3314728"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6" name="Text Placeholder 4">
            <a:extLst>
              <a:ext uri="{FF2B5EF4-FFF2-40B4-BE49-F238E27FC236}">
                <a16:creationId xmlns:a16="http://schemas.microsoft.com/office/drawing/2014/main" id="{65B40F3B-9DF8-7D43-8569-1F1E415E496B}"/>
              </a:ext>
            </a:extLst>
          </p:cNvPr>
          <p:cNvSpPr>
            <a:spLocks noGrp="1"/>
          </p:cNvSpPr>
          <p:nvPr>
            <p:ph type="body" sz="quarter" idx="34" hasCustomPrompt="1"/>
          </p:nvPr>
        </p:nvSpPr>
        <p:spPr>
          <a:xfrm>
            <a:off x="3314515"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25" name="Text Placeholder 2">
            <a:extLst>
              <a:ext uri="{FF2B5EF4-FFF2-40B4-BE49-F238E27FC236}">
                <a16:creationId xmlns:a16="http://schemas.microsoft.com/office/drawing/2014/main" id="{806A9486-7FC5-D946-8456-E7DE17839CD6}"/>
              </a:ext>
            </a:extLst>
          </p:cNvPr>
          <p:cNvSpPr>
            <a:spLocks noGrp="1"/>
          </p:cNvSpPr>
          <p:nvPr>
            <p:ph type="body" sz="quarter" idx="18" hasCustomPrompt="1"/>
          </p:nvPr>
        </p:nvSpPr>
        <p:spPr>
          <a:xfrm>
            <a:off x="2288582" y="396088"/>
            <a:ext cx="6387637"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27" name="Text Placeholder 13">
            <a:extLst>
              <a:ext uri="{FF2B5EF4-FFF2-40B4-BE49-F238E27FC236}">
                <a16:creationId xmlns:a16="http://schemas.microsoft.com/office/drawing/2014/main" id="{80523B81-7754-F74A-BAFF-235C6F6CDC0F}"/>
              </a:ext>
            </a:extLst>
          </p:cNvPr>
          <p:cNvSpPr>
            <a:spLocks noGrp="1"/>
          </p:cNvSpPr>
          <p:nvPr>
            <p:ph type="body" sz="quarter" idx="23" hasCustomPrompt="1"/>
          </p:nvPr>
        </p:nvSpPr>
        <p:spPr>
          <a:xfrm>
            <a:off x="2288344" y="841643"/>
            <a:ext cx="6387638"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a:t>
            </a:r>
            <a:endParaRPr lang="en-GB" dirty="0"/>
          </a:p>
        </p:txBody>
      </p:sp>
    </p:spTree>
    <p:extLst>
      <p:ext uri="{BB962C8B-B14F-4D97-AF65-F5344CB8AC3E}">
        <p14:creationId xmlns:p14="http://schemas.microsoft.com/office/powerpoint/2010/main" val="399873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47E13B-2F91-8846-A5FC-B04ADFF57FCE}"/>
              </a:ext>
            </a:extLst>
          </p:cNvPr>
          <p:cNvPicPr>
            <a:picLocks noChangeAspect="1"/>
          </p:cNvPicPr>
          <p:nvPr userDrawn="1"/>
        </p:nvPicPr>
        <p:blipFill>
          <a:blip r:embed="rId2">
            <a:extLst>
              <a:ext uri="{28A0092B-C50C-407E-A947-70E740481C1C}">
                <a14:useLocalDpi xmlns:a14="http://schemas.microsoft.com/office/drawing/2010/main" val="0"/>
              </a:ext>
            </a:extLst>
          </a:blip>
          <a:srcRect l="287" r="287"/>
          <a:stretch/>
        </p:blipFill>
        <p:spPr>
          <a:xfrm>
            <a:off x="0" y="-28576"/>
            <a:ext cx="9144000" cy="5746750"/>
          </a:xfrm>
          <a:prstGeom prst="rect">
            <a:avLst/>
          </a:prstGeom>
        </p:spPr>
      </p:pic>
      <p:pic>
        <p:nvPicPr>
          <p:cNvPr id="10" name="Picture 8">
            <a:extLst>
              <a:ext uri="{FF2B5EF4-FFF2-40B4-BE49-F238E27FC236}">
                <a16:creationId xmlns:a16="http://schemas.microsoft.com/office/drawing/2014/main" id="{3DD14C73-41F8-724B-B994-F1BF3768E5B5}"/>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2459304" y="1936027"/>
            <a:ext cx="4225393" cy="1842947"/>
          </a:xfrm>
          <a:prstGeom prst="rect">
            <a:avLst/>
          </a:prstGeom>
        </p:spPr>
      </p:pic>
    </p:spTree>
    <p:extLst>
      <p:ext uri="{BB962C8B-B14F-4D97-AF65-F5344CB8AC3E}">
        <p14:creationId xmlns:p14="http://schemas.microsoft.com/office/powerpoint/2010/main" val="376027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5EB8"/>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C2DE3D-7AD5-4043-91F1-65B1080297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715000"/>
          </a:xfrm>
          <a:prstGeom prst="rect">
            <a:avLst/>
          </a:prstGeom>
        </p:spPr>
      </p:pic>
      <p:sp>
        <p:nvSpPr>
          <p:cNvPr id="12" name="Title 1">
            <a:extLst>
              <a:ext uri="{FF2B5EF4-FFF2-40B4-BE49-F238E27FC236}">
                <a16:creationId xmlns:a16="http://schemas.microsoft.com/office/drawing/2014/main" id="{92A52458-D400-9948-9D59-E5FA43B1E50C}"/>
              </a:ext>
            </a:extLst>
          </p:cNvPr>
          <p:cNvSpPr>
            <a:spLocks noGrp="1"/>
          </p:cNvSpPr>
          <p:nvPr>
            <p:ph type="title" hasCustomPrompt="1"/>
          </p:nvPr>
        </p:nvSpPr>
        <p:spPr>
          <a:xfrm>
            <a:off x="467781" y="1930211"/>
            <a:ext cx="7992597" cy="1501612"/>
          </a:xfrm>
        </p:spPr>
        <p:txBody>
          <a:bodyPr lIns="0" anchor="t">
            <a:noAutofit/>
          </a:bodyPr>
          <a:lstStyle>
            <a:lvl1pPr algn="l">
              <a:lnSpc>
                <a:spcPct val="80000"/>
              </a:lnSpc>
              <a:defRPr sz="6500" b="0" i="0" cap="all" spc="0" baseline="0">
                <a:solidFill>
                  <a:schemeClr val="bg1"/>
                </a:solidFill>
                <a:latin typeface="League Gothic" pitchFamily="2" charset="77"/>
              </a:defRPr>
            </a:lvl1pPr>
          </a:lstStyle>
          <a:p>
            <a:r>
              <a:rPr lang="en-US" dirty="0"/>
              <a:t>PRESENTATION TITLE </a:t>
            </a:r>
            <a:br>
              <a:rPr lang="en-US" dirty="0"/>
            </a:br>
            <a:r>
              <a:rPr lang="en-US" dirty="0"/>
              <a:t>LEAGUE GOTHIC 65PT</a:t>
            </a:r>
            <a:endParaRPr lang="en-GB" dirty="0"/>
          </a:p>
        </p:txBody>
      </p:sp>
      <p:sp>
        <p:nvSpPr>
          <p:cNvPr id="13" name="Text Placeholder 5">
            <a:extLst>
              <a:ext uri="{FF2B5EF4-FFF2-40B4-BE49-F238E27FC236}">
                <a16:creationId xmlns:a16="http://schemas.microsoft.com/office/drawing/2014/main" id="{434D64D7-F198-8A4C-A7D9-D44B810DA4B7}"/>
              </a:ext>
            </a:extLst>
          </p:cNvPr>
          <p:cNvSpPr>
            <a:spLocks noGrp="1"/>
          </p:cNvSpPr>
          <p:nvPr>
            <p:ph type="body" sz="quarter" idx="17" hasCustomPrompt="1"/>
          </p:nvPr>
        </p:nvSpPr>
        <p:spPr>
          <a:xfrm>
            <a:off x="467781" y="5086284"/>
            <a:ext cx="5879528" cy="366042"/>
          </a:xfrm>
        </p:spPr>
        <p:txBody>
          <a:bodyPr lIns="0">
            <a:normAutofit/>
          </a:bodyPr>
          <a:lstStyle>
            <a:lvl1pPr marL="0" indent="0" algn="l">
              <a:buNone/>
              <a:defRPr sz="1050" b="0" i="0" spc="0">
                <a:solidFill>
                  <a:schemeClr val="bg1"/>
                </a:solidFill>
                <a:latin typeface="+mn-lt"/>
                <a:cs typeface="Arial" panose="020B0604020202020204" pitchFamily="34" charset="0"/>
              </a:defRPr>
            </a:lvl1pPr>
          </a:lstStyle>
          <a:p>
            <a:pPr lvl="0"/>
            <a:r>
              <a:rPr lang="en-US" dirty="0"/>
              <a:t>January 2021 | Version 1.0. |  Author Name Surname – Franklin Gothic 10.5pt</a:t>
            </a:r>
          </a:p>
        </p:txBody>
      </p:sp>
      <p:pic>
        <p:nvPicPr>
          <p:cNvPr id="9" name="Picture 8">
            <a:extLst>
              <a:ext uri="{FF2B5EF4-FFF2-40B4-BE49-F238E27FC236}">
                <a16:creationId xmlns:a16="http://schemas.microsoft.com/office/drawing/2014/main" id="{C464799C-4DC5-0D4D-A829-C5270CE727F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397604"/>
            <a:ext cx="1040502" cy="318009"/>
          </a:xfrm>
          <a:prstGeom prst="rect">
            <a:avLst/>
          </a:prstGeom>
        </p:spPr>
      </p:pic>
    </p:spTree>
    <p:extLst>
      <p:ext uri="{BB962C8B-B14F-4D97-AF65-F5344CB8AC3E}">
        <p14:creationId xmlns:p14="http://schemas.microsoft.com/office/powerpoint/2010/main" val="199903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C17CCA1A-32F3-1240-AFD6-5419847B130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D9D71498-15FF-7842-B0B2-8A52F720D45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3304875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6/22/2021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60421392"/>
      </p:ext>
    </p:extLst>
  </p:cSld>
  <p:clrMap bg1="lt1" tx1="dk1" bg2="lt2" tx2="dk2" accent1="accent1" accent2="accent2" accent3="accent3" accent4="accent4" accent5="accent5" accent6="accent6" hlink="hlink" folHlink="folHlink"/>
  <p:sldLayoutIdLst>
    <p:sldLayoutId id="2147483744" r:id="rId1"/>
    <p:sldLayoutId id="2147483736" r:id="rId2"/>
    <p:sldLayoutId id="2147483750" r:id="rId3"/>
    <p:sldLayoutId id="2147483763" r:id="rId4"/>
    <p:sldLayoutId id="2147483675" r:id="rId5"/>
    <p:sldLayoutId id="2147483670"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05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358272824"/>
      </p:ext>
    </p:extLst>
  </p:cSld>
  <p:clrMap bg1="lt1" tx1="dk1" bg2="lt2" tx2="dk2" accent1="accent1" accent2="accent2" accent3="accent3" accent4="accent4" accent5="accent5" accent6="accent6" hlink="hlink" folHlink="folHlink"/>
  <p:sldLayoutIdLst>
    <p:sldLayoutId id="2147483826" r:id="rId1"/>
    <p:sldLayoutId id="2147483795"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Lst>
  <p:txStyles>
    <p:titleStyle>
      <a:lvl1pPr algn="l" defTabSz="685800" rtl="0" eaLnBrk="1" latinLnBrk="0" hangingPunct="1">
        <a:lnSpc>
          <a:spcPct val="90000"/>
        </a:lnSpc>
        <a:spcBef>
          <a:spcPct val="0"/>
        </a:spcBef>
        <a:buNone/>
        <a:defRPr sz="3300" kern="1200" baseline="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0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DBA7-90B0-B546-B4C7-EF6C559283D1}"/>
              </a:ext>
            </a:extLst>
          </p:cNvPr>
          <p:cNvSpPr>
            <a:spLocks noGrp="1"/>
          </p:cNvSpPr>
          <p:nvPr>
            <p:ph type="title"/>
          </p:nvPr>
        </p:nvSpPr>
        <p:spPr/>
        <p:txBody>
          <a:bodyPr/>
          <a:lstStyle/>
          <a:p>
            <a:pPr algn="ctr"/>
            <a:r>
              <a:rPr lang="en-US" sz="8800" dirty="0" err="1"/>
              <a:t>Rent</a:t>
            </a:r>
            <a:r>
              <a:rPr lang="en-US" sz="8800" dirty="0" err="1">
                <a:solidFill>
                  <a:srgbClr val="DF17D1"/>
                </a:solidFill>
              </a:rPr>
              <a:t>A</a:t>
            </a:r>
            <a:r>
              <a:rPr lang="en-US" sz="8800" dirty="0" err="1"/>
              <a:t>ll</a:t>
            </a:r>
            <a:br>
              <a:rPr lang="en-US" dirty="0"/>
            </a:br>
            <a:r>
              <a:rPr lang="en-US" sz="6000" dirty="0"/>
              <a:t>web app for </a:t>
            </a:r>
            <a:r>
              <a:rPr lang="en-US" sz="6000" dirty="0" err="1"/>
              <a:t>leaseS</a:t>
            </a:r>
            <a:r>
              <a:rPr lang="en-US" sz="6000" dirty="0"/>
              <a:t> management</a:t>
            </a:r>
            <a:br>
              <a:rPr lang="en-US" dirty="0"/>
            </a:br>
            <a:endParaRPr lang="en-US" dirty="0"/>
          </a:p>
        </p:txBody>
      </p:sp>
      <p:sp>
        <p:nvSpPr>
          <p:cNvPr id="3" name="Text Placeholder 2">
            <a:extLst>
              <a:ext uri="{FF2B5EF4-FFF2-40B4-BE49-F238E27FC236}">
                <a16:creationId xmlns:a16="http://schemas.microsoft.com/office/drawing/2014/main" id="{5B0A5121-9458-CD47-80E2-FF3C15B54916}"/>
              </a:ext>
            </a:extLst>
          </p:cNvPr>
          <p:cNvSpPr>
            <a:spLocks noGrp="1"/>
          </p:cNvSpPr>
          <p:nvPr>
            <p:ph type="body" sz="quarter" idx="17"/>
          </p:nvPr>
        </p:nvSpPr>
        <p:spPr/>
        <p:txBody>
          <a:bodyPr/>
          <a:lstStyle/>
          <a:p>
            <a:r>
              <a:rPr lang="en-US" dirty="0"/>
              <a:t>June 2021, Raluca Roxana </a:t>
            </a:r>
            <a:r>
              <a:rPr lang="en-US" dirty="0" err="1"/>
              <a:t>Rosu</a:t>
            </a:r>
            <a:endParaRPr lang="en-US" dirty="0"/>
          </a:p>
        </p:txBody>
      </p:sp>
    </p:spTree>
    <p:extLst>
      <p:ext uri="{BB962C8B-B14F-4D97-AF65-F5344CB8AC3E}">
        <p14:creationId xmlns:p14="http://schemas.microsoft.com/office/powerpoint/2010/main" val="375258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9BAD35-8F4B-F14B-825C-00B5250176B0}"/>
              </a:ext>
            </a:extLst>
          </p:cNvPr>
          <p:cNvSpPr>
            <a:spLocks noGrp="1"/>
          </p:cNvSpPr>
          <p:nvPr>
            <p:ph type="body" sz="quarter" idx="18"/>
          </p:nvPr>
        </p:nvSpPr>
        <p:spPr/>
        <p:txBody>
          <a:bodyPr/>
          <a:lstStyle/>
          <a:p>
            <a:r>
              <a:rPr lang="en-US" dirty="0">
                <a:solidFill>
                  <a:schemeClr val="tx1">
                    <a:lumMod val="75000"/>
                    <a:lumOff val="25000"/>
                  </a:schemeClr>
                </a:solidFill>
              </a:rPr>
              <a:t>RENT</a:t>
            </a:r>
            <a:r>
              <a:rPr lang="en-US" dirty="0">
                <a:solidFill>
                  <a:srgbClr val="DF17D1"/>
                </a:solidFill>
              </a:rPr>
              <a:t>A</a:t>
            </a:r>
            <a:r>
              <a:rPr lang="en-US" dirty="0">
                <a:solidFill>
                  <a:schemeClr val="tx1">
                    <a:lumMod val="75000"/>
                    <a:lumOff val="25000"/>
                  </a:schemeClr>
                </a:solidFill>
              </a:rPr>
              <a:t>LL</a:t>
            </a:r>
            <a:r>
              <a:rPr lang="en-US" dirty="0"/>
              <a:t> </a:t>
            </a:r>
          </a:p>
        </p:txBody>
      </p:sp>
      <p:sp>
        <p:nvSpPr>
          <p:cNvPr id="6" name="Text Placeholder 5">
            <a:extLst>
              <a:ext uri="{FF2B5EF4-FFF2-40B4-BE49-F238E27FC236}">
                <a16:creationId xmlns:a16="http://schemas.microsoft.com/office/drawing/2014/main" id="{96A935B9-E15D-6E46-88F6-AB6342FDE35D}"/>
              </a:ext>
            </a:extLst>
          </p:cNvPr>
          <p:cNvSpPr>
            <a:spLocks noGrp="1"/>
          </p:cNvSpPr>
          <p:nvPr>
            <p:ph type="body" sz="quarter" idx="23"/>
          </p:nvPr>
        </p:nvSpPr>
        <p:spPr/>
        <p:txBody>
          <a:bodyPr/>
          <a:lstStyle/>
          <a:p>
            <a:r>
              <a:rPr lang="en-US" sz="1800" dirty="0" err="1"/>
              <a:t>Uml</a:t>
            </a:r>
            <a:r>
              <a:rPr lang="en-US" sz="1800" dirty="0"/>
              <a:t> class </a:t>
            </a:r>
          </a:p>
          <a:p>
            <a:r>
              <a:rPr lang="en-US" sz="1800" dirty="0"/>
              <a:t>diagram</a:t>
            </a:r>
          </a:p>
        </p:txBody>
      </p:sp>
      <p:pic>
        <p:nvPicPr>
          <p:cNvPr id="10" name="Content Placeholder 9">
            <a:extLst>
              <a:ext uri="{FF2B5EF4-FFF2-40B4-BE49-F238E27FC236}">
                <a16:creationId xmlns:a16="http://schemas.microsoft.com/office/drawing/2014/main" id="{7A0E4449-CBFE-4BE4-9307-ED6E0CBD1148}"/>
              </a:ext>
            </a:extLst>
          </p:cNvPr>
          <p:cNvPicPr>
            <a:picLocks noGrp="1" noChangeAspect="1"/>
          </p:cNvPicPr>
          <p:nvPr>
            <p:ph sz="quarter" idx="19"/>
          </p:nvPr>
        </p:nvPicPr>
        <p:blipFill>
          <a:blip r:embed="rId2">
            <a:extLst>
              <a:ext uri="{28A0092B-C50C-407E-A947-70E740481C1C}">
                <a14:useLocalDpi xmlns:a14="http://schemas.microsoft.com/office/drawing/2010/main" val="0"/>
              </a:ext>
            </a:extLst>
          </a:blip>
          <a:stretch>
            <a:fillRect/>
          </a:stretch>
        </p:blipFill>
        <p:spPr>
          <a:xfrm>
            <a:off x="1947747" y="396087"/>
            <a:ext cx="6285763" cy="5053141"/>
          </a:xfrm>
        </p:spPr>
      </p:pic>
    </p:spTree>
    <p:extLst>
      <p:ext uri="{BB962C8B-B14F-4D97-AF65-F5344CB8AC3E}">
        <p14:creationId xmlns:p14="http://schemas.microsoft.com/office/powerpoint/2010/main" val="180374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9BAD35-8F4B-F14B-825C-00B5250176B0}"/>
              </a:ext>
            </a:extLst>
          </p:cNvPr>
          <p:cNvSpPr>
            <a:spLocks noGrp="1"/>
          </p:cNvSpPr>
          <p:nvPr>
            <p:ph type="body" sz="quarter" idx="18"/>
          </p:nvPr>
        </p:nvSpPr>
        <p:spPr/>
        <p:txBody>
          <a:bodyPr/>
          <a:lstStyle/>
          <a:p>
            <a:r>
              <a:rPr lang="en-US" dirty="0">
                <a:solidFill>
                  <a:schemeClr val="tx1">
                    <a:lumMod val="75000"/>
                    <a:lumOff val="25000"/>
                  </a:schemeClr>
                </a:solidFill>
              </a:rPr>
              <a:t>RENT</a:t>
            </a:r>
            <a:r>
              <a:rPr lang="en-US" dirty="0">
                <a:solidFill>
                  <a:srgbClr val="DF17D1"/>
                </a:solidFill>
              </a:rPr>
              <a:t>A</a:t>
            </a:r>
            <a:r>
              <a:rPr lang="en-US" dirty="0">
                <a:solidFill>
                  <a:schemeClr val="tx1">
                    <a:lumMod val="75000"/>
                    <a:lumOff val="25000"/>
                  </a:schemeClr>
                </a:solidFill>
              </a:rPr>
              <a:t>LL</a:t>
            </a:r>
            <a:r>
              <a:rPr lang="en-US" dirty="0"/>
              <a:t> </a:t>
            </a:r>
          </a:p>
        </p:txBody>
      </p:sp>
      <p:sp>
        <p:nvSpPr>
          <p:cNvPr id="6" name="Text Placeholder 5">
            <a:extLst>
              <a:ext uri="{FF2B5EF4-FFF2-40B4-BE49-F238E27FC236}">
                <a16:creationId xmlns:a16="http://schemas.microsoft.com/office/drawing/2014/main" id="{96A935B9-E15D-6E46-88F6-AB6342FDE35D}"/>
              </a:ext>
            </a:extLst>
          </p:cNvPr>
          <p:cNvSpPr>
            <a:spLocks noGrp="1"/>
          </p:cNvSpPr>
          <p:nvPr>
            <p:ph type="body" sz="quarter" idx="23"/>
          </p:nvPr>
        </p:nvSpPr>
        <p:spPr/>
        <p:txBody>
          <a:bodyPr/>
          <a:lstStyle/>
          <a:p>
            <a:r>
              <a:rPr lang="en-US" sz="1800" dirty="0"/>
              <a:t>Technology stack</a:t>
            </a:r>
          </a:p>
        </p:txBody>
      </p:sp>
      <p:graphicFrame>
        <p:nvGraphicFramePr>
          <p:cNvPr id="7" name="Table 7">
            <a:extLst>
              <a:ext uri="{FF2B5EF4-FFF2-40B4-BE49-F238E27FC236}">
                <a16:creationId xmlns:a16="http://schemas.microsoft.com/office/drawing/2014/main" id="{C943D8E6-E4E7-400B-8FBA-424A48FCE778}"/>
              </a:ext>
            </a:extLst>
          </p:cNvPr>
          <p:cNvGraphicFramePr>
            <a:graphicFrameLocks noGrp="1"/>
          </p:cNvGraphicFramePr>
          <p:nvPr>
            <p:ph sz="quarter" idx="19"/>
            <p:extLst>
              <p:ext uri="{D42A27DB-BD31-4B8C-83A1-F6EECF244321}">
                <p14:modId xmlns:p14="http://schemas.microsoft.com/office/powerpoint/2010/main" val="2057302459"/>
              </p:ext>
            </p:extLst>
          </p:nvPr>
        </p:nvGraphicFramePr>
        <p:xfrm>
          <a:off x="461963" y="1679575"/>
          <a:ext cx="8208962" cy="2712720"/>
        </p:xfrm>
        <a:graphic>
          <a:graphicData uri="http://schemas.openxmlformats.org/drawingml/2006/table">
            <a:tbl>
              <a:tblPr firstRow="1" bandRow="1">
                <a:tableStyleId>{5C22544A-7EE6-4342-B048-85BDC9FD1C3A}</a:tableStyleId>
              </a:tblPr>
              <a:tblGrid>
                <a:gridCol w="4104481">
                  <a:extLst>
                    <a:ext uri="{9D8B030D-6E8A-4147-A177-3AD203B41FA5}">
                      <a16:colId xmlns:a16="http://schemas.microsoft.com/office/drawing/2014/main" val="2125333523"/>
                    </a:ext>
                  </a:extLst>
                </a:gridCol>
                <a:gridCol w="4104481">
                  <a:extLst>
                    <a:ext uri="{9D8B030D-6E8A-4147-A177-3AD203B41FA5}">
                      <a16:colId xmlns:a16="http://schemas.microsoft.com/office/drawing/2014/main" val="2142590947"/>
                    </a:ext>
                  </a:extLst>
                </a:gridCol>
              </a:tblGrid>
              <a:tr h="334061">
                <a:tc>
                  <a:txBody>
                    <a:bodyPr/>
                    <a:lstStyle/>
                    <a:p>
                      <a:pPr algn="ctr"/>
                      <a:r>
                        <a:rPr lang="en-US" sz="2000" dirty="0"/>
                        <a:t>BACK-END</a:t>
                      </a:r>
                    </a:p>
                  </a:txBody>
                  <a:tcPr/>
                </a:tc>
                <a:tc>
                  <a:txBody>
                    <a:bodyPr/>
                    <a:lstStyle/>
                    <a:p>
                      <a:pPr algn="ctr"/>
                      <a:r>
                        <a:rPr lang="en-US" sz="2000" dirty="0"/>
                        <a:t>FRONT-END</a:t>
                      </a:r>
                    </a:p>
                  </a:txBody>
                  <a:tcPr/>
                </a:tc>
                <a:extLst>
                  <a:ext uri="{0D108BD9-81ED-4DB2-BD59-A6C34878D82A}">
                    <a16:rowId xmlns:a16="http://schemas.microsoft.com/office/drawing/2014/main" val="353812398"/>
                  </a:ext>
                </a:extLst>
              </a:tr>
              <a:tr h="1696003">
                <a:tc>
                  <a:txBody>
                    <a:bodyPr/>
                    <a:lstStyle/>
                    <a:p>
                      <a:pPr marL="0" marR="0" lvl="0" indent="0" algn="l" defTabSz="685800" rtl="0" eaLnBrk="1" fontAlgn="auto" latinLnBrk="0" hangingPunct="1">
                        <a:lnSpc>
                          <a:spcPct val="100000"/>
                        </a:lnSpc>
                        <a:spcBef>
                          <a:spcPts val="600"/>
                        </a:spcBef>
                        <a:spcAft>
                          <a:spcPts val="0"/>
                        </a:spcAft>
                        <a:buClrTx/>
                        <a:buSzTx/>
                        <a:buFontTx/>
                        <a:buNone/>
                        <a:tabLst/>
                        <a:defRPr/>
                      </a:pPr>
                      <a:r>
                        <a:rPr lang="en-US" sz="1800" dirty="0"/>
                        <a:t>.NET 5</a:t>
                      </a:r>
                    </a:p>
                    <a:p>
                      <a:pPr marL="0" marR="0" lvl="0" indent="0" algn="l" defTabSz="685800" rtl="0" eaLnBrk="1" fontAlgn="auto" latinLnBrk="0" hangingPunct="1">
                        <a:lnSpc>
                          <a:spcPct val="100000"/>
                        </a:lnSpc>
                        <a:spcBef>
                          <a:spcPts val="600"/>
                        </a:spcBef>
                        <a:spcAft>
                          <a:spcPts val="0"/>
                        </a:spcAft>
                        <a:buClrTx/>
                        <a:buSzTx/>
                        <a:buFontTx/>
                        <a:buNone/>
                        <a:tabLst/>
                        <a:defRPr/>
                      </a:pPr>
                      <a:r>
                        <a:rPr lang="en-US" sz="1800" dirty="0"/>
                        <a:t>ASP.NET</a:t>
                      </a:r>
                    </a:p>
                    <a:p>
                      <a:pPr marL="0" marR="0" lvl="0" indent="0" algn="l" defTabSz="685800" rtl="0" eaLnBrk="1" fontAlgn="auto" latinLnBrk="0" hangingPunct="1">
                        <a:lnSpc>
                          <a:spcPct val="100000"/>
                        </a:lnSpc>
                        <a:spcBef>
                          <a:spcPts val="600"/>
                        </a:spcBef>
                        <a:spcAft>
                          <a:spcPts val="0"/>
                        </a:spcAft>
                        <a:buClrTx/>
                        <a:buSzTx/>
                        <a:buFontTx/>
                        <a:buNone/>
                        <a:tabLst/>
                        <a:defRPr/>
                      </a:pPr>
                      <a:r>
                        <a:rPr lang="en-US" sz="1800" dirty="0"/>
                        <a:t>C#</a:t>
                      </a:r>
                    </a:p>
                    <a:p>
                      <a:pPr>
                        <a:spcBef>
                          <a:spcPts val="600"/>
                        </a:spcBef>
                      </a:pPr>
                      <a:r>
                        <a:rPr lang="en-US" sz="1800" dirty="0"/>
                        <a:t>SQL Server </a:t>
                      </a:r>
                    </a:p>
                    <a:p>
                      <a:pPr>
                        <a:spcBef>
                          <a:spcPts val="600"/>
                        </a:spcBef>
                      </a:pPr>
                      <a:r>
                        <a:rPr lang="en-US" sz="1800" dirty="0"/>
                        <a:t>Entity Framework</a:t>
                      </a:r>
                    </a:p>
                    <a:p>
                      <a:endParaRPr lang="en-US" sz="1800" dirty="0"/>
                    </a:p>
                    <a:p>
                      <a:endParaRPr lang="en-US" sz="1800" dirty="0"/>
                    </a:p>
                  </a:txBody>
                  <a:tcPr/>
                </a:tc>
                <a:tc>
                  <a:txBody>
                    <a:bodyPr/>
                    <a:lstStyle/>
                    <a:p>
                      <a:pPr>
                        <a:spcBef>
                          <a:spcPts val="600"/>
                        </a:spcBef>
                      </a:pPr>
                      <a:r>
                        <a:rPr lang="en-US" sz="1800" dirty="0"/>
                        <a:t>Angular </a:t>
                      </a:r>
                    </a:p>
                    <a:p>
                      <a:pPr>
                        <a:spcBef>
                          <a:spcPts val="600"/>
                        </a:spcBef>
                      </a:pPr>
                      <a:r>
                        <a:rPr lang="en-US" sz="1800" dirty="0"/>
                        <a:t>HTML</a:t>
                      </a:r>
                    </a:p>
                    <a:p>
                      <a:pPr>
                        <a:spcBef>
                          <a:spcPts val="600"/>
                        </a:spcBef>
                      </a:pPr>
                      <a:r>
                        <a:rPr lang="en-US" sz="1800" dirty="0"/>
                        <a:t>CSS</a:t>
                      </a:r>
                    </a:p>
                    <a:p>
                      <a:pPr>
                        <a:spcBef>
                          <a:spcPts val="600"/>
                        </a:spcBef>
                      </a:pPr>
                      <a:r>
                        <a:rPr lang="en-US" sz="1800" dirty="0"/>
                        <a:t>Typescript</a:t>
                      </a:r>
                    </a:p>
                    <a:p>
                      <a:endParaRPr lang="en-US" sz="1800" dirty="0"/>
                    </a:p>
                    <a:p>
                      <a:endParaRPr lang="en-US" sz="1800" dirty="0"/>
                    </a:p>
                    <a:p>
                      <a:endParaRPr lang="en-US" sz="1800" dirty="0"/>
                    </a:p>
                  </a:txBody>
                  <a:tcPr/>
                </a:tc>
                <a:extLst>
                  <a:ext uri="{0D108BD9-81ED-4DB2-BD59-A6C34878D82A}">
                    <a16:rowId xmlns:a16="http://schemas.microsoft.com/office/drawing/2014/main" val="1844059756"/>
                  </a:ext>
                </a:extLst>
              </a:tr>
            </a:tbl>
          </a:graphicData>
        </a:graphic>
      </p:graphicFrame>
    </p:spTree>
    <p:extLst>
      <p:ext uri="{BB962C8B-B14F-4D97-AF65-F5344CB8AC3E}">
        <p14:creationId xmlns:p14="http://schemas.microsoft.com/office/powerpoint/2010/main" val="39176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9BAD35-8F4B-F14B-825C-00B5250176B0}"/>
              </a:ext>
            </a:extLst>
          </p:cNvPr>
          <p:cNvSpPr>
            <a:spLocks noGrp="1"/>
          </p:cNvSpPr>
          <p:nvPr>
            <p:ph type="body" sz="quarter" idx="18"/>
          </p:nvPr>
        </p:nvSpPr>
        <p:spPr/>
        <p:txBody>
          <a:bodyPr/>
          <a:lstStyle/>
          <a:p>
            <a:r>
              <a:rPr lang="en-US" dirty="0">
                <a:solidFill>
                  <a:schemeClr val="tx1">
                    <a:lumMod val="75000"/>
                    <a:lumOff val="25000"/>
                  </a:schemeClr>
                </a:solidFill>
              </a:rPr>
              <a:t>RENT</a:t>
            </a:r>
            <a:r>
              <a:rPr lang="en-US" dirty="0">
                <a:solidFill>
                  <a:srgbClr val="DF17D1"/>
                </a:solidFill>
              </a:rPr>
              <a:t>A</a:t>
            </a:r>
            <a:r>
              <a:rPr lang="en-US" dirty="0">
                <a:solidFill>
                  <a:schemeClr val="tx1">
                    <a:lumMod val="75000"/>
                    <a:lumOff val="25000"/>
                  </a:schemeClr>
                </a:solidFill>
              </a:rPr>
              <a:t>LL</a:t>
            </a:r>
            <a:r>
              <a:rPr lang="en-US" dirty="0"/>
              <a:t> </a:t>
            </a:r>
          </a:p>
        </p:txBody>
      </p:sp>
      <p:sp>
        <p:nvSpPr>
          <p:cNvPr id="6" name="Text Placeholder 5">
            <a:extLst>
              <a:ext uri="{FF2B5EF4-FFF2-40B4-BE49-F238E27FC236}">
                <a16:creationId xmlns:a16="http://schemas.microsoft.com/office/drawing/2014/main" id="{96A935B9-E15D-6E46-88F6-AB6342FDE35D}"/>
              </a:ext>
            </a:extLst>
          </p:cNvPr>
          <p:cNvSpPr>
            <a:spLocks noGrp="1"/>
          </p:cNvSpPr>
          <p:nvPr>
            <p:ph type="body" sz="quarter" idx="23"/>
          </p:nvPr>
        </p:nvSpPr>
        <p:spPr/>
        <p:txBody>
          <a:bodyPr/>
          <a:lstStyle/>
          <a:p>
            <a:r>
              <a:rPr lang="en-US" sz="1800" dirty="0"/>
              <a:t>FUNCTIONALITY</a:t>
            </a:r>
          </a:p>
        </p:txBody>
      </p:sp>
      <p:graphicFrame>
        <p:nvGraphicFramePr>
          <p:cNvPr id="7" name="Table 7">
            <a:extLst>
              <a:ext uri="{FF2B5EF4-FFF2-40B4-BE49-F238E27FC236}">
                <a16:creationId xmlns:a16="http://schemas.microsoft.com/office/drawing/2014/main" id="{C943D8E6-E4E7-400B-8FBA-424A48FCE778}"/>
              </a:ext>
            </a:extLst>
          </p:cNvPr>
          <p:cNvGraphicFramePr>
            <a:graphicFrameLocks noGrp="1"/>
          </p:cNvGraphicFramePr>
          <p:nvPr>
            <p:ph sz="quarter" idx="19"/>
            <p:extLst>
              <p:ext uri="{D42A27DB-BD31-4B8C-83A1-F6EECF244321}">
                <p14:modId xmlns:p14="http://schemas.microsoft.com/office/powerpoint/2010/main" val="1735827981"/>
              </p:ext>
            </p:extLst>
          </p:nvPr>
        </p:nvGraphicFramePr>
        <p:xfrm>
          <a:off x="461963" y="1679575"/>
          <a:ext cx="8208962" cy="2682240"/>
        </p:xfrm>
        <a:graphic>
          <a:graphicData uri="http://schemas.openxmlformats.org/drawingml/2006/table">
            <a:tbl>
              <a:tblPr firstRow="1" bandRow="1">
                <a:tableStyleId>{5C22544A-7EE6-4342-B048-85BDC9FD1C3A}</a:tableStyleId>
              </a:tblPr>
              <a:tblGrid>
                <a:gridCol w="4104481">
                  <a:extLst>
                    <a:ext uri="{9D8B030D-6E8A-4147-A177-3AD203B41FA5}">
                      <a16:colId xmlns:a16="http://schemas.microsoft.com/office/drawing/2014/main" val="2125333523"/>
                    </a:ext>
                  </a:extLst>
                </a:gridCol>
                <a:gridCol w="4104481">
                  <a:extLst>
                    <a:ext uri="{9D8B030D-6E8A-4147-A177-3AD203B41FA5}">
                      <a16:colId xmlns:a16="http://schemas.microsoft.com/office/drawing/2014/main" val="2142590947"/>
                    </a:ext>
                  </a:extLst>
                </a:gridCol>
              </a:tblGrid>
              <a:tr h="370840">
                <a:tc>
                  <a:txBody>
                    <a:bodyPr/>
                    <a:lstStyle/>
                    <a:p>
                      <a:pPr algn="ctr"/>
                      <a:r>
                        <a:rPr lang="en-US" sz="2000" dirty="0"/>
                        <a:t>LEASING DEPARTMENT</a:t>
                      </a:r>
                    </a:p>
                  </a:txBody>
                  <a:tcPr/>
                </a:tc>
                <a:tc>
                  <a:txBody>
                    <a:bodyPr/>
                    <a:lstStyle/>
                    <a:p>
                      <a:pPr algn="ctr"/>
                      <a:r>
                        <a:rPr lang="en-US" sz="2000" dirty="0"/>
                        <a:t>CENTER MANAGER</a:t>
                      </a:r>
                    </a:p>
                  </a:txBody>
                  <a:tcPr/>
                </a:tc>
                <a:extLst>
                  <a:ext uri="{0D108BD9-81ED-4DB2-BD59-A6C34878D82A}">
                    <a16:rowId xmlns:a16="http://schemas.microsoft.com/office/drawing/2014/main" val="353812398"/>
                  </a:ext>
                </a:extLst>
              </a:tr>
              <a:tr h="370840">
                <a:tc>
                  <a:txBody>
                    <a:bodyPr/>
                    <a:lstStyle/>
                    <a:p>
                      <a:pPr marL="285750" lvl="0" indent="-285750">
                        <a:buFont typeface="Arial" panose="020B0604020202020204" pitchFamily="34" charset="0"/>
                        <a:buChar char="•"/>
                      </a:pPr>
                      <a:r>
                        <a:rPr lang="en-US" sz="1800" i="1" kern="1200" dirty="0">
                          <a:solidFill>
                            <a:schemeClr val="dk1"/>
                          </a:solidFill>
                          <a:effectLst/>
                          <a:latin typeface="+mn-lt"/>
                          <a:ea typeface="+mn-ea"/>
                          <a:cs typeface="+mn-cs"/>
                        </a:rPr>
                        <a:t>creates/edits/views lease agreements;</a:t>
                      </a:r>
                    </a:p>
                    <a:p>
                      <a:pPr marL="285750" indent="-285750">
                        <a:buFont typeface="Arial" panose="020B0604020202020204" pitchFamily="34" charset="0"/>
                        <a:buChar char="•"/>
                      </a:pPr>
                      <a:r>
                        <a:rPr lang="en-US" sz="1800" i="1" kern="1200" dirty="0">
                          <a:solidFill>
                            <a:schemeClr val="dk1"/>
                          </a:solidFill>
                          <a:effectLst/>
                          <a:latin typeface="+mn-lt"/>
                          <a:ea typeface="+mn-ea"/>
                          <a:cs typeface="+mn-cs"/>
                        </a:rPr>
                        <a:t>gets fast info related to empty premises, average rent, gross leasable area;</a:t>
                      </a:r>
                    </a:p>
                    <a:p>
                      <a:pPr marL="285750" indent="-285750">
                        <a:buFont typeface="Arial" panose="020B0604020202020204" pitchFamily="34" charset="0"/>
                        <a:buChar char="•"/>
                      </a:pPr>
                      <a:r>
                        <a:rPr lang="en-US" sz="1800" i="1" kern="1200" dirty="0">
                          <a:solidFill>
                            <a:schemeClr val="dk1"/>
                          </a:solidFill>
                          <a:effectLst/>
                          <a:latin typeface="+mn-lt"/>
                          <a:ea typeface="+mn-ea"/>
                          <a:cs typeface="+mn-cs"/>
                        </a:rPr>
                        <a:t>keeps track of the expiring leases.</a:t>
                      </a:r>
                      <a:endParaRPr lang="en-US" sz="1800" i="1" dirty="0"/>
                    </a:p>
                    <a:p>
                      <a:endParaRPr lang="en-US" sz="1800" dirty="0"/>
                    </a:p>
                  </a:txBody>
                  <a:tcPr/>
                </a:tc>
                <a:tc>
                  <a:txBody>
                    <a:bodyPr/>
                    <a:lstStyle/>
                    <a:p>
                      <a:pPr marL="285750" lvl="0" indent="-285750">
                        <a:buFont typeface="Arial" panose="020B0604020202020204" pitchFamily="34" charset="0"/>
                        <a:buChar char="•"/>
                      </a:pPr>
                      <a:r>
                        <a:rPr lang="en-US" sz="1800" i="1" kern="1200" dirty="0">
                          <a:solidFill>
                            <a:schemeClr val="dk1"/>
                          </a:solidFill>
                          <a:effectLst/>
                          <a:latin typeface="+mn-lt"/>
                          <a:ea typeface="+mn-ea"/>
                          <a:cs typeface="+mn-cs"/>
                        </a:rPr>
                        <a:t>views lease agreements;</a:t>
                      </a:r>
                    </a:p>
                    <a:p>
                      <a:pPr marL="285750" indent="-285750">
                        <a:buFont typeface="Arial" panose="020B0604020202020204" pitchFamily="34" charset="0"/>
                        <a:buChar char="•"/>
                      </a:pPr>
                      <a:r>
                        <a:rPr lang="en-US" sz="1800" i="1" kern="1200" dirty="0">
                          <a:solidFill>
                            <a:schemeClr val="dk1"/>
                          </a:solidFill>
                          <a:effectLst/>
                          <a:latin typeface="+mn-lt"/>
                          <a:ea typeface="+mn-ea"/>
                          <a:cs typeface="+mn-cs"/>
                        </a:rPr>
                        <a:t>gets an overview of the leasing department’s activity;</a:t>
                      </a:r>
                    </a:p>
                    <a:p>
                      <a:pPr marL="285750" indent="-285750">
                        <a:buFont typeface="Arial" panose="020B0604020202020204" pitchFamily="34" charset="0"/>
                        <a:buChar char="•"/>
                      </a:pPr>
                      <a:r>
                        <a:rPr lang="en-US" sz="1800" i="1" kern="1200" dirty="0">
                          <a:solidFill>
                            <a:schemeClr val="dk1"/>
                          </a:solidFill>
                          <a:effectLst/>
                          <a:latin typeface="+mn-lt"/>
                          <a:ea typeface="+mn-ea"/>
                          <a:cs typeface="+mn-cs"/>
                        </a:rPr>
                        <a:t>gets incomes and occupancy degree reports related to the shopping center.</a:t>
                      </a: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1844059756"/>
                  </a:ext>
                </a:extLst>
              </a:tr>
            </a:tbl>
          </a:graphicData>
        </a:graphic>
      </p:graphicFrame>
    </p:spTree>
    <p:extLst>
      <p:ext uri="{BB962C8B-B14F-4D97-AF65-F5344CB8AC3E}">
        <p14:creationId xmlns:p14="http://schemas.microsoft.com/office/powerpoint/2010/main" val="180162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1235C69-37D1-AA4A-8538-32050AE9CE7F}"/>
              </a:ext>
            </a:extLst>
          </p:cNvPr>
          <p:cNvSpPr>
            <a:spLocks noGrp="1"/>
          </p:cNvSpPr>
          <p:nvPr>
            <p:ph type="body" sz="quarter" idx="18"/>
          </p:nvPr>
        </p:nvSpPr>
        <p:spPr/>
        <p:txBody>
          <a:bodyPr/>
          <a:lstStyle/>
          <a:p>
            <a:r>
              <a:rPr lang="en-US" dirty="0"/>
              <a:t>DISCLAIMER</a:t>
            </a:r>
          </a:p>
        </p:txBody>
      </p:sp>
      <p:sp>
        <p:nvSpPr>
          <p:cNvPr id="2" name="Content Placeholder 1">
            <a:extLst>
              <a:ext uri="{FF2B5EF4-FFF2-40B4-BE49-F238E27FC236}">
                <a16:creationId xmlns:a16="http://schemas.microsoft.com/office/drawing/2014/main" id="{CB06D54C-DCB3-2E4F-B9D4-38EFF116FFDD}"/>
              </a:ext>
            </a:extLst>
          </p:cNvPr>
          <p:cNvSpPr>
            <a:spLocks noGrp="1"/>
          </p:cNvSpPr>
          <p:nvPr>
            <p:ph sz="quarter" idx="19"/>
          </p:nvPr>
        </p:nvSpPr>
        <p:spPr/>
        <p:txBody>
          <a:bodyPr>
            <a:noAutofit/>
          </a:bodyPr>
          <a:lstStyle/>
          <a:p>
            <a:pPr>
              <a:lnSpc>
                <a:spcPct val="110000"/>
              </a:lnSpc>
            </a:pPr>
            <a:r>
              <a:rPr lang="en-GB" sz="850" dirty="0">
                <a:cs typeface="Arial" panose="020B0604020202020204" pitchFamily="34" charset="0"/>
              </a:rPr>
              <a:t>This document has been prepared by </a:t>
            </a:r>
            <a:r>
              <a:rPr lang="en-GB" sz="850" dirty="0" err="1">
                <a:cs typeface="Arial" panose="020B0604020202020204" pitchFamily="34" charset="0"/>
              </a:rPr>
              <a:t>Amdaris</a:t>
            </a:r>
            <a:r>
              <a:rPr lang="en-GB" sz="850" dirty="0">
                <a:cs typeface="Arial" panose="020B0604020202020204" pitchFamily="34" charset="0"/>
              </a:rPr>
              <a:t> for the sole use of the recipient. The information contained in this documentation is proprietary and confidential to </a:t>
            </a:r>
            <a:r>
              <a:rPr lang="en-GB" sz="850" dirty="0" err="1">
                <a:cs typeface="Arial" panose="020B0604020202020204" pitchFamily="34" charset="0"/>
              </a:rPr>
              <a:t>Amdaris</a:t>
            </a:r>
            <a:r>
              <a:rPr lang="en-GB" sz="850" dirty="0">
                <a:cs typeface="Arial" panose="020B0604020202020204" pitchFamily="34" charset="0"/>
              </a:rPr>
              <a:t> and should be kept confidential and not disclosed by the recipient to any other person unless such person has a need to know such information in order to evaluate the contents of this document.</a:t>
            </a:r>
          </a:p>
          <a:p>
            <a:pPr>
              <a:lnSpc>
                <a:spcPct val="110000"/>
              </a:lnSpc>
            </a:pPr>
            <a:r>
              <a:rPr lang="en-GB" sz="850" dirty="0" err="1">
                <a:cs typeface="Arial" panose="020B0604020202020204" pitchFamily="34" charset="0"/>
              </a:rPr>
              <a:t>Amdaris</a:t>
            </a:r>
            <a:r>
              <a:rPr lang="en-GB" sz="850" dirty="0">
                <a:cs typeface="Arial" panose="020B0604020202020204" pitchFamily="34" charset="0"/>
              </a:rPr>
              <a:t> has prepared this document in good faith based on the information made available by the recipient to </a:t>
            </a:r>
            <a:r>
              <a:rPr lang="en-GB" sz="850" dirty="0" err="1">
                <a:cs typeface="Arial" panose="020B0604020202020204" pitchFamily="34" charset="0"/>
              </a:rPr>
              <a:t>Amdaris</a:t>
            </a:r>
            <a:r>
              <a:rPr lang="en-GB" sz="850" dirty="0">
                <a:cs typeface="Arial" panose="020B0604020202020204" pitchFamily="34" charset="0"/>
              </a:rPr>
              <a:t>. </a:t>
            </a:r>
            <a:r>
              <a:rPr lang="en-GB" sz="850" dirty="0" err="1">
                <a:cs typeface="Arial" panose="020B0604020202020204" pitchFamily="34" charset="0"/>
              </a:rPr>
              <a:t>Amdaris</a:t>
            </a:r>
            <a:r>
              <a:rPr lang="en-GB" sz="850" dirty="0">
                <a:cs typeface="Arial" panose="020B0604020202020204" pitchFamily="34" charset="0"/>
              </a:rPr>
              <a:t> reserves the right to make amendments and to correct any errors that are identified. This document is provided to the recipient subject to contract. Nothing in this document or in any related correspondence, discussions or other  materials shall be construed as the basis of any contract or a representation which may be relied upon by the recipient unless agreed by </a:t>
            </a:r>
            <a:r>
              <a:rPr lang="en-GB" sz="850" dirty="0" err="1">
                <a:cs typeface="Arial" panose="020B0604020202020204" pitchFamily="34" charset="0"/>
              </a:rPr>
              <a:t>Amdaris</a:t>
            </a:r>
            <a:r>
              <a:rPr lang="en-GB" sz="850" dirty="0">
                <a:cs typeface="Arial" panose="020B0604020202020204" pitchFamily="34" charset="0"/>
              </a:rPr>
              <a:t> in the context of a legally  binding agreement. No warranty, assurance or undertaking (express or implied) is or will be made, and no responsibility or liability is or will be accepted by </a:t>
            </a:r>
            <a:r>
              <a:rPr lang="en-GB" sz="850" dirty="0" err="1">
                <a:cs typeface="Arial" panose="020B0604020202020204" pitchFamily="34" charset="0"/>
              </a:rPr>
              <a:t>Amdaris</a:t>
            </a:r>
            <a:r>
              <a:rPr lang="en-GB" sz="850" dirty="0">
                <a:cs typeface="Arial" panose="020B0604020202020204" pitchFamily="34" charset="0"/>
              </a:rPr>
              <a:t> or any persons employed or engaged by </a:t>
            </a:r>
            <a:r>
              <a:rPr lang="en-GB" sz="850" dirty="0" err="1">
                <a:cs typeface="Arial" panose="020B0604020202020204" pitchFamily="34" charset="0"/>
              </a:rPr>
              <a:t>Amdaris</a:t>
            </a:r>
            <a:r>
              <a:rPr lang="en-GB" sz="850" dirty="0">
                <a:cs typeface="Arial" panose="020B0604020202020204" pitchFamily="34" charset="0"/>
              </a:rPr>
              <a:t> in relation to the adequacy, accuracy, completeness or reasonableness of the contents of this document, or of any other information (whether written or oral), notice or document supplied or otherwise made available to the receipt and, to the maximum extent permitted by applicable law, all and any such responsibility and liability is expressly disclaimed.</a:t>
            </a:r>
          </a:p>
          <a:p>
            <a:pPr>
              <a:lnSpc>
                <a:spcPct val="110000"/>
              </a:lnSpc>
            </a:pPr>
            <a:r>
              <a:rPr lang="en-GB" sz="850" dirty="0">
                <a:cs typeface="Arial" panose="020B0604020202020204" pitchFamily="34" charset="0"/>
              </a:rPr>
              <a:t>The following notice applies to this document and should be reproduced by the recipient on any copies which have been made in accordance with this notice.</a:t>
            </a:r>
          </a:p>
        </p:txBody>
      </p:sp>
    </p:spTree>
    <p:extLst>
      <p:ext uri="{BB962C8B-B14F-4D97-AF65-F5344CB8AC3E}">
        <p14:creationId xmlns:p14="http://schemas.microsoft.com/office/powerpoint/2010/main" val="2557238161"/>
      </p:ext>
    </p:extLst>
  </p:cSld>
  <p:clrMapOvr>
    <a:masterClrMapping/>
  </p:clrMapOvr>
</p:sld>
</file>

<file path=ppt/theme/theme1.xml><?xml version="1.0" encoding="utf-8"?>
<a:theme xmlns:a="http://schemas.openxmlformats.org/drawingml/2006/main" name="White Slides">
  <a:themeElements>
    <a:clrScheme name="Amdaris Theme 1">
      <a:dk1>
        <a:srgbClr val="000000"/>
      </a:dk1>
      <a:lt1>
        <a:srgbClr val="FFFFFF"/>
      </a:lt1>
      <a:dk2>
        <a:srgbClr val="4C4C4C"/>
      </a:dk2>
      <a:lt2>
        <a:srgbClr val="003366"/>
      </a:lt2>
      <a:accent1>
        <a:srgbClr val="0D5DB8"/>
      </a:accent1>
      <a:accent2>
        <a:srgbClr val="993366"/>
      </a:accent2>
      <a:accent3>
        <a:srgbClr val="663366"/>
      </a:accent3>
      <a:accent4>
        <a:srgbClr val="FF6666"/>
      </a:accent4>
      <a:accent5>
        <a:srgbClr val="FFCC66"/>
      </a:accent5>
      <a:accent6>
        <a:srgbClr val="99FFCC"/>
      </a:accent6>
      <a:hlink>
        <a:srgbClr val="0D5DB8"/>
      </a:hlink>
      <a:folHlink>
        <a:srgbClr val="FF6666"/>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Feb 2021" id="{6A398B49-8E08-584B-94E9-80485F3F16BC}" vid="{F149A88B-5ED8-6F41-8FD5-FBF104E7EB03}"/>
    </a:ext>
  </a:extLst>
</a:theme>
</file>

<file path=ppt/theme/theme2.xml><?xml version="1.0" encoding="utf-8"?>
<a:theme xmlns:a="http://schemas.openxmlformats.org/drawingml/2006/main" name="Colour Slides">
  <a:themeElements>
    <a:clrScheme name="Amdaris Theme 1">
      <a:dk1>
        <a:srgbClr val="000000"/>
      </a:dk1>
      <a:lt1>
        <a:srgbClr val="FFFFFF"/>
      </a:lt1>
      <a:dk2>
        <a:srgbClr val="4C4C4C"/>
      </a:dk2>
      <a:lt2>
        <a:srgbClr val="003366"/>
      </a:lt2>
      <a:accent1>
        <a:srgbClr val="0D5DB8"/>
      </a:accent1>
      <a:accent2>
        <a:srgbClr val="993366"/>
      </a:accent2>
      <a:accent3>
        <a:srgbClr val="663366"/>
      </a:accent3>
      <a:accent4>
        <a:srgbClr val="FF6666"/>
      </a:accent4>
      <a:accent5>
        <a:srgbClr val="FFCC66"/>
      </a:accent5>
      <a:accent6>
        <a:srgbClr val="99FFCC"/>
      </a:accent6>
      <a:hlink>
        <a:srgbClr val="0D5DB8"/>
      </a:hlink>
      <a:folHlink>
        <a:srgbClr val="FF6666"/>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Feb 2021" id="{6A398B49-8E08-584B-94E9-80485F3F16BC}" vid="{44F67C91-41FD-E541-A81A-95A0960835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32134fb-f5a0-4ded-9879-b62317c7c28f">
      <UserInfo>
        <DisplayName>Anca Groszmuk</DisplayName>
        <AccountId>5409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11" ma:contentTypeDescription="Create a new document." ma:contentTypeScope="" ma:versionID="a6a7422171e56efacaa0ff5cd494665c">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93418f181c010373c98e17b63702bc72"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EF0069-5052-456A-BF91-32D12549F688}">
  <ds:schemaRefs>
    <ds:schemaRef ds:uri="http://purl.org/dc/dcmitype/"/>
    <ds:schemaRef ds:uri="532134fb-f5a0-4ded-9879-b62317c7c28f"/>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terms/"/>
    <ds:schemaRef ds:uri="http://schemas.microsoft.com/office/infopath/2007/PartnerControls"/>
    <ds:schemaRef ds:uri="698dcc0c-7182-4508-a45a-af97654ddb39"/>
  </ds:schemaRefs>
</ds:datastoreItem>
</file>

<file path=customXml/itemProps2.xml><?xml version="1.0" encoding="utf-8"?>
<ds:datastoreItem xmlns:ds="http://schemas.openxmlformats.org/officeDocument/2006/customXml" ds:itemID="{51F6FA68-4601-46D6-8A0F-82E04AA3CCAB}">
  <ds:schemaRefs>
    <ds:schemaRef ds:uri="http://schemas.microsoft.com/sharepoint/v3/contenttype/forms"/>
  </ds:schemaRefs>
</ds:datastoreItem>
</file>

<file path=customXml/itemProps3.xml><?xml version="1.0" encoding="utf-8"?>
<ds:datastoreItem xmlns:ds="http://schemas.openxmlformats.org/officeDocument/2006/customXml" ds:itemID="{B858839C-646E-4FAE-A9B5-CCE6983BF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Master Template Feb 2021 </Template>
  <TotalTime>382</TotalTime>
  <Words>383</Words>
  <Application>Microsoft Office PowerPoint</Application>
  <PresentationFormat>On-screen Show (16:10)</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League Gothic</vt:lpstr>
      <vt:lpstr>Franklin Gothic Medium</vt:lpstr>
      <vt:lpstr>Franklin Gothic Book</vt:lpstr>
      <vt:lpstr>Arial</vt:lpstr>
      <vt:lpstr>White Slides</vt:lpstr>
      <vt:lpstr>Colour Slides</vt:lpstr>
      <vt:lpstr>RentAll web app for leaseS management </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Ralu</dc:creator>
  <cp:keywords/>
  <dc:description/>
  <cp:lastModifiedBy>Ralu</cp:lastModifiedBy>
  <cp:revision>26</cp:revision>
  <dcterms:created xsi:type="dcterms:W3CDTF">2021-06-21T07:41:28Z</dcterms:created>
  <dcterms:modified xsi:type="dcterms:W3CDTF">2021-06-22T07:14:27Z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