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7" r:id="rId3"/>
    <p:sldId id="278" r:id="rId4"/>
    <p:sldId id="280" r:id="rId5"/>
    <p:sldId id="290" r:id="rId6"/>
    <p:sldId id="291" r:id="rId7"/>
    <p:sldId id="292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23" d="100"/>
          <a:sy n="123" d="100"/>
        </p:scale>
        <p:origin x="114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Threads, Synchronization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Curs 5</a:t>
            </a:r>
          </a:p>
        </p:txBody>
      </p:sp>
    </p:spTree>
    <p:extLst>
      <p:ext uri="{BB962C8B-B14F-4D97-AF65-F5344CB8AC3E}">
        <p14:creationId xmlns:p14="http://schemas.microsoft.com/office/powerpoint/2010/main" val="39931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547" y="133542"/>
            <a:ext cx="10735397" cy="749686"/>
          </a:xfrm>
        </p:spPr>
        <p:txBody>
          <a:bodyPr>
            <a:normAutofit/>
          </a:bodyPr>
          <a:lstStyle/>
          <a:p>
            <a:r>
              <a:rPr lang="en-US" dirty="0" smtClean="0"/>
              <a:t>Semaphore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547" y="1226127"/>
            <a:ext cx="10735397" cy="5101167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count</a:t>
            </a:r>
          </a:p>
          <a:p>
            <a:pPr lvl="1"/>
            <a:r>
              <a:rPr lang="en-US" dirty="0" smtClean="0"/>
              <a:t>wait </a:t>
            </a:r>
            <a:r>
              <a:rPr lang="en-US" dirty="0"/>
              <a:t>(</a:t>
            </a:r>
            <a:r>
              <a:rPr lang="en-US" dirty="0" smtClean="0"/>
              <a:t>down/P)</a:t>
            </a:r>
          </a:p>
          <a:p>
            <a:pPr lvl="1"/>
            <a:r>
              <a:rPr lang="en-US" dirty="0" smtClean="0"/>
              <a:t>signal </a:t>
            </a:r>
            <a:r>
              <a:rPr lang="en-US" dirty="0"/>
              <a:t>(up/V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WIN32 API:</a:t>
            </a:r>
            <a:endParaRPr lang="en-US" dirty="0"/>
          </a:p>
          <a:p>
            <a:r>
              <a:rPr lang="en-US" dirty="0" err="1" smtClean="0"/>
              <a:t>CreateSemaphore</a:t>
            </a:r>
            <a:endParaRPr lang="en-US" dirty="0" smtClean="0"/>
          </a:p>
          <a:p>
            <a:r>
              <a:rPr lang="en-US" dirty="0" err="1" smtClean="0"/>
              <a:t>WaitForSingleObject</a:t>
            </a:r>
            <a:endParaRPr lang="en-US" dirty="0" smtClean="0"/>
          </a:p>
          <a:p>
            <a:r>
              <a:rPr lang="en-US" dirty="0" err="1" smtClean="0"/>
              <a:t>ReleaseSemaphore</a:t>
            </a:r>
            <a:endParaRPr lang="en-US" dirty="0" smtClean="0"/>
          </a:p>
          <a:p>
            <a:r>
              <a:rPr lang="en-US" dirty="0" err="1" smtClean="0"/>
              <a:t>CloseHandle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7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547" y="133542"/>
            <a:ext cx="10735397" cy="749686"/>
          </a:xfrm>
        </p:spPr>
        <p:txBody>
          <a:bodyPr>
            <a:normAutofit/>
          </a:bodyPr>
          <a:lstStyle/>
          <a:p>
            <a:r>
              <a:rPr lang="en-US" dirty="0" err="1"/>
              <a:t>Utilizări</a:t>
            </a:r>
            <a:r>
              <a:rPr lang="en-US" dirty="0"/>
              <a:t> Semaphore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547" y="1226127"/>
            <a:ext cx="10735397" cy="5101167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Initial count=N -&gt; </a:t>
            </a:r>
            <a:r>
              <a:rPr lang="en-US" dirty="0" err="1" smtClean="0"/>
              <a:t>Limitează</a:t>
            </a:r>
            <a:r>
              <a:rPr lang="en-US" dirty="0" smtClean="0"/>
              <a:t> </a:t>
            </a:r>
            <a:r>
              <a:rPr lang="en-US" dirty="0" err="1"/>
              <a:t>numărul</a:t>
            </a:r>
            <a:r>
              <a:rPr lang="en-US" dirty="0"/>
              <a:t> de </a:t>
            </a:r>
            <a:r>
              <a:rPr lang="en-US" dirty="0" err="1"/>
              <a:t>threaduri</a:t>
            </a:r>
            <a:r>
              <a:rPr lang="en-US" dirty="0"/>
              <a:t> care </a:t>
            </a:r>
            <a:r>
              <a:rPr lang="en-US" dirty="0" err="1"/>
              <a:t>accesează</a:t>
            </a:r>
            <a:r>
              <a:rPr lang="en-US" dirty="0"/>
              <a:t> o </a:t>
            </a:r>
            <a:r>
              <a:rPr lang="en-US" dirty="0" err="1" smtClean="0"/>
              <a:t>resursă</a:t>
            </a:r>
            <a:endParaRPr lang="en-US" dirty="0" smtClean="0"/>
          </a:p>
          <a:p>
            <a:pPr lvl="1"/>
            <a:r>
              <a:rPr lang="en-US" dirty="0" smtClean="0"/>
              <a:t>Initial </a:t>
            </a:r>
            <a:r>
              <a:rPr lang="en-US" dirty="0"/>
              <a:t>count=0 -&gt; </a:t>
            </a:r>
            <a:r>
              <a:rPr lang="en-US" dirty="0" err="1"/>
              <a:t>Notifică</a:t>
            </a:r>
            <a:r>
              <a:rPr lang="en-US" dirty="0"/>
              <a:t> </a:t>
            </a:r>
            <a:r>
              <a:rPr lang="en-US" dirty="0" err="1"/>
              <a:t>apariția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resurse</a:t>
            </a:r>
            <a:r>
              <a:rPr lang="en-US" dirty="0"/>
              <a:t> </a:t>
            </a:r>
            <a:r>
              <a:rPr lang="en-US" dirty="0" err="1" smtClean="0"/>
              <a:t>noi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/>
              <a:t>Binar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 smtClean="0"/>
              <a:t>Event</a:t>
            </a:r>
          </a:p>
          <a:p>
            <a:pPr lvl="1"/>
            <a:r>
              <a:rPr lang="en-US" dirty="0" err="1" smtClean="0"/>
              <a:t>Inițial</a:t>
            </a:r>
            <a:r>
              <a:rPr lang="en-US" dirty="0" smtClean="0"/>
              <a:t>=0 </a:t>
            </a:r>
            <a:r>
              <a:rPr lang="en-US" dirty="0"/>
              <a:t>-&gt; </a:t>
            </a:r>
            <a:r>
              <a:rPr lang="en-US" dirty="0" err="1"/>
              <a:t>Notifică</a:t>
            </a:r>
            <a:r>
              <a:rPr lang="en-US" dirty="0"/>
              <a:t> </a:t>
            </a:r>
            <a:r>
              <a:rPr lang="en-US" dirty="0" err="1"/>
              <a:t>disponibilitatea</a:t>
            </a:r>
            <a:r>
              <a:rPr lang="en-US" dirty="0"/>
              <a:t> </a:t>
            </a:r>
            <a:r>
              <a:rPr lang="en-US" dirty="0" err="1" smtClean="0"/>
              <a:t>resursei</a:t>
            </a:r>
            <a:endParaRPr lang="en-US" dirty="0" smtClean="0"/>
          </a:p>
          <a:p>
            <a:pPr lvl="1"/>
            <a:r>
              <a:rPr lang="en-US" dirty="0" err="1" smtClean="0"/>
              <a:t>Inițial</a:t>
            </a:r>
            <a:r>
              <a:rPr lang="en-US" dirty="0" smtClean="0"/>
              <a:t>=1 </a:t>
            </a:r>
            <a:r>
              <a:rPr lang="en-US" dirty="0"/>
              <a:t>-&gt; </a:t>
            </a:r>
            <a:r>
              <a:rPr lang="en-US" dirty="0" err="1"/>
              <a:t>Acces</a:t>
            </a:r>
            <a:r>
              <a:rPr lang="en-US" dirty="0"/>
              <a:t> </a:t>
            </a:r>
            <a:r>
              <a:rPr lang="en-US" dirty="0" err="1"/>
              <a:t>exclusiv</a:t>
            </a:r>
            <a:r>
              <a:rPr lang="en-US" dirty="0"/>
              <a:t> la </a:t>
            </a:r>
            <a:r>
              <a:rPr lang="en-US" dirty="0" err="1" smtClean="0"/>
              <a:t>resursă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00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547" y="133542"/>
            <a:ext cx="10735397" cy="749686"/>
          </a:xfrm>
        </p:spPr>
        <p:txBody>
          <a:bodyPr>
            <a:normAutofit/>
          </a:bodyPr>
          <a:lstStyle/>
          <a:p>
            <a:r>
              <a:rPr lang="en-US" dirty="0" smtClean="0"/>
              <a:t>Semaphore - Initial </a:t>
            </a:r>
            <a:r>
              <a:rPr lang="en-US" dirty="0"/>
              <a:t>count=N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547" y="1226127"/>
            <a:ext cx="10735397" cy="510116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pool </a:t>
            </a:r>
            <a:r>
              <a:rPr lang="en-US" dirty="0"/>
              <a:t>cu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limitat</a:t>
            </a:r>
            <a:r>
              <a:rPr lang="en-US" dirty="0"/>
              <a:t> de </a:t>
            </a:r>
            <a:r>
              <a:rPr lang="en-US" dirty="0" err="1" smtClean="0"/>
              <a:t>resurse</a:t>
            </a:r>
            <a:endParaRPr lang="en-US" dirty="0" smtClean="0"/>
          </a:p>
          <a:p>
            <a:endParaRPr lang="en-US" sz="14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do_work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sleep(rand)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# reserve a resource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sem.wait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fetch the resource (needs critical section)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get_from_pool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use it for a while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use(res)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release the resource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put_back_in_pool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(res)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let somebody else use it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sem.signal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4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547" y="133542"/>
            <a:ext cx="10735397" cy="749686"/>
          </a:xfrm>
        </p:spPr>
        <p:txBody>
          <a:bodyPr>
            <a:normAutofit/>
          </a:bodyPr>
          <a:lstStyle/>
          <a:p>
            <a:r>
              <a:rPr lang="en-US" dirty="0" smtClean="0"/>
              <a:t>Semaphore - Initial count=0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547" y="1226127"/>
            <a:ext cx="10735397" cy="5101167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Producător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Consumator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producer():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produce(resource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put_in_queue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(res)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sem.signal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consumer():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sem.wait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get_from_queue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use(res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4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547" y="133542"/>
            <a:ext cx="10735397" cy="749686"/>
          </a:xfrm>
        </p:spPr>
        <p:txBody>
          <a:bodyPr>
            <a:normAutofit/>
          </a:bodyPr>
          <a:lstStyle/>
          <a:p>
            <a:r>
              <a:rPr lang="en-US" dirty="0" smtClean="0"/>
              <a:t>Semaphore - </a:t>
            </a:r>
            <a:r>
              <a:rPr lang="en-US" dirty="0" err="1" smtClean="0"/>
              <a:t>Binar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547" y="1226127"/>
            <a:ext cx="10735397" cy="5101167"/>
          </a:xfrm>
        </p:spPr>
        <p:txBody>
          <a:bodyPr>
            <a:normAutofit/>
          </a:bodyPr>
          <a:lstStyle/>
          <a:p>
            <a:r>
              <a:rPr lang="en-US" sz="1400" dirty="0" smtClean="0"/>
              <a:t>Initial count = 1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use_resource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sem.wait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 critical section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sem.post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/>
              <a:t>Initial count = </a:t>
            </a:r>
            <a:r>
              <a:rPr lang="en-US" sz="1400" dirty="0" smtClean="0"/>
              <a:t>0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wait_for_resource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sem.wait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ignal_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resource_available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sem.post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1200" dirty="0" smtClean="0"/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24392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547" y="133542"/>
            <a:ext cx="10735397" cy="749686"/>
          </a:xfrm>
        </p:spPr>
        <p:txBody>
          <a:bodyPr>
            <a:normAutofit/>
          </a:bodyPr>
          <a:lstStyle/>
          <a:p>
            <a:r>
              <a:rPr lang="en-US" dirty="0" smtClean="0"/>
              <a:t>PRACTIC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547" y="1226127"/>
            <a:ext cx="10735397" cy="5101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Problemă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sz="1400" dirty="0" smtClean="0"/>
          </a:p>
          <a:p>
            <a:pPr lvl="1"/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 smtClean="0"/>
              <a:t>threaduri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primul</a:t>
            </a:r>
            <a:r>
              <a:rPr lang="en-US" dirty="0" smtClean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tipărească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smtClean="0"/>
              <a:t>pare</a:t>
            </a:r>
          </a:p>
          <a:p>
            <a:pPr lvl="2"/>
            <a:r>
              <a:rPr lang="en-US" dirty="0" smtClean="0"/>
              <a:t>al </a:t>
            </a:r>
            <a:r>
              <a:rPr lang="en-US" dirty="0" err="1"/>
              <a:t>doilea</a:t>
            </a:r>
            <a:r>
              <a:rPr lang="en-US" dirty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să</a:t>
            </a:r>
            <a:r>
              <a:rPr lang="en-US" dirty="0" smtClean="0"/>
              <a:t> </a:t>
            </a:r>
            <a:r>
              <a:rPr lang="en-US" dirty="0" err="1" smtClean="0"/>
              <a:t>tipărească</a:t>
            </a:r>
            <a:r>
              <a:rPr lang="en-US" dirty="0" smtClean="0"/>
              <a:t> </a:t>
            </a:r>
            <a:r>
              <a:rPr lang="en-US" dirty="0" err="1" smtClean="0"/>
              <a:t>doar</a:t>
            </a:r>
            <a:r>
              <a:rPr lang="en-US" dirty="0" smtClean="0"/>
              <a:t>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 smtClean="0"/>
              <a:t>impare</a:t>
            </a:r>
            <a:endParaRPr lang="en-US" dirty="0" smtClean="0"/>
          </a:p>
          <a:p>
            <a:pPr lvl="1"/>
            <a:r>
              <a:rPr lang="en-US" dirty="0" err="1" smtClean="0"/>
              <a:t>Threadurile</a:t>
            </a:r>
            <a:r>
              <a:rPr lang="en-US" dirty="0" smtClean="0"/>
              <a:t>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să</a:t>
            </a:r>
            <a:r>
              <a:rPr lang="en-US" dirty="0" smtClean="0"/>
              <a:t> </a:t>
            </a:r>
            <a:r>
              <a:rPr lang="en-US" dirty="0" err="1" smtClean="0"/>
              <a:t>colaboreze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tipări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/>
              <a:t>ordine</a:t>
            </a:r>
            <a:r>
              <a:rPr lang="en-US" dirty="0"/>
              <a:t> </a:t>
            </a:r>
            <a:r>
              <a:rPr lang="en-US" dirty="0" err="1"/>
              <a:t>numerele</a:t>
            </a:r>
            <a:r>
              <a:rPr lang="en-US" dirty="0"/>
              <a:t> de la 1 la 100.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1200" dirty="0" smtClean="0"/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011525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547" y="133542"/>
            <a:ext cx="10735397" cy="749686"/>
          </a:xfrm>
        </p:spPr>
        <p:txBody>
          <a:bodyPr>
            <a:normAutofit/>
          </a:bodyPr>
          <a:lstStyle/>
          <a:p>
            <a:r>
              <a:rPr lang="en-US" dirty="0"/>
              <a:t>Condition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547" y="1226127"/>
            <a:ext cx="10735397" cy="5101167"/>
          </a:xfrm>
        </p:spPr>
        <p:txBody>
          <a:bodyPr>
            <a:normAutofit/>
          </a:bodyPr>
          <a:lstStyle/>
          <a:p>
            <a:r>
              <a:rPr lang="en-US" dirty="0" err="1" smtClean="0"/>
              <a:t>Așteaptă</a:t>
            </a:r>
            <a:r>
              <a:rPr lang="en-US" dirty="0" smtClean="0"/>
              <a:t>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îndeplinească</a:t>
            </a:r>
            <a:r>
              <a:rPr lang="en-US" dirty="0"/>
              <a:t> o </a:t>
            </a:r>
            <a:r>
              <a:rPr lang="en-US" dirty="0" err="1" smtClean="0"/>
              <a:t>precondiție</a:t>
            </a:r>
            <a:endParaRPr lang="en-US" dirty="0" smtClean="0"/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lock()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(!condition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nlock_and_wait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lock is taken upon return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use()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unlock()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/>
              <a:t>Win32  API:</a:t>
            </a:r>
          </a:p>
          <a:p>
            <a:r>
              <a:rPr lang="en-US" dirty="0" err="1" smtClean="0"/>
              <a:t>InitializeConditionVariable</a:t>
            </a:r>
            <a:endParaRPr lang="en-US" dirty="0" smtClean="0"/>
          </a:p>
          <a:p>
            <a:r>
              <a:rPr lang="en-US" dirty="0" err="1" smtClean="0"/>
              <a:t>SleepConditionVariableCS</a:t>
            </a:r>
            <a:endParaRPr lang="en-US" dirty="0" smtClean="0"/>
          </a:p>
          <a:p>
            <a:r>
              <a:rPr lang="en-US" dirty="0" err="1" smtClean="0"/>
              <a:t>WakeAllConditionVariable</a:t>
            </a:r>
            <a:endParaRPr lang="en-US" dirty="0" smtClean="0"/>
          </a:p>
          <a:p>
            <a:r>
              <a:rPr lang="en-US" dirty="0" err="1" smtClean="0"/>
              <a:t>WakeConditionVariable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1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547" y="133542"/>
            <a:ext cx="10735397" cy="749686"/>
          </a:xfrm>
        </p:spPr>
        <p:txBody>
          <a:bodyPr>
            <a:normAutofit/>
          </a:bodyPr>
          <a:lstStyle/>
          <a:p>
            <a:r>
              <a:rPr lang="en-US" dirty="0" smtClean="0"/>
              <a:t>PRACTIC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547" y="1226127"/>
            <a:ext cx="10735397" cy="5101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Problemă</a:t>
            </a:r>
            <a:r>
              <a:rPr lang="en-US" dirty="0" smtClean="0"/>
              <a:t>(</a:t>
            </a:r>
            <a:r>
              <a:rPr lang="en-US" dirty="0" err="1" smtClean="0"/>
              <a:t>Producător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err="1"/>
              <a:t>Consumator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Să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dirty="0" err="1"/>
              <a:t>afișeze</a:t>
            </a:r>
            <a:r>
              <a:rPr lang="en-US" dirty="0"/>
              <a:t> md5-ul 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fișierelor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-un director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4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Override1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1759</TotalTime>
  <Words>147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Courier New</vt:lpstr>
      <vt:lpstr>Wingdings 3</vt:lpstr>
      <vt:lpstr>Slice</vt:lpstr>
      <vt:lpstr>Threads, Synchronization</vt:lpstr>
      <vt:lpstr>Semaphore</vt:lpstr>
      <vt:lpstr>Utilizări Semaphore</vt:lpstr>
      <vt:lpstr>Semaphore - Initial count=N</vt:lpstr>
      <vt:lpstr>Semaphore - Initial count=0</vt:lpstr>
      <vt:lpstr>Semaphore - Binar</vt:lpstr>
      <vt:lpstr>PRACTIC</vt:lpstr>
      <vt:lpstr>Condition Variable</vt:lpstr>
      <vt:lpstr>PRACTIC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Cursul IV - Threads</dc:title>
  <dc:creator>Mihai Silviu MURGAN</dc:creator>
  <cp:lastModifiedBy>Mihai STAN</cp:lastModifiedBy>
  <cp:revision>45</cp:revision>
  <dcterms:created xsi:type="dcterms:W3CDTF">2015-11-02T21:34:01Z</dcterms:created>
  <dcterms:modified xsi:type="dcterms:W3CDTF">2017-07-20T07:23:27Z</dcterms:modified>
</cp:coreProperties>
</file>