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aa365147(v=vs.85).aspx)" TargetMode="External"/><Relationship Id="rId3" Type="http://schemas.openxmlformats.org/officeDocument/2006/relationships/hyperlink" Target="https://msdn.microsoft.com/en-us/library/windows/desktop/aa365435(v=vs.85).aspx)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aa365150(v=vs.85).aspx)" TargetMode="External"/><Relationship Id="rId3" Type="http://schemas.openxmlformats.org/officeDocument/2006/relationships/hyperlink" Target="https://msdn.microsoft.com/en-us/library/windows/desktop/aa365146(v=vs.85).aspx)" TargetMode="External"/><Relationship Id="rId4" Type="http://schemas.openxmlformats.org/officeDocument/2006/relationships/hyperlink" Target="https://msdn.microsoft.com/en-us/library/windows/desktop/aa363858(v=vs.85).aspx)" TargetMode="External"/><Relationship Id="rId5" Type="http://schemas.openxmlformats.org/officeDocument/2006/relationships/hyperlink" Target="https://msdn.microsoft.com/en-us/library/windows/desktop/aa365144(v=vs.85).aspx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Exercitiu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 exercitiul de mai sus folosind Shared Memory</a:t>
            </a:r>
          </a:p>
          <a:p>
            <a:pPr/>
            <a:r>
              <a:t>Numele variabilei de mediu va fi “SharedMemoryPageName”. Ce altceva mai trebuie comunicat catre P2?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Mailslots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Sunt un mecanism de comunicare one-way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Un </a:t>
            </a:r>
            <a:r>
              <a:rPr i="1"/>
              <a:t>mailslot</a:t>
            </a:r>
            <a:r>
              <a:t> este un pseudo-fisier aflat in memorie, pentru accesarea caruia folosim functiile standard de operatii pe fisiere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Un mesaj nu poate avea mai mult de 424 de octeti atunci cand este trimis intre calculatoare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Spre deosebire de fisierele aflate pe disk, atunci cand toate hadle-ele catre un mailslot sunt inchise, sistemulde operare va sterge maislot-ul si datele pe care acesta le contine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Mailslots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3100"/>
              </a:spcBef>
              <a:defRPr sz="2664"/>
            </a:pPr>
            <a:r>
              <a:t>Un </a:t>
            </a:r>
            <a:r>
              <a:rPr i="1"/>
              <a:t>mailslot server</a:t>
            </a:r>
            <a:r>
              <a:t> este un proces care creaza si detine un mailslot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Numai un mailslot server sau alt proces care obtine hadle-ul primit in urma creari poate citi mesaje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Un </a:t>
            </a:r>
            <a:r>
              <a:rPr i="1"/>
              <a:t>mailslot client </a:t>
            </a:r>
            <a:r>
              <a:t>este un proces care scrie un mesaj intr-un mailslot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Orice proces care cunoaste numele unui mailslot poate scrie un mesaj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Acest mecanism poate fi folosit la broadcast de mesaje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Daca mai multe procese creaza un mailslot folosind acelasi nume, fiecare mesaj adresat acelui mailslot va fi accesibil tuturor</a:t>
            </a:r>
          </a:p>
          <a:p>
            <a:pPr marL="328929" indent="-328929" defTabSz="432308">
              <a:spcBef>
                <a:spcPts val="3100"/>
              </a:spcBef>
              <a:defRPr sz="2664"/>
            </a:pPr>
            <a:r>
              <a:t>Numele este de forma “\\.\mailslot\[path\]name"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CreateMailslot</a:t>
            </a:r>
            <a:r>
              <a:t> - Creaza un mailslot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https://msdn.microsoft.com/en-us/library/windows/desktop/aa365147(v=vs.85).aspx)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GetMailslotInfo</a:t>
            </a:r>
            <a:r>
              <a:t> - Obtine informatii despre un mailslot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https://msdn.microsoft.com/en-us/library/windows/desktop/aa365435(v=vs.85).aspx)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Procesul P1 creaza N (dat ca parametru in linia de comanda) instante ale procesului P2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Printr-un mailslot, procesul P1 le va comunica tuturor instantelor de P2 cate secunde sa genereze numere random pe care sa le scrie intr-un fisier pid.txt, unde pid este pid-ul procesului care genereaza numerele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Dupa ce termina de generat numerele, fiecare proces P2 va deschide fisierul pid.txt si va face suma tuturor numerelor generate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Dupa aflarea sumei, fiecare proces P2 va scrie pe un pipe (sau intr-un shared memory, la alegere) rezultatul sumei, dupa care va termina executia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De pe pipe (sau din shared memory) procesul P1 va citi toate numerele primite si va face suma lor, dupa care o va afisa si va incheia executia.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Mutex global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Procesele pot comunica intre ele folosind obiecte globale de tip mutex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Pentru ca un astfel de obiect sa fie accesibil din alt proces, la creare vom specifica si un nume de tipul “Global\\MutexName” (vezi MSDN: CreateMutex)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Cum putem face ca un proces sa poata avea o singura instanta? (Modificati unul din programele de la exercitiile anterioare, astfel incat acesta sa aiba o singura instanta care ruleaza la un moment dat)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Semafor global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fel ca si obiectele de tip mutex, semafoarele pot fi globale, astfel incat sa poata fi accesate din alte procese (vezi MSDN: CreateSemaphore)</a:t>
            </a:r>
          </a:p>
          <a:p>
            <a:pPr/>
            <a:r>
              <a:t>Modificati unul din programele de la exercitiile anterioare, astfel incat acesta sa aiba in memorie maxim 3 instante.</a:t>
            </a:r>
          </a:p>
          <a:p>
            <a:pPr/>
            <a:r>
              <a:t>Studiati daca evenimentele pot fi globale la fel ca semafoarele si obiectele de tip mutex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Named pipes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Folosite la comunicare intre un server si unul sau mai multi clienti</a:t>
            </a:r>
          </a:p>
          <a:p>
            <a:pPr/>
            <a:r>
              <a:t>Pot fi one-way sau duplex</a:t>
            </a:r>
          </a:p>
          <a:p>
            <a:pPr/>
            <a:r>
              <a:t>Fiecare instanta imparte acelasi nume, dar instantele au buffere si handle-re diferite</a:t>
            </a:r>
          </a:p>
          <a:p>
            <a:pPr/>
            <a:r>
              <a:t>Mai multi clienti pot folosi aceeasi pipe</a:t>
            </a:r>
          </a:p>
          <a:p>
            <a:pPr/>
            <a:r>
              <a:t>Pot fi accesate de orice proces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Named pipes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Orice proces se poate comporta ori ca un server ori ca un client</a:t>
            </a:r>
          </a:p>
          <a:p>
            <a:pPr/>
            <a:r>
              <a:t>Spunem ca este server cel care creaza obiectul, iar client cel care se conecteaza la o instanta existenta</a:t>
            </a:r>
          </a:p>
          <a:p>
            <a:pPr/>
            <a:r>
              <a:t>Pot fi folosite pentru comunicare intre procese de pe acelasi calculator sau de pe calculatoare diferite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Named pipes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Fiecare instanta trebuie sa aiba un nume unic ce o diferentiaza de alte instante de named pipes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Numele este folosit de server pentru a o instantia si de clienti pentru a se conecta la ele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Numele poate contine orice caracter diferit de ‘\’ si poate avea maxim 256 de caractere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Cand ne conectam la o instanta vom folosi un nume de forma: “\\ServerName\pipe\PipeName”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Un server nu poate crea o instanta de named pipe pe alt calculator, astfel va folosi un nume de forma: “\\.\pipe\PipeName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Clienti vor trebui sa stie numele la compile time, sau il pot citi dintr-o alta sursa (registri, fisier etc)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CreateNamedPipe</a:t>
            </a:r>
            <a:r>
              <a:t> - Creeaza o instanta si intoarce un handle ce va fi folosit pentru alte operatii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https://msdn.microsoft.com/en-us/library/windows/desktop/aa365150(v=vs.85).aspx)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ConnectNamedPipe</a:t>
            </a:r>
            <a:r>
              <a:t> - Folosita de un named pipe server sa accepte conexiuni de la clienti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https://msdn.microsoft.com/en-us/library/windows/desktop/aa365146(v=vs.85).aspx)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CreateFile</a:t>
            </a:r>
            <a:r>
              <a:t> - Poate fi folosit pentru a obtine un handle la un named pipe. Handle-ul primit poate fi folosit la scriere/citire din/in named pipe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https://msdn.microsoft.com/en-us/library/windows/desktop/aa363858(v=vs.85).aspx)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CallNamedPipe</a:t>
            </a:r>
            <a:r>
              <a:t> - Se conecteaza la o instante de named pipe (sau astepta daca aceasta nu este inca disponibila), scrie sau citeste din acea instanta dupa care inchide conexiunea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https://msdn.microsoft.com/en-us/library/windows/desktop/aa365144(v=vs.85).aspx)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Exercitiu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Scrieti un proces care instantiaza un named pipe (P1)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Scrieti un proces care se conecteaza la un named pipe (P2). Numele acestuia il va primi prin variabila de mediu “PipeName”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Procesul P1 lanseaza in executie procesul P2, setandu-ui numele pipe-ului creat in variabila de mediu “PipeName”.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P1 va scrie in pipe un text sau un numar. P2 va citi din pipe textul sau numarul scris. P2 va aduna toate numerele primite prin pipe, iar textele, le va concatena.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Dupa ce termina de trimis toate mesajele, P1 va scrie textul “STOP” si se va termina.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Dupa citirea textului “STOP”, P2 va afisa suma rezultata si textul rezultat, dupa care va iesi.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Memorie partajata (Shared Memory)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t>Procesele pot folosi zone de memorie partajata pentru a comunica intre ele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Putem mapa in spatiul de adrese al procesului zone de memorie in care putem scrie sau din care putem citi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Primul proces va crea o mapare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CreateFileMapping</a:t>
            </a:r>
            <a:r>
              <a:t> cu primul parametru </a:t>
            </a:r>
            <a:r>
              <a:rPr i="1"/>
              <a:t>INVALID_HANDLE_VALUE</a:t>
            </a:r>
            <a:r>
              <a:t>) a unei zone de memorie si va obtine un view al acestei zone (un buffer)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MapViewOfFile</a:t>
            </a:r>
            <a:r>
              <a:t>) in care va putea copia date (sau va putea citi date)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Al doilea porces va deschide acea zona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OpenFileMapping</a:t>
            </a:r>
            <a:r>
              <a:t>), dupa care va obtine un view al acesteia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MapViewOfFile</a:t>
            </a:r>
            <a:r>
              <a:t>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Ca sa fie accesibile intre procese, acestea trebuie sa aiba un nume pe care sa-l cunoasca toate procesele ce folosesc acea zona, prefixat cu ‘“Global\”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