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3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5303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Exercitii IPC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Problema Fumatorilor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Un fumator are nevoie de 3 ingrediente: tutun, hartie si chibrituri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In jurul unei mese sunt 3 fumatori. Fiecare are cate un ingredient din cele 3 de mai sus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Pe langa cei 3, exista un arbitru care poate da drumul la doua din cele 3 ingrediente arbitrar (nedeterministic)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La un moment dat (doar cand masa este goala), acesta pune pe masa 2 din cele 3 ingrediente. Fumatorul care il are pe al treilea va lua cele doua ingrediente si va fuma un anumit timp.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Problama Fumatorilor - Detalii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Arbitrul este un proces</a:t>
            </a:r>
          </a:p>
          <a:p>
            <a:r>
              <a:t>Fiecare fumator este un proces</a:t>
            </a:r>
          </a:p>
          <a:p>
            <a:r>
              <a:t>Fiecare fumator fumeaza timp de 1 secunda</a:t>
            </a:r>
          </a:p>
          <a:p>
            <a:r>
              <a:t>Fiecarei resurse (tutun, hartie, chibrituri) ii este atasat un semafor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Problema barbierului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3132"/>
            </a:pPr>
            <a:r>
              <a:t>La frizerie este un singur barbier si un singur scaun de tuns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t>Sala de asteptare are N scaune pentru clienti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t>Cand termina un client, barbierul verifica in sala de asteptare daca mai sunt clienti. Daca mai sunt, mai cheama un client la tuns. Altfel, acesta doarme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t>Cand un client vine la tuns, verifica daca barbierul este liber. Daca e liber, merge la tuns. Daca barbierul e ocupat, acesta verifica daca sunt locuri in sala de asteptare. Daca sunt, ia loc si isi asteapta randul. Daca nu mai sunt locuri, acesta pleaca.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Problema barbierului - Detalii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Barbierul</a:t>
            </a:r>
            <a:r>
              <a:rPr dirty="0"/>
              <a:t> </a:t>
            </a:r>
            <a:r>
              <a:rPr dirty="0" err="1"/>
              <a:t>este</a:t>
            </a:r>
            <a:r>
              <a:rPr dirty="0"/>
              <a:t> un </a:t>
            </a:r>
            <a:r>
              <a:rPr dirty="0" err="1"/>
              <a:t>proces</a:t>
            </a:r>
            <a:endParaRPr dirty="0"/>
          </a:p>
          <a:p>
            <a:r>
              <a:rPr dirty="0" err="1"/>
              <a:t>Clientul</a:t>
            </a:r>
            <a:r>
              <a:rPr dirty="0"/>
              <a:t> </a:t>
            </a:r>
            <a:r>
              <a:rPr dirty="0" err="1"/>
              <a:t>este</a:t>
            </a:r>
            <a:r>
              <a:rPr dirty="0"/>
              <a:t> un </a:t>
            </a:r>
            <a:r>
              <a:rPr dirty="0" err="1"/>
              <a:t>proces</a:t>
            </a:r>
            <a:endParaRPr dirty="0"/>
          </a:p>
          <a:p>
            <a:r>
              <a:rPr dirty="0"/>
              <a:t>N = </a:t>
            </a:r>
            <a:r>
              <a:rPr dirty="0" smtClean="0"/>
              <a:t>5</a:t>
            </a: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tuns</a:t>
            </a:r>
            <a:r>
              <a:rPr lang="en-US" dirty="0" smtClean="0"/>
              <a:t> </a:t>
            </a:r>
            <a:r>
              <a:rPr lang="en-US" dirty="0" err="1" smtClean="0"/>
              <a:t>dureaza</a:t>
            </a:r>
            <a:r>
              <a:rPr lang="en-US" dirty="0" smtClean="0"/>
              <a:t> 1 </a:t>
            </a:r>
            <a:r>
              <a:rPr lang="en-US" dirty="0" err="1" smtClean="0"/>
              <a:t>secunda</a:t>
            </a:r>
            <a:endParaRPr dirty="0"/>
          </a:p>
          <a:p>
            <a:r>
              <a:rPr dirty="0"/>
              <a:t>Sala de </a:t>
            </a:r>
            <a:r>
              <a:rPr dirty="0" err="1"/>
              <a:t>asteptare</a:t>
            </a:r>
            <a:r>
              <a:rPr dirty="0"/>
              <a:t> </a:t>
            </a:r>
            <a:r>
              <a:rPr dirty="0" err="1"/>
              <a:t>este</a:t>
            </a:r>
            <a:r>
              <a:rPr dirty="0"/>
              <a:t> un </a:t>
            </a:r>
            <a:r>
              <a:rPr dirty="0" err="1"/>
              <a:t>semafor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266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Helvetica Light</vt:lpstr>
      <vt:lpstr>Helvetica Neue</vt:lpstr>
      <vt:lpstr>White</vt:lpstr>
      <vt:lpstr>Exercitii IPC</vt:lpstr>
      <vt:lpstr>Problema Fumatorilor</vt:lpstr>
      <vt:lpstr>Problama Fumatorilor - Detalii</vt:lpstr>
      <vt:lpstr>Problema barbierului</vt:lpstr>
      <vt:lpstr>Problema barbierului - Detalii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Exercitii IPC</dc:title>
  <cp:lastModifiedBy>user</cp:lastModifiedBy>
  <cp:revision>2</cp:revision>
  <dcterms:modified xsi:type="dcterms:W3CDTF">2016-08-08T16:41:16Z</dcterms:modified>
</cp:coreProperties>
</file>