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8A86-3586-436A-B3FA-3FD8215A21F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9BE6-9887-4B9B-B3DD-1CB491A1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FCF48A3-297D-4920-BA73-9F031282F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77C50-1820-421B-A14A-53B07EBE913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locking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8246070" cy="91623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Oprea</a:t>
            </a:r>
            <a:r>
              <a:rPr lang="en-US" dirty="0" smtClean="0"/>
              <a:t>  George-Bogdan</a:t>
            </a:r>
          </a:p>
          <a:p>
            <a:r>
              <a:rPr lang="en-US" dirty="0" err="1" smtClean="0"/>
              <a:t>Orjanu</a:t>
            </a:r>
            <a:r>
              <a:rPr lang="en-US" dirty="0" smtClean="0"/>
              <a:t> Oana-Alexandra</a:t>
            </a:r>
          </a:p>
          <a:p>
            <a:r>
              <a:rPr lang="en-US" dirty="0" err="1" smtClean="0"/>
              <a:t>Pavelescu</a:t>
            </a:r>
            <a:r>
              <a:rPr lang="en-US" dirty="0" smtClean="0"/>
              <a:t> Roxana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more!!!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044700"/>
            <a:ext cx="2137870" cy="183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3572283"/>
            <a:ext cx="2697789" cy="1517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80" y="1588107"/>
            <a:ext cx="2813766" cy="1874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4" y="1608289"/>
            <a:ext cx="3304033" cy="1858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4" y="3279676"/>
            <a:ext cx="2540509" cy="18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Spune</a:t>
            </a:r>
            <a:r>
              <a:rPr lang="ro-RO" dirty="0"/>
              <a:t> </a:t>
            </a:r>
            <a:r>
              <a:rPr lang="ro-RO" dirty="0" smtClean="0"/>
              <a:t>adio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</a:t>
            </a:r>
            <a:r>
              <a:rPr lang="ro-RO" dirty="0" smtClean="0"/>
              <a:t>heilor uitate în casă</a:t>
            </a:r>
            <a:r>
              <a:rPr lang="en-US" dirty="0" smtClean="0"/>
              <a:t> </a:t>
            </a:r>
            <a:r>
              <a:rPr lang="ro-RO" dirty="0" smtClean="0"/>
              <a:t>și așteptatului pe scara blocului!!</a:t>
            </a:r>
            <a:endParaRPr lang="en-US" dirty="0"/>
          </a:p>
          <a:p>
            <a:r>
              <a:rPr lang="ro-RO" dirty="0"/>
              <a:t>U</a:t>
            </a:r>
            <a:r>
              <a:rPr lang="ro-RO" dirty="0" smtClean="0"/>
              <a:t>itatului pe vizor, prin care nu poți să discerni cine e de fapt la ușă!!</a:t>
            </a:r>
          </a:p>
          <a:p>
            <a:r>
              <a:rPr lang="ro-RO" dirty="0" smtClean="0"/>
              <a:t>Petrecerilor surpriză!!</a:t>
            </a:r>
            <a:endParaRPr lang="en-US" dirty="0"/>
          </a:p>
          <a:p>
            <a:r>
              <a:rPr lang="ro-RO" dirty="0"/>
              <a:t>M</a:t>
            </a:r>
            <a:r>
              <a:rPr lang="ro-RO" dirty="0" smtClean="0"/>
              <a:t>inciunilor de genul </a:t>
            </a:r>
            <a:r>
              <a:rPr lang="en-US" dirty="0" smtClean="0"/>
              <a:t>“Nu pot </a:t>
            </a:r>
            <a:r>
              <a:rPr lang="en-US" dirty="0" err="1" smtClean="0"/>
              <a:t>acum</a:t>
            </a:r>
            <a:r>
              <a:rPr lang="en-US" dirty="0" smtClean="0"/>
              <a:t>, de-</a:t>
            </a:r>
            <a:r>
              <a:rPr lang="en-US" dirty="0" err="1" smtClean="0"/>
              <a:t>abia</a:t>
            </a:r>
            <a:r>
              <a:rPr lang="ro-RO" dirty="0" smtClean="0"/>
              <a:t> acum</a:t>
            </a:r>
            <a:r>
              <a:rPr lang="en-US" dirty="0" smtClean="0"/>
              <a:t> am </a:t>
            </a:r>
            <a:r>
              <a:rPr lang="en-US" dirty="0" err="1" smtClean="0"/>
              <a:t>ajuns</a:t>
            </a:r>
            <a:r>
              <a:rPr lang="en-US" dirty="0" smtClean="0"/>
              <a:t> </a:t>
            </a:r>
            <a:r>
              <a:rPr lang="en-US" dirty="0" err="1" smtClean="0"/>
              <a:t>acas</a:t>
            </a:r>
            <a:r>
              <a:rPr lang="ro-RO" dirty="0" smtClean="0"/>
              <a:t>ă</a:t>
            </a:r>
            <a:r>
              <a:rPr lang="en-US" dirty="0" smtClean="0"/>
              <a:t>”</a:t>
            </a:r>
            <a:r>
              <a:rPr lang="ro-RO" dirty="0" smtClean="0"/>
              <a:t>!!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ro-RO" dirty="0" smtClean="0"/>
              <a:t>DA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Secolului 21!!</a:t>
            </a:r>
            <a:endParaRPr lang="en-US" dirty="0"/>
          </a:p>
          <a:p>
            <a:r>
              <a:rPr lang="ro-RO" dirty="0" smtClean="0"/>
              <a:t>Dispozitivelor smart!!</a:t>
            </a:r>
            <a:endParaRPr lang="en-US" dirty="0"/>
          </a:p>
          <a:p>
            <a:r>
              <a:rPr lang="ro-RO" dirty="0" smtClean="0"/>
              <a:t>Buzunarelor ușoare, fără nenumărate chei!!</a:t>
            </a:r>
            <a:endParaRPr lang="ro-RO" dirty="0"/>
          </a:p>
          <a:p>
            <a:r>
              <a:rPr lang="ro-RO" dirty="0" smtClean="0"/>
              <a:t>Tendinței de a controla viața familei tale (nu, copilul tău nu a venit direct acasă după școală) !!</a:t>
            </a:r>
          </a:p>
          <a:p>
            <a:r>
              <a:rPr lang="ro-RO" dirty="0" smtClean="0"/>
              <a:t>Ocaziei de a-ți cunoaște personal poștașul, administratorul (fiindca da, vei știi că cineva este la ușă chiar și când NU ești acasă) 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Soluția?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161855" y="1096356"/>
            <a:ext cx="4040188" cy="479822"/>
          </a:xfrm>
        </p:spPr>
        <p:txBody>
          <a:bodyPr/>
          <a:lstStyle/>
          <a:p>
            <a:r>
              <a:rPr lang="ro-RO" dirty="0" smtClean="0"/>
              <a:t>Un raspberry pi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0" y="1502815"/>
            <a:ext cx="2822050" cy="15874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503065" y="1175609"/>
            <a:ext cx="4041775" cy="479822"/>
          </a:xfrm>
        </p:spPr>
        <p:txBody>
          <a:bodyPr/>
          <a:lstStyle/>
          <a:p>
            <a:r>
              <a:rPr lang="ro-RO" dirty="0" smtClean="0"/>
              <a:t>Un telefon mobil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576178"/>
            <a:ext cx="4041775" cy="163186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447955"/>
            <a:ext cx="2443280" cy="1629668"/>
          </a:xfrm>
          <a:prstGeom prst="rect">
            <a:avLst/>
          </a:prstGeom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-138391" y="2968133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/>
              <a:t>Un microfon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460840"/>
            <a:ext cx="2243546" cy="1682660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4048054" y="304149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/>
              <a:t>Persoană cu corzile vocale funcționale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4950" y="2113635"/>
            <a:ext cx="5802790" cy="572644"/>
          </a:xfrm>
        </p:spPr>
        <p:txBody>
          <a:bodyPr>
            <a:normAutofit fontScale="90000"/>
          </a:bodyPr>
          <a:lstStyle/>
          <a:p>
            <a:r>
              <a:rPr lang="ro-RO" dirty="0"/>
              <a:t>Întrebări, sugestii?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143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Smart locking </vt:lpstr>
      <vt:lpstr>No more!!!</vt:lpstr>
      <vt:lpstr>Spune adio!</vt:lpstr>
      <vt:lpstr>Spune DA!</vt:lpstr>
      <vt:lpstr>Soluția?</vt:lpstr>
      <vt:lpstr>Întrebări, sugestii?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oana</cp:lastModifiedBy>
  <cp:revision>138</cp:revision>
  <dcterms:created xsi:type="dcterms:W3CDTF">2013-08-21T19:17:07Z</dcterms:created>
  <dcterms:modified xsi:type="dcterms:W3CDTF">2019-01-17T22:27:27Z</dcterms:modified>
</cp:coreProperties>
</file>