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1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29"/>
  </p:normalViewPr>
  <p:slideViewPr>
    <p:cSldViewPr snapToGrid="0" snapToObjects="1">
      <p:cViewPr>
        <p:scale>
          <a:sx n="97" d="100"/>
          <a:sy n="97" d="100"/>
        </p:scale>
        <p:origin x="-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11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53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8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7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7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3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7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80F6-F18D-4343-AC95-39F9DA79E04F}" type="datetimeFigureOut">
              <a:rPr lang="en-US" smtClean="0"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7374-4AD9-6140-BAC3-4F857B3B9C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2F06-51B7-0143-9376-2ABF601A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ppleGothic" pitchFamily="2" charset="-127"/>
                <a:ea typeface="AppleGothic" pitchFamily="2" charset="-127"/>
              </a:rPr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C178-6AB3-7046-9009-82A244846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 Roxana Ruvalcaba</a:t>
            </a:r>
          </a:p>
        </p:txBody>
      </p:sp>
    </p:spTree>
    <p:extLst>
      <p:ext uri="{BB962C8B-B14F-4D97-AF65-F5344CB8AC3E}">
        <p14:creationId xmlns:p14="http://schemas.microsoft.com/office/powerpoint/2010/main" val="11431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B8BC-3E7E-E945-8B32-E6A37CA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D19F5-78B7-5B49-A7A6-EA3928667ECC}"/>
              </a:ext>
            </a:extLst>
          </p:cNvPr>
          <p:cNvGrpSpPr/>
          <p:nvPr/>
        </p:nvGrpSpPr>
        <p:grpSpPr>
          <a:xfrm>
            <a:off x="1126435" y="2057401"/>
            <a:ext cx="9501808" cy="844857"/>
            <a:chOff x="3033836" y="3327205"/>
            <a:chExt cx="3089763" cy="84485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382A75C-9508-3C4F-A171-91A86993DB3B}"/>
                </a:ext>
              </a:extLst>
            </p:cNvPr>
            <p:cNvSpPr/>
            <p:nvPr/>
          </p:nvSpPr>
          <p:spPr>
            <a:xfrm>
              <a:off x="3033836" y="3327205"/>
              <a:ext cx="3089763" cy="844857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33A06E1C-93EC-A641-98C8-B3004AF0B6D2}"/>
                </a:ext>
              </a:extLst>
            </p:cNvPr>
            <p:cNvSpPr txBox="1"/>
            <p:nvPr/>
          </p:nvSpPr>
          <p:spPr>
            <a:xfrm>
              <a:off x="3075079" y="3368448"/>
              <a:ext cx="3007277" cy="76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Blackjack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69AAC-BE3D-1446-B607-BF9E48A790AA}"/>
              </a:ext>
            </a:extLst>
          </p:cNvPr>
          <p:cNvGrpSpPr/>
          <p:nvPr/>
        </p:nvGrpSpPr>
        <p:grpSpPr>
          <a:xfrm>
            <a:off x="1961322" y="3086967"/>
            <a:ext cx="7765774" cy="844857"/>
            <a:chOff x="3033836" y="3327205"/>
            <a:chExt cx="3089763" cy="8448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281247-7FB4-CE4F-8DBF-A0864F2D5C49}"/>
                </a:ext>
              </a:extLst>
            </p:cNvPr>
            <p:cNvSpPr/>
            <p:nvPr/>
          </p:nvSpPr>
          <p:spPr>
            <a:xfrm>
              <a:off x="3033836" y="3327205"/>
              <a:ext cx="3089763" cy="844857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08FF3D38-67EE-994E-BC11-2CBCE7073F10}"/>
                </a:ext>
              </a:extLst>
            </p:cNvPr>
            <p:cNvSpPr txBox="1"/>
            <p:nvPr/>
          </p:nvSpPr>
          <p:spPr>
            <a:xfrm>
              <a:off x="3075079" y="3368448"/>
              <a:ext cx="3007277" cy="76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Player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65202A-79E0-3F43-B5C5-7E1111EA39E6}"/>
              </a:ext>
            </a:extLst>
          </p:cNvPr>
          <p:cNvGrpSpPr/>
          <p:nvPr/>
        </p:nvGrpSpPr>
        <p:grpSpPr>
          <a:xfrm>
            <a:off x="3496523" y="4109907"/>
            <a:ext cx="4627058" cy="844857"/>
            <a:chOff x="3033836" y="3327205"/>
            <a:chExt cx="3089763" cy="84485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5E9961D-2CD3-394A-9A48-31B8E0F5D676}"/>
                </a:ext>
              </a:extLst>
            </p:cNvPr>
            <p:cNvSpPr/>
            <p:nvPr/>
          </p:nvSpPr>
          <p:spPr>
            <a:xfrm>
              <a:off x="3033836" y="3327205"/>
              <a:ext cx="3089763" cy="844857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2BEB33B9-A851-B64D-8E24-22F5CF8732CF}"/>
                </a:ext>
              </a:extLst>
            </p:cNvPr>
            <p:cNvSpPr txBox="1"/>
            <p:nvPr/>
          </p:nvSpPr>
          <p:spPr>
            <a:xfrm>
              <a:off x="3075079" y="3368448"/>
              <a:ext cx="3007277" cy="76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Deck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5C22E-C6D0-3743-89C3-8D5962C90C09}"/>
              </a:ext>
            </a:extLst>
          </p:cNvPr>
          <p:cNvGrpSpPr/>
          <p:nvPr/>
        </p:nvGrpSpPr>
        <p:grpSpPr>
          <a:xfrm>
            <a:off x="4203265" y="5132848"/>
            <a:ext cx="3213574" cy="844857"/>
            <a:chOff x="3033836" y="3327205"/>
            <a:chExt cx="3089763" cy="84485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FACFC86-FBC4-C74F-BBF2-24F44D517D9A}"/>
                </a:ext>
              </a:extLst>
            </p:cNvPr>
            <p:cNvSpPr/>
            <p:nvPr/>
          </p:nvSpPr>
          <p:spPr>
            <a:xfrm>
              <a:off x="3033836" y="3327205"/>
              <a:ext cx="3089763" cy="844857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918F77CD-726F-6949-B02F-6AE023B0DAC0}"/>
                </a:ext>
              </a:extLst>
            </p:cNvPr>
            <p:cNvSpPr txBox="1"/>
            <p:nvPr/>
          </p:nvSpPr>
          <p:spPr>
            <a:xfrm>
              <a:off x="3075079" y="3368448"/>
              <a:ext cx="3007277" cy="762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Card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003C3-541D-8748-8FC9-D39CF70B8156}"/>
              </a:ext>
            </a:extLst>
          </p:cNvPr>
          <p:cNvSpPr/>
          <p:nvPr/>
        </p:nvSpPr>
        <p:spPr>
          <a:xfrm>
            <a:off x="2316590" y="4255041"/>
            <a:ext cx="977358" cy="54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3EFCB-CA98-E447-A22D-463805709E1D}"/>
              </a:ext>
            </a:extLst>
          </p:cNvPr>
          <p:cNvSpPr/>
          <p:nvPr/>
        </p:nvSpPr>
        <p:spPr>
          <a:xfrm>
            <a:off x="185530" y="4114410"/>
            <a:ext cx="2279374" cy="54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008287-1739-B042-82A4-4E28327B3FB2}"/>
              </a:ext>
            </a:extLst>
          </p:cNvPr>
          <p:cNvSpPr/>
          <p:nvPr/>
        </p:nvSpPr>
        <p:spPr>
          <a:xfrm rot="20345334">
            <a:off x="88272" y="5004022"/>
            <a:ext cx="1205948" cy="479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9217FD3-56D0-2F4D-BAAE-4F13F3EED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0"/>
          <a:stretch/>
        </p:blipFill>
        <p:spPr>
          <a:xfrm>
            <a:off x="-13252" y="5145934"/>
            <a:ext cx="3048000" cy="1663542"/>
          </a:xfrm>
          <a:prstGeom prst="rect">
            <a:avLst/>
          </a:prstGeom>
        </p:spPr>
      </p:pic>
      <p:sp>
        <p:nvSpPr>
          <p:cNvPr id="68" name="Heart 67">
            <a:extLst>
              <a:ext uri="{FF2B5EF4-FFF2-40B4-BE49-F238E27FC236}">
                <a16:creationId xmlns:a16="http://schemas.microsoft.com/office/drawing/2014/main" id="{295CCAA2-6CC5-7B4D-BF05-923471F89648}"/>
              </a:ext>
            </a:extLst>
          </p:cNvPr>
          <p:cNvSpPr/>
          <p:nvPr/>
        </p:nvSpPr>
        <p:spPr>
          <a:xfrm>
            <a:off x="185530" y="6321287"/>
            <a:ext cx="371061" cy="371061"/>
          </a:xfrm>
          <a:prstGeom prst="hear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5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B8BC-3E7E-E945-8B32-E6A37CA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CBC587-529A-5F43-BDA6-729467A9EE26}"/>
              </a:ext>
            </a:extLst>
          </p:cNvPr>
          <p:cNvSpPr/>
          <p:nvPr/>
        </p:nvSpPr>
        <p:spPr>
          <a:xfrm>
            <a:off x="325347" y="2302566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Suit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10FD53-D671-CC43-8D7E-0C70B83D70A6}"/>
              </a:ext>
            </a:extLst>
          </p:cNvPr>
          <p:cNvSpPr/>
          <p:nvPr/>
        </p:nvSpPr>
        <p:spPr>
          <a:xfrm>
            <a:off x="4015410" y="2302565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There are four suits: heart, spade, club, and diamond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1288F5-E2E0-4243-9BB5-8A0F2B9387EC}"/>
              </a:ext>
            </a:extLst>
          </p:cNvPr>
          <p:cNvSpPr/>
          <p:nvPr/>
        </p:nvSpPr>
        <p:spPr>
          <a:xfrm>
            <a:off x="325347" y="3790121"/>
            <a:ext cx="3525078" cy="2491409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Value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A5F8F7-BDF6-BE49-96E7-865A6BED478D}"/>
              </a:ext>
            </a:extLst>
          </p:cNvPr>
          <p:cNvSpPr/>
          <p:nvPr/>
        </p:nvSpPr>
        <p:spPr>
          <a:xfrm>
            <a:off x="4015410" y="3790120"/>
            <a:ext cx="7394712" cy="2491410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Values range from 2 to 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Ace is defined once drawn. Unfortunately cannot alter Ace value after 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Jack, King, and Queen show as 10</a:t>
            </a:r>
          </a:p>
        </p:txBody>
      </p:sp>
    </p:spTree>
    <p:extLst>
      <p:ext uri="{BB962C8B-B14F-4D97-AF65-F5344CB8AC3E}">
        <p14:creationId xmlns:p14="http://schemas.microsoft.com/office/powerpoint/2010/main" val="405602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B8BC-3E7E-E945-8B32-E6A37CA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CCD776-A513-954C-889E-121D6F2FDCB7}"/>
              </a:ext>
            </a:extLst>
          </p:cNvPr>
          <p:cNvSpPr/>
          <p:nvPr/>
        </p:nvSpPr>
        <p:spPr>
          <a:xfrm>
            <a:off x="325347" y="2302566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Cards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C62FF3-8821-8E40-B7B9-802A7F9EB1CE}"/>
              </a:ext>
            </a:extLst>
          </p:cNvPr>
          <p:cNvSpPr/>
          <p:nvPr/>
        </p:nvSpPr>
        <p:spPr>
          <a:xfrm>
            <a:off x="4015410" y="2302565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52 cards with unique suit and value combinations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CABEE2-4ACB-6847-BE55-452371B2C744}"/>
              </a:ext>
            </a:extLst>
          </p:cNvPr>
          <p:cNvSpPr/>
          <p:nvPr/>
        </p:nvSpPr>
        <p:spPr>
          <a:xfrm>
            <a:off x="325347" y="3790121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Getters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DF4ED5-0A6A-B248-98E8-D27EF3480C08}"/>
              </a:ext>
            </a:extLst>
          </p:cNvPr>
          <p:cNvSpPr/>
          <p:nvPr/>
        </p:nvSpPr>
        <p:spPr>
          <a:xfrm>
            <a:off x="4015410" y="3790120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Get different members from deck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C22E4B-1372-2641-A436-855CCA17D301}"/>
              </a:ext>
            </a:extLst>
          </p:cNvPr>
          <p:cNvSpPr/>
          <p:nvPr/>
        </p:nvSpPr>
        <p:spPr>
          <a:xfrm>
            <a:off x="325347" y="5294238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Shuffle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5F5072-431E-984C-89E5-0429122744B6}"/>
              </a:ext>
            </a:extLst>
          </p:cNvPr>
          <p:cNvSpPr/>
          <p:nvPr/>
        </p:nvSpPr>
        <p:spPr>
          <a:xfrm>
            <a:off x="4015410" y="5294237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Switch a certain number of cards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25538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B8BC-3E7E-E945-8B32-E6A37CA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CCD776-A513-954C-889E-121D6F2FDCB7}"/>
              </a:ext>
            </a:extLst>
          </p:cNvPr>
          <p:cNvSpPr/>
          <p:nvPr/>
        </p:nvSpPr>
        <p:spPr>
          <a:xfrm>
            <a:off x="325347" y="2302566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C62FF3-8821-8E40-B7B9-802A7F9EB1CE}"/>
              </a:ext>
            </a:extLst>
          </p:cNvPr>
          <p:cNvSpPr/>
          <p:nvPr/>
        </p:nvSpPr>
        <p:spPr>
          <a:xfrm>
            <a:off x="4015410" y="2302565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Draws cards from the deck and adds them to players hand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CABEE2-4ACB-6847-BE55-452371B2C744}"/>
              </a:ext>
            </a:extLst>
          </p:cNvPr>
          <p:cNvSpPr/>
          <p:nvPr/>
        </p:nvSpPr>
        <p:spPr>
          <a:xfrm>
            <a:off x="325347" y="3790121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Sum Hand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DF4ED5-0A6A-B248-98E8-D27EF3480C08}"/>
              </a:ext>
            </a:extLst>
          </p:cNvPr>
          <p:cNvSpPr/>
          <p:nvPr/>
        </p:nvSpPr>
        <p:spPr>
          <a:xfrm>
            <a:off x="4015410" y="3790120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Sum the value of the player’s cards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C22E4B-1372-2641-A436-855CCA17D301}"/>
              </a:ext>
            </a:extLst>
          </p:cNvPr>
          <p:cNvSpPr/>
          <p:nvPr/>
        </p:nvSpPr>
        <p:spPr>
          <a:xfrm>
            <a:off x="325347" y="5294238"/>
            <a:ext cx="3525078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Show Hand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5F5072-431E-984C-89E5-0429122744B6}"/>
              </a:ext>
            </a:extLst>
          </p:cNvPr>
          <p:cNvSpPr/>
          <p:nvPr/>
        </p:nvSpPr>
        <p:spPr>
          <a:xfrm>
            <a:off x="4015410" y="5294237"/>
            <a:ext cx="7394712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600" dirty="0"/>
              <a:t>Shows the player’s cards</a:t>
            </a:r>
          </a:p>
        </p:txBody>
      </p:sp>
    </p:spTree>
    <p:extLst>
      <p:ext uri="{BB962C8B-B14F-4D97-AF65-F5344CB8AC3E}">
        <p14:creationId xmlns:p14="http://schemas.microsoft.com/office/powerpoint/2010/main" val="26423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B8BC-3E7E-E945-8B32-E6A37CA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CCD776-A513-954C-889E-121D6F2FDCB7}"/>
              </a:ext>
            </a:extLst>
          </p:cNvPr>
          <p:cNvSpPr/>
          <p:nvPr/>
        </p:nvSpPr>
        <p:spPr>
          <a:xfrm>
            <a:off x="325347" y="1878503"/>
            <a:ext cx="3186479" cy="904456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Player One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C62FF3-8821-8E40-B7B9-802A7F9EB1CE}"/>
              </a:ext>
            </a:extLst>
          </p:cNvPr>
          <p:cNvSpPr/>
          <p:nvPr/>
        </p:nvSpPr>
        <p:spPr>
          <a:xfrm>
            <a:off x="3657599" y="1878502"/>
            <a:ext cx="7991061" cy="904456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3200" dirty="0"/>
              <a:t>This is you! You start with 20 coins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CABEE2-4ACB-6847-BE55-452371B2C744}"/>
              </a:ext>
            </a:extLst>
          </p:cNvPr>
          <p:cNvSpPr/>
          <p:nvPr/>
        </p:nvSpPr>
        <p:spPr>
          <a:xfrm>
            <a:off x="325347" y="2955243"/>
            <a:ext cx="3186479" cy="1321903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Dealer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DF4ED5-0A6A-B248-98E8-D27EF3480C08}"/>
              </a:ext>
            </a:extLst>
          </p:cNvPr>
          <p:cNvSpPr/>
          <p:nvPr/>
        </p:nvSpPr>
        <p:spPr>
          <a:xfrm>
            <a:off x="3657599" y="2955242"/>
            <a:ext cx="7991061" cy="1321903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sz="2400" dirty="0"/>
              <a:t>The dealer continues to get cards until they either have a value higher or equal to you if you have a sum of 21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C22E4B-1372-2641-A436-855CCA17D301}"/>
              </a:ext>
            </a:extLst>
          </p:cNvPr>
          <p:cNvSpPr/>
          <p:nvPr/>
        </p:nvSpPr>
        <p:spPr>
          <a:xfrm>
            <a:off x="325347" y="4449430"/>
            <a:ext cx="3186479" cy="2166712"/>
          </a:xfrm>
          <a:prstGeom prst="roundRect">
            <a:avLst/>
          </a:prstGeom>
          <a:solidFill>
            <a:srgbClr val="00B050">
              <a:alpha val="90000"/>
            </a:srgb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5F5072-431E-984C-89E5-0429122744B6}"/>
              </a:ext>
            </a:extLst>
          </p:cNvPr>
          <p:cNvSpPr/>
          <p:nvPr/>
        </p:nvSpPr>
        <p:spPr>
          <a:xfrm>
            <a:off x="3657599" y="4449429"/>
            <a:ext cx="7991061" cy="2166711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>
            <a:noAutofit/>
          </a:bodyPr>
          <a:lstStyle/>
          <a:p>
            <a:r>
              <a:rPr lang="en-US" dirty="0"/>
              <a:t>Pay 5 coins to pay</a:t>
            </a:r>
          </a:p>
          <a:p>
            <a:r>
              <a:rPr lang="en-US" dirty="0"/>
              <a:t>You get 2 cards to start</a:t>
            </a:r>
          </a:p>
          <a:p>
            <a:r>
              <a:rPr lang="en-US" dirty="0"/>
              <a:t>Dealer continues asking you if you want more cards until you say no.</a:t>
            </a:r>
          </a:p>
          <a:p>
            <a:r>
              <a:rPr lang="en-US" dirty="0"/>
              <a:t>Player (you or dealer) closer to 21 without going over wins 5 coins! </a:t>
            </a:r>
          </a:p>
          <a:p>
            <a:r>
              <a:rPr lang="en-US" dirty="0"/>
              <a:t>Dealer asks you if you want to play and starts over if you say yes</a:t>
            </a:r>
          </a:p>
        </p:txBody>
      </p:sp>
    </p:spTree>
    <p:extLst>
      <p:ext uri="{BB962C8B-B14F-4D97-AF65-F5344CB8AC3E}">
        <p14:creationId xmlns:p14="http://schemas.microsoft.com/office/powerpoint/2010/main" val="518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{CC7F9D7C-0161-E04E-9327-0F7D0D19A993}tf10001079</Template>
  <TotalTime>83</TotalTime>
  <Words>201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AppleGothic</vt:lpstr>
      <vt:lpstr>Arial</vt:lpstr>
      <vt:lpstr>Century Gothic</vt:lpstr>
      <vt:lpstr>Vapor Trail</vt:lpstr>
      <vt:lpstr>Blackjack</vt:lpstr>
      <vt:lpstr>Classes</vt:lpstr>
      <vt:lpstr>Card</vt:lpstr>
      <vt:lpstr>Deck</vt:lpstr>
      <vt:lpstr>Player</vt:lpstr>
      <vt:lpstr>Blackjack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Roxana Ruvalcaba</dc:creator>
  <cp:lastModifiedBy>Roxana Ruvalcaba</cp:lastModifiedBy>
  <cp:revision>8</cp:revision>
  <dcterms:created xsi:type="dcterms:W3CDTF">2018-05-19T21:51:25Z</dcterms:created>
  <dcterms:modified xsi:type="dcterms:W3CDTF">2018-05-19T23:14:45Z</dcterms:modified>
</cp:coreProperties>
</file>