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-588" y="4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fruitpunch-ai-code/epoch-1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pplied-deep-learning-part-3-autoencoders-1c083af4d798" TargetMode="External"/><Relationship Id="rId2" Type="http://schemas.openxmlformats.org/officeDocument/2006/relationships/hyperlink" Target="https://medium.com/datadriveninvestor/deep-learning-autoencoders-db265359943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aligning-hand-written-digits-with-convolutional-autoencoders-99128b83af8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B471BDA-CF9A-4D5A-968B-40FC59D41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040777B3-B75E-4922-A37C-3C019743C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4444371B-289B-4387-9856-366475C89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C16D38-6F94-448B-B416-4C8AF432C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112" y="1122363"/>
            <a:ext cx="4052887" cy="2387600"/>
          </a:xfrm>
        </p:spPr>
        <p:txBody>
          <a:bodyPr>
            <a:normAutofit/>
          </a:bodyPr>
          <a:lstStyle/>
          <a:p>
            <a:r>
              <a:rPr lang="en-US" sz="4400"/>
              <a:t>Epoch-10 autoencoders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9717D-C8DB-480F-9288-85E7D3E2B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5702" y="3602038"/>
            <a:ext cx="4082297" cy="1655762"/>
          </a:xfrm>
        </p:spPr>
        <p:txBody>
          <a:bodyPr>
            <a:normAutofit/>
          </a:bodyPr>
          <a:lstStyle/>
          <a:p>
            <a:r>
              <a:rPr lang="en-US" dirty="0"/>
              <a:t>Fruitpunch.ai/code</a:t>
            </a:r>
          </a:p>
          <a:p>
            <a:r>
              <a:rPr lang="en-US" dirty="0"/>
              <a:t>15-10-2019</a:t>
            </a:r>
          </a:p>
          <a:p>
            <a:r>
              <a:rPr lang="en-US" dirty="0"/>
              <a:t>Roxanne </a:t>
            </a:r>
            <a:r>
              <a:rPr lang="en-US" dirty="0" err="1"/>
              <a:t>boehlé</a:t>
            </a:r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71B2027-290D-4895-ACCB-285BA7BC9E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5" r="5105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5A2BA54-1CB5-4D78-833D-4DE99D4CF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2DB6607A-AE5A-4681-97D6-48D8B5010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5E0CE6AA-EF28-43C6-800A-9935291AD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73BFC1E3-1422-4F2B-92EF-9A5231829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82CBF0D0-7E2E-45E8-B887-FECB65B4E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CFC2EE57-3A17-49D2-B960-B2151196D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BC6054EA-AC38-4659-8DFC-7EA8363CA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5D458F22-E3AE-4E1F-84E7-B89DA554D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0C8ECD7E-36FA-42E4-8CA2-DCAEFB7B5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05CCF058-4880-4E54-B471-D1668C777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665BE7E0-1D92-4191-8128-69FAB3A6A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2E478E73-D149-4066-8259-CD8344AB9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5D5CD267-26CF-49D3-87EB-1E7BFBD62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2336B37D-C4BA-41F8-B4E7-738E45EE9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49CEB4CD-333D-4D07-94CE-AC797BBF4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E0F2EFE1-B0C9-41C9-9FA9-E770E2D5B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2F6844AA-0827-41A1-BB22-4BD3309AD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B235723F-C68A-4A97-A617-3E9A9C22A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AFEB9141-0BDF-4114-AB24-1E01DE031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0D54A9BF-75F9-4A83-AA6B-8010BF38A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3288CFAB-D4D6-492A-B462-09BB2BD90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CA9D6FFC-1660-4F40-9FD2-2B33025E4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A4A8BA1E-9927-4201-A300-C6B5BED91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22AFD4D4-6AEA-4436-82BC-CB036F87E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B4CA41A4-B77F-444E-A92B-CC601C0BC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865CFF1D-3C70-46D9-97B0-92C70F392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7A04484B-D321-43E1-86DD-F7E32A24B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E2CC12CD-C2A5-40BD-8BE8-66B7A7268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1E3DF86E-AB44-4154-9CA3-C8C02B20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ADC8D582-EB2D-4D38-8823-7FB1FB2BF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011E1CEA-AFFC-42FE-840D-A3B0F8424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76C64EAF-0261-45FA-9F95-0B5364661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EDC58670-805B-4958-AE08-B61E5A73A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1512240B-9829-4107-A85E-DFBEE306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B59441B6-8F55-4566-B5F8-A053A9323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6D062F50-AC49-4E70-92B3-9BCFE1386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1FA0EB50-E8CB-45B4-8ED5-788754F4C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FC507F72-75CE-468E-B348-AE1873E9E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781D34F2-C0B0-4220-BA83-AE4CDC2BE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96D3A3D8-2214-47E2-90DF-EB8E8922E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E5C891BD-8830-427B-A690-1C3D8BAD0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4A3705CB-C3BA-4834-822A-E97C2F8A0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3CF22130-7505-4C25-AC49-5DD59EF7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EFF560F4-697B-4CC1-9AC8-6C91A8017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7D3216B3-1293-43C4-BBFA-B836E5895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A0665B7D-2416-4B87-A001-9EDD0EF63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2EE2432C-262C-4267-930A-BE1A8F6A9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02A3432C-1ED1-4B42-B85C-81EC80B04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A4AB4B84-080E-4A9D-99AC-F28468466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668A2CA1-9949-45D9-A81C-AAF5287AD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1151A1EC-0A92-4424-A8E5-8C32BA81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277D7F09-E974-49B2-B91E-F8B15CF5E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E6FBA352-4C32-4913-BC4F-0D8A3108E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8C63A559-C7FD-4FCC-8318-A8A38535E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17C111DD-1378-41CB-A7B3-240B74EF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CC60EEE-AABB-4099-9403-8A4CDD573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37EE12D4-39A5-483C-9603-F67BC95C2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EB0D59E9-096F-40E0-9841-CEE7D0081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282F10F0-6C2B-496C-8799-79FA8D023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id="{BF5C5BBE-C9CE-403B-A438-0179F6DE4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id="{E934C356-875A-42AE-A732-2D9A0F71D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F01F959B-AD54-406B-B259-33E17530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1F01FC20-9E7F-4CBD-80F4-FC59958C6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347EC5B5-5839-44EA-A8C8-42471CDC4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D116B3BA-0986-427E-B045-486A54F45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69492FD6-3328-4CD2-BF68-A1B7FC0C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00258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64A6-D73A-4580-8332-B0D9CA95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are autoencoders?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0AC3E-EAD8-4E41-BE35-C576D3778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257" y="1722790"/>
            <a:ext cx="3403749" cy="407634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9D8C4-45BF-4126-8E34-C0FB3636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Autoencoders are a specific type of feedforward neural networks where the input is the same as the output. They compress the input into a lower-dimensional </a:t>
            </a:r>
            <a:r>
              <a:rPr lang="en-US" i="1" dirty="0"/>
              <a:t>code </a:t>
            </a:r>
            <a:r>
              <a:rPr lang="en-US" dirty="0"/>
              <a:t>and then reconstruct the output from this representation. The code is a compact “summary” or “compression” of the input, also called the </a:t>
            </a:r>
            <a:r>
              <a:rPr lang="en-US" i="1" dirty="0"/>
              <a:t>latent-space representation.</a:t>
            </a:r>
          </a:p>
          <a:p>
            <a:r>
              <a:rPr lang="en-US" b="1" dirty="0"/>
              <a:t>While minimizing reconstruction error between the input and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1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ABE5-0CE7-4213-8AAC-EE23140D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challenge: convolutional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0C6B2-21AC-4C29-8AE4-F36AE8D99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https://github.com/fruitpunch-ai-code/epoch-10</a:t>
            </a:r>
            <a:endParaRPr lang="en-US" dirty="0"/>
          </a:p>
          <a:p>
            <a:r>
              <a:rPr lang="en-US" dirty="0"/>
              <a:t>Hard challenge: design your own autoencoder for MNIST</a:t>
            </a:r>
          </a:p>
          <a:p>
            <a:r>
              <a:rPr lang="en-US" dirty="0"/>
              <a:t>Normal challenge: design the decoder part of the given convolutional encoder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F93AB7-ACFF-4A1D-9A1F-5A07222AC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436" y="4020344"/>
            <a:ext cx="6029369" cy="28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7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2D6D-3BD6-4463-9C59-27FACBEF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What do you mean, convolutional?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D872C7-D32C-4F64-A83A-A36028100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761888"/>
            <a:ext cx="3494597" cy="252484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9FF07F-103E-4439-B6BA-BE931D72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If you do not know what a CNN is, do some research yourself before starting the challenge.</a:t>
            </a:r>
          </a:p>
          <a:p>
            <a:r>
              <a:rPr lang="en-US" dirty="0"/>
              <a:t>Decoding an encoded CNN does not prefer deconvolution layers.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4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C043-0B9E-42AE-8B88-ACC331B6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Inverting convolutional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5ABBE-6BAE-4A62-B233-726F3CBF3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Dealing with this is challenging due to the overlapping of kernels</a:t>
            </a:r>
          </a:p>
          <a:p>
            <a:r>
              <a:rPr lang="en-US" dirty="0"/>
              <a:t>Intuitively you include deconvolutional layers since this is inverting a CNN layer</a:t>
            </a:r>
          </a:p>
          <a:p>
            <a:r>
              <a:rPr lang="en-US" dirty="0"/>
              <a:t>Leads to generating checkboard artifacts</a:t>
            </a:r>
          </a:p>
          <a:p>
            <a:r>
              <a:rPr lang="en-US" dirty="0"/>
              <a:t>Try </a:t>
            </a:r>
            <a:r>
              <a:rPr lang="en-US" dirty="0" err="1"/>
              <a:t>UpSampling</a:t>
            </a:r>
            <a:r>
              <a:rPr lang="en-US" dirty="0"/>
              <a:t> and simple convolutional layers instead</a:t>
            </a:r>
          </a:p>
        </p:txBody>
      </p:sp>
    </p:spTree>
    <p:extLst>
      <p:ext uri="{BB962C8B-B14F-4D97-AF65-F5344CB8AC3E}">
        <p14:creationId xmlns:p14="http://schemas.microsoft.com/office/powerpoint/2010/main" val="85212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2BE6-609D-4E2F-B698-40C363DB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1B29-2B79-49AB-B7FB-624C526B8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https://medium.com/datadriveninvestor/deep-learning-autoencoders-db265359943e</a:t>
            </a:r>
            <a:endParaRPr lang="en-US" dirty="0"/>
          </a:p>
          <a:p>
            <a:r>
              <a:rPr lang="en-US" dirty="0">
                <a:hlinkClick r:id="rId3"/>
              </a:rPr>
              <a:t>https://towardsdatascience.com/applied-deep-learning-part-3-autoencoders-1c083af4d798</a:t>
            </a:r>
            <a:endParaRPr lang="en-US" dirty="0"/>
          </a:p>
          <a:p>
            <a:r>
              <a:rPr lang="en-US" dirty="0">
                <a:hlinkClick r:id="rId4"/>
              </a:rPr>
              <a:t>https://towardsdatascience.com/aligning-hand-written-digits-with-convolutional-autoencoders-99128b83af8b</a:t>
            </a:r>
            <a:endParaRPr lang="en-US" dirty="0"/>
          </a:p>
          <a:p>
            <a:r>
              <a:rPr lang="en-US" dirty="0"/>
              <a:t>Or search for CNN, autoencoders, MNIST, </a:t>
            </a:r>
            <a:r>
              <a:rPr lang="en-US" dirty="0" err="1"/>
              <a:t>UpSampling</a:t>
            </a:r>
            <a:r>
              <a:rPr lang="en-US" dirty="0"/>
              <a:t>, </a:t>
            </a:r>
            <a:r>
              <a:rPr lang="en-US" dirty="0" err="1"/>
              <a:t>MaxPooling</a:t>
            </a:r>
            <a:r>
              <a:rPr lang="en-US" dirty="0"/>
              <a:t>, Dense, Flatten, Reshape, </a:t>
            </a:r>
            <a:r>
              <a:rPr lang="en-US" dirty="0" err="1"/>
              <a:t>BatchNormalization</a:t>
            </a:r>
            <a:r>
              <a:rPr lang="en-US" dirty="0"/>
              <a:t> for more inspiration</a:t>
            </a:r>
          </a:p>
        </p:txBody>
      </p:sp>
    </p:spTree>
    <p:extLst>
      <p:ext uri="{BB962C8B-B14F-4D97-AF65-F5344CB8AC3E}">
        <p14:creationId xmlns:p14="http://schemas.microsoft.com/office/powerpoint/2010/main" val="435452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CFDCC81E8B894E922A1235B2A86D76" ma:contentTypeVersion="7" ma:contentTypeDescription="Create a new document." ma:contentTypeScope="" ma:versionID="56de3f108f08d8b7b983037afd3493f5">
  <xsd:schema xmlns:xsd="http://www.w3.org/2001/XMLSchema" xmlns:xs="http://www.w3.org/2001/XMLSchema" xmlns:p="http://schemas.microsoft.com/office/2006/metadata/properties" xmlns:ns3="2506bdfe-a911-40f9-8965-f728809fb150" targetNamespace="http://schemas.microsoft.com/office/2006/metadata/properties" ma:root="true" ma:fieldsID="d0f190f5cb6a13316312e417c5d2b1a2" ns3:_="">
    <xsd:import namespace="2506bdfe-a911-40f9-8965-f728809fb1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06bdfe-a911-40f9-8965-f728809fb1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28A728-A742-42CF-BB3D-9BF91708C8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06bdfe-a911-40f9-8965-f728809fb1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679EA-191A-4141-BC35-D8ACDBED15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2A4CA6-579B-4BDB-B1E4-A8CD61A71E8C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2506bdfe-a911-40f9-8965-f728809fb15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Epoch-10 autoencoders</vt:lpstr>
      <vt:lpstr>What are autoencoders?</vt:lpstr>
      <vt:lpstr>The challenge: convolutional autoencoder</vt:lpstr>
      <vt:lpstr>What do you mean, convolutional?</vt:lpstr>
      <vt:lpstr>Inverting convolutional layers</vt:lpstr>
      <vt:lpstr>Helpful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Epoch-10 autoencoders</dc:title>
  <dc:creator>Roxanne Boehlé</dc:creator>
  <cp:lastModifiedBy>Roxanne Boehlé</cp:lastModifiedBy>
  <cp:revision>3</cp:revision>
  <dcterms:created xsi:type="dcterms:W3CDTF">2019-10-15T11:18:15Z</dcterms:created>
  <dcterms:modified xsi:type="dcterms:W3CDTF">2019-10-15T11:56:11Z</dcterms:modified>
</cp:coreProperties>
</file>