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7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5395C-5060-4BD9-91F2-88B942E87E67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AACBA-41B9-4117-A768-340CF3A4F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412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5646-65B8-41DA-AC52-B79FFDAC1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52AF5-9BE6-4A64-BFF7-7EEEF72F9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9452-23B9-4011-AAC0-CB8374EC9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80D0-C555-45CA-B946-92F25476A9BA}" type="datetime1">
              <a:rPr lang="en-GB" smtClean="0"/>
              <a:t>22/06/2017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FDB4A-6199-47B7-A493-5873BE7B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69025-9ACA-41D0-ADA4-94CA9A22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B1D9-1D9F-42E0-BC2E-8A191CCC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5DB2-2813-4B4C-A5E4-75C4DCA05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EA587-5C1C-411F-8BCD-6ED2E925F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1F021-083F-4D31-9272-776D57258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F90D-5A26-43EA-ADDA-B837F3F88D92}" type="datetime1">
              <a:rPr lang="en-GB" smtClean="0"/>
              <a:t>22/06/2017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615E2-B772-45EA-B6DA-C79623FE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50BBD-AAFD-42BE-8DE5-904C2AE7D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B1D9-1D9F-42E0-BC2E-8A191CCC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03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BAA84-8332-4C78-830A-8BCF95A42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1FC40-49DD-453A-A0DC-B2709EEC0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4E722-88FD-4850-A30D-FF4E5D548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E327-7B4C-48C2-B242-0652B073B3FB}" type="datetime1">
              <a:rPr lang="en-GB" smtClean="0"/>
              <a:t>22/06/2017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7F576-0F2C-44FF-B33D-23278F94C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6F8FA-834C-41EA-9A75-F7A8D471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B1D9-1D9F-42E0-BC2E-8A191CCC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19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343B3-689E-4251-8105-72869553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B346E-2FE6-4277-9042-05DF0FF96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15662-E3EF-47CE-9F34-60963A90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108F-B9CB-4321-9F81-0DDC24AFD223}" type="datetime1">
              <a:rPr lang="en-GB" smtClean="0"/>
              <a:t>22/06/2017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FB0E8-85CF-4FE5-8505-11C29165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F02D1-3F88-46BB-A824-B01C4FD2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B1D9-1D9F-42E0-BC2E-8A191CCC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62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F667-4995-407B-AA9E-7E9AFC3F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A144E-5B72-4751-A266-7ECC66354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5FB23-0532-48B0-BEC6-2DC85A4DA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7361-C7A3-4909-B3D0-3A9293DF237D}" type="datetime1">
              <a:rPr lang="en-GB" smtClean="0"/>
              <a:t>22/06/2017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BA19C-DF3C-4916-9CD5-5C2D20BD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0D859-8CB6-4E80-BFBD-5971123D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B1D9-1D9F-42E0-BC2E-8A191CCC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00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0133-E720-408A-9B69-7424D30C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C7FD3-C67A-4180-8095-99E0C2642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EB3CC-F1BF-43EC-A495-49D6D7149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91CDC-05F3-41F3-ADBE-EA29E2E0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DDFB-9319-4930-AC15-2F73897825BC}" type="datetime1">
              <a:rPr lang="en-GB" smtClean="0"/>
              <a:t>22/06/2017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B212D-2693-45C4-971D-EF19A282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2EA4B-9B9F-42BB-8748-78A59A90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B1D9-1D9F-42E0-BC2E-8A191CCC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07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86BA2-3C83-49E7-B9C5-B86412F95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FA6FA-8E57-4C23-ABF6-7AE4D8E3A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4E749-605A-4574-A9B5-6CC95E9A7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6DC856-027F-4B9A-B823-4AB295B3A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AF443A-ED07-4250-8E81-AB3670C94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EB0B0-085C-40AF-B8C5-D8F23E7C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5054-6A08-4FB5-94BE-2982FCA936A0}" type="datetime1">
              <a:rPr lang="en-GB" smtClean="0"/>
              <a:t>22/06/2017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4C76D-F5E0-4039-AAD2-725B74C1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8E0718-3A87-4B2E-9BBA-13529F66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B1D9-1D9F-42E0-BC2E-8A191CCC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92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F03A-8931-4E09-AE74-29E9839B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799E80-C6BD-493C-A65B-72A9E0BEF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8474-32A4-44EC-A8B9-89725324F9D7}" type="datetime1">
              <a:rPr lang="en-GB" smtClean="0"/>
              <a:t>22/06/2017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A5592-D472-4688-AEEE-5A3DDF41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DEF88-A9EE-4101-9238-8B689071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B1D9-1D9F-42E0-BC2E-8A191CCC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64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B68FC7-4845-4607-BF71-10C353F85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A42F-A5AA-470B-A4AB-ABF359E00FF5}" type="datetime1">
              <a:rPr lang="en-GB" smtClean="0"/>
              <a:t>22/06/2017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843F5-C894-4B17-BF90-625FBB6F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F5A6A-1C55-4FB0-970F-3FD04CBF4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B1D9-1D9F-42E0-BC2E-8A191CCC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18F0-F2C5-48CF-AE13-B95AA4C02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076D8-DEFF-4EB0-85CD-536C25016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2B9AA-8B58-48EA-B8FE-BF11D3AFC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258D1-0082-4CC8-B685-BF04BDFB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39AA-FB63-47E5-932B-241E03FA6B04}" type="datetime1">
              <a:rPr lang="en-GB" smtClean="0"/>
              <a:t>22/06/2017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D7821-EF06-482A-8173-D14CC46DD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0278E-E53F-430F-AF76-305B3BE9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B1D9-1D9F-42E0-BC2E-8A191CCC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00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3C0E-5F25-47F3-9309-4C542DB4A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6C66A-B010-4042-93AB-E2AD80206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97E5C-ACE1-4F8C-8798-4D6EFC408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54CCB-E120-48D4-AB0C-27FA07B6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360B-0507-443A-832E-8AD533CC61AE}" type="datetime1">
              <a:rPr lang="en-GB" smtClean="0"/>
              <a:t>22/06/2017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4D434-1C58-4F4C-B75C-A500E344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C7DB6-3A74-4742-9C1A-9C86EC73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B1D9-1D9F-42E0-BC2E-8A191CCC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61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56C96C-B271-41F3-820A-10A8C7FA8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5757E-CE94-499D-BDF9-5A698DC53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71CB7-F52C-4FF8-8756-B657EFB09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41EBA-BED2-4916-8CD3-65B8F470D55C}" type="datetime1">
              <a:rPr lang="en-GB" smtClean="0"/>
              <a:t>22/06/2017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43D4F-A6DB-450A-9791-1BC1AF3CB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E34DD-C898-4381-83B6-A43CFDD24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3B1D9-1D9F-42E0-BC2E-8A191CCC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58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1F65A98-9A1A-4C2A-92C0-2464464BD4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Roxanne Grant</a:t>
            </a:r>
          </a:p>
          <a:p>
            <a:r>
              <a:rPr lang="fr-CH" dirty="0"/>
              <a:t>TPI 2017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8891E1-9438-4938-8549-CB155788C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470" y="1134632"/>
            <a:ext cx="8677059" cy="306589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E38CB4-572D-4198-B746-407A3053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B1D9-1D9F-42E0-BC2E-8A191CCCFF5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764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84388-56F7-488F-BD2F-ECE9A294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3A162-0033-475F-A71A-DE77FFF37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Fière du résultat obtenu</a:t>
            </a:r>
          </a:p>
          <a:p>
            <a:r>
              <a:rPr lang="fr-CH" dirty="0"/>
              <a:t>Autonomie</a:t>
            </a:r>
          </a:p>
          <a:p>
            <a:r>
              <a:rPr lang="fr-CH" dirty="0"/>
              <a:t>Gérer son temps</a:t>
            </a:r>
          </a:p>
          <a:p>
            <a:endParaRPr lang="fr-CH" dirty="0"/>
          </a:p>
          <a:p>
            <a:r>
              <a:rPr lang="fr-CH" dirty="0"/>
              <a:t>Améliorations</a:t>
            </a:r>
          </a:p>
          <a:p>
            <a:pPr lvl="1"/>
            <a:r>
              <a:rPr lang="fr-CH" dirty="0"/>
              <a:t>modification pour l’utilisateur</a:t>
            </a:r>
          </a:p>
          <a:p>
            <a:pPr lvl="1"/>
            <a:r>
              <a:rPr lang="fr-CH" dirty="0"/>
              <a:t>une modification pour l’administrateur</a:t>
            </a:r>
          </a:p>
          <a:p>
            <a:pPr lvl="1"/>
            <a:r>
              <a:rPr lang="fr-CH" dirty="0"/>
              <a:t>Suppression de ses commentaires utilisateur</a:t>
            </a:r>
          </a:p>
          <a:p>
            <a:pPr lvl="1"/>
            <a:r>
              <a:rPr lang="fr-CH" dirty="0"/>
              <a:t>Composant </a:t>
            </a:r>
            <a:r>
              <a:rPr lang="fr-CH" dirty="0" err="1"/>
              <a:t>richText</a:t>
            </a:r>
            <a:r>
              <a:rPr lang="fr-CH" dirty="0"/>
              <a:t> à l’ajout des recettes</a:t>
            </a:r>
          </a:p>
          <a:p>
            <a:pPr lvl="1"/>
            <a:endParaRPr lang="fr-CH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B6AAB-9969-4FC5-BC03-0AFB665C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B1D9-1D9F-42E0-BC2E-8A191CCCFF5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037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8999F-1898-4A90-BC2E-A999A5C06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Questions?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2F8E8EE-CD87-4B37-8040-FA818DE76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07D6F-7387-47F6-9237-197DAC4E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B1D9-1D9F-42E0-BC2E-8A191CCCFF5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29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5862-9432-408D-90B4-AE774B76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2C913-1352-41A3-9A9F-84CE77B5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Sujet</a:t>
            </a:r>
          </a:p>
          <a:p>
            <a:r>
              <a:rPr lang="fr-CH" dirty="0"/>
              <a:t>Technologies utilisées</a:t>
            </a:r>
          </a:p>
          <a:p>
            <a:r>
              <a:rPr lang="fr-CH" dirty="0"/>
              <a:t>Fonctionnalités principales</a:t>
            </a:r>
          </a:p>
          <a:p>
            <a:r>
              <a:rPr lang="fr-CH" dirty="0"/>
              <a:t>Démonstration</a:t>
            </a:r>
          </a:p>
          <a:p>
            <a:r>
              <a:rPr lang="fr-CH" dirty="0"/>
              <a:t>Méthodes mises en œuvre</a:t>
            </a:r>
          </a:p>
          <a:p>
            <a:r>
              <a:rPr lang="fr-CH" dirty="0"/>
              <a:t>Conclusion</a:t>
            </a:r>
          </a:p>
          <a:p>
            <a:endParaRPr lang="fr-CH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F6BD5-1467-41BE-B2A1-ADF98890A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B1D9-1D9F-42E0-BC2E-8A191CCCFF5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63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8F36-EB61-44DB-B8C8-A220FD57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Sujet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74A9E-D3A6-4184-A2AA-1A59B6E97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VEGANYums</a:t>
            </a:r>
            <a:endParaRPr lang="fr-CH" dirty="0"/>
          </a:p>
          <a:p>
            <a:endParaRPr lang="fr-CH" dirty="0"/>
          </a:p>
          <a:p>
            <a:r>
              <a:rPr lang="fr-CH" dirty="0"/>
              <a:t>Plateforme de partage</a:t>
            </a:r>
          </a:p>
          <a:p>
            <a:endParaRPr lang="fr-CH" dirty="0"/>
          </a:p>
          <a:p>
            <a:r>
              <a:rPr lang="fr-CH" dirty="0"/>
              <a:t>Recettes véganes</a:t>
            </a:r>
          </a:p>
          <a:p>
            <a:endParaRPr lang="fr-CH" dirty="0"/>
          </a:p>
          <a:p>
            <a:r>
              <a:rPr lang="fr-CH" dirty="0"/>
              <a:t>Utilisateurs qui ajoutent des recettes</a:t>
            </a:r>
          </a:p>
          <a:p>
            <a:endParaRPr lang="fr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88D4C-15BB-40E5-B51B-42EFBFE8A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655" y="1825625"/>
            <a:ext cx="6033225" cy="2793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36B21-D7A3-4FA0-836E-71F16B3E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B1D9-1D9F-42E0-BC2E-8A191CCCFF5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15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0C14-C861-423B-A4F9-4815E696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883" y="3071439"/>
            <a:ext cx="10515600" cy="1325563"/>
          </a:xfrm>
        </p:spPr>
        <p:txBody>
          <a:bodyPr/>
          <a:lstStyle/>
          <a:p>
            <a:pPr algn="ctr"/>
            <a:r>
              <a:rPr lang="fr-CH" dirty="0"/>
              <a:t>Technologies utilisées</a:t>
            </a:r>
            <a:endParaRPr lang="en-GB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BF045D9-3EDD-407F-B9A1-2D5A98231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730" y="5045285"/>
            <a:ext cx="1251109" cy="125110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A4128-4879-4D49-9068-37442640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B1D9-1D9F-42E0-BC2E-8A191CCCFF53}" type="slidenum">
              <a:rPr lang="en-GB" smtClean="0"/>
              <a:t>4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4231D6-5C79-4348-813F-DA5B7FBD2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3" y="528163"/>
            <a:ext cx="3683609" cy="21583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6D4F2A-57C1-45FD-96EB-E05D4E21EB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600" y="1461823"/>
            <a:ext cx="2646680" cy="14292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CB74B8-9F5A-4A07-A680-A205A7325C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023" y="4045744"/>
            <a:ext cx="3807777" cy="19990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80FF846-F420-4198-8785-C5B4FC70D4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757" y="1339687"/>
            <a:ext cx="1244600" cy="1244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0EDA839-9FCB-4A57-93D6-EAFA923544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27" y="3008205"/>
            <a:ext cx="2037080" cy="20370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A3192F-2FBE-43B3-BDB5-B478691CC0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340" y="41398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6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5DFF4-F195-4098-8688-BDBF464F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Fonctionnalités principales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3B5CB-5FD8-4410-90D0-549A5A146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Rechercher des recettes</a:t>
            </a:r>
          </a:p>
          <a:p>
            <a:r>
              <a:rPr lang="fr-CH" dirty="0"/>
              <a:t>Filtrer des recettes</a:t>
            </a:r>
          </a:p>
          <a:p>
            <a:r>
              <a:rPr lang="fr-CH" dirty="0"/>
              <a:t>Ajouter des recettes</a:t>
            </a:r>
          </a:p>
          <a:p>
            <a:r>
              <a:rPr lang="fr-CH" dirty="0"/>
              <a:t>Ajouter des recettes aux favoris</a:t>
            </a:r>
          </a:p>
          <a:p>
            <a:r>
              <a:rPr lang="fr-CH" dirty="0"/>
              <a:t>Supprimer ses recettes</a:t>
            </a:r>
          </a:p>
          <a:p>
            <a:r>
              <a:rPr lang="fr-CH" dirty="0"/>
              <a:t>Valider les recettes</a:t>
            </a:r>
          </a:p>
          <a:p>
            <a:r>
              <a:rPr lang="fr-CH" dirty="0"/>
              <a:t>Ajouter des commentaires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95A40-261F-487D-9FA3-0F8CD247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B1D9-1D9F-42E0-BC2E-8A191CCCFF5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678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1BC9-959E-45D0-852A-359713E407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Démonstration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04CD68C-BAF2-4FA3-AB24-57BCF94A93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6212D3-765C-4264-A92D-1A112005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B1D9-1D9F-42E0-BC2E-8A191CCCFF5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61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64F0-4F31-4366-8A2D-A59D225A4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Méthodes mises en œuvre 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10306C-FABD-40C2-9FD0-AD647DF84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02" y="1214297"/>
            <a:ext cx="10011266" cy="496266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4F09B0-395D-4922-8CC9-A70C2F85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B1D9-1D9F-42E0-BC2E-8A191CCCFF5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3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E6BC-7520-456D-AAAD-EC274C56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Méthodes mises en œuvre (suite…)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E9182-3D0F-4E73-8E20-52A9750EF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Requête à option pour la gestion des filtres:</a:t>
            </a:r>
          </a:p>
          <a:p>
            <a:endParaRPr lang="fr-CH" dirty="0"/>
          </a:p>
          <a:p>
            <a:pPr marL="0" indent="0" algn="ctr">
              <a:buNone/>
            </a:pPr>
            <a:r>
              <a:rPr lang="en-GB" sz="2400" dirty="0"/>
              <a:t>SELECT * FROM `</a:t>
            </a:r>
            <a:r>
              <a:rPr lang="en-GB" sz="2400" dirty="0" err="1"/>
              <a:t>recettes</a:t>
            </a:r>
            <a:r>
              <a:rPr lang="en-GB" sz="2400" dirty="0"/>
              <a:t>`</a:t>
            </a:r>
          </a:p>
          <a:p>
            <a:pPr marL="0" indent="0" algn="ctr">
              <a:buNone/>
            </a:pPr>
            <a:r>
              <a:rPr lang="en-GB" sz="2400" dirty="0"/>
              <a:t>NATURAL JOIN types </a:t>
            </a:r>
          </a:p>
          <a:p>
            <a:pPr marL="0" indent="0" algn="ctr">
              <a:buNone/>
            </a:pPr>
            <a:r>
              <a:rPr lang="en-GB" sz="2400" dirty="0"/>
              <a:t>WHERE (</a:t>
            </a:r>
            <a:r>
              <a:rPr lang="en-GB" sz="2400" dirty="0" err="1"/>
              <a:t>NomType</a:t>
            </a:r>
            <a:r>
              <a:rPr lang="en-GB" sz="2400" dirty="0"/>
              <a:t>= :type OR :type = ‘’) </a:t>
            </a:r>
          </a:p>
          <a:p>
            <a:pPr marL="0" indent="0" algn="ctr">
              <a:buNone/>
            </a:pPr>
            <a:r>
              <a:rPr lang="en-GB" sz="2400" dirty="0"/>
              <a:t>AND (Titre like :search OR :search = ‘’) </a:t>
            </a:r>
          </a:p>
          <a:p>
            <a:pPr marL="0" indent="0" algn="ctr">
              <a:buNone/>
            </a:pPr>
            <a:r>
              <a:rPr lang="en-GB" sz="2400" dirty="0"/>
              <a:t>AND (</a:t>
            </a:r>
            <a:r>
              <a:rPr lang="en-GB" sz="2400" dirty="0" err="1"/>
              <a:t>IdUtilisateur</a:t>
            </a:r>
            <a:r>
              <a:rPr lang="en-GB" sz="2400" dirty="0"/>
              <a:t> = :</a:t>
            </a:r>
            <a:r>
              <a:rPr lang="en-GB" sz="2400" dirty="0" err="1"/>
              <a:t>uid</a:t>
            </a:r>
            <a:r>
              <a:rPr lang="en-GB" sz="2400" dirty="0"/>
              <a:t> OR :</a:t>
            </a:r>
            <a:r>
              <a:rPr lang="en-GB" sz="2400" dirty="0" err="1"/>
              <a:t>uid</a:t>
            </a:r>
            <a:r>
              <a:rPr lang="en-GB" sz="2400" dirty="0"/>
              <a:t> = ‘’) </a:t>
            </a:r>
          </a:p>
          <a:p>
            <a:pPr marL="0" indent="0" algn="ctr">
              <a:buNone/>
            </a:pPr>
            <a:r>
              <a:rPr lang="en-GB" sz="2400" dirty="0"/>
              <a:t>AND (</a:t>
            </a:r>
            <a:r>
              <a:rPr lang="en-GB" sz="2400" dirty="0" err="1"/>
              <a:t>Valider</a:t>
            </a:r>
            <a:r>
              <a:rPr lang="en-GB" sz="2400" dirty="0"/>
              <a:t>= :valid OR :valid = '')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8B7C3-5EB4-4D9F-B49B-D54838FCD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B1D9-1D9F-42E0-BC2E-8A191CCCFF5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17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D976-7CC8-4F7E-9096-17BC1C2D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Organigramme </a:t>
            </a:r>
            <a:r>
              <a:rPr lang="fr-CH" dirty="0" err="1"/>
              <a:t>VerifyImg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19B93-3610-4DC8-92BA-474B6A6E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B1D9-1D9F-42E0-BC2E-8A191CCCFF53}" type="slidenum">
              <a:rPr lang="en-GB" smtClean="0"/>
              <a:t>9</a:t>
            </a:fld>
            <a:endParaRPr lang="en-GB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0777775-04E6-4B7F-8C96-8CF37CD83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40" y="1418865"/>
            <a:ext cx="9514840" cy="4661398"/>
          </a:xfrm>
        </p:spPr>
      </p:pic>
    </p:spTree>
    <p:extLst>
      <p:ext uri="{BB962C8B-B14F-4D97-AF65-F5344CB8AC3E}">
        <p14:creationId xmlns:p14="http://schemas.microsoft.com/office/powerpoint/2010/main" val="3153954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172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Sommaire</vt:lpstr>
      <vt:lpstr>Sujet</vt:lpstr>
      <vt:lpstr>Technologies utilisées</vt:lpstr>
      <vt:lpstr>Fonctionnalités principales</vt:lpstr>
      <vt:lpstr>Démonstration</vt:lpstr>
      <vt:lpstr>Méthodes mises en œuvre </vt:lpstr>
      <vt:lpstr>Méthodes mises en œuvre (suite…)</vt:lpstr>
      <vt:lpstr>Organigramme VerifyImg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Roxanne Grant</dc:creator>
  <cp:lastModifiedBy>Roxanne Grant</cp:lastModifiedBy>
  <cp:revision>23</cp:revision>
  <dcterms:created xsi:type="dcterms:W3CDTF">2017-06-20T07:55:29Z</dcterms:created>
  <dcterms:modified xsi:type="dcterms:W3CDTF">2017-06-22T09:17:00Z</dcterms:modified>
</cp:coreProperties>
</file>