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3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1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4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2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9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7C32985-7F90-4BDD-AF42-B6F187D05F3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6A4748-0510-4645-BA54-E4B4CEA11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4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21C93A-75A5-C77A-B388-EC83EAB4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6600"/>
              <a:t>공부 보조 </a:t>
            </a:r>
            <a:r>
              <a:rPr lang="en-US" altLang="ko-KR" sz="6600"/>
              <a:t>(</a:t>
            </a:r>
            <a:r>
              <a:rPr lang="ko-KR" altLang="en-US" sz="6600"/>
              <a:t>플래너</a:t>
            </a:r>
            <a:r>
              <a:rPr lang="en-US" altLang="ko-KR" sz="6600"/>
              <a:t>) </a:t>
            </a:r>
            <a:r>
              <a:rPr lang="ko-KR" altLang="en-US" sz="6600"/>
              <a:t>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ABDA54-66D4-6FB8-F744-22E412150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dirty="0"/>
              <a:t>서정민</a:t>
            </a:r>
            <a:r>
              <a:rPr lang="en-US" altLang="ko-KR" dirty="0"/>
              <a:t>, </a:t>
            </a:r>
            <a:r>
              <a:rPr lang="ko-KR" altLang="en-US" dirty="0"/>
              <a:t>유정우</a:t>
            </a:r>
            <a:r>
              <a:rPr lang="en-US" altLang="ko-KR"/>
              <a:t>, </a:t>
            </a:r>
            <a:r>
              <a:rPr lang="ko-KR" altLang="en-US"/>
              <a:t>한지웅</a:t>
            </a:r>
            <a:endParaRPr lang="en-US" altLang="ko-KR"/>
          </a:p>
          <a:p>
            <a:pPr algn="l"/>
            <a:endParaRPr lang="en-US" altLang="ko-KR"/>
          </a:p>
          <a:p>
            <a:pPr algn="l"/>
            <a:r>
              <a:rPr lang="en-US" altLang="ko-KR"/>
              <a:t>10</a:t>
            </a:r>
            <a:r>
              <a:rPr lang="ko-KR" altLang="en-US"/>
              <a:t>조</a:t>
            </a:r>
            <a:endParaRPr lang="en-US" altLang="ko-KR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B6C99-E2D3-4685-C30F-51A4D9E772B3}"/>
              </a:ext>
            </a:extLst>
          </p:cNvPr>
          <p:cNvSpPr txBox="1"/>
          <p:nvPr/>
        </p:nvSpPr>
        <p:spPr>
          <a:xfrm>
            <a:off x="743674" y="37871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학기 모바일 앱 개발 </a:t>
            </a:r>
          </a:p>
        </p:txBody>
      </p:sp>
    </p:spTree>
    <p:extLst>
      <p:ext uri="{BB962C8B-B14F-4D97-AF65-F5344CB8AC3E}">
        <p14:creationId xmlns:p14="http://schemas.microsoft.com/office/powerpoint/2010/main" val="7280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FAD801-4255-426A-7629-6295B942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사이드 메뉴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75109-6C93-ADF4-CCE3-345FC55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사이드 메뉴를 통하여 기능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412FF-E646-CE01-16B0-0CB07893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90" y="640080"/>
            <a:ext cx="24960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0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6E801A-4834-B94F-D48A-2C3EB3A6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2.4. </a:t>
            </a:r>
            <a:r>
              <a:rPr lang="ko-KR" altLang="en-US" sz="3200" dirty="0"/>
              <a:t>기간별 할 일 리스트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CA2DF-2A96-AED9-E91C-1936EBA6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특정 기간까지 완수해야 될 할 일을 입력해서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C462C2-6AE7-F939-F111-4B831C16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46" y="640080"/>
            <a:ext cx="25239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9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74DEEC-E1A0-F120-D998-6FA9270B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2.5. </a:t>
            </a:r>
            <a:r>
              <a:rPr lang="ko-KR" altLang="en-US" sz="4000" dirty="0"/>
              <a:t>날짜 단위 피드백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F2B40-D03B-8AE4-7119-532D4036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피드백 제공</a:t>
            </a:r>
          </a:p>
          <a:p>
            <a:r>
              <a:rPr lang="ko-KR" altLang="en-US" sz="2200" dirty="0" err="1"/>
              <a:t>달성률</a:t>
            </a:r>
            <a:r>
              <a:rPr lang="en-US" altLang="ko-KR" sz="2200" dirty="0"/>
              <a:t>, </a:t>
            </a:r>
            <a:r>
              <a:rPr lang="ko-KR" altLang="en-US" sz="2200" dirty="0"/>
              <a:t>투자 시간 등을 정리해서 그래프로 보이도록 </a:t>
            </a:r>
            <a:r>
              <a:rPr lang="ko-KR" altLang="en-US" sz="2200"/>
              <a:t>할 계획</a:t>
            </a:r>
            <a:endParaRPr lang="en-US" altLang="ko-KR" sz="2200"/>
          </a:p>
          <a:p>
            <a:r>
              <a:rPr lang="ko-KR" altLang="en-US" sz="2200"/>
              <a:t>원하는 시간대에 달성하지 못한 일들이 있으면 정리하여 푸시 알림을 전송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61264-1317-7099-1417-64125C51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462" y="640080"/>
            <a:ext cx="248213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8183BB-222B-646C-8697-FADD55BC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2.6. </a:t>
            </a:r>
            <a:r>
              <a:rPr lang="ko-KR" altLang="en-US" sz="4000" dirty="0"/>
              <a:t>공부 자료 관리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B94-4032-C303-D468-6CA86E1F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982786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기기에 있는 </a:t>
            </a:r>
            <a:r>
              <a:rPr lang="en-US" altLang="ko-KR" sz="2200" dirty="0"/>
              <a:t>PDF</a:t>
            </a:r>
            <a:r>
              <a:rPr lang="ko-KR" altLang="en-US" sz="2200" dirty="0"/>
              <a:t>나 이미지를 과목 별로 정리하여 바로가기 생성</a:t>
            </a:r>
            <a:endParaRPr lang="en-US" altLang="ko-KR" sz="2200" dirty="0"/>
          </a:p>
          <a:p>
            <a:r>
              <a:rPr lang="ko-KR" altLang="en-US" sz="2200" dirty="0"/>
              <a:t>앱 내부 빈 공간에 자연스럽게 볼 수 있도록 랜덤 영단어를 볼 수 있도록 함</a:t>
            </a:r>
            <a:endParaRPr lang="en-US" altLang="ko-KR" sz="2200" dirty="0"/>
          </a:p>
          <a:p>
            <a:r>
              <a:rPr lang="ko-KR" altLang="en-US" sz="2200" dirty="0"/>
              <a:t>원하는 영단어의 난이도 혹은 범위를 설정가능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46844-ECB4-D272-2950-4FD58ABB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573" y="640080"/>
            <a:ext cx="25379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0FC055-09A9-7F6B-9407-2B9A6E0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C47A70-1234-9014-A8F2-3A06A49A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65EDC-2DEA-7368-BB8A-87C2D4FD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기능</a:t>
            </a: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en-US" altLang="ko-KR" sz="2200"/>
              <a:t>UI </a:t>
            </a:r>
            <a:endParaRPr lang="en-US" altLang="ko-KR" sz="2200" dirty="0"/>
          </a:p>
          <a:p>
            <a:pPr lvl="1"/>
            <a:r>
              <a:rPr lang="en-US" altLang="ko-KR" sz="2200" dirty="0"/>
              <a:t>2.1. </a:t>
            </a:r>
            <a:r>
              <a:rPr lang="ko-KR" altLang="en-US" sz="2200" dirty="0"/>
              <a:t>날짜별 할 일 리스트</a:t>
            </a:r>
            <a:endParaRPr lang="en-US" altLang="ko-KR" sz="2200" dirty="0"/>
          </a:p>
          <a:p>
            <a:pPr lvl="1"/>
            <a:r>
              <a:rPr lang="en-US" altLang="ko-KR" sz="2200" dirty="0"/>
              <a:t>2.2. </a:t>
            </a:r>
            <a:r>
              <a:rPr lang="ko-KR" altLang="en-US" sz="2200" dirty="0"/>
              <a:t>오늘의 할 일 리스트</a:t>
            </a:r>
            <a:endParaRPr lang="en-US" altLang="ko-KR" sz="2200" dirty="0"/>
          </a:p>
          <a:p>
            <a:pPr lvl="1"/>
            <a:r>
              <a:rPr lang="en-US" altLang="ko-KR" sz="2200" dirty="0"/>
              <a:t>2.3. </a:t>
            </a:r>
            <a:r>
              <a:rPr lang="ko-KR" altLang="en-US" sz="2200" dirty="0"/>
              <a:t>할 일 추가 </a:t>
            </a:r>
            <a:r>
              <a:rPr lang="en-US" altLang="ko-KR" sz="2200" dirty="0"/>
              <a:t>(1-3)</a:t>
            </a:r>
          </a:p>
          <a:p>
            <a:pPr lvl="1"/>
            <a:r>
              <a:rPr lang="en-US" altLang="ko-KR" sz="2200" dirty="0"/>
              <a:t>2.4. </a:t>
            </a:r>
            <a:r>
              <a:rPr lang="ko-KR" altLang="en-US" sz="2200" dirty="0"/>
              <a:t>기간별 할 일 리스트</a:t>
            </a:r>
            <a:endParaRPr lang="en-US" altLang="ko-KR" sz="2200" dirty="0"/>
          </a:p>
          <a:p>
            <a:pPr lvl="1"/>
            <a:r>
              <a:rPr lang="en-US" altLang="ko-KR" sz="2200" dirty="0"/>
              <a:t>2.5. </a:t>
            </a:r>
            <a:r>
              <a:rPr lang="ko-KR" altLang="en-US" sz="2200" dirty="0"/>
              <a:t>날짜 단위 피드백</a:t>
            </a:r>
            <a:endParaRPr lang="en-US" altLang="ko-KR" sz="2200" dirty="0"/>
          </a:p>
          <a:p>
            <a:pPr lvl="1"/>
            <a:r>
              <a:rPr lang="en-US" altLang="ko-KR" sz="2200" dirty="0"/>
              <a:t>2.6. </a:t>
            </a:r>
            <a:r>
              <a:rPr lang="ko-KR" altLang="en-US" sz="2200" dirty="0"/>
              <a:t>공부 자료 관리</a:t>
            </a:r>
            <a:endParaRPr lang="en-US" altLang="ko-KR" sz="2200" dirty="0"/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15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B2D39D-0753-1BFF-C0F6-2B4CFC44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436E9-433D-8E4C-DBDA-3E84C5EF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 일의 기록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 단위 시간 관리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학습량 통계 및 비교</a:t>
            </a: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학습자료 관리의 간편화 등 학습 능률을 올릴 수 있는 기능을 제공하는 공부 보조 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B2D39D-0753-1BFF-C0F6-2B4CFC44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/>
              <a:t>2. UI</a:t>
            </a:r>
            <a:endParaRPr lang="ko-KR" alt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A61C82-4E54-CC30-BE77-7278EC7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2.1. </a:t>
            </a:r>
            <a:r>
              <a:rPr lang="ko-KR" altLang="en-US" sz="3200" dirty="0"/>
              <a:t>날짜별 할 일 리스트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B4791FC-6A51-C552-462E-704A752C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날짜 별로 할 일 리스트를 만들어서 관리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ED2CBB-7E2A-6A39-0B04-E7D1372F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90" y="640080"/>
            <a:ext cx="24960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9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04269D-A157-965A-F398-47777D03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2.2. </a:t>
            </a:r>
            <a:r>
              <a:rPr lang="ko-KR" altLang="en-US" sz="3200" dirty="0"/>
              <a:t>오늘의 할 일 리스트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EB201-4D04-9C03-FAE6-B2522749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날짜별</a:t>
            </a:r>
            <a:r>
              <a:rPr lang="en-US" altLang="ko-KR" sz="2200"/>
              <a:t>, </a:t>
            </a:r>
            <a:r>
              <a:rPr lang="ko-KR" altLang="en-US" sz="2200"/>
              <a:t>기간별 </a:t>
            </a:r>
            <a:r>
              <a:rPr lang="ko-KR" altLang="en-US" sz="2200" dirty="0"/>
              <a:t>할 일 리스트를 총합해서 오늘 할 일들을 정리</a:t>
            </a:r>
            <a:endParaRPr lang="en-US" altLang="ko-KR" sz="2200" dirty="0"/>
          </a:p>
          <a:p>
            <a:r>
              <a:rPr lang="en-US" altLang="ko-KR" sz="2200" dirty="0"/>
              <a:t>24</a:t>
            </a:r>
            <a:r>
              <a:rPr lang="ko-KR" altLang="en-US" sz="2200" dirty="0"/>
              <a:t>시간을 </a:t>
            </a:r>
            <a:r>
              <a:rPr lang="en-US" altLang="ko-KR" sz="2200" dirty="0"/>
              <a:t>10</a:t>
            </a:r>
            <a:r>
              <a:rPr lang="ko-KR" altLang="en-US" sz="2200" dirty="0"/>
              <a:t>분 단위로 나눈 실천 기록 표 </a:t>
            </a:r>
            <a:r>
              <a:rPr lang="ko-KR" altLang="en-US" sz="2200"/>
              <a:t>인터페이스를 제공</a:t>
            </a:r>
            <a:endParaRPr lang="en-US" altLang="ko-KR" sz="2200"/>
          </a:p>
          <a:p>
            <a:r>
              <a:rPr lang="ko-KR" altLang="en-US" sz="2200"/>
              <a:t>현시간으로부터 경과된 시간 동안 한 일이 인터페이스에 기록</a:t>
            </a:r>
            <a:endParaRPr lang="en-US" altLang="ko-KR" sz="2200"/>
          </a:p>
          <a:p>
            <a:r>
              <a:rPr lang="ko-KR" altLang="en-US" sz="2200"/>
              <a:t>원하는 시간 시작 시점부터 끝나는 시점까지 드래그 후에 할 일 리스트에서 한 일을 수동으로도 지정 가능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B150D-AEC2-482B-E84B-3A4E11BA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518" y="640080"/>
            <a:ext cx="251002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143BD1-A579-0B00-CCCC-C5DE1F3C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000"/>
              <a:t>2.3. </a:t>
            </a:r>
            <a:r>
              <a:rPr lang="ko-KR" altLang="en-US" sz="5000"/>
              <a:t>할 일 추가</a:t>
            </a:r>
            <a:r>
              <a:rPr lang="en-US" altLang="ko-KR" sz="5000"/>
              <a:t>(1)</a:t>
            </a:r>
            <a:endParaRPr lang="ko-KR" alt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69D62-9F94-20A7-0AEA-72A4DADF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할 일 리스트에 카테고리를 만들어 할 일들을 분류할 수 있습니다</a:t>
            </a:r>
            <a:r>
              <a:rPr lang="en-US" altLang="ko-KR" sz="2200" dirty="0"/>
              <a:t>.</a:t>
            </a:r>
          </a:p>
          <a:p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5EA67-20E2-204E-BB59-5949B5FB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46" y="640080"/>
            <a:ext cx="25239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504C7B-630F-D4A0-0B52-CB04A559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2.3. </a:t>
            </a:r>
            <a:r>
              <a:rPr lang="ko-KR" altLang="en-US" sz="5000" dirty="0"/>
              <a:t>할 일 추가</a:t>
            </a:r>
            <a:r>
              <a:rPr lang="en-US" altLang="ko-KR" sz="5000" dirty="0"/>
              <a:t>(2)</a:t>
            </a:r>
            <a:endParaRPr lang="ko-KR" alt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EAE59-4BF3-4DCD-E860-C0013F26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달성하지 못한 할 일을 </a:t>
            </a:r>
            <a:r>
              <a:rPr lang="ko-KR" altLang="en-US" sz="2200"/>
              <a:t>미달성</a:t>
            </a:r>
            <a:r>
              <a:rPr lang="ko-KR" altLang="en-US" sz="2200" dirty="0"/>
              <a:t> 할 일 리스트에 넣어서 따로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68E52F-47C9-F630-B601-CEBB7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46" y="640080"/>
            <a:ext cx="25239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8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8FD5D2-DF07-4452-FE90-547B1095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000" dirty="0"/>
              <a:t>2.3. </a:t>
            </a:r>
            <a:r>
              <a:rPr lang="ko-KR" altLang="en-US" sz="5000" dirty="0"/>
              <a:t>할 일 추가</a:t>
            </a:r>
            <a:r>
              <a:rPr lang="en-US" altLang="ko-KR" sz="5000" dirty="0"/>
              <a:t>(3)</a:t>
            </a:r>
            <a:endParaRPr lang="ko-KR" altLang="en-U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5D867-5A44-B875-2EEB-5D04B34A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반복적으로 하게 되는 일들은 다른 날짜에서 불러올 수 있습니다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DBDC5-F48A-4A32-DECA-4DE01CD9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46" y="640080"/>
            <a:ext cx="25239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302</Words>
  <Application>Microsoft Office PowerPoint</Application>
  <PresentationFormat>와이드스크린</PresentationFormat>
  <Paragraphs>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공부 보조 (플래너) 앱</vt:lpstr>
      <vt:lpstr>목차</vt:lpstr>
      <vt:lpstr>1. 기능</vt:lpstr>
      <vt:lpstr>2. UI</vt:lpstr>
      <vt:lpstr>2.1. 날짜별 할 일 리스트</vt:lpstr>
      <vt:lpstr>2.2. 오늘의 할 일 리스트</vt:lpstr>
      <vt:lpstr>2.3. 할 일 추가(1)</vt:lpstr>
      <vt:lpstr>2.3. 할 일 추가(2)</vt:lpstr>
      <vt:lpstr>2.3. 할 일 추가(3)</vt:lpstr>
      <vt:lpstr>사이드 메뉴</vt:lpstr>
      <vt:lpstr>2.4. 기간별 할 일 리스트</vt:lpstr>
      <vt:lpstr>2.5. 날짜 단위 피드백</vt:lpstr>
      <vt:lpstr>2.6. 공부 자료 관리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서정민</dc:creator>
  <cp:lastModifiedBy>정우 유</cp:lastModifiedBy>
  <cp:revision>7</cp:revision>
  <dcterms:created xsi:type="dcterms:W3CDTF">2024-10-12T14:14:22Z</dcterms:created>
  <dcterms:modified xsi:type="dcterms:W3CDTF">2024-10-12T15:34:33Z</dcterms:modified>
</cp:coreProperties>
</file>