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2749" y="2016127"/>
            <a:ext cx="8679915" cy="174872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Apresentação TCC</a:t>
            </a:r>
            <a:br>
              <a:rPr lang="pt-BR" dirty="0" smtClean="0"/>
            </a:br>
            <a:r>
              <a:rPr lang="pt-BR" dirty="0" smtClean="0"/>
              <a:t>Experiência do usuário: O seu impacto nos modelos de negócios digitais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Danillo Lange </a:t>
            </a:r>
            <a:r>
              <a:rPr lang="mr-IN" dirty="0" smtClean="0"/>
              <a:t>–</a:t>
            </a:r>
            <a:r>
              <a:rPr lang="pt-BR" dirty="0" smtClean="0"/>
              <a:t> RA 1584569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122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</a:t>
            </a:r>
            <a:r>
              <a:rPr lang="pt-BR" dirty="0" err="1" smtClean="0"/>
              <a:t>User</a:t>
            </a:r>
            <a:r>
              <a:rPr lang="pt-BR" dirty="0" smtClean="0"/>
              <a:t> Experience? (UX)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61019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623</TotalTime>
  <Words>16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Calibri Light</vt:lpstr>
      <vt:lpstr>Mangal</vt:lpstr>
      <vt:lpstr>Rockwell</vt:lpstr>
      <vt:lpstr>Wingdings</vt:lpstr>
      <vt:lpstr>Atlas</vt:lpstr>
      <vt:lpstr>Apresentação TCC Experiência do usuário: O seu impacto nos modelos de negócios digitais</vt:lpstr>
      <vt:lpstr>O que é User Experience? (UX)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TCC Experiência do usuário: O seu impacto nos modelos de negócios digitais</dc:title>
  <dc:creator>Danillo Lange</dc:creator>
  <cp:lastModifiedBy>Danillo Lange</cp:lastModifiedBy>
  <cp:revision>3</cp:revision>
  <dcterms:created xsi:type="dcterms:W3CDTF">2017-11-19T23:35:40Z</dcterms:created>
  <dcterms:modified xsi:type="dcterms:W3CDTF">2017-11-20T09:59:08Z</dcterms:modified>
</cp:coreProperties>
</file>