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18EE-1512-4A95-A641-7881361C934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4B72-354B-4780-876B-485B7C21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2" y="210966"/>
            <a:ext cx="3241181" cy="6127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9446" y="509546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 smtClean="0"/>
              <a:t>ვებსაიტის ფონის ფერი: #</a:t>
            </a:r>
            <a:r>
              <a:rPr lang="en-US" dirty="0" smtClean="0"/>
              <a:t>f9f6f2</a:t>
            </a:r>
            <a:endParaRPr lang="ka-GE" dirty="0" smtClean="0"/>
          </a:p>
          <a:p>
            <a:r>
              <a:rPr lang="ka-GE" dirty="0" smtClean="0"/>
              <a:t>ლურჯი ფერი: </a:t>
            </a:r>
            <a:r>
              <a:rPr lang="en-US" dirty="0" smtClean="0"/>
              <a:t>22225b</a:t>
            </a:r>
            <a:endParaRPr lang="ka-GE" dirty="0" smtClean="0"/>
          </a:p>
          <a:p>
            <a:r>
              <a:rPr lang="ka-GE" dirty="0" smtClean="0"/>
              <a:t>წითელი: </a:t>
            </a:r>
            <a:r>
              <a:rPr lang="en-US" dirty="0" smtClean="0"/>
              <a:t>f74d62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0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84"/>
            <a:ext cx="5715495" cy="324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1551" y="12922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 smtClean="0"/>
              <a:t>სლაიდერი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87820" y="1467562"/>
            <a:ext cx="811764" cy="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75691" y="220297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 smtClean="0"/>
              <a:t>ჩვენ შესახებ / კურსები / კონტაქტი / ენა (</a:t>
            </a:r>
            <a:r>
              <a:rPr lang="en-US" dirty="0" smtClean="0"/>
              <a:t>GE&amp;EN)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51960" y="395633"/>
            <a:ext cx="811764" cy="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855" y="1193279"/>
            <a:ext cx="3756147" cy="50209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89306" y="2364155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 smtClean="0"/>
              <a:t>გადადიოდეს </a:t>
            </a:r>
          </a:p>
          <a:p>
            <a:r>
              <a:rPr lang="ka-GE" dirty="0" smtClean="0"/>
              <a:t>ამ გვერდზე -&gt;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71600" y="2062065"/>
            <a:ext cx="4705739" cy="48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36233" y="475861"/>
            <a:ext cx="166396" cy="375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6295" y="4369508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 smtClean="0"/>
              <a:t>კონტაქტზე დაჭერისას გადადიოდეს ფუთერზე: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88" y="4872633"/>
            <a:ext cx="6162977" cy="11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52598" y="22777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 smtClean="0"/>
              <a:t>რომ დააჭერ გადადიოდეს ამ გვერდზე: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4" y="248580"/>
            <a:ext cx="4563514" cy="5147535"/>
          </a:xfrm>
          <a:prstGeom prst="rect">
            <a:avLst/>
          </a:prstGeom>
        </p:spPr>
      </p:pic>
      <p:cxnSp>
        <p:nvCxnSpPr>
          <p:cNvPr id="7" name="Straight Connector 6"/>
          <p:cNvCxnSpPr>
            <a:endCxn id="6" idx="1"/>
          </p:cNvCxnSpPr>
          <p:nvPr/>
        </p:nvCxnSpPr>
        <p:spPr>
          <a:xfrm flipV="1">
            <a:off x="2845837" y="207443"/>
            <a:ext cx="2406761" cy="245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37100" y="1206415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200" dirty="0" smtClean="0"/>
              <a:t>თითოეულზე დაჭერისას*</a:t>
            </a:r>
          </a:p>
          <a:p>
            <a:r>
              <a:rPr lang="ka-GE" sz="1200" dirty="0" smtClean="0"/>
              <a:t> იცვლებიდეს ქვედა ტექსტი: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65" y="533840"/>
            <a:ext cx="4229135" cy="288350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7508536" y="1437247"/>
            <a:ext cx="3081709" cy="23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88" y="3648173"/>
            <a:ext cx="4154802" cy="23802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485" y="3559072"/>
            <a:ext cx="3105520" cy="1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29" y="225910"/>
            <a:ext cx="5559272" cy="56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0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595-424-424 Temo</dc:creator>
  <cp:lastModifiedBy>595-424-424 Temo</cp:lastModifiedBy>
  <cp:revision>5</cp:revision>
  <dcterms:created xsi:type="dcterms:W3CDTF">2024-06-24T09:29:27Z</dcterms:created>
  <dcterms:modified xsi:type="dcterms:W3CDTF">2024-06-26T12:20:18Z</dcterms:modified>
</cp:coreProperties>
</file>