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  <p:sldId id="257" r:id="rId9"/>
    <p:sldId id="258" r:id="rId10"/>
    <p:sldId id="259" r:id="rId11"/>
    <p:sldId id="260" r:id="rId12"/>
    <p:sldId id="261" r:id="rId13"/>
    <p:sldId id="262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17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5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64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44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476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667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094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14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3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8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2487B1-F341-400C-B08F-CF27FFC0F2BB}" type="datetimeFigureOut">
              <a:rPr lang="ro-RO" smtClean="0"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11B07A-2242-4136-9A09-6A22DBE11D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4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vRrldjf1Y" TargetMode="External"/><Relationship Id="rId2" Type="http://schemas.openxmlformats.org/officeDocument/2006/relationships/hyperlink" Target="https://youtu.be/rHux0gMZ3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xml/ajax_intro.asp" TargetMode="Externa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9FD025-555E-E095-FFD0-AA6574B3D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</a:t>
            </a:r>
            <a:r>
              <a:rPr lang="ro-RO" dirty="0" err="1">
                <a:latin typeface="+mn-lt"/>
              </a:rPr>
              <a:t>nline</a:t>
            </a:r>
            <a:r>
              <a:rPr lang="ro-RO" dirty="0">
                <a:latin typeface="+mn-lt"/>
              </a:rPr>
              <a:t> </a:t>
            </a:r>
            <a:r>
              <a:rPr lang="en-US" dirty="0">
                <a:latin typeface="+mn-lt"/>
              </a:rPr>
              <a:t>C</a:t>
            </a:r>
            <a:r>
              <a:rPr lang="ro-RO" dirty="0" err="1">
                <a:latin typeface="+mn-lt"/>
              </a:rPr>
              <a:t>lothing</a:t>
            </a:r>
            <a:r>
              <a:rPr lang="ro-RO" dirty="0">
                <a:latin typeface="+mn-lt"/>
              </a:rPr>
              <a:t> </a:t>
            </a:r>
            <a:r>
              <a:rPr lang="en-US" dirty="0">
                <a:latin typeface="+mn-lt"/>
              </a:rPr>
              <a:t>STORE</a:t>
            </a:r>
            <a:endParaRPr lang="ro-RO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47B6F74-E1B0-5E6B-ADD0-93B6D749F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400" i="1" dirty="0" err="1"/>
              <a:t>Nechiti</a:t>
            </a:r>
            <a:r>
              <a:rPr lang="en-US" sz="1400" i="1" dirty="0"/>
              <a:t> Mihai Adrian &amp; Marinescu Roxana</a:t>
            </a:r>
            <a:endParaRPr lang="ro-RO" sz="1400" i="1" dirty="0"/>
          </a:p>
        </p:txBody>
      </p:sp>
    </p:spTree>
    <p:extLst>
      <p:ext uri="{BB962C8B-B14F-4D97-AF65-F5344CB8AC3E}">
        <p14:creationId xmlns:p14="http://schemas.microsoft.com/office/powerpoint/2010/main" val="294735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11CA44-E81C-2426-A42C-40D9788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94354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secventa</a:t>
            </a:r>
            <a:r>
              <a:rPr lang="en-US" sz="2400" dirty="0"/>
              <a:t>:</a:t>
            </a:r>
            <a:endParaRPr lang="ro-RO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905DF4A-B421-FDCB-D641-0C00BC0D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5" y="1171864"/>
            <a:ext cx="8384346" cy="5210082"/>
          </a:xfrm>
        </p:spPr>
      </p:pic>
    </p:spTree>
    <p:extLst>
      <p:ext uri="{BB962C8B-B14F-4D97-AF65-F5344CB8AC3E}">
        <p14:creationId xmlns:p14="http://schemas.microsoft.com/office/powerpoint/2010/main" val="394396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CA7271-1209-59A9-8CD5-3FF2C55D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98049"/>
          </a:xfrm>
        </p:spPr>
        <p:txBody>
          <a:bodyPr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activitate</a:t>
            </a:r>
            <a:r>
              <a:rPr lang="en-US" sz="2400" dirty="0"/>
              <a:t>:</a:t>
            </a:r>
            <a:endParaRPr lang="ro-RO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9E6C189-7C3E-E298-F2CF-A8D076846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1140643"/>
            <a:ext cx="6429080" cy="5355581"/>
          </a:xfrm>
        </p:spPr>
      </p:pic>
    </p:spTree>
    <p:extLst>
      <p:ext uri="{BB962C8B-B14F-4D97-AF65-F5344CB8AC3E}">
        <p14:creationId xmlns:p14="http://schemas.microsoft.com/office/powerpoint/2010/main" val="282488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233BC9-79F1-7047-9044-9EAC124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56647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comunicare</a:t>
            </a:r>
            <a:r>
              <a:rPr lang="en-US" sz="2400" dirty="0"/>
              <a:t>:</a:t>
            </a:r>
            <a:endParaRPr lang="ro-RO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2154B2C-2DA8-7042-97BA-100D495E1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19" y="1065229"/>
            <a:ext cx="7349799" cy="5405895"/>
          </a:xfrm>
        </p:spPr>
      </p:pic>
    </p:spTree>
    <p:extLst>
      <p:ext uri="{BB962C8B-B14F-4D97-AF65-F5344CB8AC3E}">
        <p14:creationId xmlns:p14="http://schemas.microsoft.com/office/powerpoint/2010/main" val="32066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35946E-7B64-DA2E-E802-A51E211C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00086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componente</a:t>
            </a:r>
            <a:r>
              <a:rPr lang="en-US" sz="2400" dirty="0"/>
              <a:t>:</a:t>
            </a:r>
            <a:endParaRPr lang="ro-RO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7148222-8962-DCF4-2FDF-C9ED5A5C1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9" y="1012171"/>
            <a:ext cx="7272752" cy="5427539"/>
          </a:xfrm>
        </p:spPr>
      </p:pic>
    </p:spTree>
    <p:extLst>
      <p:ext uri="{BB962C8B-B14F-4D97-AF65-F5344CB8AC3E}">
        <p14:creationId xmlns:p14="http://schemas.microsoft.com/office/powerpoint/2010/main" val="329911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7DA073-2257-DEA0-18E1-0F10D0A5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6610"/>
          </a:xfrm>
        </p:spPr>
        <p:txBody>
          <a:bodyPr>
            <a:normAutofit/>
          </a:bodyPr>
          <a:lstStyle/>
          <a:p>
            <a:r>
              <a:rPr lang="ro-RO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Cazuri de testare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:</a:t>
            </a:r>
            <a:endParaRPr lang="ro-RO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orp)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C97D08E-BD6F-E362-D5A7-FD7A82A4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9204"/>
            <a:ext cx="7313720" cy="4525836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realizat</a:t>
            </a:r>
            <a:r>
              <a:rPr lang="en-US" dirty="0"/>
              <a:t> teste </a:t>
            </a:r>
            <a:r>
              <a:rPr lang="en-US" dirty="0" err="1"/>
              <a:t>pentru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Cart: - tests.py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de </a:t>
            </a:r>
            <a:r>
              <a:rPr lang="en-US" dirty="0" err="1"/>
              <a:t>add,delete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update,dar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: - test_models.py (</a:t>
            </a:r>
            <a:r>
              <a:rPr lang="en-US" dirty="0" err="1"/>
              <a:t>pentru</a:t>
            </a:r>
            <a:r>
              <a:rPr lang="en-US" dirty="0"/>
              <a:t> 			</a:t>
            </a:r>
            <a:r>
              <a:rPr lang="en-US" dirty="0" err="1"/>
              <a:t>categorii</a:t>
            </a:r>
            <a:r>
              <a:rPr lang="en-US" dirty="0"/>
              <a:t>:</a:t>
            </a:r>
            <a:r>
              <a:rPr lang="ro-RO" b="0" dirty="0" err="1">
                <a:effectLst/>
                <a:latin typeface="Century Gothic (Corp)"/>
              </a:rPr>
              <a:t>category_model</a:t>
            </a:r>
            <a:r>
              <a:rPr lang="en-US" b="0" dirty="0">
                <a:effectLst/>
                <a:latin typeface="Century Gothic (Corp)"/>
              </a:rPr>
              <a:t>,</a:t>
            </a:r>
            <a:r>
              <a:rPr lang="ro-RO" b="0" dirty="0" err="1">
                <a:effectLst/>
                <a:latin typeface="Century Gothic (Corp)"/>
              </a:rPr>
              <a:t>category</a:t>
            </a:r>
            <a:r>
              <a:rPr lang="ro-RO" b="0" dirty="0">
                <a:effectLst/>
                <a:latin typeface="Century Gothic (Corp)"/>
              </a:rPr>
              <a:t>_</a:t>
            </a:r>
            <a:r>
              <a:rPr lang="en-US" b="0" dirty="0" err="1">
                <a:effectLst/>
                <a:latin typeface="Century Gothic (Corp)"/>
              </a:rPr>
              <a:t>url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:</a:t>
            </a:r>
            <a:r>
              <a:rPr lang="ro-RO" b="0" dirty="0" err="1">
                <a:effectLst/>
                <a:latin typeface="Century Gothic (Corp)"/>
              </a:rPr>
              <a:t>products_model</a:t>
            </a:r>
            <a:r>
              <a:rPr lang="en-US" b="0" dirty="0">
                <a:effectLst/>
                <a:latin typeface="Century Gothic (Corp)"/>
              </a:rPr>
              <a:t>,</a:t>
            </a:r>
            <a:r>
              <a:rPr lang="ro-RO" b="0" dirty="0">
                <a:effectLst/>
                <a:latin typeface="Century Gothic (Corp)"/>
              </a:rPr>
              <a:t> </a:t>
            </a:r>
            <a:r>
              <a:rPr lang="ro-RO" b="0" dirty="0" err="1">
                <a:effectLst/>
                <a:latin typeface="Century Gothic (Corp)"/>
              </a:rPr>
              <a:t>products</a:t>
            </a:r>
            <a:r>
              <a:rPr lang="en-US" b="0" dirty="0">
                <a:effectLst/>
                <a:latin typeface="Century Gothic (Corp)"/>
              </a:rPr>
              <a:t>_</a:t>
            </a:r>
            <a:r>
              <a:rPr lang="en-US" b="0" dirty="0" err="1">
                <a:effectLst/>
                <a:latin typeface="Century Gothic (Corp)"/>
              </a:rPr>
              <a:t>url</a:t>
            </a:r>
            <a:r>
              <a:rPr lang="en-US" dirty="0"/>
              <a:t>)</a:t>
            </a:r>
          </a:p>
          <a:p>
            <a:pPr marL="1097280" lvl="4" indent="0">
              <a:buNone/>
            </a:pPr>
            <a:r>
              <a:rPr lang="en-US" sz="1600" dirty="0"/>
              <a:t> - test_views.py (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categorii</a:t>
            </a:r>
            <a:r>
              <a:rPr lang="en-US" sz="1600" dirty="0"/>
              <a:t>:</a:t>
            </a:r>
            <a:r>
              <a:rPr lang="ro-RO" sz="1600" b="0" dirty="0" err="1">
                <a:effectLst/>
                <a:latin typeface="Century Gothic (Corp)"/>
              </a:rPr>
              <a:t>category_detail_url</a:t>
            </a:r>
            <a:r>
              <a:rPr lang="en-US" sz="1600" dirty="0">
                <a:latin typeface="Century Gothic (Corp)"/>
              </a:rPr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produse</a:t>
            </a:r>
            <a:r>
              <a:rPr lang="en-US" sz="1600" dirty="0"/>
              <a:t>:</a:t>
            </a:r>
            <a:r>
              <a:rPr lang="ro-RO" sz="1600" b="0" dirty="0" err="1">
                <a:effectLst/>
                <a:latin typeface="Century Gothic (Corp)"/>
              </a:rPr>
              <a:t>product_list_ur</a:t>
            </a:r>
            <a:r>
              <a:rPr lang="en-US" sz="1600" b="0" dirty="0">
                <a:effectLst/>
                <a:latin typeface="Century Gothic (Corp)"/>
              </a:rPr>
              <a:t>l, product</a:t>
            </a:r>
            <a:r>
              <a:rPr lang="ro-RO" sz="1600" b="0" dirty="0">
                <a:effectLst/>
                <a:latin typeface="Century Gothic (Corp)"/>
              </a:rPr>
              <a:t>_</a:t>
            </a:r>
            <a:r>
              <a:rPr lang="ro-RO" sz="1600" b="0" dirty="0" err="1">
                <a:effectLst/>
                <a:latin typeface="Century Gothic (Corp)"/>
              </a:rPr>
              <a:t>detail_url</a:t>
            </a:r>
            <a:r>
              <a:rPr lang="en-US" sz="1600" b="0" dirty="0">
                <a:effectLst/>
                <a:latin typeface="Century Gothic (Corp)"/>
              </a:rPr>
              <a:t> </a:t>
            </a:r>
          </a:p>
          <a:p>
            <a:pPr marL="1097280" lvl="4" indent="0">
              <a:buNone/>
            </a:pPr>
            <a:r>
              <a:rPr lang="en-US" sz="1600" b="0" dirty="0" err="1">
                <a:effectLst/>
                <a:latin typeface="Century Gothic (Corp)"/>
              </a:rPr>
              <a:t>si</a:t>
            </a:r>
            <a:r>
              <a:rPr lang="en-US" sz="1600" b="0" dirty="0">
                <a:effectLst/>
                <a:latin typeface="Century Gothic (Corp)"/>
              </a:rPr>
              <a:t> </a:t>
            </a:r>
            <a:r>
              <a:rPr lang="en-US" sz="1600" b="0" dirty="0" err="1">
                <a:effectLst/>
                <a:latin typeface="Century Gothic (Corp)"/>
              </a:rPr>
              <a:t>altele</a:t>
            </a:r>
            <a:r>
              <a:rPr lang="en-US" sz="1600" b="0" dirty="0">
                <a:effectLst/>
                <a:latin typeface="Century Gothic (Corp)"/>
              </a:rPr>
              <a:t>: </a:t>
            </a:r>
            <a:r>
              <a:rPr lang="ro-RO" sz="1600" b="0" dirty="0" err="1">
                <a:effectLst/>
                <a:latin typeface="Century Gothic (Corp)"/>
              </a:rPr>
              <a:t>homepage_html</a:t>
            </a:r>
            <a:r>
              <a:rPr lang="en-US" sz="1600" b="0" dirty="0">
                <a:effectLst/>
                <a:latin typeface="Century Gothic (Corp)"/>
              </a:rPr>
              <a:t>, </a:t>
            </a:r>
            <a:r>
              <a:rPr lang="ro-RO" sz="1600" b="0" dirty="0" err="1">
                <a:effectLst/>
                <a:latin typeface="Century Gothic (Corp)"/>
              </a:rPr>
              <a:t>url_allowed_hosts</a:t>
            </a:r>
            <a:r>
              <a:rPr lang="en-US" sz="1600" b="0" dirty="0">
                <a:effectLst/>
                <a:latin typeface="Century Gothic (Corp)"/>
              </a:rPr>
              <a:t>)</a:t>
            </a:r>
          </a:p>
          <a:p>
            <a:pPr marL="1097280" lvl="4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097280" lvl="4" indent="0">
              <a:buNone/>
            </a:pPr>
            <a:r>
              <a:rPr lang="en-US" sz="1600" dirty="0">
                <a:latin typeface="Century Gothic (Corp)"/>
              </a:rPr>
              <a:t>Am </a:t>
            </a:r>
            <a:r>
              <a:rPr lang="en-US" sz="1600" dirty="0" err="1">
                <a:latin typeface="Century Gothic (Corp)"/>
              </a:rPr>
              <a:t>folosit</a:t>
            </a:r>
            <a:r>
              <a:rPr lang="en-US" sz="1600" dirty="0">
                <a:latin typeface="Century Gothic (Corp)"/>
              </a:rPr>
              <a:t> </a:t>
            </a:r>
            <a:r>
              <a:rPr lang="ro-RO" sz="1600" i="1" dirty="0" err="1">
                <a:latin typeface="Century Gothic (Corp)"/>
              </a:rPr>
              <a:t>Coverag</a:t>
            </a:r>
            <a:r>
              <a:rPr lang="en-US" sz="1600" i="1" dirty="0">
                <a:latin typeface="Century Gothic (Corp)"/>
              </a:rPr>
              <a:t>e</a:t>
            </a:r>
            <a:r>
              <a:rPr lang="en-US" sz="1600" dirty="0">
                <a:latin typeface="Century Gothic (Corp)"/>
              </a:rPr>
              <a:t> </a:t>
            </a:r>
            <a:r>
              <a:rPr lang="en-US" sz="1600" dirty="0" err="1">
                <a:latin typeface="Century Gothic (Corp)"/>
              </a:rPr>
              <a:t>pentru</a:t>
            </a:r>
            <a:r>
              <a:rPr lang="en-US" sz="1600" dirty="0">
                <a:latin typeface="Century Gothic (Corp)"/>
              </a:rPr>
              <a:t> </a:t>
            </a:r>
            <a:r>
              <a:rPr lang="en-US" sz="1600" dirty="0" err="1">
                <a:latin typeface="Century Gothic (Corp)"/>
              </a:rPr>
              <a:t>partea</a:t>
            </a:r>
            <a:r>
              <a:rPr lang="en-US" sz="1600" dirty="0">
                <a:latin typeface="Century Gothic (Corp)"/>
              </a:rPr>
              <a:t> de </a:t>
            </a:r>
            <a:r>
              <a:rPr lang="en-US" sz="1600" dirty="0" err="1">
                <a:latin typeface="Century Gothic (Corp)"/>
              </a:rPr>
              <a:t>testare</a:t>
            </a:r>
            <a:r>
              <a:rPr lang="en-US" sz="1600" dirty="0">
                <a:latin typeface="Century Gothic (Corp)"/>
              </a:rPr>
              <a:t> </a:t>
            </a:r>
            <a:r>
              <a:rPr lang="en-US" sz="1600" dirty="0" err="1">
                <a:latin typeface="Century Gothic (Corp)"/>
              </a:rPr>
              <a:t>si</a:t>
            </a:r>
            <a:r>
              <a:rPr lang="en-US" sz="1600" dirty="0">
                <a:latin typeface="Century Gothic (Corp)"/>
              </a:rPr>
              <a:t> </a:t>
            </a:r>
            <a:r>
              <a:rPr lang="en-US" sz="1600" dirty="0" err="1">
                <a:latin typeface="Century Gothic (Corp)"/>
              </a:rPr>
              <a:t>momantan</a:t>
            </a:r>
            <a:r>
              <a:rPr lang="en-US" sz="1600" dirty="0">
                <a:latin typeface="Century Gothic (Corp)"/>
              </a:rPr>
              <a:t> </a:t>
            </a:r>
            <a:r>
              <a:rPr lang="en-US" sz="1600" dirty="0" err="1">
                <a:latin typeface="Century Gothic (Corp)"/>
              </a:rPr>
              <a:t>proiectul</a:t>
            </a:r>
            <a:r>
              <a:rPr lang="en-US" sz="1600" dirty="0">
                <a:latin typeface="Century Gothic (Corp)"/>
              </a:rPr>
              <a:t> e </a:t>
            </a:r>
            <a:r>
              <a:rPr lang="en-US" sz="1600" dirty="0" err="1">
                <a:latin typeface="Century Gothic (Corp)"/>
              </a:rPr>
              <a:t>testat</a:t>
            </a:r>
            <a:r>
              <a:rPr lang="en-US" sz="1600" dirty="0">
                <a:latin typeface="Century Gothic (Corp)"/>
              </a:rPr>
              <a:t> in </a:t>
            </a:r>
            <a:r>
              <a:rPr lang="en-US" sz="1600" dirty="0" err="1">
                <a:latin typeface="Century Gothic (Corp)"/>
              </a:rPr>
              <a:t>procent</a:t>
            </a:r>
            <a:r>
              <a:rPr lang="en-US" sz="1600" dirty="0">
                <a:latin typeface="Century Gothic (Corp)"/>
              </a:rPr>
              <a:t> de 81%.</a:t>
            </a:r>
          </a:p>
          <a:p>
            <a:pPr marL="1097280" lvl="4" indent="0">
              <a:buNone/>
            </a:pPr>
            <a:endParaRPr lang="ro-RO" sz="1600" dirty="0">
              <a:latin typeface="Century Gothic (Corp)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562F669-E914-60BF-54B6-343B7BC2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38" y="4869816"/>
            <a:ext cx="372479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2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Substituent conținut 33">
            <a:extLst>
              <a:ext uri="{FF2B5EF4-FFF2-40B4-BE49-F238E27FC236}">
                <a16:creationId xmlns:a16="http://schemas.microsoft.com/office/drawing/2014/main" id="{A06480B0-CDB5-8207-3A0F-4DA4CE4D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36" y="1588019"/>
            <a:ext cx="7591674" cy="368196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F0C852B-7A08-9D62-1F4D-C519EF61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115410"/>
            <a:ext cx="2888344" cy="603681"/>
          </a:xfrm>
        </p:spPr>
        <p:txBody>
          <a:bodyPr>
            <a:normAutofit/>
          </a:bodyPr>
          <a:lstStyle/>
          <a:p>
            <a:r>
              <a:rPr lang="pt-BR" sz="1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Manual de utilizare:</a:t>
            </a:r>
            <a:endParaRPr lang="ro-RO" sz="18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orp)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385EA26-A40E-C825-4E6E-5BCE28D3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719091"/>
            <a:ext cx="3795054" cy="589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Modul de </a:t>
            </a:r>
            <a:r>
              <a:rPr lang="en-US" sz="1400" b="1" i="1" dirty="0" err="1"/>
              <a:t>utilizare</a:t>
            </a:r>
            <a:r>
              <a:rPr lang="en-US" sz="1400" b="1" i="1" dirty="0"/>
              <a:t> al site-</a:t>
            </a:r>
            <a:r>
              <a:rPr lang="en-US" sz="1400" b="1" i="1" dirty="0" err="1"/>
              <a:t>ului</a:t>
            </a:r>
            <a:r>
              <a:rPr lang="en-US" sz="1400" b="1" i="1" dirty="0"/>
              <a:t> </a:t>
            </a:r>
            <a:r>
              <a:rPr lang="en-US" sz="1400" b="1" i="1" dirty="0" err="1"/>
              <a:t>este</a:t>
            </a:r>
            <a:r>
              <a:rPr lang="en-US" sz="1400" b="1" i="1" dirty="0"/>
              <a:t> </a:t>
            </a:r>
            <a:r>
              <a:rPr lang="en-US" sz="1400" b="1" i="1" dirty="0" err="1"/>
              <a:t>foarte</a:t>
            </a:r>
            <a:r>
              <a:rPr lang="en-US" sz="1400" b="1" i="1" dirty="0"/>
              <a:t> </a:t>
            </a:r>
            <a:r>
              <a:rPr lang="en-US" sz="1400" b="1" i="1" dirty="0" err="1"/>
              <a:t>simplu</a:t>
            </a:r>
            <a:r>
              <a:rPr lang="en-US" sz="1400" b="1" i="1" dirty="0"/>
              <a:t>.</a:t>
            </a:r>
          </a:p>
          <a:p>
            <a:pPr marL="0" indent="0">
              <a:buNone/>
            </a:pPr>
            <a:r>
              <a:rPr lang="en-US" sz="1400" b="1" dirty="0"/>
              <a:t>In </a:t>
            </a:r>
            <a:r>
              <a:rPr lang="en-US" sz="1400" b="1" dirty="0" err="1"/>
              <a:t>cazul</a:t>
            </a:r>
            <a:r>
              <a:rPr lang="en-US" sz="1400" b="1" dirty="0"/>
              <a:t> in care </a:t>
            </a:r>
            <a:r>
              <a:rPr lang="en-US" sz="1400" b="1" dirty="0" err="1"/>
              <a:t>aveti</a:t>
            </a:r>
            <a:r>
              <a:rPr lang="en-US" sz="1400" b="1" dirty="0"/>
              <a:t> un </a:t>
            </a:r>
            <a:r>
              <a:rPr lang="en-US" sz="1400" b="1" dirty="0" err="1"/>
              <a:t>cont</a:t>
            </a:r>
            <a:r>
              <a:rPr lang="en-US" sz="1400" b="1" dirty="0"/>
              <a:t> </a:t>
            </a:r>
            <a:r>
              <a:rPr lang="en-US" sz="1400" b="1" dirty="0" err="1"/>
              <a:t>creat</a:t>
            </a:r>
            <a:r>
              <a:rPr lang="en-US" sz="1400" b="1" dirty="0"/>
              <a:t> </a:t>
            </a:r>
            <a:r>
              <a:rPr lang="en-US" sz="1400" b="1" dirty="0" err="1"/>
              <a:t>trebuie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apasati</a:t>
            </a:r>
            <a:r>
              <a:rPr lang="en-US" sz="1400" b="1" dirty="0"/>
              <a:t> pe </a:t>
            </a:r>
            <a:r>
              <a:rPr lang="en-US" sz="1400" b="1" dirty="0" err="1"/>
              <a:t>butonul</a:t>
            </a:r>
            <a:r>
              <a:rPr lang="en-US" sz="1400" b="1" dirty="0"/>
              <a:t> din </a:t>
            </a:r>
            <a:r>
              <a:rPr lang="en-US" sz="1400" b="1" dirty="0" err="1"/>
              <a:t>dreapta</a:t>
            </a:r>
            <a:r>
              <a:rPr lang="en-US" sz="1400" b="1" dirty="0"/>
              <a:t> sus </a:t>
            </a:r>
            <a:r>
              <a:rPr lang="en-US" sz="1400" b="1" dirty="0" err="1"/>
              <a:t>pentru</a:t>
            </a:r>
            <a:r>
              <a:rPr lang="en-US" sz="1400" b="1" dirty="0"/>
              <a:t> a intra in </a:t>
            </a:r>
            <a:r>
              <a:rPr lang="en-US" sz="1400" b="1" dirty="0" err="1"/>
              <a:t>cont</a:t>
            </a:r>
            <a:r>
              <a:rPr lang="en-US" sz="1400" b="1" dirty="0"/>
              <a:t> (login).</a:t>
            </a:r>
          </a:p>
          <a:p>
            <a:pPr marL="0" indent="0">
              <a:buNone/>
            </a:pPr>
            <a:r>
              <a:rPr lang="en-US" sz="1400" b="1" dirty="0"/>
              <a:t>In </a:t>
            </a:r>
            <a:r>
              <a:rPr lang="en-US" sz="1400" b="1" dirty="0" err="1"/>
              <a:t>cazul</a:t>
            </a:r>
            <a:r>
              <a:rPr lang="en-US" sz="1400" b="1" dirty="0"/>
              <a:t> in care nu </a:t>
            </a:r>
            <a:r>
              <a:rPr lang="en-US" sz="1400" b="1" dirty="0" err="1"/>
              <a:t>aveti</a:t>
            </a:r>
            <a:r>
              <a:rPr lang="en-US" sz="1400" b="1" dirty="0"/>
              <a:t> un </a:t>
            </a:r>
            <a:r>
              <a:rPr lang="en-US" sz="1400" b="1" dirty="0" err="1"/>
              <a:t>cont</a:t>
            </a:r>
            <a:r>
              <a:rPr lang="en-US" sz="1400" b="1" dirty="0"/>
              <a:t>, </a:t>
            </a:r>
            <a:r>
              <a:rPr lang="en-US" sz="1400" b="1" dirty="0" err="1"/>
              <a:t>va</a:t>
            </a:r>
            <a:r>
              <a:rPr lang="en-US" sz="1400" b="1" dirty="0"/>
              <a:t> </a:t>
            </a:r>
            <a:r>
              <a:rPr lang="en-US" sz="1400" b="1" dirty="0" err="1"/>
              <a:t>puteti</a:t>
            </a:r>
            <a:r>
              <a:rPr lang="en-US" sz="1400" b="1" dirty="0"/>
              <a:t> </a:t>
            </a:r>
            <a:r>
              <a:rPr lang="en-US" sz="1400" b="1" dirty="0" err="1"/>
              <a:t>crea</a:t>
            </a:r>
            <a:r>
              <a:rPr lang="en-US" sz="1400" b="1" dirty="0"/>
              <a:t> </a:t>
            </a:r>
            <a:r>
              <a:rPr lang="en-US" sz="1400" b="1" dirty="0" err="1"/>
              <a:t>unul</a:t>
            </a:r>
            <a:r>
              <a:rPr lang="en-US" sz="1400" b="1" dirty="0"/>
              <a:t> </a:t>
            </a:r>
            <a:r>
              <a:rPr lang="en-US" sz="1400" b="1" dirty="0" err="1"/>
              <a:t>apasand</a:t>
            </a:r>
            <a:r>
              <a:rPr lang="en-US" sz="1400" b="1" dirty="0"/>
              <a:t> pe </a:t>
            </a:r>
            <a:r>
              <a:rPr lang="en-US" sz="1400" b="1" dirty="0" err="1"/>
              <a:t>butonul</a:t>
            </a:r>
            <a:r>
              <a:rPr lang="en-US" sz="1400" b="1" dirty="0"/>
              <a:t> din </a:t>
            </a:r>
            <a:r>
              <a:rPr lang="en-US" sz="1400" b="1" dirty="0" err="1"/>
              <a:t>centrul</a:t>
            </a:r>
            <a:r>
              <a:rPr lang="en-US" sz="1400" b="1" dirty="0"/>
              <a:t> </a:t>
            </a:r>
            <a:r>
              <a:rPr lang="en-US" sz="1400" b="1" dirty="0" err="1"/>
              <a:t>paginii</a:t>
            </a:r>
            <a:r>
              <a:rPr lang="en-US" sz="1400" b="1" dirty="0"/>
              <a:t> (make an account) .</a:t>
            </a:r>
          </a:p>
          <a:p>
            <a:pPr marL="0" indent="0">
              <a:buNone/>
            </a:pPr>
            <a:r>
              <a:rPr lang="en-US" sz="1400" b="1" dirty="0"/>
              <a:t>In </a:t>
            </a:r>
            <a:r>
              <a:rPr lang="en-US" sz="1400" b="1" dirty="0" err="1"/>
              <a:t>cazul</a:t>
            </a:r>
            <a:r>
              <a:rPr lang="en-US" sz="1400" b="1" dirty="0"/>
              <a:t> in care </a:t>
            </a:r>
            <a:r>
              <a:rPr lang="en-US" sz="1400" b="1" dirty="0" err="1"/>
              <a:t>doriti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vizualizati</a:t>
            </a:r>
            <a:r>
              <a:rPr lang="en-US" sz="1400" b="1" dirty="0"/>
              <a:t> un </a:t>
            </a:r>
            <a:r>
              <a:rPr lang="en-US" sz="1400" b="1" dirty="0" err="1"/>
              <a:t>produs</a:t>
            </a:r>
            <a:r>
              <a:rPr lang="en-US" sz="1400" b="1" dirty="0"/>
              <a:t> </a:t>
            </a:r>
            <a:r>
              <a:rPr lang="en-US" sz="1400" b="1" dirty="0" err="1"/>
              <a:t>puteti</a:t>
            </a:r>
            <a:r>
              <a:rPr lang="en-US" sz="1400" b="1" dirty="0"/>
              <a:t> </a:t>
            </a:r>
            <a:r>
              <a:rPr lang="en-US" sz="1400" b="1" dirty="0" err="1"/>
              <a:t>apasa</a:t>
            </a:r>
            <a:r>
              <a:rPr lang="en-US" sz="1400" b="1" dirty="0"/>
              <a:t> pe </a:t>
            </a:r>
            <a:r>
              <a:rPr lang="en-US" sz="1400" b="1" dirty="0" err="1"/>
              <a:t>numele</a:t>
            </a:r>
            <a:r>
              <a:rPr lang="en-US" sz="1400" b="1" dirty="0"/>
              <a:t> </a:t>
            </a:r>
            <a:r>
              <a:rPr lang="en-US" sz="1400" b="1" dirty="0" err="1"/>
              <a:t>acestuia</a:t>
            </a:r>
            <a:r>
              <a:rPr lang="en-US" sz="1400" b="1" dirty="0"/>
              <a:t>. De </a:t>
            </a:r>
            <a:r>
              <a:rPr lang="en-US" sz="1400" b="1" dirty="0" err="1"/>
              <a:t>aici</a:t>
            </a:r>
            <a:r>
              <a:rPr lang="en-US" sz="1400" b="1" dirty="0"/>
              <a:t> </a:t>
            </a:r>
            <a:r>
              <a:rPr lang="en-US" sz="1400" b="1" dirty="0" err="1"/>
              <a:t>urmeaza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selectati</a:t>
            </a:r>
            <a:r>
              <a:rPr lang="en-US" sz="1400" b="1" dirty="0"/>
              <a:t> </a:t>
            </a:r>
            <a:r>
              <a:rPr lang="en-US" sz="1400" b="1" dirty="0" err="1"/>
              <a:t>marimea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</a:t>
            </a:r>
            <a:r>
              <a:rPr lang="en-US" sz="1400" b="1" dirty="0" err="1"/>
              <a:t>cantitatea</a:t>
            </a:r>
            <a:r>
              <a:rPr lang="en-US" sz="1400" b="1" dirty="0"/>
              <a:t> </a:t>
            </a:r>
            <a:r>
              <a:rPr lang="en-US" sz="1400" b="1" dirty="0" err="1"/>
              <a:t>dorita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adaugati</a:t>
            </a:r>
            <a:r>
              <a:rPr lang="en-US" sz="1400" b="1" dirty="0"/>
              <a:t> in cos </a:t>
            </a:r>
            <a:r>
              <a:rPr lang="en-US" sz="1400" b="1" dirty="0" err="1"/>
              <a:t>produsul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b="1" dirty="0"/>
              <a:t>In </a:t>
            </a:r>
            <a:r>
              <a:rPr lang="en-US" sz="1400" b="1" dirty="0" err="1"/>
              <a:t>cazul</a:t>
            </a:r>
            <a:r>
              <a:rPr lang="en-US" sz="1400" b="1" dirty="0"/>
              <a:t> in care </a:t>
            </a:r>
            <a:r>
              <a:rPr lang="en-US" sz="1400" b="1" dirty="0" err="1"/>
              <a:t>vreti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vedeti</a:t>
            </a:r>
            <a:r>
              <a:rPr lang="en-US" sz="1400" b="1" dirty="0"/>
              <a:t> </a:t>
            </a:r>
            <a:r>
              <a:rPr lang="en-US" sz="1400" b="1" dirty="0" err="1"/>
              <a:t>ce</a:t>
            </a:r>
            <a:r>
              <a:rPr lang="en-US" sz="1400" b="1" dirty="0"/>
              <a:t> </a:t>
            </a:r>
            <a:r>
              <a:rPr lang="en-US" sz="1400" b="1" dirty="0" err="1"/>
              <a:t>ati</a:t>
            </a:r>
            <a:r>
              <a:rPr lang="en-US" sz="1400" b="1" dirty="0"/>
              <a:t> </a:t>
            </a:r>
            <a:r>
              <a:rPr lang="en-US" sz="1400" b="1" dirty="0" err="1"/>
              <a:t>adaugat</a:t>
            </a:r>
            <a:r>
              <a:rPr lang="en-US" sz="1400" b="1" dirty="0"/>
              <a:t> in cos </a:t>
            </a:r>
            <a:r>
              <a:rPr lang="en-US" sz="1400" b="1" dirty="0" err="1"/>
              <a:t>si</a:t>
            </a:r>
            <a:r>
              <a:rPr lang="en-US" sz="1400" b="1" dirty="0"/>
              <a:t>/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finalizati</a:t>
            </a:r>
            <a:r>
              <a:rPr lang="en-US" sz="1400" b="1" dirty="0"/>
              <a:t> </a:t>
            </a:r>
            <a:r>
              <a:rPr lang="en-US" sz="1400" b="1" dirty="0" err="1"/>
              <a:t>comanda</a:t>
            </a:r>
            <a:r>
              <a:rPr lang="en-US" sz="1400" b="1" dirty="0"/>
              <a:t> </a:t>
            </a:r>
            <a:r>
              <a:rPr lang="en-US" sz="1400" b="1" dirty="0" err="1"/>
              <a:t>trebuie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apasati</a:t>
            </a:r>
            <a:r>
              <a:rPr lang="en-US" sz="1400" b="1" dirty="0"/>
              <a:t> </a:t>
            </a:r>
            <a:r>
              <a:rPr lang="en-US" sz="1400" b="1" dirty="0" err="1"/>
              <a:t>butonul</a:t>
            </a:r>
            <a:r>
              <a:rPr lang="en-US" sz="1400" b="1" dirty="0"/>
              <a:t> “cart” din </a:t>
            </a:r>
            <a:r>
              <a:rPr lang="en-US" sz="1400" b="1" dirty="0" err="1"/>
              <a:t>dreapta</a:t>
            </a:r>
            <a:r>
              <a:rPr lang="en-US" sz="1400" b="1" dirty="0"/>
              <a:t> sus.</a:t>
            </a:r>
          </a:p>
          <a:p>
            <a:pPr marL="0" indent="0">
              <a:buNone/>
            </a:pPr>
            <a:r>
              <a:rPr lang="en-US" sz="1400" b="1" dirty="0"/>
              <a:t>Pe </a:t>
            </a:r>
            <a:r>
              <a:rPr lang="en-US" sz="1400" b="1" dirty="0" err="1"/>
              <a:t>butonul</a:t>
            </a:r>
            <a:r>
              <a:rPr lang="en-US" sz="1400" b="1" dirty="0"/>
              <a:t> “account”, in </a:t>
            </a:r>
            <a:r>
              <a:rPr lang="en-US" sz="1400" b="1" dirty="0" err="1"/>
              <a:t>cazul</a:t>
            </a:r>
            <a:r>
              <a:rPr lang="en-US" sz="1400" b="1" dirty="0"/>
              <a:t> in care </a:t>
            </a:r>
            <a:r>
              <a:rPr lang="en-US" sz="1400" b="1" dirty="0" err="1"/>
              <a:t>sunteti</a:t>
            </a:r>
            <a:r>
              <a:rPr lang="en-US" sz="1400" b="1" dirty="0"/>
              <a:t> </a:t>
            </a:r>
            <a:r>
              <a:rPr lang="en-US" sz="1400" b="1" dirty="0" err="1"/>
              <a:t>logat</a:t>
            </a:r>
            <a:r>
              <a:rPr lang="en-US" sz="1400" b="1" dirty="0"/>
              <a:t>, </a:t>
            </a:r>
            <a:r>
              <a:rPr lang="en-US" sz="1400" b="1" dirty="0" err="1"/>
              <a:t>va</a:t>
            </a:r>
            <a:r>
              <a:rPr lang="en-US" sz="1400" b="1" dirty="0"/>
              <a:t> </a:t>
            </a:r>
            <a:r>
              <a:rPr lang="en-US" sz="1400" b="1" dirty="0" err="1"/>
              <a:t>puteti</a:t>
            </a:r>
            <a:r>
              <a:rPr lang="en-US" sz="1400" b="1" dirty="0"/>
              <a:t> </a:t>
            </a:r>
            <a:r>
              <a:rPr lang="en-US" sz="1400" b="1" dirty="0" err="1"/>
              <a:t>vedea</a:t>
            </a:r>
            <a:r>
              <a:rPr lang="en-US" sz="1400" b="1" dirty="0"/>
              <a:t> </a:t>
            </a:r>
            <a:r>
              <a:rPr lang="en-US" sz="1400" b="1" dirty="0" err="1"/>
              <a:t>comenzile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/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schimba</a:t>
            </a:r>
            <a:r>
              <a:rPr lang="en-US" sz="1400" b="1" dirty="0"/>
              <a:t> </a:t>
            </a:r>
            <a:r>
              <a:rPr lang="en-US" sz="1400" b="1" dirty="0" err="1"/>
              <a:t>detaliile</a:t>
            </a:r>
            <a:r>
              <a:rPr lang="en-US" sz="1400" b="1" dirty="0"/>
              <a:t> </a:t>
            </a:r>
            <a:r>
              <a:rPr lang="en-US" sz="1400" b="1" dirty="0" err="1"/>
              <a:t>contului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b="1" dirty="0"/>
              <a:t>In </a:t>
            </a:r>
            <a:r>
              <a:rPr lang="en-US" sz="1400" b="1" dirty="0" err="1"/>
              <a:t>partea</a:t>
            </a:r>
            <a:r>
              <a:rPr lang="en-US" sz="1400" b="1" dirty="0"/>
              <a:t> din </a:t>
            </a:r>
            <a:r>
              <a:rPr lang="en-US" sz="1400" b="1" dirty="0" err="1"/>
              <a:t>stanga</a:t>
            </a:r>
            <a:r>
              <a:rPr lang="en-US" sz="1400" b="1" dirty="0"/>
              <a:t> sus </a:t>
            </a:r>
            <a:r>
              <a:rPr lang="en-US" sz="1400" b="1" dirty="0" err="1"/>
              <a:t>puteti</a:t>
            </a:r>
            <a:r>
              <a:rPr lang="en-US" sz="1400" b="1" dirty="0"/>
              <a:t> selecta o </a:t>
            </a:r>
            <a:r>
              <a:rPr lang="en-US" sz="1400" b="1" dirty="0" err="1"/>
              <a:t>categorie</a:t>
            </a:r>
            <a:r>
              <a:rPr lang="en-US" sz="1400" b="1" dirty="0"/>
              <a:t> de </a:t>
            </a:r>
            <a:r>
              <a:rPr lang="en-US" sz="1400" b="1" dirty="0" err="1"/>
              <a:t>haine</a:t>
            </a:r>
            <a:r>
              <a:rPr lang="en-US" sz="1400" b="1" dirty="0"/>
              <a:t> </a:t>
            </a:r>
            <a:r>
              <a:rPr lang="en-US" sz="1400" b="1" dirty="0" err="1"/>
              <a:t>dintre</a:t>
            </a:r>
            <a:r>
              <a:rPr lang="en-US" sz="1400" b="1" dirty="0"/>
              <a:t>: </a:t>
            </a:r>
            <a:r>
              <a:rPr lang="en-US" sz="1400" b="1" dirty="0" err="1"/>
              <a:t>copii</a:t>
            </a:r>
            <a:r>
              <a:rPr lang="en-US" sz="1400" b="1" dirty="0"/>
              <a:t>, </a:t>
            </a:r>
            <a:r>
              <a:rPr lang="en-US" sz="1400" b="1" dirty="0" err="1"/>
              <a:t>femei</a:t>
            </a:r>
            <a:r>
              <a:rPr lang="en-US" sz="1400" b="1" dirty="0"/>
              <a:t>, barbate 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toate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02D8BE7A-CDA8-7954-4C38-C4203481486A}"/>
              </a:ext>
            </a:extLst>
          </p:cNvPr>
          <p:cNvCxnSpPr/>
          <p:nvPr/>
        </p:nvCxnSpPr>
        <p:spPr>
          <a:xfrm flipV="1">
            <a:off x="10990555" y="1988598"/>
            <a:ext cx="213064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7DBF1B85-DE89-B5AD-3AFF-C3990256864F}"/>
              </a:ext>
            </a:extLst>
          </p:cNvPr>
          <p:cNvCxnSpPr/>
          <p:nvPr/>
        </p:nvCxnSpPr>
        <p:spPr>
          <a:xfrm flipH="1" flipV="1">
            <a:off x="8549196" y="2707689"/>
            <a:ext cx="417251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rept cu săgeată 53">
            <a:extLst>
              <a:ext uri="{FF2B5EF4-FFF2-40B4-BE49-F238E27FC236}">
                <a16:creationId xmlns:a16="http://schemas.microsoft.com/office/drawing/2014/main" id="{3CB16BFA-4900-93BE-32AA-B56704BC32C9}"/>
              </a:ext>
            </a:extLst>
          </p:cNvPr>
          <p:cNvCxnSpPr/>
          <p:nvPr/>
        </p:nvCxnSpPr>
        <p:spPr>
          <a:xfrm flipH="1">
            <a:off x="6933460" y="4714043"/>
            <a:ext cx="736847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rept cu săgeată 57">
            <a:extLst>
              <a:ext uri="{FF2B5EF4-FFF2-40B4-BE49-F238E27FC236}">
                <a16:creationId xmlns:a16="http://schemas.microsoft.com/office/drawing/2014/main" id="{9EA518BB-0E8C-18DE-73FD-63D7FB5DAD70}"/>
              </a:ext>
            </a:extLst>
          </p:cNvPr>
          <p:cNvCxnSpPr/>
          <p:nvPr/>
        </p:nvCxnSpPr>
        <p:spPr>
          <a:xfrm flipV="1">
            <a:off x="11434439" y="1988598"/>
            <a:ext cx="310718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27CABAD4-212C-2F0F-CFC6-FE12616E59CD}"/>
              </a:ext>
            </a:extLst>
          </p:cNvPr>
          <p:cNvCxnSpPr/>
          <p:nvPr/>
        </p:nvCxnSpPr>
        <p:spPr>
          <a:xfrm flipV="1">
            <a:off x="11274641" y="1988598"/>
            <a:ext cx="159798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32A35F3B-D885-242D-4351-41CFE2C32BAB}"/>
              </a:ext>
            </a:extLst>
          </p:cNvPr>
          <p:cNvCxnSpPr>
            <a:cxnSpLocks/>
          </p:cNvCxnSpPr>
          <p:nvPr/>
        </p:nvCxnSpPr>
        <p:spPr>
          <a:xfrm flipH="1" flipV="1">
            <a:off x="4902561" y="1882066"/>
            <a:ext cx="424041" cy="40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9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0586DF-E102-3389-529D-F553CDD2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4365"/>
          </a:xfrm>
        </p:spPr>
        <p:txBody>
          <a:bodyPr>
            <a:normAutofit/>
          </a:bodyPr>
          <a:lstStyle/>
          <a:p>
            <a:r>
              <a:rPr lang="ro-RO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Concluzii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s</a:t>
            </a:r>
            <a:r>
              <a:rPr lang="ro-RO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i dezvoltări ulterioare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:</a:t>
            </a:r>
            <a:endParaRPr lang="ro-RO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orp)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0AE45C-7EE0-FD9E-609F-8160E655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5938"/>
            <a:ext cx="5831305" cy="4579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In </a:t>
            </a:r>
            <a:r>
              <a:rPr lang="en-US" sz="1600" dirty="0" err="1"/>
              <a:t>concluzie</a:t>
            </a:r>
            <a:r>
              <a:rPr lang="en-US" sz="1600" dirty="0"/>
              <a:t> </a:t>
            </a:r>
            <a:r>
              <a:rPr lang="en-US" sz="1600" dirty="0" err="1"/>
              <a:t>proiectul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destinate </a:t>
            </a:r>
            <a:r>
              <a:rPr lang="en-US" sz="1600" dirty="0" err="1"/>
              <a:t>utilizarii</a:t>
            </a:r>
            <a:r>
              <a:rPr lang="en-US" sz="1600" dirty="0"/>
              <a:t>. </a:t>
            </a:r>
            <a:r>
              <a:rPr lang="en-US" sz="1600" dirty="0" err="1"/>
              <a:t>Proiectul</a:t>
            </a:r>
            <a:r>
              <a:rPr lang="en-US" sz="1600" dirty="0"/>
              <a:t> a </a:t>
            </a:r>
            <a:r>
              <a:rPr lang="en-US" sz="1600" dirty="0" err="1"/>
              <a:t>necesitat</a:t>
            </a:r>
            <a:r>
              <a:rPr lang="en-US" sz="1600" dirty="0"/>
              <a:t> </a:t>
            </a:r>
            <a:r>
              <a:rPr lang="en-US" sz="1600" dirty="0" err="1"/>
              <a:t>multa</a:t>
            </a:r>
            <a:r>
              <a:rPr lang="en-US" sz="1600" dirty="0"/>
              <a:t> </a:t>
            </a:r>
            <a:r>
              <a:rPr lang="en-US" sz="1600" dirty="0" err="1"/>
              <a:t>munca</a:t>
            </a:r>
            <a:r>
              <a:rPr lang="en-US" sz="1600" dirty="0"/>
              <a:t>, </a:t>
            </a:r>
            <a:r>
              <a:rPr lang="en-US" sz="1600" dirty="0" err="1"/>
              <a:t>dar</a:t>
            </a:r>
            <a:r>
              <a:rPr lang="en-US" sz="1600" dirty="0"/>
              <a:t> ne-a </a:t>
            </a:r>
            <a:r>
              <a:rPr lang="en-US" sz="1600" dirty="0" err="1"/>
              <a:t>ajutat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intelegem</a:t>
            </a:r>
            <a:r>
              <a:rPr lang="en-US" sz="1600" dirty="0"/>
              <a:t> cum </a:t>
            </a:r>
            <a:r>
              <a:rPr lang="en-US" sz="1600" dirty="0" err="1"/>
              <a:t>putem</a:t>
            </a:r>
            <a:r>
              <a:rPr lang="en-US" sz="1600" dirty="0"/>
              <a:t> </a:t>
            </a:r>
            <a:r>
              <a:rPr lang="en-US" sz="1600" dirty="0" err="1"/>
              <a:t>utiliza</a:t>
            </a:r>
            <a:r>
              <a:rPr lang="en-US" sz="1600" dirty="0"/>
              <a:t> Django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crearea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aplicatii</a:t>
            </a:r>
            <a:r>
              <a:rPr lang="en-US" sz="1600" dirty="0"/>
              <a:t> web.</a:t>
            </a:r>
          </a:p>
          <a:p>
            <a:pPr marL="0" indent="0">
              <a:buNone/>
            </a:pPr>
            <a:r>
              <a:rPr lang="en-US" sz="1600" dirty="0"/>
              <a:t>	Ca </a:t>
            </a:r>
            <a:r>
              <a:rPr lang="en-US" sz="1600" dirty="0" err="1"/>
              <a:t>dezvoltari</a:t>
            </a:r>
            <a:r>
              <a:rPr lang="en-US" sz="1600" dirty="0"/>
              <a:t> </a:t>
            </a:r>
            <a:r>
              <a:rPr lang="en-US" sz="1600" dirty="0" err="1"/>
              <a:t>ulterioare</a:t>
            </a:r>
            <a:r>
              <a:rPr lang="en-US" sz="1600" dirty="0"/>
              <a:t> am </a:t>
            </a:r>
            <a:r>
              <a:rPr lang="en-US" sz="1600" dirty="0" err="1"/>
              <a:t>vrea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facem</a:t>
            </a:r>
            <a:r>
              <a:rPr lang="en-US" sz="1600" dirty="0"/>
              <a:t> in </a:t>
            </a:r>
            <a:r>
              <a:rPr lang="en-US" sz="1600" dirty="0" err="1"/>
              <a:t>asa</a:t>
            </a:r>
            <a:r>
              <a:rPr lang="en-US" sz="1600" dirty="0"/>
              <a:t> </a:t>
            </a:r>
            <a:r>
              <a:rPr lang="en-US" sz="1600" dirty="0" err="1"/>
              <a:t>fel</a:t>
            </a:r>
            <a:r>
              <a:rPr lang="en-US" sz="1600" dirty="0"/>
              <a:t> </a:t>
            </a:r>
            <a:r>
              <a:rPr lang="en-US" sz="1600" dirty="0" err="1"/>
              <a:t>incat</a:t>
            </a:r>
            <a:r>
              <a:rPr lang="en-US" sz="1600" dirty="0"/>
              <a:t> site-</a:t>
            </a:r>
            <a:r>
              <a:rPr lang="en-US" sz="1600" dirty="0" err="1"/>
              <a:t>ul</a:t>
            </a:r>
            <a:r>
              <a:rPr lang="en-US" sz="1600" dirty="0"/>
              <a:t> </a:t>
            </a:r>
            <a:r>
              <a:rPr lang="en-US" sz="1600" dirty="0" err="1"/>
              <a:t>chiar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poata</a:t>
            </a:r>
            <a:r>
              <a:rPr lang="en-US" sz="1600" dirty="0"/>
              <a:t> fi </a:t>
            </a:r>
            <a:r>
              <a:rPr lang="en-US" sz="1600" dirty="0" err="1"/>
              <a:t>folosit</a:t>
            </a:r>
            <a:r>
              <a:rPr lang="en-US" sz="1600" dirty="0"/>
              <a:t> in </a:t>
            </a:r>
            <a:r>
              <a:rPr lang="en-US" sz="1600" dirty="0" err="1"/>
              <a:t>viata</a:t>
            </a:r>
            <a:r>
              <a:rPr lang="en-US" sz="1600" dirty="0"/>
              <a:t> </a:t>
            </a:r>
            <a:r>
              <a:rPr lang="en-US" sz="1600" dirty="0" err="1"/>
              <a:t>reala</a:t>
            </a:r>
            <a:r>
              <a:rPr lang="en-US" sz="1600" dirty="0"/>
              <a:t>, </a:t>
            </a:r>
            <a:r>
              <a:rPr lang="en-US" sz="1600" dirty="0" err="1"/>
              <a:t>deci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lucru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necesita</a:t>
            </a:r>
            <a:r>
              <a:rPr lang="en-US" sz="1600" dirty="0"/>
              <a:t> </a:t>
            </a:r>
            <a:r>
              <a:rPr lang="en-US" sz="1600" dirty="0" err="1"/>
              <a:t>adaugarea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de payment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adaugarea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de delivery.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267797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01C32C-FEE8-E5EE-D97B-6F5EBD24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6610"/>
          </a:xfrm>
        </p:spPr>
        <p:txBody>
          <a:bodyPr>
            <a:normAutofit/>
          </a:bodyPr>
          <a:lstStyle/>
          <a:p>
            <a:r>
              <a:rPr lang="ro-RO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Bibliografie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orp)"/>
              </a:rPr>
              <a:t>:</a:t>
            </a:r>
            <a:endParaRPr lang="ro-RO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orp)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3BBA52-78B1-545D-B19F-613776A3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9204"/>
            <a:ext cx="10058400" cy="45258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Python Django Tutorial for Beginners: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ro-RO" dirty="0">
                <a:hlinkClick r:id="rId2"/>
              </a:rPr>
              <a:t>https://youtu.be/rHux0gMZ3Eg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Build an E-commerce Website with Django and Python: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https://youtu.be/YZvRrldjf1Y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HTML  Tutorial:</a:t>
            </a:r>
          </a:p>
          <a:p>
            <a:pPr marL="0" indent="0">
              <a:buNone/>
            </a:pPr>
            <a:r>
              <a:rPr lang="ro-RO" dirty="0">
                <a:hlinkClick r:id="rId4"/>
              </a:rPr>
              <a:t>https://www.w3schools.com/html/</a:t>
            </a:r>
            <a:endParaRPr lang="en-US" dirty="0"/>
          </a:p>
          <a:p>
            <a:pPr marL="0" indent="0">
              <a:buNone/>
            </a:pPr>
            <a:r>
              <a:rPr lang="ro-RO" b="1" dirty="0" err="1"/>
              <a:t>JavaScript</a:t>
            </a:r>
            <a:r>
              <a:rPr lang="ro-RO" b="1" dirty="0"/>
              <a:t> </a:t>
            </a:r>
            <a:r>
              <a:rPr lang="ro-RO" b="1" dirty="0" err="1"/>
              <a:t>Tutorial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ro-RO" dirty="0">
                <a:hlinkClick r:id="rId5"/>
              </a:rPr>
              <a:t>https://www.w3schools.com/js/</a:t>
            </a:r>
            <a:endParaRPr lang="en-US" dirty="0"/>
          </a:p>
          <a:p>
            <a:pPr marL="0" indent="0">
              <a:buNone/>
            </a:pPr>
            <a:r>
              <a:rPr lang="ro-RO" b="1" dirty="0"/>
              <a:t>AJAX </a:t>
            </a:r>
            <a:r>
              <a:rPr lang="ro-RO" b="1" dirty="0" err="1"/>
              <a:t>Introduction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ro-RO" dirty="0">
                <a:hlinkClick r:id="rId6"/>
              </a:rPr>
              <a:t>https://www.w3schools.com/xml/ajax_intro.asp</a:t>
            </a:r>
            <a:endParaRPr lang="en-US" dirty="0"/>
          </a:p>
          <a:p>
            <a:pPr marL="0" indent="0">
              <a:buNone/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760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A0BA0B-7AAF-D770-4D98-5D2F2A13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CUPRINS: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C6BD172-FA76-196A-9F35-90811473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și analiza sistemului</a:t>
            </a:r>
          </a:p>
          <a:p>
            <a:pPr marL="342900" indent="-342900">
              <a:buAutoNum type="arabicPeriod"/>
            </a:pP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Limbaj de programare,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operare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2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cerin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hardware</a:t>
            </a:r>
          </a:p>
          <a:p>
            <a:pPr marL="342900" indent="-342900">
              <a:buAutoNum type="arabicPeriod"/>
            </a:pP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Fundamente teoretice</a:t>
            </a:r>
          </a:p>
          <a:p>
            <a:pPr marL="342900" indent="-342900">
              <a:buAutoNum type="arabicPeriod"/>
            </a:pP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Proiectarea aplica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ro-RO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iei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16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40E53E-9B78-F50D-B1C6-BA85BE6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și analiza sistemului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CD9B34-3919-DF80-2C40-6DA685B5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78780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site </a:t>
            </a:r>
            <a:r>
              <a:rPr lang="ro-RO" dirty="0"/>
              <a:t>pentru </a:t>
            </a:r>
            <a:r>
              <a:rPr lang="en-US" dirty="0"/>
              <a:t>shopping online</a:t>
            </a:r>
            <a:r>
              <a:rPr lang="ro-RO" dirty="0"/>
              <a:t>. </a:t>
            </a:r>
            <a:r>
              <a:rPr lang="en-US" dirty="0" err="1"/>
              <a:t>Sistemul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in spate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careia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disponibilitatea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pe care o </a:t>
            </a:r>
            <a:r>
              <a:rPr lang="en-US" dirty="0" err="1"/>
              <a:t>punem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14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C6F7B7-7FDD-B9C8-270E-006600CC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Limbaj de programare,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operare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4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cerin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hardware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451C9D-70E8-A4FF-FAB1-1654CF83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2600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Am ales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folosim</a:t>
            </a:r>
            <a:r>
              <a:rPr lang="en-US" sz="1600" dirty="0"/>
              <a:t> p</a:t>
            </a:r>
            <a:r>
              <a:rPr lang="ro-RO" sz="1600" dirty="0" err="1"/>
              <a:t>ython</a:t>
            </a:r>
            <a:r>
              <a:rPr lang="ro-RO" sz="1600" dirty="0"/>
              <a:t> ca limbaj de programare</a:t>
            </a:r>
            <a:r>
              <a:rPr lang="en-US" sz="1600" dirty="0"/>
              <a:t> </a:t>
            </a:r>
            <a:r>
              <a:rPr lang="en-US" sz="1600" dirty="0" err="1"/>
              <a:t>fiindca</a:t>
            </a:r>
            <a:r>
              <a:rPr lang="en-US" sz="1600" dirty="0"/>
              <a:t>:</a:t>
            </a:r>
            <a:endParaRPr lang="ro-RO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ro-RO" dirty="0"/>
              <a:t>foarte simplu</a:t>
            </a:r>
            <a:r>
              <a:rPr lang="en-US" dirty="0"/>
              <a:t> de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integra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limbaje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sute</a:t>
            </a:r>
            <a:r>
              <a:rPr lang="en-US" dirty="0"/>
              <a:t> de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framework-</a:t>
            </a:r>
            <a:r>
              <a:rPr lang="en-US" dirty="0" err="1"/>
              <a:t>uri</a:t>
            </a:r>
            <a:r>
              <a:rPr lang="en-US" dirty="0"/>
              <a:t>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versatil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efficient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flexibil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Sistemul</a:t>
            </a:r>
            <a:r>
              <a:rPr lang="en-US" sz="1600" dirty="0"/>
              <a:t> de </a:t>
            </a:r>
            <a:r>
              <a:rPr lang="en-US" sz="1600" dirty="0" err="1"/>
              <a:t>operare</a:t>
            </a:r>
            <a:r>
              <a:rPr lang="ro-RO" sz="1600" dirty="0"/>
              <a:t> sub care se face implementarea este Windows</a:t>
            </a:r>
            <a:r>
              <a:rPr lang="en-US" sz="1600" dirty="0"/>
              <a:t> </a:t>
            </a:r>
            <a:r>
              <a:rPr lang="en-US" sz="1600" dirty="0" err="1"/>
              <a:t>fiindca</a:t>
            </a:r>
            <a:r>
              <a:rPr lang="en-US" sz="1600" dirty="0"/>
              <a:t> ne-a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simplu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fiindca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cel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 SO.</a:t>
            </a:r>
          </a:p>
          <a:p>
            <a:pPr marL="0" indent="0">
              <a:buNone/>
            </a:pPr>
            <a:r>
              <a:rPr lang="en-US" sz="1600" dirty="0"/>
              <a:t>Ca </a:t>
            </a:r>
            <a:r>
              <a:rPr lang="en-US" sz="1600" dirty="0" err="1"/>
              <a:t>cerinte</a:t>
            </a:r>
            <a:r>
              <a:rPr lang="en-US" sz="1600" dirty="0"/>
              <a:t> hardware, </a:t>
            </a:r>
            <a:r>
              <a:rPr lang="en-US" sz="1600" dirty="0" err="1"/>
              <a:t>fiindca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vorba</a:t>
            </a:r>
            <a:r>
              <a:rPr lang="en-US" sz="1600" dirty="0"/>
              <a:t> de un site web,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nevoie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de un </a:t>
            </a:r>
            <a:r>
              <a:rPr lang="ro-RO" sz="1600" dirty="0"/>
              <a:t>browser</a:t>
            </a:r>
            <a:r>
              <a:rPr lang="en-US" sz="1600" dirty="0"/>
              <a:t> pe care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ruleze</a:t>
            </a:r>
            <a:r>
              <a:rPr lang="en-US" sz="1600" dirty="0"/>
              <a:t>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11001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3FCD2-D938-31DB-622E-8A900E3F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Fundamente teoretice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5BB6BE3-5995-C97F-1B3C-13150FB7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697980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S-au </a:t>
            </a:r>
            <a:r>
              <a:rPr lang="ro-RO" dirty="0"/>
              <a:t>folosit paradigme</a:t>
            </a:r>
            <a:r>
              <a:rPr lang="en-US" dirty="0"/>
              <a:t>le</a:t>
            </a:r>
            <a:r>
              <a:rPr lang="ro-RO" dirty="0"/>
              <a:t> de programare specifice </a:t>
            </a:r>
            <a:r>
              <a:rPr lang="en-US" dirty="0"/>
              <a:t>python: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800" dirty="0" err="1"/>
              <a:t>Paradigme</a:t>
            </a:r>
            <a:r>
              <a:rPr lang="en-US" sz="1800" dirty="0"/>
              <a:t> OOP (</a:t>
            </a:r>
            <a:r>
              <a:rPr lang="ro-RO" sz="1800" dirty="0"/>
              <a:t>în </a:t>
            </a:r>
            <a:r>
              <a:rPr lang="ro-RO" sz="1800" dirty="0" err="1"/>
              <a:t>python</a:t>
            </a:r>
            <a:r>
              <a:rPr lang="ro-RO" sz="1800" dirty="0"/>
              <a:t> se </a:t>
            </a:r>
            <a:r>
              <a:rPr lang="ro-RO" sz="1800" dirty="0" err="1"/>
              <a:t>folose</a:t>
            </a:r>
            <a:r>
              <a:rPr lang="en-US" sz="1800" dirty="0" err="1"/>
              <a:t>sc</a:t>
            </a:r>
            <a:r>
              <a:rPr lang="ro-RO" sz="1800" dirty="0"/>
              <a:t> încapsularea </a:t>
            </a:r>
            <a:r>
              <a:rPr lang="en-US" sz="1800" dirty="0"/>
              <a:t>s</a:t>
            </a:r>
            <a:r>
              <a:rPr lang="ro-RO" sz="1800" dirty="0"/>
              <a:t>i </a:t>
            </a:r>
            <a:r>
              <a:rPr lang="ro-RO" sz="1800" dirty="0" err="1"/>
              <a:t>mo</a:t>
            </a:r>
            <a:r>
              <a:rPr lang="en-US" sz="1800" dirty="0"/>
              <a:t>s</a:t>
            </a:r>
            <a:r>
              <a:rPr lang="ro-RO" sz="1800" dirty="0" err="1"/>
              <a:t>tenirea</a:t>
            </a:r>
            <a:r>
              <a:rPr lang="en-US" sz="1800" dirty="0"/>
              <a:t>)</a:t>
            </a:r>
            <a:endParaRPr lang="ro-RO" sz="1800" dirty="0"/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800" dirty="0" err="1"/>
              <a:t>Paradigme</a:t>
            </a:r>
            <a:r>
              <a:rPr lang="en-US" sz="1800" dirty="0"/>
              <a:t> </a:t>
            </a:r>
            <a:r>
              <a:rPr lang="en-US" sz="1800" dirty="0" err="1"/>
              <a:t>func</a:t>
            </a:r>
            <a:r>
              <a:rPr lang="ro-RO" sz="1800" dirty="0" err="1"/>
              <a:t>ționale</a:t>
            </a:r>
            <a:r>
              <a:rPr lang="en-US" sz="1800" dirty="0"/>
              <a:t> (</a:t>
            </a:r>
            <a:r>
              <a:rPr lang="ro-RO" sz="1800" dirty="0" err="1"/>
              <a:t>trateaz</a:t>
            </a:r>
            <a:r>
              <a:rPr lang="en-US" sz="1800" dirty="0"/>
              <a:t>a</a:t>
            </a:r>
            <a:r>
              <a:rPr lang="ro-RO" sz="1800" dirty="0"/>
              <a:t> totul matematic, sub </a:t>
            </a:r>
            <a:r>
              <a:rPr lang="ro-RO" sz="1800" dirty="0" err="1"/>
              <a:t>form</a:t>
            </a:r>
            <a:r>
              <a:rPr lang="en-US" sz="1800" dirty="0"/>
              <a:t>a</a:t>
            </a:r>
            <a:r>
              <a:rPr lang="ro-RO" sz="1800" dirty="0"/>
              <a:t> de </a:t>
            </a:r>
            <a:r>
              <a:rPr lang="ro-RO" sz="1800" dirty="0" err="1"/>
              <a:t>func</a:t>
            </a:r>
            <a:r>
              <a:rPr lang="en-US" sz="1800" dirty="0"/>
              <a:t>t</a:t>
            </a:r>
            <a:r>
              <a:rPr lang="ro-RO" sz="1800" dirty="0"/>
              <a:t>ii</a:t>
            </a:r>
            <a:r>
              <a:rPr lang="en-US" sz="1800" dirty="0"/>
              <a:t>)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800" dirty="0" err="1"/>
              <a:t>Paradigme</a:t>
            </a:r>
            <a:r>
              <a:rPr lang="en-US" sz="1800" dirty="0"/>
              <a:t> </a:t>
            </a:r>
            <a:r>
              <a:rPr lang="en-US" sz="1800" dirty="0" err="1"/>
              <a:t>procedurale</a:t>
            </a:r>
            <a:r>
              <a:rPr lang="en-US" sz="1800" dirty="0"/>
              <a:t> (</a:t>
            </a:r>
            <a:r>
              <a:rPr lang="en-US" sz="1800" dirty="0" err="1"/>
              <a:t>consta</a:t>
            </a:r>
            <a:r>
              <a:rPr lang="ro-RO" sz="1800" dirty="0"/>
              <a:t> </a:t>
            </a:r>
            <a:r>
              <a:rPr lang="en-US" sz="1800" dirty="0"/>
              <a:t>in</a:t>
            </a:r>
            <a:r>
              <a:rPr lang="ro-RO" sz="1800" dirty="0"/>
              <a:t> î</a:t>
            </a:r>
            <a:r>
              <a:rPr lang="en-US" sz="1800" dirty="0" err="1"/>
              <a:t>mpartirea</a:t>
            </a:r>
            <a:r>
              <a:rPr lang="ro-RO" sz="1800" dirty="0"/>
              <a:t> codului</a:t>
            </a:r>
            <a:r>
              <a:rPr lang="en-US" sz="1800" dirty="0"/>
              <a:t> in module)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049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37E043-2B89-D510-C956-8D951C81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95706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Proiectarea aplica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ro-RO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B6C0A8-D3FD-BD08-8E1E-87703DC1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300"/>
            <a:ext cx="8221980" cy="439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Descrierea arhitecturii sistemului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o-RO" sz="1600" dirty="0"/>
              <a:t>Ca </a:t>
            </a:r>
            <a:r>
              <a:rPr lang="ro-RO" sz="1600" dirty="0" err="1"/>
              <a:t>framework</a:t>
            </a:r>
            <a:r>
              <a:rPr lang="ro-RO" sz="1600" dirty="0"/>
              <a:t> am folosit </a:t>
            </a:r>
            <a:r>
              <a:rPr lang="ro-RO" sz="1600" dirty="0" err="1"/>
              <a:t>Django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ro-RO" sz="1600" dirty="0"/>
              <a:t>este compus din</a:t>
            </a:r>
            <a:r>
              <a:rPr lang="en-US" sz="1600" dirty="0"/>
              <a:t>:</a:t>
            </a:r>
          </a:p>
          <a:p>
            <a:pPr marL="228600" lvl="1" indent="0">
              <a:buNone/>
            </a:pPr>
            <a:r>
              <a:rPr lang="en-US" dirty="0" err="1"/>
              <a:t>Baze</a:t>
            </a:r>
            <a:r>
              <a:rPr lang="en-US" dirty="0"/>
              <a:t> de date</a:t>
            </a:r>
            <a:r>
              <a:rPr lang="ro-RO" dirty="0"/>
              <a:t> – SQLite3</a:t>
            </a:r>
            <a:r>
              <a:rPr lang="en-US" dirty="0"/>
              <a:t> (</a:t>
            </a:r>
            <a:r>
              <a:rPr lang="ro-RO" dirty="0"/>
              <a:t>se </a:t>
            </a:r>
            <a:r>
              <a:rPr lang="ro-RO" dirty="0" err="1"/>
              <a:t>realizeaz</a:t>
            </a:r>
            <a:r>
              <a:rPr lang="en-US" dirty="0"/>
              <a:t>a</a:t>
            </a:r>
            <a:r>
              <a:rPr lang="ro-RO" dirty="0"/>
              <a:t> </a:t>
            </a:r>
            <a:r>
              <a:rPr lang="ro-RO" dirty="0" err="1"/>
              <a:t>query</a:t>
            </a:r>
            <a:r>
              <a:rPr lang="ro-RO" dirty="0"/>
              <a:t>-uri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st</a:t>
            </a:r>
            <a:r>
              <a:rPr lang="ro-RO" dirty="0" err="1"/>
              <a:t>ocarea</a:t>
            </a:r>
            <a:r>
              <a:rPr lang="ro-RO" dirty="0"/>
              <a:t> datelor despre produse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ro-RO" dirty="0"/>
              <a:t> categorii, </a:t>
            </a:r>
            <a:r>
              <a:rPr lang="en-US" dirty="0" err="1"/>
              <a:t>clienti</a:t>
            </a:r>
            <a:r>
              <a:rPr lang="ro-RO" dirty="0"/>
              <a:t> si administrator</a:t>
            </a:r>
            <a:r>
              <a:rPr lang="en-US" dirty="0"/>
              <a:t>).</a:t>
            </a:r>
            <a:r>
              <a:rPr lang="ro-RO" dirty="0"/>
              <a:t> 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F</a:t>
            </a:r>
            <a:r>
              <a:rPr lang="ro-RO" dirty="0" err="1"/>
              <a:t>iecare</a:t>
            </a:r>
            <a:r>
              <a:rPr lang="ro-RO" dirty="0"/>
              <a:t> </a:t>
            </a:r>
            <a:r>
              <a:rPr lang="en-US" dirty="0" err="1"/>
              <a:t>functionalitate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descrisa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:</a:t>
            </a:r>
            <a:endParaRPr lang="ro-RO" dirty="0"/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600" dirty="0" err="1"/>
              <a:t>cont</a:t>
            </a:r>
            <a:r>
              <a:rPr lang="en-US" sz="1600" dirty="0"/>
              <a:t> ( </a:t>
            </a:r>
            <a:r>
              <a:rPr lang="en-US" sz="1600" dirty="0" err="1"/>
              <a:t>procesul</a:t>
            </a:r>
            <a:r>
              <a:rPr lang="en-US" sz="1600" dirty="0"/>
              <a:t> de </a:t>
            </a:r>
            <a:r>
              <a:rPr lang="en-US" sz="1600" dirty="0" err="1"/>
              <a:t>logare</a:t>
            </a:r>
            <a:r>
              <a:rPr lang="en-US" sz="1600" dirty="0"/>
              <a:t>, </a:t>
            </a:r>
            <a:r>
              <a:rPr lang="en-US" sz="1600" dirty="0" err="1"/>
              <a:t>creare</a:t>
            </a:r>
            <a:r>
              <a:rPr lang="en-US" sz="1600" dirty="0"/>
              <a:t> </a:t>
            </a:r>
            <a:r>
              <a:rPr lang="en-US" sz="1600" dirty="0" err="1"/>
              <a:t>cont</a:t>
            </a:r>
            <a:r>
              <a:rPr lang="en-US" sz="1600" dirty="0"/>
              <a:t>, </a:t>
            </a:r>
            <a:r>
              <a:rPr lang="en-US" sz="1600" dirty="0" err="1"/>
              <a:t>schimbare</a:t>
            </a:r>
            <a:r>
              <a:rPr lang="en-US" sz="1600" dirty="0"/>
              <a:t> </a:t>
            </a:r>
            <a:r>
              <a:rPr lang="en-US" sz="1600" dirty="0" err="1"/>
              <a:t>parola</a:t>
            </a:r>
            <a:r>
              <a:rPr lang="ro-RO" sz="1600" dirty="0"/>
              <a:t>)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ro-RO" sz="1600" dirty="0"/>
              <a:t>coș de cumpărături (</a:t>
            </a:r>
            <a:r>
              <a:rPr lang="ro-RO" sz="1600" dirty="0" err="1"/>
              <a:t>adaugare</a:t>
            </a:r>
            <a:r>
              <a:rPr lang="ro-RO" sz="1600" dirty="0"/>
              <a:t> de produse, schimbarea </a:t>
            </a:r>
            <a:r>
              <a:rPr lang="ro-RO" sz="1600" dirty="0" err="1"/>
              <a:t>cantit</a:t>
            </a:r>
            <a:r>
              <a:rPr lang="en-US" sz="1600" dirty="0"/>
              <a:t>at</a:t>
            </a:r>
            <a:r>
              <a:rPr lang="ro-RO" sz="1600" dirty="0"/>
              <a:t>ii)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ro-RO" sz="1600" dirty="0"/>
              <a:t>comenzi (plasarea</a:t>
            </a:r>
            <a:r>
              <a:rPr lang="en-US" sz="1600" dirty="0"/>
              <a:t> </a:t>
            </a:r>
            <a:r>
              <a:rPr lang="ro-RO" sz="1600" dirty="0"/>
              <a:t>comenzi</a:t>
            </a:r>
            <a:r>
              <a:rPr lang="en-US" sz="1600" dirty="0" err="1"/>
              <a:t>i</a:t>
            </a:r>
            <a:r>
              <a:rPr lang="ro-RO" sz="1600" dirty="0"/>
              <a:t>, </a:t>
            </a:r>
            <a:r>
              <a:rPr lang="en-US" sz="1600" dirty="0" err="1"/>
              <a:t>gestionarea</a:t>
            </a:r>
            <a:r>
              <a:rPr lang="ro-RO" sz="1600" dirty="0"/>
              <a:t> </a:t>
            </a:r>
            <a:r>
              <a:rPr lang="en-US" sz="1600" dirty="0" err="1"/>
              <a:t>comenzii</a:t>
            </a:r>
            <a:r>
              <a:rPr lang="ro-RO" sz="1600" dirty="0"/>
              <a:t>)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shop</a:t>
            </a:r>
            <a:r>
              <a:rPr lang="ro-RO" sz="1600" dirty="0"/>
              <a:t> (</a:t>
            </a:r>
            <a:r>
              <a:rPr lang="ro-RO" sz="1600" dirty="0" err="1"/>
              <a:t>afisarea</a:t>
            </a:r>
            <a:r>
              <a:rPr lang="ro-RO" sz="1600" dirty="0"/>
              <a:t> produselor </a:t>
            </a:r>
            <a:r>
              <a:rPr lang="en-US" sz="1600" dirty="0"/>
              <a:t>in </a:t>
            </a:r>
            <a:r>
              <a:rPr lang="en-US" sz="1600" dirty="0" err="1"/>
              <a:t>functie</a:t>
            </a:r>
            <a:r>
              <a:rPr lang="en-US" sz="1600" dirty="0"/>
              <a:t> de</a:t>
            </a:r>
            <a:r>
              <a:rPr lang="ro-RO" sz="1600" dirty="0"/>
              <a:t> categorii, </a:t>
            </a:r>
            <a:r>
              <a:rPr lang="en-US" sz="1600" dirty="0" err="1"/>
              <a:t>afisarea</a:t>
            </a:r>
            <a:r>
              <a:rPr lang="en-US" sz="1600" dirty="0"/>
              <a:t> </a:t>
            </a:r>
            <a:r>
              <a:rPr lang="en-US" sz="1600" dirty="0" err="1"/>
              <a:t>preturilor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a </a:t>
            </a:r>
            <a:r>
              <a:rPr lang="en-US" sz="1600" dirty="0" err="1"/>
              <a:t>marimilor</a:t>
            </a:r>
            <a:r>
              <a:rPr lang="ro-RO" sz="1600" dirty="0"/>
              <a:t>)</a:t>
            </a:r>
          </a:p>
          <a:p>
            <a:pPr marL="0" indent="0">
              <a:buNone/>
            </a:pPr>
            <a:endParaRPr lang="en-US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o-RO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1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5A6DAF-C0B4-3CE5-4C15-5D29121E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37794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use case:</a:t>
            </a:r>
            <a:endParaRPr lang="ro-RO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1705890-A56C-EFCD-0D6A-43EF792BC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05" y="1168925"/>
            <a:ext cx="8349898" cy="5128180"/>
          </a:xfrm>
        </p:spPr>
      </p:pic>
    </p:spTree>
    <p:extLst>
      <p:ext uri="{BB962C8B-B14F-4D97-AF65-F5344CB8AC3E}">
        <p14:creationId xmlns:p14="http://schemas.microsoft.com/office/powerpoint/2010/main" val="53701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01A748-070D-FC6E-9B4D-31ED8D72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488622"/>
          </a:xfrm>
        </p:spPr>
        <p:txBody>
          <a:bodyPr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clase</a:t>
            </a:r>
            <a:r>
              <a:rPr lang="en-US" sz="2400" dirty="0"/>
              <a:t>:</a:t>
            </a:r>
            <a:endParaRPr lang="ro-RO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1CF3ACC-5E3E-EAAE-DF7C-E120B78CF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1131217"/>
            <a:ext cx="7437748" cy="5373278"/>
          </a:xfrm>
        </p:spPr>
      </p:pic>
    </p:spTree>
    <p:extLst>
      <p:ext uri="{BB962C8B-B14F-4D97-AF65-F5344CB8AC3E}">
        <p14:creationId xmlns:p14="http://schemas.microsoft.com/office/powerpoint/2010/main" val="11062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E68150-B6C2-4280-EBDE-E5531E0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28367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baze</a:t>
            </a:r>
            <a:r>
              <a:rPr lang="en-US" sz="2400" dirty="0"/>
              <a:t> de date:</a:t>
            </a:r>
            <a:endParaRPr lang="ro-RO" sz="2400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7B2104A0-D86B-30AD-3DE8-72E8393BF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30" y="1487526"/>
            <a:ext cx="7931633" cy="4548150"/>
          </a:xfrm>
        </p:spPr>
      </p:pic>
    </p:spTree>
    <p:extLst>
      <p:ext uri="{BB962C8B-B14F-4D97-AF65-F5344CB8AC3E}">
        <p14:creationId xmlns:p14="http://schemas.microsoft.com/office/powerpoint/2010/main" val="96049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404B1186E5A0418E0AAF51D252C80F" ma:contentTypeVersion="8" ma:contentTypeDescription="Create a new document." ma:contentTypeScope="" ma:versionID="46b0e5d4ea3c1b75c782738560445e76">
  <xsd:schema xmlns:xsd="http://www.w3.org/2001/XMLSchema" xmlns:xs="http://www.w3.org/2001/XMLSchema" xmlns:p="http://schemas.microsoft.com/office/2006/metadata/properties" xmlns:ns2="f38f37ac-50cd-4a23-a1c8-fb313bc4078e" xmlns:ns3="543ac1f6-36a5-4a4c-816a-d1d6fbad4e0c" targetNamespace="http://schemas.microsoft.com/office/2006/metadata/properties" ma:root="true" ma:fieldsID="5f27171078aa77ea2d05ac766b048a01" ns2:_="" ns3:_="">
    <xsd:import namespace="f38f37ac-50cd-4a23-a1c8-fb313bc4078e"/>
    <xsd:import namespace="543ac1f6-36a5-4a4c-816a-d1d6fbad4e0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f37ac-50cd-4a23-a1c8-fb313bc4078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c1f6-36a5-4a4c-816a-d1d6fbad4e0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58481fd-b106-48f6-a4e1-eceb2792a8ff}" ma:internalName="TaxCatchAll" ma:showField="CatchAllData" ma:web="543ac1f6-36a5-4a4c-816a-d1d6fbad4e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38f37ac-50cd-4a23-a1c8-fb313bc4078e">
      <Terms xmlns="http://schemas.microsoft.com/office/infopath/2007/PartnerControls"/>
    </lcf76f155ced4ddcb4097134ff3c332f>
    <TaxCatchAll xmlns="543ac1f6-36a5-4a4c-816a-d1d6fbad4e0c" xsi:nil="true"/>
  </documentManagement>
</p:properties>
</file>

<file path=customXml/itemProps1.xml><?xml version="1.0" encoding="utf-8"?>
<ds:datastoreItem xmlns:ds="http://schemas.openxmlformats.org/officeDocument/2006/customXml" ds:itemID="{73053D25-C13E-4A11-BFF1-D55C1A34F5B7}"/>
</file>

<file path=customXml/itemProps2.xml><?xml version="1.0" encoding="utf-8"?>
<ds:datastoreItem xmlns:ds="http://schemas.openxmlformats.org/officeDocument/2006/customXml" ds:itemID="{DB7A79C0-6356-4C3A-B2B9-E6AA424CB094}"/>
</file>

<file path=customXml/itemProps3.xml><?xml version="1.0" encoding="utf-8"?>
<ds:datastoreItem xmlns:ds="http://schemas.openxmlformats.org/officeDocument/2006/customXml" ds:itemID="{9C7191BB-C1C1-4B7A-AE56-D7256301448F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313</TotalTime>
  <Words>809</Words>
  <Application>Microsoft Office PowerPoint</Application>
  <PresentationFormat>Ecran lat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23" baseType="lpstr">
      <vt:lpstr>Century Gothic</vt:lpstr>
      <vt:lpstr>Century Gothic (Corp)</vt:lpstr>
      <vt:lpstr>Consolas</vt:lpstr>
      <vt:lpstr>Garamond</vt:lpstr>
      <vt:lpstr>Wingdings</vt:lpstr>
      <vt:lpstr>Savon</vt:lpstr>
      <vt:lpstr>Online Clothing STORE</vt:lpstr>
      <vt:lpstr>CUPRINS:</vt:lpstr>
      <vt:lpstr>Specificatii și analiza sistemului</vt:lpstr>
      <vt:lpstr>Limbaj de programare, sistem de operare si cerinte hardware</vt:lpstr>
      <vt:lpstr>Fundamente teoretice</vt:lpstr>
      <vt:lpstr>Proiectarea aplicatiei</vt:lpstr>
      <vt:lpstr>Diagrama use case:</vt:lpstr>
      <vt:lpstr>Diagrama de clase:</vt:lpstr>
      <vt:lpstr>Diagrama de baze de date:</vt:lpstr>
      <vt:lpstr>Diagrama de secventa:</vt:lpstr>
      <vt:lpstr>Diagrama de activitate:</vt:lpstr>
      <vt:lpstr>Diagrama de comunicare:</vt:lpstr>
      <vt:lpstr>Diagrama de componente:</vt:lpstr>
      <vt:lpstr>Cazuri de testare:</vt:lpstr>
      <vt:lpstr>Manual de utilizare:</vt:lpstr>
      <vt:lpstr>Concluzii si dezvoltări ulterioare:</vt:lpstr>
      <vt:lpstr>Bibliografie: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Clothing Store</dc:title>
  <dc:creator>Roxana Maria Marinescu</dc:creator>
  <cp:lastModifiedBy>Roxana Maria Marinescu</cp:lastModifiedBy>
  <cp:revision>46</cp:revision>
  <dcterms:created xsi:type="dcterms:W3CDTF">2022-12-11T17:01:02Z</dcterms:created>
  <dcterms:modified xsi:type="dcterms:W3CDTF">2023-01-10T18:17:07Z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0x0101006D404B1186E5A0418E0AAF51D252C80F</vt:lpwstr>
  </property>
</Properties>
</file>