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72" d="100"/>
          <a:sy n="72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editar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833775-6F7B-48E1-8A89-86FA65FF27B7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60235D-1696-4D73-BA15-F28141DFBEEE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Archivos de programa\Microsoft Office\MEDIA\CAGCAT10\j029324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>
            <a:off x="5696510" y="4437111"/>
            <a:ext cx="3334913" cy="2397193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286741"/>
            <a:ext cx="79158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CREACI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Ó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N DE APLICACI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Ó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N M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Ó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VIL</a:t>
            </a:r>
            <a:b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MARKET RECYCLING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MX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ndy"/>
                <a:ea typeface="Calibri" panose="020F0502020204030204" pitchFamily="34" charset="0"/>
                <a:cs typeface="Times New Roman" panose="02020603050405020304" pitchFamily="18" charset="0"/>
              </a:rPr>
              <a:t>DESARROLLADA EN XAMARIN.</a:t>
            </a:r>
            <a:endParaRPr kumimoji="0" lang="es-MX" altLang="en-US" sz="28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5" descr="Resultado de imagen para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801" y="1484784"/>
            <a:ext cx="822960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SV" b="1" dirty="0">
                <a:solidFill>
                  <a:schemeClr val="accent2">
                    <a:lumMod val="50000"/>
                  </a:schemeClr>
                </a:solidFill>
              </a:rPr>
              <a:t>Presentan</a:t>
            </a:r>
            <a:r>
              <a:rPr lang="es-SV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s-SV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25768"/>
          </a:xfrm>
        </p:spPr>
        <p:txBody>
          <a:bodyPr/>
          <a:lstStyle/>
          <a:p>
            <a:pPr lvl="0" algn="ctr"/>
            <a:endParaRPr lang="es-SV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es-SV" sz="3600" dirty="0">
                <a:solidFill>
                  <a:schemeClr val="bg2">
                    <a:lumMod val="25000"/>
                  </a:schemeClr>
                </a:solidFill>
              </a:rPr>
              <a:t>Roxana de la Paz Blanco Lizama.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es-SV" sz="3600" dirty="0">
                <a:solidFill>
                  <a:schemeClr val="bg2">
                    <a:lumMod val="25000"/>
                  </a:schemeClr>
                </a:solidFill>
              </a:rPr>
              <a:t>Héctor Javier Paiz Ramos.</a:t>
            </a:r>
          </a:p>
          <a:p>
            <a:pPr marL="0" indent="0" algn="just">
              <a:buNone/>
            </a:pPr>
            <a:r>
              <a:rPr lang="es-SV" sz="3600" dirty="0">
                <a:solidFill>
                  <a:schemeClr val="bg2">
                    <a:lumMod val="25000"/>
                  </a:schemeClr>
                </a:solidFill>
              </a:rPr>
              <a:t>Edwin Alexander Cortes Orantes.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es-SV" sz="3600" dirty="0">
                <a:solidFill>
                  <a:schemeClr val="bg2">
                    <a:lumMod val="25000"/>
                  </a:schemeClr>
                </a:solidFill>
              </a:rPr>
              <a:t>Nelson Isaías  Guevara Aguilar.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2080" y="4518171"/>
            <a:ext cx="4026986" cy="22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211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63" y="3726188"/>
            <a:ext cx="2895022" cy="29819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22508"/>
            <a:ext cx="8229600" cy="1143000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Visión general: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4866" y="1681444"/>
            <a:ext cx="5554960" cy="505992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“</a:t>
            </a:r>
            <a:r>
              <a:rPr lang="es-MX" sz="4400" dirty="0">
                <a:solidFill>
                  <a:schemeClr val="bg2">
                    <a:lumMod val="25000"/>
                  </a:schemeClr>
                </a:solidFill>
              </a:rPr>
              <a:t>Market recycling” contribuye a la sociedad salvadoreña a fomentar el ahorro a través del reciclaje y así mejorar nuestro medio ambiente.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Descripción: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 aplicación móvil “Market recycling” tendrá como función contabilizar cuanto plástico, latas, papel, etc. Consume una persona en un tiempo determinado. Para luego venderlo a ciertas empresas de reciclaje que estén registradas en la aplicación, y si el usuario no desea vender, tendrá la opción de reciclarlo y tener un nuevo uso, basándose en ideas de manualidad que proporcionará la aplicación.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847088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>
                <a:solidFill>
                  <a:schemeClr val="accent2">
                    <a:lumMod val="50000"/>
                  </a:schemeClr>
                </a:solidFill>
              </a:rPr>
              <a:t>Pantalla de inicio de la aplicación donde el usuario podrá observar y seleccionar las funciones que posee.</a:t>
            </a:r>
            <a:endParaRPr lang="en-US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n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8" t="9868" r="25435" b="11006"/>
          <a:stretch/>
        </p:blipFill>
        <p:spPr bwMode="auto">
          <a:xfrm>
            <a:off x="3923928" y="2323760"/>
            <a:ext cx="2016224" cy="3841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95367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255" y="836712"/>
            <a:ext cx="8229600" cy="1847088"/>
          </a:xfrm>
        </p:spPr>
        <p:txBody>
          <a:bodyPr>
            <a:normAutofit fontScale="90000"/>
          </a:bodyPr>
          <a:lstStyle/>
          <a:p>
            <a:br>
              <a:rPr lang="es-MX" sz="44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MX" sz="44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MX" sz="44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MX" sz="44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MX" sz="44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MX" sz="4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MX" sz="4400" b="1" dirty="0">
                <a:solidFill>
                  <a:schemeClr val="accent2">
                    <a:lumMod val="50000"/>
                  </a:schemeClr>
                </a:solidFill>
              </a:rPr>
              <a:t>Pantalla de la lista de negocios que comprar materiales reciclados.</a:t>
            </a:r>
            <a:br>
              <a:rPr lang="en-US" dirty="0"/>
            </a:b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6" t="9339" r="25750" b="11571"/>
          <a:stretch/>
        </p:blipFill>
        <p:spPr bwMode="auto">
          <a:xfrm>
            <a:off x="3762374" y="2138363"/>
            <a:ext cx="2033761" cy="4186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75218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3495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Pantalla donde se mostrarán los </a:t>
            </a:r>
            <a:r>
              <a:rPr lang="es-MX" b="1" dirty="0" err="1">
                <a:solidFill>
                  <a:schemeClr val="accent2">
                    <a:lumMod val="50000"/>
                  </a:schemeClr>
                </a:solidFill>
              </a:rPr>
              <a:t>tips</a:t>
            </a:r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 dentro de la aplicación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10455" r="25621" b="11134"/>
          <a:stretch/>
        </p:blipFill>
        <p:spPr bwMode="auto">
          <a:xfrm>
            <a:off x="4139952" y="2636912"/>
            <a:ext cx="1512168" cy="3672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9743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2"/>
            <a:ext cx="5083088" cy="4790346"/>
          </a:xfrm>
          <a:prstGeom prst="rect">
            <a:avLst/>
          </a:prstGeom>
        </p:spPr>
      </p:pic>
      <p:sp>
        <p:nvSpPr>
          <p:cNvPr id="12" name="Marcador de contenido 11"/>
          <p:cNvSpPr>
            <a:spLocks noGrp="1"/>
          </p:cNvSpPr>
          <p:nvPr>
            <p:ph idx="1"/>
          </p:nvPr>
        </p:nvSpPr>
        <p:spPr>
          <a:xfrm>
            <a:off x="1547664" y="761301"/>
            <a:ext cx="6696744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5400" dirty="0">
                <a:solidFill>
                  <a:schemeClr val="tx1">
                    <a:lumMod val="50000"/>
                  </a:schemeClr>
                </a:solidFill>
              </a:rPr>
              <a:t>Reciclar no es </a:t>
            </a:r>
          </a:p>
          <a:p>
            <a:pPr marL="0" indent="0" algn="ctr">
              <a:buNone/>
            </a:pPr>
            <a:r>
              <a:rPr lang="es-AR" sz="5400" dirty="0">
                <a:solidFill>
                  <a:schemeClr val="tx1">
                    <a:lumMod val="50000"/>
                  </a:schemeClr>
                </a:solidFill>
              </a:rPr>
              <a:t>una obligación,</a:t>
            </a:r>
          </a:p>
          <a:p>
            <a:pPr marL="0" indent="0" algn="ctr">
              <a:buNone/>
            </a:pPr>
            <a:r>
              <a:rPr lang="es-AR" sz="5400" dirty="0">
                <a:solidFill>
                  <a:schemeClr val="tx1">
                    <a:lumMod val="50000"/>
                  </a:schemeClr>
                </a:solidFill>
              </a:rPr>
              <a:t> es tu </a:t>
            </a:r>
          </a:p>
          <a:p>
            <a:pPr marL="0" indent="0" algn="ctr">
              <a:buNone/>
            </a:pPr>
            <a:r>
              <a:rPr lang="es-AR" sz="5400" dirty="0">
                <a:solidFill>
                  <a:schemeClr val="tx1">
                    <a:lumMod val="50000"/>
                  </a:schemeClr>
                </a:solidFill>
              </a:rPr>
              <a:t>RESPONSABILIDAD</a:t>
            </a:r>
            <a:endParaRPr 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68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cicla2">
  <a:themeElements>
    <a:clrScheme name="Personalizado 1">
      <a:dk1>
        <a:srgbClr val="76923C"/>
      </a:dk1>
      <a:lt1>
        <a:srgbClr val="C3D69B"/>
      </a:lt1>
      <a:dk2>
        <a:srgbClr val="009900"/>
      </a:dk2>
      <a:lt2>
        <a:srgbClr val="EEECE1"/>
      </a:lt2>
      <a:accent1>
        <a:srgbClr val="F7964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B57DEF3-665F-4404-A056-1F447EE19D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recicla</Template>
  <TotalTime>0</TotalTime>
  <Words>166</Words>
  <Application>Microsoft Office PowerPoint</Application>
  <PresentationFormat>Presentación en pantalla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Andy</vt:lpstr>
      <vt:lpstr>Arial</vt:lpstr>
      <vt:lpstr>Calibri</vt:lpstr>
      <vt:lpstr>Cambria</vt:lpstr>
      <vt:lpstr>Constantia</vt:lpstr>
      <vt:lpstr>Times New Roman</vt:lpstr>
      <vt:lpstr>Wingdings 2</vt:lpstr>
      <vt:lpstr>recicla2</vt:lpstr>
      <vt:lpstr>CREACIÓN DE APLICACIÓN MÓVIL  “MARKET RECYCLING”  DESARROLLADA EN XAMARIN.</vt:lpstr>
      <vt:lpstr>Presentan  </vt:lpstr>
      <vt:lpstr>Visión general:</vt:lpstr>
      <vt:lpstr>Descripción:</vt:lpstr>
      <vt:lpstr>Pantalla de inicio de la aplicación donde el usuario podrá observar y seleccionar las funciones que posee.</vt:lpstr>
      <vt:lpstr>      Pantalla de la lista de negocios que comprar materiales reciclados. </vt:lpstr>
      <vt:lpstr>Pantalla donde se mostrarán los tips dentro de la aplicación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APLICACIÓN MÓVIL  “MARKET RECYCLING”  DESARROLLADA EN XAMARIN.</dc:title>
  <dc:creator>Centro de Desarrollo De Software</dc:creator>
  <cp:keywords/>
  <cp:lastModifiedBy>Centro de Desarrollo De Software</cp:lastModifiedBy>
  <cp:revision>7</cp:revision>
  <dcterms:created xsi:type="dcterms:W3CDTF">2018-06-14T16:57:38Z</dcterms:created>
  <dcterms:modified xsi:type="dcterms:W3CDTF">2018-06-15T01:11:25Z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TC018912349991</vt:lpwstr>
  </property>
</Properties>
</file>