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FDFB-8D21-054A-9B10-6187C1E8706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3D06-2D6D-2946-A19A-F3AF362B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7191" y="3163591"/>
            <a:ext cx="1287611" cy="72437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>
                <a:solidFill>
                  <a:srgbClr val="000000"/>
                </a:solidFill>
              </a:rPr>
              <a:t>House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0090" y="1533443"/>
            <a:ext cx="1342016" cy="7746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>
                <a:solidFill>
                  <a:srgbClr val="000000"/>
                </a:solidFill>
              </a:rPr>
              <a:t>Reservation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8553" y="1207307"/>
            <a:ext cx="1211519" cy="6158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5394" y="3626267"/>
            <a:ext cx="1352747" cy="71128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>
                <a:solidFill>
                  <a:srgbClr val="000000"/>
                </a:solidFill>
              </a:rPr>
              <a:t>Guest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7795" y="4136343"/>
            <a:ext cx="1135865" cy="62409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 smtClean="0">
                <a:solidFill>
                  <a:srgbClr val="000000"/>
                </a:solidFill>
              </a:rPr>
              <a:t>Reviews</a:t>
            </a:r>
            <a:endParaRPr lang="en-US" sz="1588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2640" y="4896023"/>
            <a:ext cx="1269429" cy="66429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8" dirty="0">
                <a:solidFill>
                  <a:srgbClr val="000000"/>
                </a:solidFill>
              </a:rPr>
              <a:t>Amenities</a:t>
            </a:r>
          </a:p>
        </p:txBody>
      </p:sp>
      <p:sp>
        <p:nvSpPr>
          <p:cNvPr id="14" name="Oval 13"/>
          <p:cNvSpPr/>
          <p:nvPr/>
        </p:nvSpPr>
        <p:spPr>
          <a:xfrm>
            <a:off x="3687475" y="2380957"/>
            <a:ext cx="1266399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u="sng" dirty="0" err="1">
                <a:solidFill>
                  <a:srgbClr val="000000"/>
                </a:solidFill>
              </a:rPr>
              <a:t>reservationID</a:t>
            </a:r>
            <a:endParaRPr lang="en-US" sz="971" u="sng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663994" y="3731872"/>
            <a:ext cx="1164185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u="sng" dirty="0" err="1">
                <a:solidFill>
                  <a:srgbClr val="000000"/>
                </a:solidFill>
              </a:rPr>
              <a:t>guestID</a:t>
            </a:r>
            <a:endParaRPr lang="en-US" sz="971" u="sng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583340" y="4443210"/>
            <a:ext cx="1211594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guestName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069209" y="5249321"/>
            <a:ext cx="1383129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guestPhoneNo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9" idx="3"/>
          </p:cNvCxnSpPr>
          <p:nvPr/>
        </p:nvCxnSpPr>
        <p:spPr>
          <a:xfrm flipH="1">
            <a:off x="10358141" y="3911709"/>
            <a:ext cx="305853" cy="70203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1"/>
            <a:endCxn id="9" idx="3"/>
          </p:cNvCxnSpPr>
          <p:nvPr/>
        </p:nvCxnSpPr>
        <p:spPr>
          <a:xfrm flipH="1" flipV="1">
            <a:off x="10358141" y="3981912"/>
            <a:ext cx="402633" cy="51397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1"/>
            <a:endCxn id="9" idx="2"/>
          </p:cNvCxnSpPr>
          <p:nvPr/>
        </p:nvCxnSpPr>
        <p:spPr>
          <a:xfrm flipH="1" flipV="1">
            <a:off x="9681768" y="4337556"/>
            <a:ext cx="589996" cy="96443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149404" y="3352563"/>
            <a:ext cx="1272069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checkInDate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479902" y="3266593"/>
            <a:ext cx="1274223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checkOutDate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36403" y="2707851"/>
            <a:ext cx="1035443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isCanceled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76744" y="2963938"/>
            <a:ext cx="1343162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numberGuests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656890" y="5629524"/>
            <a:ext cx="1211594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guestEmail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61" name="Straight Connector 60"/>
          <p:cNvCxnSpPr>
            <a:stCxn id="60" idx="0"/>
            <a:endCxn id="9" idx="2"/>
          </p:cNvCxnSpPr>
          <p:nvPr/>
        </p:nvCxnSpPr>
        <p:spPr>
          <a:xfrm flipV="1">
            <a:off x="9262687" y="4337556"/>
            <a:ext cx="419081" cy="129196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4" idx="1"/>
            <a:endCxn id="7" idx="2"/>
          </p:cNvCxnSpPr>
          <p:nvPr/>
        </p:nvCxnSpPr>
        <p:spPr>
          <a:xfrm flipH="1" flipV="1">
            <a:off x="6031098" y="2308123"/>
            <a:ext cx="1356942" cy="4524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3" idx="0"/>
            <a:endCxn id="7" idx="2"/>
          </p:cNvCxnSpPr>
          <p:nvPr/>
        </p:nvCxnSpPr>
        <p:spPr>
          <a:xfrm flipH="1" flipV="1">
            <a:off x="6031098" y="2308123"/>
            <a:ext cx="1085916" cy="95847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1" idx="0"/>
            <a:endCxn id="7" idx="2"/>
          </p:cNvCxnSpPr>
          <p:nvPr/>
        </p:nvCxnSpPr>
        <p:spPr>
          <a:xfrm flipV="1">
            <a:off x="5785439" y="2308123"/>
            <a:ext cx="245659" cy="104444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" idx="2"/>
            <a:endCxn id="45" idx="7"/>
          </p:cNvCxnSpPr>
          <p:nvPr/>
        </p:nvCxnSpPr>
        <p:spPr>
          <a:xfrm flipH="1">
            <a:off x="5123204" y="2308123"/>
            <a:ext cx="907894" cy="70848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" idx="2"/>
            <a:endCxn id="14" idx="6"/>
          </p:cNvCxnSpPr>
          <p:nvPr/>
        </p:nvCxnSpPr>
        <p:spPr>
          <a:xfrm flipH="1">
            <a:off x="4953874" y="2308123"/>
            <a:ext cx="1077224" cy="25267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Diamond 120"/>
          <p:cNvSpPr/>
          <p:nvPr/>
        </p:nvSpPr>
        <p:spPr>
          <a:xfrm>
            <a:off x="7742091" y="2209019"/>
            <a:ext cx="1861809" cy="44506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madeNpaidBy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22" name="Diamond 121"/>
          <p:cNvSpPr/>
          <p:nvPr/>
        </p:nvSpPr>
        <p:spPr>
          <a:xfrm>
            <a:off x="1732188" y="4345585"/>
            <a:ext cx="792728" cy="34546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123" name="Diamond 122"/>
          <p:cNvSpPr/>
          <p:nvPr/>
        </p:nvSpPr>
        <p:spPr>
          <a:xfrm>
            <a:off x="2073823" y="2343794"/>
            <a:ext cx="1338388" cy="44506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hostedBy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798420" y="459043"/>
            <a:ext cx="1164185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u="sng" dirty="0" err="1">
                <a:solidFill>
                  <a:srgbClr val="000000"/>
                </a:solidFill>
              </a:rPr>
              <a:t>hostID</a:t>
            </a:r>
            <a:endParaRPr lang="en-US" sz="971" u="sng" dirty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748040" y="168821"/>
            <a:ext cx="1052378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hostName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38289" y="443270"/>
            <a:ext cx="1259764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hostPhoneNo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01224" y="917815"/>
            <a:ext cx="1113091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hostEmail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130" name="Straight Connector 129"/>
          <p:cNvCxnSpPr>
            <a:stCxn id="8" idx="1"/>
            <a:endCxn id="129" idx="5"/>
          </p:cNvCxnSpPr>
          <p:nvPr/>
        </p:nvCxnSpPr>
        <p:spPr>
          <a:xfrm flipH="1" flipV="1">
            <a:off x="1151306" y="1224817"/>
            <a:ext cx="977246" cy="29043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8" idx="0"/>
            <a:endCxn id="128" idx="5"/>
          </p:cNvCxnSpPr>
          <p:nvPr/>
        </p:nvCxnSpPr>
        <p:spPr>
          <a:xfrm flipH="1" flipV="1">
            <a:off x="1513564" y="750271"/>
            <a:ext cx="1220748" cy="45703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8" idx="0"/>
            <a:endCxn id="127" idx="4"/>
          </p:cNvCxnSpPr>
          <p:nvPr/>
        </p:nvCxnSpPr>
        <p:spPr>
          <a:xfrm flipH="1" flipV="1">
            <a:off x="2274230" y="528495"/>
            <a:ext cx="460083" cy="67881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8" idx="0"/>
            <a:endCxn id="126" idx="4"/>
          </p:cNvCxnSpPr>
          <p:nvPr/>
        </p:nvCxnSpPr>
        <p:spPr>
          <a:xfrm flipV="1">
            <a:off x="2734312" y="818717"/>
            <a:ext cx="646200" cy="38859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4" idx="5"/>
            <a:endCxn id="6" idx="1"/>
          </p:cNvCxnSpPr>
          <p:nvPr/>
        </p:nvCxnSpPr>
        <p:spPr>
          <a:xfrm>
            <a:off x="1389759" y="3374446"/>
            <a:ext cx="717432" cy="15133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234847" y="3067445"/>
            <a:ext cx="1353064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houseAddress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457914" y="3575896"/>
            <a:ext cx="1240139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houseRate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149" name="Straight Connector 148"/>
          <p:cNvCxnSpPr>
            <a:stCxn id="148" idx="6"/>
            <a:endCxn id="6" idx="1"/>
          </p:cNvCxnSpPr>
          <p:nvPr/>
        </p:nvCxnSpPr>
        <p:spPr>
          <a:xfrm flipV="1">
            <a:off x="1698053" y="3525776"/>
            <a:ext cx="409138" cy="22995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554902" y="4945995"/>
            <a:ext cx="1179212" cy="555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8"/>
          </a:p>
        </p:txBody>
      </p:sp>
      <p:sp>
        <p:nvSpPr>
          <p:cNvPr id="178" name="Oval 177"/>
          <p:cNvSpPr/>
          <p:nvPr/>
        </p:nvSpPr>
        <p:spPr>
          <a:xfrm>
            <a:off x="4318675" y="903282"/>
            <a:ext cx="1292483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billDate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457249" y="482685"/>
            <a:ext cx="1137387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billAmount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9506" y="1480903"/>
            <a:ext cx="1402806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hostBankName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181" name="Straight Connector 180"/>
          <p:cNvCxnSpPr>
            <a:stCxn id="8" idx="1"/>
            <a:endCxn id="180" idx="7"/>
          </p:cNvCxnSpPr>
          <p:nvPr/>
        </p:nvCxnSpPr>
        <p:spPr>
          <a:xfrm flipH="1">
            <a:off x="1276876" y="1515247"/>
            <a:ext cx="851677" cy="1832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509520" y="923462"/>
            <a:ext cx="1137387" cy="3169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isPaid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190" name="Straight Connector 189"/>
          <p:cNvCxnSpPr>
            <a:stCxn id="178" idx="5"/>
            <a:endCxn id="7" idx="0"/>
          </p:cNvCxnSpPr>
          <p:nvPr/>
        </p:nvCxnSpPr>
        <p:spPr>
          <a:xfrm>
            <a:off x="5421878" y="1210283"/>
            <a:ext cx="609220" cy="32316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79" idx="4"/>
            <a:endCxn id="7" idx="0"/>
          </p:cNvCxnSpPr>
          <p:nvPr/>
        </p:nvCxnSpPr>
        <p:spPr>
          <a:xfrm>
            <a:off x="6025943" y="842359"/>
            <a:ext cx="5155" cy="69108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6" idx="3"/>
            <a:endCxn id="7" idx="0"/>
          </p:cNvCxnSpPr>
          <p:nvPr/>
        </p:nvCxnSpPr>
        <p:spPr>
          <a:xfrm flipH="1">
            <a:off x="6031098" y="1193974"/>
            <a:ext cx="644988" cy="33946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23" idx="0"/>
            <a:endCxn id="8" idx="2"/>
          </p:cNvCxnSpPr>
          <p:nvPr/>
        </p:nvCxnSpPr>
        <p:spPr>
          <a:xfrm flipH="1" flipV="1">
            <a:off x="2734313" y="1823187"/>
            <a:ext cx="8704" cy="520607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6" idx="0"/>
            <a:endCxn id="123" idx="2"/>
          </p:cNvCxnSpPr>
          <p:nvPr/>
        </p:nvCxnSpPr>
        <p:spPr>
          <a:xfrm flipH="1" flipV="1">
            <a:off x="2743017" y="2788863"/>
            <a:ext cx="7980" cy="374728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1" idx="1"/>
            <a:endCxn id="7" idx="3"/>
          </p:cNvCxnSpPr>
          <p:nvPr/>
        </p:nvCxnSpPr>
        <p:spPr>
          <a:xfrm flipH="1" flipV="1">
            <a:off x="6702106" y="1920783"/>
            <a:ext cx="1039985" cy="510771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3725394" y="1696857"/>
            <a:ext cx="1288128" cy="4417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smtClean="0">
                <a:solidFill>
                  <a:srgbClr val="000000"/>
                </a:solidFill>
              </a:rPr>
              <a:t>receives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221" name="Straight Connector 220"/>
          <p:cNvCxnSpPr>
            <a:stCxn id="220" idx="3"/>
            <a:endCxn id="7" idx="1"/>
          </p:cNvCxnSpPr>
          <p:nvPr/>
        </p:nvCxnSpPr>
        <p:spPr>
          <a:xfrm>
            <a:off x="5013522" y="1917727"/>
            <a:ext cx="346568" cy="3056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20" idx="1"/>
            <a:endCxn id="8" idx="3"/>
          </p:cNvCxnSpPr>
          <p:nvPr/>
        </p:nvCxnSpPr>
        <p:spPr>
          <a:xfrm flipH="1" flipV="1">
            <a:off x="3340072" y="1515247"/>
            <a:ext cx="385322" cy="402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21" idx="2"/>
            <a:endCxn id="9" idx="0"/>
          </p:cNvCxnSpPr>
          <p:nvPr/>
        </p:nvCxnSpPr>
        <p:spPr>
          <a:xfrm>
            <a:off x="8672996" y="2654088"/>
            <a:ext cx="1008772" cy="972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9849218" y="1711314"/>
            <a:ext cx="1052378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CCNumber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10274908" y="2214423"/>
            <a:ext cx="1253376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>
                <a:solidFill>
                  <a:srgbClr val="000000"/>
                </a:solidFill>
              </a:rPr>
              <a:t>nameOnCard</a:t>
            </a:r>
          </a:p>
        </p:txBody>
      </p:sp>
      <p:sp>
        <p:nvSpPr>
          <p:cNvPr id="271" name="Oval 270"/>
          <p:cNvSpPr/>
          <p:nvPr/>
        </p:nvSpPr>
        <p:spPr>
          <a:xfrm>
            <a:off x="9448488" y="2747109"/>
            <a:ext cx="1164185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ccExpDate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501098" y="1966646"/>
            <a:ext cx="1733092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hostBankAccountNo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285" name="Straight Connector 284"/>
          <p:cNvCxnSpPr>
            <a:stCxn id="8" idx="1"/>
            <a:endCxn id="272" idx="0"/>
          </p:cNvCxnSpPr>
          <p:nvPr/>
        </p:nvCxnSpPr>
        <p:spPr>
          <a:xfrm flipH="1">
            <a:off x="1367644" y="1515247"/>
            <a:ext cx="760909" cy="45139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269" idx="2"/>
            <a:endCxn id="121" idx="0"/>
          </p:cNvCxnSpPr>
          <p:nvPr/>
        </p:nvCxnSpPr>
        <p:spPr>
          <a:xfrm flipH="1">
            <a:off x="8672996" y="1891151"/>
            <a:ext cx="1176222" cy="31786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271" idx="0"/>
            <a:endCxn id="121" idx="3"/>
          </p:cNvCxnSpPr>
          <p:nvPr/>
        </p:nvCxnSpPr>
        <p:spPr>
          <a:xfrm flipH="1" flipV="1">
            <a:off x="9603900" y="2431554"/>
            <a:ext cx="426681" cy="315555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270" idx="2"/>
            <a:endCxn id="121" idx="3"/>
          </p:cNvCxnSpPr>
          <p:nvPr/>
        </p:nvCxnSpPr>
        <p:spPr>
          <a:xfrm flipH="1">
            <a:off x="9603900" y="2394260"/>
            <a:ext cx="671008" cy="3729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4" name="Diamond 483"/>
          <p:cNvSpPr/>
          <p:nvPr/>
        </p:nvSpPr>
        <p:spPr>
          <a:xfrm>
            <a:off x="1635987" y="4303995"/>
            <a:ext cx="995103" cy="421386"/>
          </a:xfrm>
          <a:prstGeom prst="diamon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499" name="Oval 498"/>
          <p:cNvSpPr/>
          <p:nvPr/>
        </p:nvSpPr>
        <p:spPr>
          <a:xfrm>
            <a:off x="671322" y="2538068"/>
            <a:ext cx="1353064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u="sng" dirty="0" err="1">
                <a:solidFill>
                  <a:srgbClr val="000000"/>
                </a:solidFill>
              </a:rPr>
              <a:t>houseID</a:t>
            </a:r>
            <a:endParaRPr lang="en-US" sz="971" u="sng" dirty="0">
              <a:solidFill>
                <a:srgbClr val="000000"/>
              </a:solidFill>
            </a:endParaRPr>
          </a:p>
        </p:txBody>
      </p:sp>
      <p:cxnSp>
        <p:nvCxnSpPr>
          <p:cNvPr id="500" name="Straight Connector 499"/>
          <p:cNvCxnSpPr>
            <a:stCxn id="499" idx="5"/>
            <a:endCxn id="6" idx="1"/>
          </p:cNvCxnSpPr>
          <p:nvPr/>
        </p:nvCxnSpPr>
        <p:spPr>
          <a:xfrm>
            <a:off x="1826234" y="2845069"/>
            <a:ext cx="280957" cy="68070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>
            <a:stCxn id="484" idx="0"/>
            <a:endCxn id="6" idx="2"/>
          </p:cNvCxnSpPr>
          <p:nvPr/>
        </p:nvCxnSpPr>
        <p:spPr>
          <a:xfrm flipV="1">
            <a:off x="2133539" y="3887961"/>
            <a:ext cx="617458" cy="416034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>
            <a:stCxn id="13" idx="0"/>
            <a:endCxn id="484" idx="2"/>
          </p:cNvCxnSpPr>
          <p:nvPr/>
        </p:nvCxnSpPr>
        <p:spPr>
          <a:xfrm flipH="1" flipV="1">
            <a:off x="2133539" y="4725381"/>
            <a:ext cx="3816" cy="170642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9" name="Oval 668"/>
          <p:cNvSpPr/>
          <p:nvPr/>
        </p:nvSpPr>
        <p:spPr>
          <a:xfrm>
            <a:off x="173885" y="4117805"/>
            <a:ext cx="1355901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maxOccupancy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673" name="Straight Connector 672"/>
          <p:cNvCxnSpPr>
            <a:stCxn id="669" idx="6"/>
            <a:endCxn id="6" idx="1"/>
          </p:cNvCxnSpPr>
          <p:nvPr/>
        </p:nvCxnSpPr>
        <p:spPr>
          <a:xfrm flipV="1">
            <a:off x="1529786" y="3525776"/>
            <a:ext cx="577405" cy="77186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Oval 676"/>
          <p:cNvSpPr/>
          <p:nvPr/>
        </p:nvSpPr>
        <p:spPr>
          <a:xfrm>
            <a:off x="229161" y="4976410"/>
            <a:ext cx="779776" cy="32529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wifi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678" name="Oval 677"/>
          <p:cNvSpPr/>
          <p:nvPr/>
        </p:nvSpPr>
        <p:spPr>
          <a:xfrm>
            <a:off x="92696" y="5449687"/>
            <a:ext cx="945317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parking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679" name="Oval 678"/>
          <p:cNvSpPr/>
          <p:nvPr/>
        </p:nvSpPr>
        <p:spPr>
          <a:xfrm>
            <a:off x="306592" y="5956384"/>
            <a:ext cx="945317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>
                <a:solidFill>
                  <a:srgbClr val="000000"/>
                </a:solidFill>
              </a:rPr>
              <a:t>kitchen</a:t>
            </a:r>
          </a:p>
        </p:txBody>
      </p:sp>
      <p:sp>
        <p:nvSpPr>
          <p:cNvPr id="680" name="Oval 679"/>
          <p:cNvSpPr/>
          <p:nvPr/>
        </p:nvSpPr>
        <p:spPr>
          <a:xfrm>
            <a:off x="1057244" y="6448180"/>
            <a:ext cx="1136337" cy="26608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>
                <a:solidFill>
                  <a:srgbClr val="000000"/>
                </a:solidFill>
              </a:rPr>
              <a:t>pet_friendly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681" name="Straight Connector 680"/>
          <p:cNvCxnSpPr>
            <a:stCxn id="677" idx="6"/>
            <a:endCxn id="13" idx="1"/>
          </p:cNvCxnSpPr>
          <p:nvPr/>
        </p:nvCxnSpPr>
        <p:spPr>
          <a:xfrm>
            <a:off x="1008937" y="5139057"/>
            <a:ext cx="493703" cy="8911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stCxn id="678" idx="6"/>
            <a:endCxn id="13" idx="1"/>
          </p:cNvCxnSpPr>
          <p:nvPr/>
        </p:nvCxnSpPr>
        <p:spPr>
          <a:xfrm flipV="1">
            <a:off x="1038013" y="5228171"/>
            <a:ext cx="464627" cy="401353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>
            <a:stCxn id="679" idx="7"/>
            <a:endCxn id="13" idx="2"/>
          </p:cNvCxnSpPr>
          <p:nvPr/>
        </p:nvCxnSpPr>
        <p:spPr>
          <a:xfrm flipV="1">
            <a:off x="1113471" y="5560319"/>
            <a:ext cx="1023884" cy="44873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>
            <a:stCxn id="680" idx="0"/>
            <a:endCxn id="13" idx="2"/>
          </p:cNvCxnSpPr>
          <p:nvPr/>
        </p:nvCxnSpPr>
        <p:spPr>
          <a:xfrm flipV="1">
            <a:off x="1625413" y="5560319"/>
            <a:ext cx="511942" cy="88786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0" name="Oval 749"/>
          <p:cNvSpPr/>
          <p:nvPr/>
        </p:nvSpPr>
        <p:spPr>
          <a:xfrm>
            <a:off x="2982869" y="5788929"/>
            <a:ext cx="945317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>
                <a:solidFill>
                  <a:srgbClr val="000000"/>
                </a:solidFill>
              </a:rPr>
              <a:t>washer</a:t>
            </a:r>
          </a:p>
        </p:txBody>
      </p:sp>
      <p:sp>
        <p:nvSpPr>
          <p:cNvPr id="751" name="Oval 750"/>
          <p:cNvSpPr/>
          <p:nvPr/>
        </p:nvSpPr>
        <p:spPr>
          <a:xfrm>
            <a:off x="2449485" y="6342564"/>
            <a:ext cx="945317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>
                <a:solidFill>
                  <a:srgbClr val="000000"/>
                </a:solidFill>
              </a:rPr>
              <a:t>dryer</a:t>
            </a:r>
          </a:p>
        </p:txBody>
      </p:sp>
      <p:cxnSp>
        <p:nvCxnSpPr>
          <p:cNvPr id="752" name="Straight Connector 751"/>
          <p:cNvCxnSpPr>
            <a:stCxn id="751" idx="0"/>
            <a:endCxn id="13" idx="2"/>
          </p:cNvCxnSpPr>
          <p:nvPr/>
        </p:nvCxnSpPr>
        <p:spPr>
          <a:xfrm flipH="1" flipV="1">
            <a:off x="2137355" y="5560319"/>
            <a:ext cx="784789" cy="782245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>
            <a:stCxn id="750" idx="1"/>
            <a:endCxn id="13" idx="2"/>
          </p:cNvCxnSpPr>
          <p:nvPr/>
        </p:nvCxnSpPr>
        <p:spPr>
          <a:xfrm flipH="1" flipV="1">
            <a:off x="2137355" y="5560319"/>
            <a:ext cx="983952" cy="281283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TextBox 768"/>
          <p:cNvSpPr txBox="1"/>
          <p:nvPr/>
        </p:nvSpPr>
        <p:spPr>
          <a:xfrm>
            <a:off x="9868484" y="147163"/>
            <a:ext cx="1927194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24" dirty="0"/>
              <a:t>Indicates Rounded Arrow</a:t>
            </a:r>
          </a:p>
        </p:txBody>
      </p:sp>
      <p:cxnSp>
        <p:nvCxnSpPr>
          <p:cNvPr id="772" name="Straight Arrow Connector 771"/>
          <p:cNvCxnSpPr/>
          <p:nvPr/>
        </p:nvCxnSpPr>
        <p:spPr>
          <a:xfrm flipH="1" flipV="1">
            <a:off x="10027295" y="589703"/>
            <a:ext cx="1609571" cy="2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>
            <a:off x="4683883" y="5261911"/>
            <a:ext cx="927275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smtClean="0">
                <a:solidFill>
                  <a:srgbClr val="000000"/>
                </a:solidFill>
              </a:rPr>
              <a:t>stars</a:t>
            </a:r>
            <a:endParaRPr lang="en-US" sz="971" dirty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6700298" y="5239488"/>
            <a:ext cx="1016040" cy="352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smtClean="0">
                <a:solidFill>
                  <a:srgbClr val="000000"/>
                </a:solidFill>
              </a:rPr>
              <a:t>comments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283" name="Straight Connector 282"/>
          <p:cNvCxnSpPr>
            <a:stCxn id="280" idx="7"/>
            <a:endCxn id="11" idx="2"/>
          </p:cNvCxnSpPr>
          <p:nvPr/>
        </p:nvCxnSpPr>
        <p:spPr>
          <a:xfrm flipV="1">
            <a:off x="5475362" y="4760439"/>
            <a:ext cx="680366" cy="554145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1" idx="1"/>
            <a:endCxn id="11" idx="2"/>
          </p:cNvCxnSpPr>
          <p:nvPr/>
        </p:nvCxnSpPr>
        <p:spPr>
          <a:xfrm flipH="1" flipV="1">
            <a:off x="6155728" y="4760439"/>
            <a:ext cx="693366" cy="53063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9" idx="1"/>
            <a:endCxn id="498" idx="3"/>
          </p:cNvCxnSpPr>
          <p:nvPr/>
        </p:nvCxnSpPr>
        <p:spPr>
          <a:xfrm flipH="1">
            <a:off x="8417540" y="3981912"/>
            <a:ext cx="587854" cy="456135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Diamond 332"/>
          <p:cNvSpPr/>
          <p:nvPr/>
        </p:nvSpPr>
        <p:spPr>
          <a:xfrm>
            <a:off x="3969478" y="4225856"/>
            <a:ext cx="1209717" cy="44506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givenTo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342" name="Straight Connector 341"/>
          <p:cNvCxnSpPr>
            <a:stCxn id="6" idx="3"/>
            <a:endCxn id="333" idx="1"/>
          </p:cNvCxnSpPr>
          <p:nvPr/>
        </p:nvCxnSpPr>
        <p:spPr>
          <a:xfrm>
            <a:off x="3394802" y="3525776"/>
            <a:ext cx="574676" cy="922615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Diamond 434"/>
          <p:cNvSpPr/>
          <p:nvPr/>
        </p:nvSpPr>
        <p:spPr>
          <a:xfrm>
            <a:off x="5519316" y="6182753"/>
            <a:ext cx="1338388" cy="445069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smtClean="0">
                <a:solidFill>
                  <a:srgbClr val="000000"/>
                </a:solidFill>
              </a:rPr>
              <a:t>views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436" name="Straight Connector 435"/>
          <p:cNvCxnSpPr>
            <a:stCxn id="6" idx="2"/>
            <a:endCxn id="435" idx="1"/>
          </p:cNvCxnSpPr>
          <p:nvPr/>
        </p:nvCxnSpPr>
        <p:spPr>
          <a:xfrm>
            <a:off x="2750997" y="3887961"/>
            <a:ext cx="2768319" cy="2517327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>
            <a:stCxn id="9" idx="2"/>
            <a:endCxn id="435" idx="3"/>
          </p:cNvCxnSpPr>
          <p:nvPr/>
        </p:nvCxnSpPr>
        <p:spPr>
          <a:xfrm flipH="1">
            <a:off x="6857704" y="4337556"/>
            <a:ext cx="2824064" cy="2067732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Diamond 497"/>
          <p:cNvSpPr/>
          <p:nvPr/>
        </p:nvSpPr>
        <p:spPr>
          <a:xfrm>
            <a:off x="7207823" y="4215512"/>
            <a:ext cx="1209717" cy="445069"/>
          </a:xfrm>
          <a:prstGeom prst="diamond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 smtClean="0">
                <a:solidFill>
                  <a:srgbClr val="000000"/>
                </a:solidFill>
              </a:rPr>
              <a:t>givenBy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517" name="Straight Connector 516"/>
          <p:cNvCxnSpPr>
            <a:stCxn id="333" idx="3"/>
            <a:endCxn id="11" idx="1"/>
          </p:cNvCxnSpPr>
          <p:nvPr/>
        </p:nvCxnSpPr>
        <p:spPr>
          <a:xfrm>
            <a:off x="5179195" y="4448391"/>
            <a:ext cx="408600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11" idx="3"/>
            <a:endCxn id="498" idx="1"/>
          </p:cNvCxnSpPr>
          <p:nvPr/>
        </p:nvCxnSpPr>
        <p:spPr>
          <a:xfrm flipV="1">
            <a:off x="6723660" y="4438047"/>
            <a:ext cx="484163" cy="10344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9" name="Oval 538"/>
          <p:cNvSpPr/>
          <p:nvPr/>
        </p:nvSpPr>
        <p:spPr>
          <a:xfrm>
            <a:off x="5705159" y="5591767"/>
            <a:ext cx="927275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u="sng" dirty="0" err="1" smtClean="0">
                <a:solidFill>
                  <a:srgbClr val="000000"/>
                </a:solidFill>
              </a:rPr>
              <a:t>reviewID</a:t>
            </a:r>
            <a:endParaRPr lang="en-US" sz="971" u="sng" dirty="0">
              <a:solidFill>
                <a:srgbClr val="000000"/>
              </a:solidFill>
            </a:endParaRPr>
          </a:p>
        </p:txBody>
      </p:sp>
      <p:cxnSp>
        <p:nvCxnSpPr>
          <p:cNvPr id="541" name="Straight Connector 540"/>
          <p:cNvCxnSpPr>
            <a:stCxn id="539" idx="0"/>
            <a:endCxn id="11" idx="2"/>
          </p:cNvCxnSpPr>
          <p:nvPr/>
        </p:nvCxnSpPr>
        <p:spPr>
          <a:xfrm flipH="1" flipV="1">
            <a:off x="6155728" y="4760439"/>
            <a:ext cx="13069" cy="83132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Oval 575"/>
          <p:cNvSpPr/>
          <p:nvPr/>
        </p:nvSpPr>
        <p:spPr>
          <a:xfrm>
            <a:off x="7887317" y="1272921"/>
            <a:ext cx="1052378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u="sng" smtClean="0">
                <a:solidFill>
                  <a:srgbClr val="000000"/>
                </a:solidFill>
              </a:rPr>
              <a:t>paymentID</a:t>
            </a:r>
            <a:endParaRPr lang="en-US" sz="971" u="sng" dirty="0">
              <a:solidFill>
                <a:srgbClr val="000000"/>
              </a:solidFill>
            </a:endParaRPr>
          </a:p>
        </p:txBody>
      </p:sp>
      <p:cxnSp>
        <p:nvCxnSpPr>
          <p:cNvPr id="577" name="Straight Connector 576"/>
          <p:cNvCxnSpPr>
            <a:stCxn id="576" idx="4"/>
            <a:endCxn id="121" idx="0"/>
          </p:cNvCxnSpPr>
          <p:nvPr/>
        </p:nvCxnSpPr>
        <p:spPr>
          <a:xfrm>
            <a:off x="8413506" y="1632595"/>
            <a:ext cx="259490" cy="57642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164395" y="3258089"/>
            <a:ext cx="1179212" cy="555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8"/>
          </a:p>
        </p:txBody>
      </p:sp>
      <p:sp>
        <p:nvSpPr>
          <p:cNvPr id="206" name="Oval 205"/>
          <p:cNvSpPr/>
          <p:nvPr/>
        </p:nvSpPr>
        <p:spPr>
          <a:xfrm>
            <a:off x="9322828" y="1107308"/>
            <a:ext cx="1589898" cy="35967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1" dirty="0" err="1">
                <a:solidFill>
                  <a:srgbClr val="000000"/>
                </a:solidFill>
              </a:rPr>
              <a:t>p</a:t>
            </a:r>
            <a:r>
              <a:rPr lang="en-US" sz="971" dirty="0" err="1" smtClean="0">
                <a:solidFill>
                  <a:srgbClr val="000000"/>
                </a:solidFill>
              </a:rPr>
              <a:t>aymentMethod</a:t>
            </a:r>
            <a:endParaRPr lang="en-US" sz="971" dirty="0">
              <a:solidFill>
                <a:srgbClr val="000000"/>
              </a:solidFill>
            </a:endParaRPr>
          </a:p>
        </p:txBody>
      </p:sp>
      <p:cxnSp>
        <p:nvCxnSpPr>
          <p:cNvPr id="286" name="Straight Connector 285"/>
          <p:cNvCxnSpPr>
            <a:stCxn id="206" idx="3"/>
            <a:endCxn id="121" idx="0"/>
          </p:cNvCxnSpPr>
          <p:nvPr/>
        </p:nvCxnSpPr>
        <p:spPr>
          <a:xfrm flipH="1">
            <a:off x="8672996" y="1414309"/>
            <a:ext cx="882667" cy="79471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7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52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73</cp:revision>
  <dcterms:created xsi:type="dcterms:W3CDTF">2017-11-09T19:22:53Z</dcterms:created>
  <dcterms:modified xsi:type="dcterms:W3CDTF">2017-12-01T21:52:19Z</dcterms:modified>
</cp:coreProperties>
</file>