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50BD8-65C1-4DD2-9904-BD202BF5542A}" type="datetimeFigureOut">
              <a:rPr lang="es-PE" smtClean="0"/>
              <a:t>17/04/2015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117FB-ED66-4960-A356-75EDB7D1CF0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27117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50BD8-65C1-4DD2-9904-BD202BF5542A}" type="datetimeFigureOut">
              <a:rPr lang="es-PE" smtClean="0"/>
              <a:t>17/04/2015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117FB-ED66-4960-A356-75EDB7D1CF0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3617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50BD8-65C1-4DD2-9904-BD202BF5542A}" type="datetimeFigureOut">
              <a:rPr lang="es-PE" smtClean="0"/>
              <a:t>17/04/2015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117FB-ED66-4960-A356-75EDB7D1CF0F}" type="slidenum">
              <a:rPr lang="es-PE" smtClean="0"/>
              <a:t>‹Nº›</a:t>
            </a:fld>
            <a:endParaRPr lang="es-P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038643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50BD8-65C1-4DD2-9904-BD202BF5542A}" type="datetimeFigureOut">
              <a:rPr lang="es-PE" smtClean="0"/>
              <a:t>17/04/2015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117FB-ED66-4960-A356-75EDB7D1CF0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931097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50BD8-65C1-4DD2-9904-BD202BF5542A}" type="datetimeFigureOut">
              <a:rPr lang="es-PE" smtClean="0"/>
              <a:t>17/04/2015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117FB-ED66-4960-A356-75EDB7D1CF0F}" type="slidenum">
              <a:rPr lang="es-PE" smtClean="0"/>
              <a:t>‹Nº›</a:t>
            </a:fld>
            <a:endParaRPr lang="es-P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440960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50BD8-65C1-4DD2-9904-BD202BF5542A}" type="datetimeFigureOut">
              <a:rPr lang="es-PE" smtClean="0"/>
              <a:t>17/04/2015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117FB-ED66-4960-A356-75EDB7D1CF0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520549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50BD8-65C1-4DD2-9904-BD202BF5542A}" type="datetimeFigureOut">
              <a:rPr lang="es-PE" smtClean="0"/>
              <a:t>17/04/2015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117FB-ED66-4960-A356-75EDB7D1CF0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025259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50BD8-65C1-4DD2-9904-BD202BF5542A}" type="datetimeFigureOut">
              <a:rPr lang="es-PE" smtClean="0"/>
              <a:t>17/04/2015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117FB-ED66-4960-A356-75EDB7D1CF0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73143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50BD8-65C1-4DD2-9904-BD202BF5542A}" type="datetimeFigureOut">
              <a:rPr lang="es-PE" smtClean="0"/>
              <a:t>17/04/2015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117FB-ED66-4960-A356-75EDB7D1CF0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20021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50BD8-65C1-4DD2-9904-BD202BF5542A}" type="datetimeFigureOut">
              <a:rPr lang="es-PE" smtClean="0"/>
              <a:t>17/04/2015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117FB-ED66-4960-A356-75EDB7D1CF0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09988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50BD8-65C1-4DD2-9904-BD202BF5542A}" type="datetimeFigureOut">
              <a:rPr lang="es-PE" smtClean="0"/>
              <a:t>17/04/2015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117FB-ED66-4960-A356-75EDB7D1CF0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42074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50BD8-65C1-4DD2-9904-BD202BF5542A}" type="datetimeFigureOut">
              <a:rPr lang="es-PE" smtClean="0"/>
              <a:t>17/04/2015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117FB-ED66-4960-A356-75EDB7D1CF0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45833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50BD8-65C1-4DD2-9904-BD202BF5542A}" type="datetimeFigureOut">
              <a:rPr lang="es-PE" smtClean="0"/>
              <a:t>17/04/2015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117FB-ED66-4960-A356-75EDB7D1CF0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47112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50BD8-65C1-4DD2-9904-BD202BF5542A}" type="datetimeFigureOut">
              <a:rPr lang="es-PE" smtClean="0"/>
              <a:t>17/04/2015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117FB-ED66-4960-A356-75EDB7D1CF0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60680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50BD8-65C1-4DD2-9904-BD202BF5542A}" type="datetimeFigureOut">
              <a:rPr lang="es-PE" smtClean="0"/>
              <a:t>17/04/2015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117FB-ED66-4960-A356-75EDB7D1CF0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04923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50BD8-65C1-4DD2-9904-BD202BF5542A}" type="datetimeFigureOut">
              <a:rPr lang="es-PE" smtClean="0"/>
              <a:t>17/04/2015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117FB-ED66-4960-A356-75EDB7D1CF0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47614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B50BD8-65C1-4DD2-9904-BD202BF5542A}" type="datetimeFigureOut">
              <a:rPr lang="es-PE" smtClean="0"/>
              <a:t>17/04/2015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E0117FB-ED66-4960-A356-75EDB7D1CF0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7317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s-PE" dirty="0" smtClean="0"/>
              <a:t>UNIÓN DE CRÉDITO Y AHORRO “LOS TRIUNFADORES”</a:t>
            </a:r>
            <a:endParaRPr lang="es-PE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52003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DATOS: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b="1" dirty="0" smtClean="0"/>
              <a:t>Nombre</a:t>
            </a:r>
            <a:r>
              <a:rPr lang="es-PE" dirty="0" smtClean="0"/>
              <a:t>: Unión de Crédito y Ahorro</a:t>
            </a:r>
          </a:p>
          <a:p>
            <a:r>
              <a:rPr lang="es-PE" b="1" dirty="0" smtClean="0"/>
              <a:t>Presidente</a:t>
            </a:r>
            <a:r>
              <a:rPr lang="es-PE" dirty="0"/>
              <a:t>: Flor Lucía Mercado Carrera</a:t>
            </a:r>
          </a:p>
          <a:p>
            <a:r>
              <a:rPr lang="es-PE" b="1" dirty="0" smtClean="0"/>
              <a:t>Dirección</a:t>
            </a:r>
            <a:r>
              <a:rPr lang="es-PE" dirty="0" smtClean="0"/>
              <a:t>: Jr. </a:t>
            </a:r>
            <a:r>
              <a:rPr lang="es-PE" dirty="0" err="1" smtClean="0"/>
              <a:t>Contamana</a:t>
            </a:r>
            <a:r>
              <a:rPr lang="es-PE" dirty="0" smtClean="0"/>
              <a:t> 325</a:t>
            </a:r>
          </a:p>
          <a:p>
            <a:r>
              <a:rPr lang="es-PE" b="1" dirty="0" smtClean="0"/>
              <a:t>Contacto</a:t>
            </a:r>
            <a:r>
              <a:rPr lang="es-PE" dirty="0" smtClean="0"/>
              <a:t>: 976839040</a:t>
            </a:r>
          </a:p>
          <a:p>
            <a:r>
              <a:rPr lang="es-PE" b="1" dirty="0" smtClean="0"/>
              <a:t>Año de Creación: </a:t>
            </a:r>
            <a:r>
              <a:rPr lang="es-PE" dirty="0" smtClean="0"/>
              <a:t>Octubre 2012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53759960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</TotalTime>
  <Words>39</Words>
  <Application>Microsoft Office PowerPoint</Application>
  <PresentationFormat>Panorámica</PresentationFormat>
  <Paragraphs>7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Trebuchet MS</vt:lpstr>
      <vt:lpstr>Wingdings 3</vt:lpstr>
      <vt:lpstr>Faceta</vt:lpstr>
      <vt:lpstr>UNIÓN DE CRÉDITO Y AHORRO “LOS TRIUNFADORES”</vt:lpstr>
      <vt:lpstr>DATOS: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UNIÓN DE CRÉDITO Y AHORRO “LOS TRIUNFADORES”</dc:title>
  <dc:creator>roxys @</dc:creator>
  <cp:lastModifiedBy>roxys @</cp:lastModifiedBy>
  <cp:revision>2</cp:revision>
  <dcterms:created xsi:type="dcterms:W3CDTF">2015-04-18T00:54:34Z</dcterms:created>
  <dcterms:modified xsi:type="dcterms:W3CDTF">2015-04-18T01:07:18Z</dcterms:modified>
</cp:coreProperties>
</file>