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7A2B-764D-BDE6-FC9D-21AA775BD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1BE9D-829F-CD3F-1018-C5B436FC9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B3F68-3383-E02B-80F7-785534618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75DE-3794-48F0-A61D-94C509730CC1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F3F56-E943-E8DB-E8A9-7ADCBB88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35618-71B7-45AB-1AE3-D92E8BF2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A7A0-C32D-444C-B3EC-FD8FC59CE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66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3CB5B-3B12-7471-0783-8151236CD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B20AE-2B66-1164-5931-534C10BF5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399CE-5EA9-F6C9-A0CC-4C412FEA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75DE-3794-48F0-A61D-94C509730CC1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069ED-94BF-7127-F018-AB7F0985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F47C5-D2E5-0ECB-5D21-19BDB051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A7A0-C32D-444C-B3EC-FD8FC59CE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63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451BF-8ED9-EE65-53C4-119038445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6B5D4-6923-9267-E0FA-462852401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7BE8E-2659-56E3-AE4B-E2950BF4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75DE-3794-48F0-A61D-94C509730CC1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68E12-B4BE-0A36-E811-99D33ABC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D3739-C482-9721-34D3-8A058F7D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A7A0-C32D-444C-B3EC-FD8FC59CE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5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D7B0-9BC6-EAD8-A707-B4578694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BE775-4717-CEE5-1410-8E18B600A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6C21B-23C1-5A77-8B7E-CE001433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75DE-3794-48F0-A61D-94C509730CC1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F888E-3260-40E6-9F96-15991083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7DCA1-3224-C84E-B5C4-7BB50D1D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A7A0-C32D-444C-B3EC-FD8FC59CE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2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AFA9-3DFB-DDB8-DD32-FEDC7831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21364-5084-9108-E241-293CA0F5F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96E13-B5BF-DE90-77C7-843016959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75DE-3794-48F0-A61D-94C509730CC1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C6B8A-E490-9CCA-9D91-E972A49B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EBE37-1DE0-D7FE-5178-B7A2ED28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A7A0-C32D-444C-B3EC-FD8FC59CE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19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9DAA-4D0A-D378-8E55-CB443B3F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9CD00-90BC-DBEF-B3A5-CFFE25337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DA357-43F6-88EF-9DF8-247CA7198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0823C-D2A7-FD80-F595-6E0C4380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75DE-3794-48F0-A61D-94C509730CC1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D7343-CBF0-3D71-2ADF-A70B28A1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67FDF-694A-9F84-4171-BD0C4EAC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A7A0-C32D-444C-B3EC-FD8FC59CE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29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9943-CF0E-EF20-67D9-27DFA0C0A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80062-7534-9E11-455D-96267E50A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D0958-6C0E-AE1E-C83A-D4843F668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8A9F0-CFE5-4C9E-4CE0-25D625DC7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6EF94-96A3-518B-13B4-1229D283A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11067-1C53-2DC9-4303-60BBBCC8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75DE-3794-48F0-A61D-94C509730CC1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8F33D-00CF-7C1E-2F22-E98AB074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68CCD7-8BAD-3F78-B304-3F89C56F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A7A0-C32D-444C-B3EC-FD8FC59CE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1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7B01-D44E-A633-F8BF-F7E49092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5A293-0EA9-20F6-041A-89545761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75DE-3794-48F0-A61D-94C509730CC1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3EE63-D945-D040-B156-DC40F823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430F4-8E23-B80A-8AA6-2F3B1F69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A7A0-C32D-444C-B3EC-FD8FC59CE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20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3B9F21-344F-75D9-A6BF-B82659B9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75DE-3794-48F0-A61D-94C509730CC1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7DDCD-75E4-E0C6-8360-88CCA583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76642-0AF2-DEE1-B80C-4CD7E10F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A7A0-C32D-444C-B3EC-FD8FC59CE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4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067D-AC02-AF6D-6AAA-41122171D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F77C7-8EAB-37D1-3DD8-D12B218B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A6DAC-A3A8-8C23-0BE9-68A1EEBB7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73482-3B29-B6E2-2FE8-2D135BD3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75DE-3794-48F0-A61D-94C509730CC1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0E458-F5C6-FCAA-3F2A-E7AFDC78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0C104-634D-B3A3-DC03-E2D0AF06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A7A0-C32D-444C-B3EC-FD8FC59CE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72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A45B-B52A-1A39-0DD5-95A7F5BC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B27AC-3BEE-5BCC-223E-789535489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F62C1-8B30-0E85-C75B-C68B72461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4A5C6-62B5-B429-300B-5052A542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75DE-3794-48F0-A61D-94C509730CC1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10479-9AD7-6726-BCA7-4647C34A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EFD8A-E32F-F1A8-3FC8-D31721C8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A7A0-C32D-444C-B3EC-FD8FC59CE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43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72693D-DB25-40DD-677B-BA8E7B40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7D84C-66E1-7700-D25C-EE00DFCB3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A00E2-D528-27AB-B7CD-297887D9E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D975DE-3794-48F0-A61D-94C509730CC1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B26EF-2C7A-BEC5-5ABA-592D89D5C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A2213-4D46-27CA-A907-D9D4BBF90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3DA7A0-C32D-444C-B3EC-FD8FC59CE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16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310F9B-FA4C-19B0-DAA5-5C8B58DC3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8"/>
            <a:ext cx="12192000" cy="682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5D5C3C-2145-8CAE-9B72-EF79AF36F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9"/>
            <a:ext cx="12192000" cy="685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8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5B52A0-2596-4EA1-ECDE-D97F36B94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38"/>
            <a:ext cx="12192000" cy="682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5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EC8F9F-B718-F674-2029-8887C7F1A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" y="0"/>
            <a:ext cx="12180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0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256FFB-1B1D-4C16-39A7-8BBF0F310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33"/>
            <a:ext cx="12192000" cy="682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4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83AB3E-B2BE-3031-A75D-AED75F97F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" y="0"/>
            <a:ext cx="12189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24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07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12561E-7BBF-4FA0-E74C-721D2E546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42"/>
            <a:ext cx="12192000" cy="682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9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29AF9D-14AA-9228-CD11-65757E4435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0" y="17942"/>
            <a:ext cx="6096000" cy="341105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D623B0-8BEF-E121-17AE-8F4EE3C82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96000" cy="34110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EAFD39-4FEA-1EA2-A266-D70EC519B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6096000" cy="3411058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703FE23-252A-1254-D465-C2941C6BC3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096000" y="3429000"/>
            <a:ext cx="6096000" cy="3429000"/>
          </a:xfr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6DD21F21-07B7-2087-8D78-75B8210E5280}"/>
              </a:ext>
            </a:extLst>
          </p:cNvPr>
          <p:cNvSpPr/>
          <p:nvPr/>
        </p:nvSpPr>
        <p:spPr>
          <a:xfrm>
            <a:off x="5789468" y="1629295"/>
            <a:ext cx="613064" cy="1524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A26A6AA-1721-CD48-5C61-ACF0CC7B10D2}"/>
              </a:ext>
            </a:extLst>
          </p:cNvPr>
          <p:cNvSpPr/>
          <p:nvPr/>
        </p:nvSpPr>
        <p:spPr>
          <a:xfrm rot="5400000" flipV="1">
            <a:off x="7510895" y="3334824"/>
            <a:ext cx="613064" cy="1524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C6B79FA-7BFD-6432-2FFD-DE77C7062201}"/>
              </a:ext>
            </a:extLst>
          </p:cNvPr>
          <p:cNvSpPr/>
          <p:nvPr/>
        </p:nvSpPr>
        <p:spPr>
          <a:xfrm rot="10800000">
            <a:off x="5789468" y="4545677"/>
            <a:ext cx="613064" cy="1524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66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Roy [bn222ar]</dc:creator>
  <cp:lastModifiedBy>Ankit Roy [bn222ar]</cp:lastModifiedBy>
  <cp:revision>2</cp:revision>
  <dcterms:created xsi:type="dcterms:W3CDTF">2024-07-31T11:24:04Z</dcterms:created>
  <dcterms:modified xsi:type="dcterms:W3CDTF">2024-07-31T14:53:56Z</dcterms:modified>
</cp:coreProperties>
</file>