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E1EC-44A5-445E-9677-E304DA3087B3}" type="datetimeFigureOut">
              <a:rPr lang="en-ID" smtClean="0"/>
              <a:t>27/08/2020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17E7-54B8-408B-BDF7-57A6C97662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618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E1EC-44A5-445E-9677-E304DA3087B3}" type="datetimeFigureOut">
              <a:rPr lang="en-ID" smtClean="0"/>
              <a:t>27/08/2020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17E7-54B8-408B-BDF7-57A6C97662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730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E1EC-44A5-445E-9677-E304DA3087B3}" type="datetimeFigureOut">
              <a:rPr lang="en-ID" smtClean="0"/>
              <a:t>27/08/2020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17E7-54B8-408B-BDF7-57A6C97662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76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E1EC-44A5-445E-9677-E304DA3087B3}" type="datetimeFigureOut">
              <a:rPr lang="en-ID" smtClean="0"/>
              <a:t>27/08/2020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17E7-54B8-408B-BDF7-57A6C97662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393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E1EC-44A5-445E-9677-E304DA3087B3}" type="datetimeFigureOut">
              <a:rPr lang="en-ID" smtClean="0"/>
              <a:t>27/08/2020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17E7-54B8-408B-BDF7-57A6C97662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734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E1EC-44A5-445E-9677-E304DA3087B3}" type="datetimeFigureOut">
              <a:rPr lang="en-ID" smtClean="0"/>
              <a:t>27/08/2020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17E7-54B8-408B-BDF7-57A6C97662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75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E1EC-44A5-445E-9677-E304DA3087B3}" type="datetimeFigureOut">
              <a:rPr lang="en-ID" smtClean="0"/>
              <a:t>27/08/2020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17E7-54B8-408B-BDF7-57A6C97662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802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E1EC-44A5-445E-9677-E304DA3087B3}" type="datetimeFigureOut">
              <a:rPr lang="en-ID" smtClean="0"/>
              <a:t>27/08/2020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17E7-54B8-408B-BDF7-57A6C97662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134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E1EC-44A5-445E-9677-E304DA3087B3}" type="datetimeFigureOut">
              <a:rPr lang="en-ID" smtClean="0"/>
              <a:t>27/08/2020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17E7-54B8-408B-BDF7-57A6C97662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972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E1EC-44A5-445E-9677-E304DA3087B3}" type="datetimeFigureOut">
              <a:rPr lang="en-ID" smtClean="0"/>
              <a:t>27/08/2020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17E7-54B8-408B-BDF7-57A6C97662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170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E1EC-44A5-445E-9677-E304DA3087B3}" type="datetimeFigureOut">
              <a:rPr lang="en-ID" smtClean="0"/>
              <a:t>27/08/2020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17E7-54B8-408B-BDF7-57A6C97662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816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EE1EC-44A5-445E-9677-E304DA3087B3}" type="datetimeFigureOut">
              <a:rPr lang="en-ID" smtClean="0"/>
              <a:t>27/08/2020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C17E7-54B8-408B-BDF7-57A6C976620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046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4"/>
          <p:cNvSpPr/>
          <p:nvPr/>
        </p:nvSpPr>
        <p:spPr>
          <a:xfrm flipV="1">
            <a:off x="0" y="0"/>
            <a:ext cx="12192000" cy="1734670"/>
          </a:xfrm>
          <a:prstGeom prst="round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ounded Rectangle 5"/>
          <p:cNvSpPr/>
          <p:nvPr/>
        </p:nvSpPr>
        <p:spPr>
          <a:xfrm>
            <a:off x="121023" y="2205314"/>
            <a:ext cx="1237129" cy="114300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ounded Rectangle 6"/>
          <p:cNvSpPr/>
          <p:nvPr/>
        </p:nvSpPr>
        <p:spPr>
          <a:xfrm>
            <a:off x="1528483" y="2205314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ounded Rectangle 7"/>
          <p:cNvSpPr/>
          <p:nvPr/>
        </p:nvSpPr>
        <p:spPr>
          <a:xfrm>
            <a:off x="2935943" y="2205314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ounded Rectangle 8"/>
          <p:cNvSpPr/>
          <p:nvPr/>
        </p:nvSpPr>
        <p:spPr>
          <a:xfrm>
            <a:off x="4343403" y="2205314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ounded Rectangle 9"/>
          <p:cNvSpPr/>
          <p:nvPr/>
        </p:nvSpPr>
        <p:spPr>
          <a:xfrm>
            <a:off x="5750863" y="2205314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ounded Rectangle 10"/>
          <p:cNvSpPr/>
          <p:nvPr/>
        </p:nvSpPr>
        <p:spPr>
          <a:xfrm>
            <a:off x="7158323" y="2205314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ounded Rectangle 11"/>
          <p:cNvSpPr/>
          <p:nvPr/>
        </p:nvSpPr>
        <p:spPr>
          <a:xfrm>
            <a:off x="8565783" y="2205314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ounded Rectangle 12"/>
          <p:cNvSpPr/>
          <p:nvPr/>
        </p:nvSpPr>
        <p:spPr>
          <a:xfrm>
            <a:off x="9973243" y="2205314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ounded Rectangle 14"/>
          <p:cNvSpPr/>
          <p:nvPr/>
        </p:nvSpPr>
        <p:spPr>
          <a:xfrm>
            <a:off x="121023" y="3899643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ounded Rectangle 15"/>
          <p:cNvSpPr/>
          <p:nvPr/>
        </p:nvSpPr>
        <p:spPr>
          <a:xfrm>
            <a:off x="1528483" y="3899643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ounded Rectangle 16"/>
          <p:cNvSpPr/>
          <p:nvPr/>
        </p:nvSpPr>
        <p:spPr>
          <a:xfrm>
            <a:off x="2935943" y="3899643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ounded Rectangle 17"/>
          <p:cNvSpPr/>
          <p:nvPr/>
        </p:nvSpPr>
        <p:spPr>
          <a:xfrm>
            <a:off x="4343403" y="3899643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ounded Rectangle 18"/>
          <p:cNvSpPr/>
          <p:nvPr/>
        </p:nvSpPr>
        <p:spPr>
          <a:xfrm>
            <a:off x="5750863" y="3899643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ounded Rectangle 19"/>
          <p:cNvSpPr/>
          <p:nvPr/>
        </p:nvSpPr>
        <p:spPr>
          <a:xfrm>
            <a:off x="7158323" y="3899643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ounded Rectangle 20"/>
          <p:cNvSpPr/>
          <p:nvPr/>
        </p:nvSpPr>
        <p:spPr>
          <a:xfrm>
            <a:off x="8565783" y="3899643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ounded Rectangle 21"/>
          <p:cNvSpPr/>
          <p:nvPr/>
        </p:nvSpPr>
        <p:spPr>
          <a:xfrm>
            <a:off x="9973243" y="3899643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ounded Rectangle 22"/>
          <p:cNvSpPr/>
          <p:nvPr/>
        </p:nvSpPr>
        <p:spPr>
          <a:xfrm>
            <a:off x="121023" y="5593972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ounded Rectangle 23"/>
          <p:cNvSpPr/>
          <p:nvPr/>
        </p:nvSpPr>
        <p:spPr>
          <a:xfrm>
            <a:off x="1528483" y="5593972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ounded Rectangle 24"/>
          <p:cNvSpPr/>
          <p:nvPr/>
        </p:nvSpPr>
        <p:spPr>
          <a:xfrm>
            <a:off x="2935943" y="5593972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ounded Rectangle 25"/>
          <p:cNvSpPr/>
          <p:nvPr/>
        </p:nvSpPr>
        <p:spPr>
          <a:xfrm>
            <a:off x="4343403" y="5593972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ounded Rectangle 26"/>
          <p:cNvSpPr/>
          <p:nvPr/>
        </p:nvSpPr>
        <p:spPr>
          <a:xfrm>
            <a:off x="5750863" y="5593972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ounded Rectangle 27"/>
          <p:cNvSpPr/>
          <p:nvPr/>
        </p:nvSpPr>
        <p:spPr>
          <a:xfrm>
            <a:off x="7158323" y="5593972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ounded Rectangle 28"/>
          <p:cNvSpPr/>
          <p:nvPr/>
        </p:nvSpPr>
        <p:spPr>
          <a:xfrm>
            <a:off x="8565783" y="5593972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ounded Rectangle 29"/>
          <p:cNvSpPr/>
          <p:nvPr/>
        </p:nvSpPr>
        <p:spPr>
          <a:xfrm>
            <a:off x="9973243" y="5593972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Half Frame 31"/>
          <p:cNvSpPr/>
          <p:nvPr/>
        </p:nvSpPr>
        <p:spPr>
          <a:xfrm rot="8020536">
            <a:off x="11099481" y="2387161"/>
            <a:ext cx="790093" cy="799055"/>
          </a:xfrm>
          <a:prstGeom prst="halfFrame">
            <a:avLst>
              <a:gd name="adj1" fmla="val 16450"/>
              <a:gd name="adj2" fmla="val 151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3" name="Half Frame 32"/>
          <p:cNvSpPr/>
          <p:nvPr/>
        </p:nvSpPr>
        <p:spPr>
          <a:xfrm rot="8020536">
            <a:off x="11099482" y="4061741"/>
            <a:ext cx="790093" cy="799055"/>
          </a:xfrm>
          <a:prstGeom prst="halfFrame">
            <a:avLst>
              <a:gd name="adj1" fmla="val 16450"/>
              <a:gd name="adj2" fmla="val 151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4" name="Half Frame 33"/>
          <p:cNvSpPr/>
          <p:nvPr/>
        </p:nvSpPr>
        <p:spPr>
          <a:xfrm rot="8020536">
            <a:off x="11099483" y="5736321"/>
            <a:ext cx="790093" cy="799055"/>
          </a:xfrm>
          <a:prstGeom prst="halfFrame">
            <a:avLst>
              <a:gd name="adj1" fmla="val 16450"/>
              <a:gd name="adj2" fmla="val 151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4810" y="3439313"/>
            <a:ext cx="221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LOL</a:t>
            </a:r>
            <a:endParaRPr lang="en-ID" dirty="0"/>
          </a:p>
        </p:txBody>
      </p:sp>
      <p:sp>
        <p:nvSpPr>
          <p:cNvPr id="36" name="TextBox 35"/>
          <p:cNvSpPr txBox="1"/>
          <p:nvPr/>
        </p:nvSpPr>
        <p:spPr>
          <a:xfrm>
            <a:off x="174810" y="1825668"/>
            <a:ext cx="221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LOL</a:t>
            </a:r>
            <a:endParaRPr lang="en-ID" dirty="0"/>
          </a:p>
        </p:txBody>
      </p:sp>
      <p:sp>
        <p:nvSpPr>
          <p:cNvPr id="37" name="TextBox 36"/>
          <p:cNvSpPr txBox="1"/>
          <p:nvPr/>
        </p:nvSpPr>
        <p:spPr>
          <a:xfrm>
            <a:off x="174810" y="5133642"/>
            <a:ext cx="221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LOL</a:t>
            </a:r>
            <a:endParaRPr lang="en-ID" dirty="0"/>
          </a:p>
        </p:txBody>
      </p:sp>
      <p:sp>
        <p:nvSpPr>
          <p:cNvPr id="38" name="Rectangle 37"/>
          <p:cNvSpPr/>
          <p:nvPr/>
        </p:nvSpPr>
        <p:spPr>
          <a:xfrm flipV="1">
            <a:off x="81526" y="1255669"/>
            <a:ext cx="441867" cy="1037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Rectangle 38"/>
          <p:cNvSpPr/>
          <p:nvPr/>
        </p:nvSpPr>
        <p:spPr>
          <a:xfrm flipV="1">
            <a:off x="81526" y="1427596"/>
            <a:ext cx="441867" cy="1037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Rounded Rectangle 40"/>
          <p:cNvSpPr/>
          <p:nvPr/>
        </p:nvSpPr>
        <p:spPr>
          <a:xfrm>
            <a:off x="4670612" y="188259"/>
            <a:ext cx="2846294" cy="83908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TITLE</a:t>
            </a:r>
            <a:endParaRPr lang="en-ID" dirty="0"/>
          </a:p>
        </p:txBody>
      </p:sp>
      <p:sp>
        <p:nvSpPr>
          <p:cNvPr id="42" name="Rectangle 41"/>
          <p:cNvSpPr/>
          <p:nvPr/>
        </p:nvSpPr>
        <p:spPr>
          <a:xfrm flipV="1">
            <a:off x="81735" y="1595682"/>
            <a:ext cx="441867" cy="1037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Round Same Side Corner Rectangle 45"/>
          <p:cNvSpPr/>
          <p:nvPr/>
        </p:nvSpPr>
        <p:spPr>
          <a:xfrm>
            <a:off x="655787" y="1233323"/>
            <a:ext cx="2652189" cy="501347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HOME</a:t>
            </a:r>
            <a:endParaRPr lang="en-ID" dirty="0"/>
          </a:p>
        </p:txBody>
      </p:sp>
      <p:sp>
        <p:nvSpPr>
          <p:cNvPr id="56" name="Rounded Rectangle 55"/>
          <p:cNvSpPr/>
          <p:nvPr/>
        </p:nvSpPr>
        <p:spPr>
          <a:xfrm>
            <a:off x="174810" y="2299641"/>
            <a:ext cx="1123764" cy="30411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CEK</a:t>
            </a:r>
            <a:endParaRPr lang="en-ID" dirty="0"/>
          </a:p>
        </p:txBody>
      </p:sp>
      <p:sp>
        <p:nvSpPr>
          <p:cNvPr id="57" name="Rounded Rectangle 56"/>
          <p:cNvSpPr/>
          <p:nvPr/>
        </p:nvSpPr>
        <p:spPr>
          <a:xfrm>
            <a:off x="174810" y="2943765"/>
            <a:ext cx="1123764" cy="31508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ADD LIST</a:t>
            </a:r>
            <a:endParaRPr lang="en-ID" dirty="0"/>
          </a:p>
        </p:txBody>
      </p:sp>
      <p:sp>
        <p:nvSpPr>
          <p:cNvPr id="58" name="Rounded Rectangle 57"/>
          <p:cNvSpPr/>
          <p:nvPr/>
        </p:nvSpPr>
        <p:spPr>
          <a:xfrm>
            <a:off x="174810" y="2623623"/>
            <a:ext cx="1123764" cy="30411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CONTACT</a:t>
            </a:r>
            <a:endParaRPr lang="en-ID" dirty="0"/>
          </a:p>
        </p:txBody>
      </p:sp>
      <p:sp>
        <p:nvSpPr>
          <p:cNvPr id="59" name="Rounded Rectangle 58"/>
          <p:cNvSpPr/>
          <p:nvPr/>
        </p:nvSpPr>
        <p:spPr>
          <a:xfrm>
            <a:off x="1576388" y="2300776"/>
            <a:ext cx="1133475" cy="6269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GAMBAR</a:t>
            </a:r>
            <a:endParaRPr lang="en-ID" dirty="0"/>
          </a:p>
        </p:txBody>
      </p:sp>
      <p:sp>
        <p:nvSpPr>
          <p:cNvPr id="61" name="Rounded Rectangle 60"/>
          <p:cNvSpPr/>
          <p:nvPr/>
        </p:nvSpPr>
        <p:spPr>
          <a:xfrm>
            <a:off x="1576388" y="2938047"/>
            <a:ext cx="1133475" cy="3208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NAMA</a:t>
            </a:r>
            <a:endParaRPr lang="en-ID" dirty="0"/>
          </a:p>
        </p:txBody>
      </p:sp>
      <p:sp>
        <p:nvSpPr>
          <p:cNvPr id="64" name="Round Same Side Corner Rectangle 63"/>
          <p:cNvSpPr/>
          <p:nvPr/>
        </p:nvSpPr>
        <p:spPr>
          <a:xfrm>
            <a:off x="3441570" y="1233323"/>
            <a:ext cx="2652189" cy="501347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CATEGORY</a:t>
            </a:r>
            <a:endParaRPr lang="en-ID" dirty="0"/>
          </a:p>
        </p:txBody>
      </p:sp>
      <p:sp>
        <p:nvSpPr>
          <p:cNvPr id="65" name="Round Same Side Corner Rectangle 64"/>
          <p:cNvSpPr/>
          <p:nvPr/>
        </p:nvSpPr>
        <p:spPr>
          <a:xfrm>
            <a:off x="6227353" y="1233323"/>
            <a:ext cx="2652189" cy="501347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CART</a:t>
            </a:r>
            <a:endParaRPr lang="en-ID" dirty="0"/>
          </a:p>
        </p:txBody>
      </p:sp>
      <p:sp>
        <p:nvSpPr>
          <p:cNvPr id="66" name="Round Same Side Corner Rectangle 65"/>
          <p:cNvSpPr/>
          <p:nvPr/>
        </p:nvSpPr>
        <p:spPr>
          <a:xfrm>
            <a:off x="9013136" y="1233323"/>
            <a:ext cx="2652189" cy="501347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SEARCH</a:t>
            </a:r>
            <a:endParaRPr lang="en-ID" dirty="0"/>
          </a:p>
        </p:txBody>
      </p:sp>
      <p:sp>
        <p:nvSpPr>
          <p:cNvPr id="2" name="Oval 1"/>
          <p:cNvSpPr/>
          <p:nvPr/>
        </p:nvSpPr>
        <p:spPr>
          <a:xfrm>
            <a:off x="81525" y="198863"/>
            <a:ext cx="441867" cy="4289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305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4"/>
          <p:cNvSpPr/>
          <p:nvPr/>
        </p:nvSpPr>
        <p:spPr>
          <a:xfrm flipV="1">
            <a:off x="0" y="0"/>
            <a:ext cx="12192000" cy="1734670"/>
          </a:xfrm>
          <a:prstGeom prst="round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ounded Rectangle 5"/>
          <p:cNvSpPr/>
          <p:nvPr/>
        </p:nvSpPr>
        <p:spPr>
          <a:xfrm>
            <a:off x="121023" y="2205314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ounded Rectangle 6"/>
          <p:cNvSpPr/>
          <p:nvPr/>
        </p:nvSpPr>
        <p:spPr>
          <a:xfrm>
            <a:off x="1528483" y="2205314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ounded Rectangle 7"/>
          <p:cNvSpPr/>
          <p:nvPr/>
        </p:nvSpPr>
        <p:spPr>
          <a:xfrm>
            <a:off x="2935943" y="2205314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ounded Rectangle 8"/>
          <p:cNvSpPr/>
          <p:nvPr/>
        </p:nvSpPr>
        <p:spPr>
          <a:xfrm>
            <a:off x="4343403" y="2205314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ounded Rectangle 9"/>
          <p:cNvSpPr/>
          <p:nvPr/>
        </p:nvSpPr>
        <p:spPr>
          <a:xfrm>
            <a:off x="5750863" y="2205314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ounded Rectangle 10"/>
          <p:cNvSpPr/>
          <p:nvPr/>
        </p:nvSpPr>
        <p:spPr>
          <a:xfrm>
            <a:off x="7158323" y="2205314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ounded Rectangle 11"/>
          <p:cNvSpPr/>
          <p:nvPr/>
        </p:nvSpPr>
        <p:spPr>
          <a:xfrm>
            <a:off x="8565783" y="2205314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ounded Rectangle 12"/>
          <p:cNvSpPr/>
          <p:nvPr/>
        </p:nvSpPr>
        <p:spPr>
          <a:xfrm>
            <a:off x="9973243" y="2205314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ounded Rectangle 14"/>
          <p:cNvSpPr/>
          <p:nvPr/>
        </p:nvSpPr>
        <p:spPr>
          <a:xfrm>
            <a:off x="121023" y="3899643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ounded Rectangle 15"/>
          <p:cNvSpPr/>
          <p:nvPr/>
        </p:nvSpPr>
        <p:spPr>
          <a:xfrm>
            <a:off x="1528483" y="3899643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ounded Rectangle 16"/>
          <p:cNvSpPr/>
          <p:nvPr/>
        </p:nvSpPr>
        <p:spPr>
          <a:xfrm>
            <a:off x="2935943" y="3899643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ounded Rectangle 17"/>
          <p:cNvSpPr/>
          <p:nvPr/>
        </p:nvSpPr>
        <p:spPr>
          <a:xfrm>
            <a:off x="4343403" y="3899643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ounded Rectangle 18"/>
          <p:cNvSpPr/>
          <p:nvPr/>
        </p:nvSpPr>
        <p:spPr>
          <a:xfrm>
            <a:off x="5750863" y="3899643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ounded Rectangle 19"/>
          <p:cNvSpPr/>
          <p:nvPr/>
        </p:nvSpPr>
        <p:spPr>
          <a:xfrm>
            <a:off x="7158323" y="3899643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ounded Rectangle 20"/>
          <p:cNvSpPr/>
          <p:nvPr/>
        </p:nvSpPr>
        <p:spPr>
          <a:xfrm>
            <a:off x="8565783" y="3899643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ounded Rectangle 21"/>
          <p:cNvSpPr/>
          <p:nvPr/>
        </p:nvSpPr>
        <p:spPr>
          <a:xfrm>
            <a:off x="9973243" y="3899643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ounded Rectangle 22"/>
          <p:cNvSpPr/>
          <p:nvPr/>
        </p:nvSpPr>
        <p:spPr>
          <a:xfrm>
            <a:off x="121023" y="5593972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ounded Rectangle 23"/>
          <p:cNvSpPr/>
          <p:nvPr/>
        </p:nvSpPr>
        <p:spPr>
          <a:xfrm>
            <a:off x="1528483" y="5593972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ounded Rectangle 24"/>
          <p:cNvSpPr/>
          <p:nvPr/>
        </p:nvSpPr>
        <p:spPr>
          <a:xfrm>
            <a:off x="2935943" y="5593972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ounded Rectangle 25"/>
          <p:cNvSpPr/>
          <p:nvPr/>
        </p:nvSpPr>
        <p:spPr>
          <a:xfrm>
            <a:off x="4343403" y="5593972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ounded Rectangle 26"/>
          <p:cNvSpPr/>
          <p:nvPr/>
        </p:nvSpPr>
        <p:spPr>
          <a:xfrm>
            <a:off x="5750863" y="5593972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ounded Rectangle 27"/>
          <p:cNvSpPr/>
          <p:nvPr/>
        </p:nvSpPr>
        <p:spPr>
          <a:xfrm>
            <a:off x="7158323" y="5593972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ounded Rectangle 28"/>
          <p:cNvSpPr/>
          <p:nvPr/>
        </p:nvSpPr>
        <p:spPr>
          <a:xfrm>
            <a:off x="8565783" y="5593972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ounded Rectangle 29"/>
          <p:cNvSpPr/>
          <p:nvPr/>
        </p:nvSpPr>
        <p:spPr>
          <a:xfrm>
            <a:off x="9973243" y="5593972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Half Frame 31"/>
          <p:cNvSpPr/>
          <p:nvPr/>
        </p:nvSpPr>
        <p:spPr>
          <a:xfrm rot="8020536">
            <a:off x="11099481" y="2387161"/>
            <a:ext cx="790093" cy="799055"/>
          </a:xfrm>
          <a:prstGeom prst="halfFrame">
            <a:avLst>
              <a:gd name="adj1" fmla="val 16450"/>
              <a:gd name="adj2" fmla="val 151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3" name="Half Frame 32"/>
          <p:cNvSpPr/>
          <p:nvPr/>
        </p:nvSpPr>
        <p:spPr>
          <a:xfrm rot="8020536">
            <a:off x="11099482" y="4061741"/>
            <a:ext cx="790093" cy="799055"/>
          </a:xfrm>
          <a:prstGeom prst="halfFrame">
            <a:avLst>
              <a:gd name="adj1" fmla="val 16450"/>
              <a:gd name="adj2" fmla="val 151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4" name="Half Frame 33"/>
          <p:cNvSpPr/>
          <p:nvPr/>
        </p:nvSpPr>
        <p:spPr>
          <a:xfrm rot="8020536">
            <a:off x="11099483" y="5736321"/>
            <a:ext cx="790093" cy="799055"/>
          </a:xfrm>
          <a:prstGeom prst="halfFrame">
            <a:avLst>
              <a:gd name="adj1" fmla="val 16450"/>
              <a:gd name="adj2" fmla="val 151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4810" y="3439313"/>
            <a:ext cx="221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LOL</a:t>
            </a:r>
            <a:endParaRPr lang="en-ID" dirty="0"/>
          </a:p>
        </p:txBody>
      </p:sp>
      <p:sp>
        <p:nvSpPr>
          <p:cNvPr id="36" name="TextBox 35"/>
          <p:cNvSpPr txBox="1"/>
          <p:nvPr/>
        </p:nvSpPr>
        <p:spPr>
          <a:xfrm>
            <a:off x="174810" y="1825668"/>
            <a:ext cx="221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LOL</a:t>
            </a:r>
            <a:endParaRPr lang="en-ID" dirty="0"/>
          </a:p>
        </p:txBody>
      </p:sp>
      <p:sp>
        <p:nvSpPr>
          <p:cNvPr id="37" name="TextBox 36"/>
          <p:cNvSpPr txBox="1"/>
          <p:nvPr/>
        </p:nvSpPr>
        <p:spPr>
          <a:xfrm>
            <a:off x="174810" y="5133642"/>
            <a:ext cx="221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LOL</a:t>
            </a:r>
            <a:endParaRPr lang="en-ID" dirty="0"/>
          </a:p>
        </p:txBody>
      </p:sp>
      <p:sp>
        <p:nvSpPr>
          <p:cNvPr id="45" name="Round Single Corner Rectangle 44"/>
          <p:cNvSpPr/>
          <p:nvPr/>
        </p:nvSpPr>
        <p:spPr>
          <a:xfrm flipV="1">
            <a:off x="0" y="1734670"/>
            <a:ext cx="2218777" cy="5123330"/>
          </a:xfrm>
          <a:prstGeom prst="round1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0" name="Round Same Side Corner Rectangle 49"/>
          <p:cNvSpPr/>
          <p:nvPr/>
        </p:nvSpPr>
        <p:spPr>
          <a:xfrm rot="5400000">
            <a:off x="851647" y="999603"/>
            <a:ext cx="394447" cy="2097741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Round Same Side Corner Rectangle 54"/>
          <p:cNvSpPr/>
          <p:nvPr/>
        </p:nvSpPr>
        <p:spPr>
          <a:xfrm rot="5400000">
            <a:off x="851647" y="1568438"/>
            <a:ext cx="394447" cy="2097744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Round Same Side Corner Rectangle 55"/>
          <p:cNvSpPr/>
          <p:nvPr/>
        </p:nvSpPr>
        <p:spPr>
          <a:xfrm rot="5400000">
            <a:off x="737343" y="2251575"/>
            <a:ext cx="394447" cy="1869136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7" name="Round Same Side Corner Rectangle 56"/>
          <p:cNvSpPr/>
          <p:nvPr/>
        </p:nvSpPr>
        <p:spPr>
          <a:xfrm rot="5400000">
            <a:off x="737342" y="2820408"/>
            <a:ext cx="394447" cy="1869136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8" name="Round Same Side Corner Rectangle 57"/>
          <p:cNvSpPr/>
          <p:nvPr/>
        </p:nvSpPr>
        <p:spPr>
          <a:xfrm rot="5400000">
            <a:off x="567017" y="3559569"/>
            <a:ext cx="394447" cy="1528483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Oval 58"/>
          <p:cNvSpPr/>
          <p:nvPr/>
        </p:nvSpPr>
        <p:spPr>
          <a:xfrm>
            <a:off x="174810" y="6224087"/>
            <a:ext cx="484093" cy="4733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0" name="Oval 59"/>
          <p:cNvSpPr/>
          <p:nvPr/>
        </p:nvSpPr>
        <p:spPr>
          <a:xfrm>
            <a:off x="779926" y="6235952"/>
            <a:ext cx="484093" cy="4733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" name="Oval 60"/>
          <p:cNvSpPr/>
          <p:nvPr/>
        </p:nvSpPr>
        <p:spPr>
          <a:xfrm>
            <a:off x="1385042" y="6247817"/>
            <a:ext cx="484093" cy="47338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" name="Round Same Side Corner Rectangle 61"/>
          <p:cNvSpPr/>
          <p:nvPr/>
        </p:nvSpPr>
        <p:spPr>
          <a:xfrm rot="5400000">
            <a:off x="560824" y="4132678"/>
            <a:ext cx="394447" cy="1528483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Rounded Rectangle 1"/>
          <p:cNvSpPr/>
          <p:nvPr/>
        </p:nvSpPr>
        <p:spPr>
          <a:xfrm>
            <a:off x="174810" y="5834743"/>
            <a:ext cx="1694324" cy="2612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3" name="Rectangle 62"/>
          <p:cNvSpPr/>
          <p:nvPr/>
        </p:nvSpPr>
        <p:spPr>
          <a:xfrm flipV="1">
            <a:off x="81526" y="1255669"/>
            <a:ext cx="441867" cy="1037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9" name="Rectangle 68"/>
          <p:cNvSpPr/>
          <p:nvPr/>
        </p:nvSpPr>
        <p:spPr>
          <a:xfrm flipV="1">
            <a:off x="81526" y="1427596"/>
            <a:ext cx="441867" cy="1037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0" name="Rounded Rectangle 69"/>
          <p:cNvSpPr/>
          <p:nvPr/>
        </p:nvSpPr>
        <p:spPr>
          <a:xfrm>
            <a:off x="4670612" y="188259"/>
            <a:ext cx="2846294" cy="83908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TITLE</a:t>
            </a:r>
            <a:endParaRPr lang="en-ID" dirty="0"/>
          </a:p>
        </p:txBody>
      </p:sp>
      <p:sp>
        <p:nvSpPr>
          <p:cNvPr id="71" name="Rectangle 70"/>
          <p:cNvSpPr/>
          <p:nvPr/>
        </p:nvSpPr>
        <p:spPr>
          <a:xfrm flipV="1">
            <a:off x="81735" y="1595682"/>
            <a:ext cx="441867" cy="1037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2" name="Round Same Side Corner Rectangle 71"/>
          <p:cNvSpPr/>
          <p:nvPr/>
        </p:nvSpPr>
        <p:spPr>
          <a:xfrm>
            <a:off x="655787" y="1233323"/>
            <a:ext cx="2652189" cy="501347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HOME</a:t>
            </a:r>
            <a:endParaRPr lang="en-ID" dirty="0"/>
          </a:p>
        </p:txBody>
      </p:sp>
      <p:sp>
        <p:nvSpPr>
          <p:cNvPr id="73" name="Round Same Side Corner Rectangle 72"/>
          <p:cNvSpPr/>
          <p:nvPr/>
        </p:nvSpPr>
        <p:spPr>
          <a:xfrm>
            <a:off x="3441570" y="1233323"/>
            <a:ext cx="2652189" cy="501347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CATEGORY</a:t>
            </a:r>
            <a:endParaRPr lang="en-ID" dirty="0"/>
          </a:p>
        </p:txBody>
      </p:sp>
      <p:sp>
        <p:nvSpPr>
          <p:cNvPr id="74" name="Round Same Side Corner Rectangle 73"/>
          <p:cNvSpPr/>
          <p:nvPr/>
        </p:nvSpPr>
        <p:spPr>
          <a:xfrm>
            <a:off x="6227353" y="1233323"/>
            <a:ext cx="2652189" cy="501347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CART</a:t>
            </a:r>
            <a:endParaRPr lang="en-ID" dirty="0"/>
          </a:p>
        </p:txBody>
      </p:sp>
      <p:sp>
        <p:nvSpPr>
          <p:cNvPr id="75" name="Round Same Side Corner Rectangle 74"/>
          <p:cNvSpPr/>
          <p:nvPr/>
        </p:nvSpPr>
        <p:spPr>
          <a:xfrm>
            <a:off x="9013136" y="1233323"/>
            <a:ext cx="2652189" cy="501347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SEARCH</a:t>
            </a:r>
            <a:endParaRPr lang="en-ID" dirty="0"/>
          </a:p>
        </p:txBody>
      </p:sp>
      <p:sp>
        <p:nvSpPr>
          <p:cNvPr id="76" name="Oval 75"/>
          <p:cNvSpPr/>
          <p:nvPr/>
        </p:nvSpPr>
        <p:spPr>
          <a:xfrm>
            <a:off x="81525" y="198863"/>
            <a:ext cx="441867" cy="4289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238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4"/>
          <p:cNvSpPr/>
          <p:nvPr/>
        </p:nvSpPr>
        <p:spPr>
          <a:xfrm flipV="1">
            <a:off x="0" y="0"/>
            <a:ext cx="12192000" cy="577726"/>
          </a:xfrm>
          <a:prstGeom prst="round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ounded Rectangle 5"/>
          <p:cNvSpPr/>
          <p:nvPr/>
        </p:nvSpPr>
        <p:spPr>
          <a:xfrm>
            <a:off x="121023" y="1069231"/>
            <a:ext cx="1237129" cy="114300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ounded Rectangle 6"/>
          <p:cNvSpPr/>
          <p:nvPr/>
        </p:nvSpPr>
        <p:spPr>
          <a:xfrm>
            <a:off x="1528483" y="1069231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ounded Rectangle 7"/>
          <p:cNvSpPr/>
          <p:nvPr/>
        </p:nvSpPr>
        <p:spPr>
          <a:xfrm>
            <a:off x="2935943" y="1069231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ounded Rectangle 8"/>
          <p:cNvSpPr/>
          <p:nvPr/>
        </p:nvSpPr>
        <p:spPr>
          <a:xfrm>
            <a:off x="4343403" y="1069231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ounded Rectangle 9"/>
          <p:cNvSpPr/>
          <p:nvPr/>
        </p:nvSpPr>
        <p:spPr>
          <a:xfrm>
            <a:off x="5750863" y="1069231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ounded Rectangle 10"/>
          <p:cNvSpPr/>
          <p:nvPr/>
        </p:nvSpPr>
        <p:spPr>
          <a:xfrm>
            <a:off x="7158323" y="1069231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ounded Rectangle 11"/>
          <p:cNvSpPr/>
          <p:nvPr/>
        </p:nvSpPr>
        <p:spPr>
          <a:xfrm>
            <a:off x="8565783" y="1069231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ounded Rectangle 12"/>
          <p:cNvSpPr/>
          <p:nvPr/>
        </p:nvSpPr>
        <p:spPr>
          <a:xfrm>
            <a:off x="9973243" y="1069231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ounded Rectangle 14"/>
          <p:cNvSpPr/>
          <p:nvPr/>
        </p:nvSpPr>
        <p:spPr>
          <a:xfrm>
            <a:off x="121023" y="2763560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ounded Rectangle 15"/>
          <p:cNvSpPr/>
          <p:nvPr/>
        </p:nvSpPr>
        <p:spPr>
          <a:xfrm>
            <a:off x="1528483" y="2763560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ounded Rectangle 16"/>
          <p:cNvSpPr/>
          <p:nvPr/>
        </p:nvSpPr>
        <p:spPr>
          <a:xfrm>
            <a:off x="2935943" y="2763560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ounded Rectangle 17"/>
          <p:cNvSpPr/>
          <p:nvPr/>
        </p:nvSpPr>
        <p:spPr>
          <a:xfrm>
            <a:off x="4343403" y="2763560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ounded Rectangle 18"/>
          <p:cNvSpPr/>
          <p:nvPr/>
        </p:nvSpPr>
        <p:spPr>
          <a:xfrm>
            <a:off x="5750863" y="2763560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ounded Rectangle 19"/>
          <p:cNvSpPr/>
          <p:nvPr/>
        </p:nvSpPr>
        <p:spPr>
          <a:xfrm>
            <a:off x="7158323" y="2763560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ounded Rectangle 20"/>
          <p:cNvSpPr/>
          <p:nvPr/>
        </p:nvSpPr>
        <p:spPr>
          <a:xfrm>
            <a:off x="8565783" y="2763560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ounded Rectangle 21"/>
          <p:cNvSpPr/>
          <p:nvPr/>
        </p:nvSpPr>
        <p:spPr>
          <a:xfrm>
            <a:off x="9973243" y="2763560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ounded Rectangle 22"/>
          <p:cNvSpPr/>
          <p:nvPr/>
        </p:nvSpPr>
        <p:spPr>
          <a:xfrm>
            <a:off x="121023" y="4457889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ounded Rectangle 23"/>
          <p:cNvSpPr/>
          <p:nvPr/>
        </p:nvSpPr>
        <p:spPr>
          <a:xfrm>
            <a:off x="1528483" y="4457889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ounded Rectangle 24"/>
          <p:cNvSpPr/>
          <p:nvPr/>
        </p:nvSpPr>
        <p:spPr>
          <a:xfrm>
            <a:off x="2935943" y="4457889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ounded Rectangle 25"/>
          <p:cNvSpPr/>
          <p:nvPr/>
        </p:nvSpPr>
        <p:spPr>
          <a:xfrm>
            <a:off x="4343403" y="4457889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ounded Rectangle 26"/>
          <p:cNvSpPr/>
          <p:nvPr/>
        </p:nvSpPr>
        <p:spPr>
          <a:xfrm>
            <a:off x="5750863" y="4457889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ounded Rectangle 27"/>
          <p:cNvSpPr/>
          <p:nvPr/>
        </p:nvSpPr>
        <p:spPr>
          <a:xfrm>
            <a:off x="7158323" y="4457889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ounded Rectangle 28"/>
          <p:cNvSpPr/>
          <p:nvPr/>
        </p:nvSpPr>
        <p:spPr>
          <a:xfrm>
            <a:off x="8565783" y="4457889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ounded Rectangle 29"/>
          <p:cNvSpPr/>
          <p:nvPr/>
        </p:nvSpPr>
        <p:spPr>
          <a:xfrm>
            <a:off x="9973243" y="4457889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Half Frame 31"/>
          <p:cNvSpPr/>
          <p:nvPr/>
        </p:nvSpPr>
        <p:spPr>
          <a:xfrm rot="8020536">
            <a:off x="11099481" y="1251078"/>
            <a:ext cx="790093" cy="799055"/>
          </a:xfrm>
          <a:prstGeom prst="halfFrame">
            <a:avLst>
              <a:gd name="adj1" fmla="val 16450"/>
              <a:gd name="adj2" fmla="val 151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3" name="Half Frame 32"/>
          <p:cNvSpPr/>
          <p:nvPr/>
        </p:nvSpPr>
        <p:spPr>
          <a:xfrm rot="8020536">
            <a:off x="11099482" y="2925658"/>
            <a:ext cx="790093" cy="799055"/>
          </a:xfrm>
          <a:prstGeom prst="halfFrame">
            <a:avLst>
              <a:gd name="adj1" fmla="val 16450"/>
              <a:gd name="adj2" fmla="val 151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4" name="Half Frame 33"/>
          <p:cNvSpPr/>
          <p:nvPr/>
        </p:nvSpPr>
        <p:spPr>
          <a:xfrm rot="8020536">
            <a:off x="11099483" y="4600238"/>
            <a:ext cx="790093" cy="799055"/>
          </a:xfrm>
          <a:prstGeom prst="halfFrame">
            <a:avLst>
              <a:gd name="adj1" fmla="val 16450"/>
              <a:gd name="adj2" fmla="val 151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4810" y="2303230"/>
            <a:ext cx="221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LOL</a:t>
            </a:r>
            <a:endParaRPr lang="en-ID" dirty="0"/>
          </a:p>
        </p:txBody>
      </p:sp>
      <p:sp>
        <p:nvSpPr>
          <p:cNvPr id="36" name="TextBox 35"/>
          <p:cNvSpPr txBox="1"/>
          <p:nvPr/>
        </p:nvSpPr>
        <p:spPr>
          <a:xfrm>
            <a:off x="174810" y="689585"/>
            <a:ext cx="221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LOL</a:t>
            </a:r>
            <a:endParaRPr lang="en-ID" dirty="0"/>
          </a:p>
        </p:txBody>
      </p:sp>
      <p:sp>
        <p:nvSpPr>
          <p:cNvPr id="37" name="TextBox 36"/>
          <p:cNvSpPr txBox="1"/>
          <p:nvPr/>
        </p:nvSpPr>
        <p:spPr>
          <a:xfrm>
            <a:off x="174810" y="3997559"/>
            <a:ext cx="221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LOL</a:t>
            </a:r>
            <a:endParaRPr lang="en-ID" dirty="0"/>
          </a:p>
        </p:txBody>
      </p:sp>
      <p:sp>
        <p:nvSpPr>
          <p:cNvPr id="56" name="Rounded Rectangle 55"/>
          <p:cNvSpPr/>
          <p:nvPr/>
        </p:nvSpPr>
        <p:spPr>
          <a:xfrm>
            <a:off x="174810" y="1163558"/>
            <a:ext cx="1123764" cy="30411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CEK</a:t>
            </a:r>
            <a:endParaRPr lang="en-ID" dirty="0"/>
          </a:p>
        </p:txBody>
      </p:sp>
      <p:sp>
        <p:nvSpPr>
          <p:cNvPr id="57" name="Rounded Rectangle 56"/>
          <p:cNvSpPr/>
          <p:nvPr/>
        </p:nvSpPr>
        <p:spPr>
          <a:xfrm>
            <a:off x="174810" y="1807682"/>
            <a:ext cx="1123764" cy="31508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ADD LIST</a:t>
            </a:r>
            <a:endParaRPr lang="en-ID" dirty="0"/>
          </a:p>
        </p:txBody>
      </p:sp>
      <p:sp>
        <p:nvSpPr>
          <p:cNvPr id="58" name="Rounded Rectangle 57"/>
          <p:cNvSpPr/>
          <p:nvPr/>
        </p:nvSpPr>
        <p:spPr>
          <a:xfrm>
            <a:off x="174810" y="1487540"/>
            <a:ext cx="1123764" cy="30411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CONTACT</a:t>
            </a:r>
            <a:endParaRPr lang="en-ID" dirty="0"/>
          </a:p>
        </p:txBody>
      </p:sp>
      <p:sp>
        <p:nvSpPr>
          <p:cNvPr id="59" name="Rounded Rectangle 58"/>
          <p:cNvSpPr/>
          <p:nvPr/>
        </p:nvSpPr>
        <p:spPr>
          <a:xfrm>
            <a:off x="1576388" y="1164693"/>
            <a:ext cx="1133475" cy="6269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GAMBAR</a:t>
            </a:r>
            <a:endParaRPr lang="en-ID" dirty="0"/>
          </a:p>
        </p:txBody>
      </p:sp>
      <p:sp>
        <p:nvSpPr>
          <p:cNvPr id="61" name="Rounded Rectangle 60"/>
          <p:cNvSpPr/>
          <p:nvPr/>
        </p:nvSpPr>
        <p:spPr>
          <a:xfrm>
            <a:off x="1576388" y="1801964"/>
            <a:ext cx="1133475" cy="3208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NAMA</a:t>
            </a:r>
            <a:endParaRPr lang="en-ID" dirty="0"/>
          </a:p>
        </p:txBody>
      </p:sp>
      <p:sp>
        <p:nvSpPr>
          <p:cNvPr id="79" name="Rectangle 78"/>
          <p:cNvSpPr/>
          <p:nvPr/>
        </p:nvSpPr>
        <p:spPr>
          <a:xfrm flipV="1">
            <a:off x="81526" y="105744"/>
            <a:ext cx="441867" cy="1037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0" name="Rectangle 79"/>
          <p:cNvSpPr/>
          <p:nvPr/>
        </p:nvSpPr>
        <p:spPr>
          <a:xfrm flipV="1">
            <a:off x="81526" y="277671"/>
            <a:ext cx="441867" cy="1037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2" name="Rectangle 81"/>
          <p:cNvSpPr/>
          <p:nvPr/>
        </p:nvSpPr>
        <p:spPr>
          <a:xfrm flipV="1">
            <a:off x="81735" y="445757"/>
            <a:ext cx="441867" cy="1037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3" name="Round Same Side Corner Rectangle 82"/>
          <p:cNvSpPr/>
          <p:nvPr/>
        </p:nvSpPr>
        <p:spPr>
          <a:xfrm>
            <a:off x="655787" y="83398"/>
            <a:ext cx="2652189" cy="501347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HOME</a:t>
            </a:r>
            <a:endParaRPr lang="en-ID" dirty="0"/>
          </a:p>
        </p:txBody>
      </p:sp>
      <p:sp>
        <p:nvSpPr>
          <p:cNvPr id="84" name="Round Same Side Corner Rectangle 83"/>
          <p:cNvSpPr/>
          <p:nvPr/>
        </p:nvSpPr>
        <p:spPr>
          <a:xfrm>
            <a:off x="3441570" y="83398"/>
            <a:ext cx="2652189" cy="501347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CATEGORY</a:t>
            </a:r>
            <a:endParaRPr lang="en-ID" dirty="0"/>
          </a:p>
        </p:txBody>
      </p:sp>
      <p:sp>
        <p:nvSpPr>
          <p:cNvPr id="85" name="Round Same Side Corner Rectangle 84"/>
          <p:cNvSpPr/>
          <p:nvPr/>
        </p:nvSpPr>
        <p:spPr>
          <a:xfrm>
            <a:off x="6227353" y="83398"/>
            <a:ext cx="2652189" cy="501347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CART</a:t>
            </a:r>
            <a:endParaRPr lang="en-ID" dirty="0"/>
          </a:p>
        </p:txBody>
      </p:sp>
      <p:sp>
        <p:nvSpPr>
          <p:cNvPr id="86" name="Round Same Side Corner Rectangle 85"/>
          <p:cNvSpPr/>
          <p:nvPr/>
        </p:nvSpPr>
        <p:spPr>
          <a:xfrm>
            <a:off x="9013136" y="83398"/>
            <a:ext cx="2652189" cy="501347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SEARCH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621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4"/>
          <p:cNvSpPr/>
          <p:nvPr/>
        </p:nvSpPr>
        <p:spPr>
          <a:xfrm flipV="1">
            <a:off x="0" y="0"/>
            <a:ext cx="12192000" cy="577726"/>
          </a:xfrm>
          <a:prstGeom prst="round1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ounded Rectangle 5"/>
          <p:cNvSpPr/>
          <p:nvPr/>
        </p:nvSpPr>
        <p:spPr>
          <a:xfrm>
            <a:off x="121023" y="1069231"/>
            <a:ext cx="1237129" cy="114300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ounded Rectangle 6"/>
          <p:cNvSpPr/>
          <p:nvPr/>
        </p:nvSpPr>
        <p:spPr>
          <a:xfrm>
            <a:off x="1528483" y="1069231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ounded Rectangle 7"/>
          <p:cNvSpPr/>
          <p:nvPr/>
        </p:nvSpPr>
        <p:spPr>
          <a:xfrm>
            <a:off x="2935943" y="1069231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ounded Rectangle 8"/>
          <p:cNvSpPr/>
          <p:nvPr/>
        </p:nvSpPr>
        <p:spPr>
          <a:xfrm>
            <a:off x="4343403" y="1069231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ounded Rectangle 9"/>
          <p:cNvSpPr/>
          <p:nvPr/>
        </p:nvSpPr>
        <p:spPr>
          <a:xfrm>
            <a:off x="5750863" y="1069231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ounded Rectangle 10"/>
          <p:cNvSpPr/>
          <p:nvPr/>
        </p:nvSpPr>
        <p:spPr>
          <a:xfrm>
            <a:off x="7158323" y="1069231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ounded Rectangle 11"/>
          <p:cNvSpPr/>
          <p:nvPr/>
        </p:nvSpPr>
        <p:spPr>
          <a:xfrm>
            <a:off x="8565783" y="1069231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ounded Rectangle 12"/>
          <p:cNvSpPr/>
          <p:nvPr/>
        </p:nvSpPr>
        <p:spPr>
          <a:xfrm>
            <a:off x="9973243" y="1069231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ounded Rectangle 14"/>
          <p:cNvSpPr/>
          <p:nvPr/>
        </p:nvSpPr>
        <p:spPr>
          <a:xfrm>
            <a:off x="121023" y="1634012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ounded Rectangle 15"/>
          <p:cNvSpPr/>
          <p:nvPr/>
        </p:nvSpPr>
        <p:spPr>
          <a:xfrm>
            <a:off x="1528483" y="2763560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ounded Rectangle 16"/>
          <p:cNvSpPr/>
          <p:nvPr/>
        </p:nvSpPr>
        <p:spPr>
          <a:xfrm>
            <a:off x="2935943" y="2763560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ounded Rectangle 17"/>
          <p:cNvSpPr/>
          <p:nvPr/>
        </p:nvSpPr>
        <p:spPr>
          <a:xfrm>
            <a:off x="4343403" y="2763560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ounded Rectangle 18"/>
          <p:cNvSpPr/>
          <p:nvPr/>
        </p:nvSpPr>
        <p:spPr>
          <a:xfrm>
            <a:off x="5750863" y="2763560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ounded Rectangle 19"/>
          <p:cNvSpPr/>
          <p:nvPr/>
        </p:nvSpPr>
        <p:spPr>
          <a:xfrm>
            <a:off x="7158323" y="2763560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ounded Rectangle 20"/>
          <p:cNvSpPr/>
          <p:nvPr/>
        </p:nvSpPr>
        <p:spPr>
          <a:xfrm>
            <a:off x="8565783" y="2763560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ounded Rectangle 21"/>
          <p:cNvSpPr/>
          <p:nvPr/>
        </p:nvSpPr>
        <p:spPr>
          <a:xfrm>
            <a:off x="9973243" y="2763560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ounded Rectangle 22"/>
          <p:cNvSpPr/>
          <p:nvPr/>
        </p:nvSpPr>
        <p:spPr>
          <a:xfrm>
            <a:off x="121023" y="4457889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ounded Rectangle 23"/>
          <p:cNvSpPr/>
          <p:nvPr/>
        </p:nvSpPr>
        <p:spPr>
          <a:xfrm>
            <a:off x="1528483" y="4457889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ounded Rectangle 24"/>
          <p:cNvSpPr/>
          <p:nvPr/>
        </p:nvSpPr>
        <p:spPr>
          <a:xfrm>
            <a:off x="2935943" y="4457889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ounded Rectangle 25"/>
          <p:cNvSpPr/>
          <p:nvPr/>
        </p:nvSpPr>
        <p:spPr>
          <a:xfrm>
            <a:off x="4343403" y="4457889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ounded Rectangle 26"/>
          <p:cNvSpPr/>
          <p:nvPr/>
        </p:nvSpPr>
        <p:spPr>
          <a:xfrm>
            <a:off x="5750863" y="4457889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ounded Rectangle 27"/>
          <p:cNvSpPr/>
          <p:nvPr/>
        </p:nvSpPr>
        <p:spPr>
          <a:xfrm>
            <a:off x="7158323" y="4457889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ounded Rectangle 28"/>
          <p:cNvSpPr/>
          <p:nvPr/>
        </p:nvSpPr>
        <p:spPr>
          <a:xfrm>
            <a:off x="8565783" y="4457889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ounded Rectangle 29"/>
          <p:cNvSpPr/>
          <p:nvPr/>
        </p:nvSpPr>
        <p:spPr>
          <a:xfrm>
            <a:off x="9973243" y="4457889"/>
            <a:ext cx="1237129" cy="11430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Half Frame 31"/>
          <p:cNvSpPr/>
          <p:nvPr/>
        </p:nvSpPr>
        <p:spPr>
          <a:xfrm rot="8020536">
            <a:off x="11099481" y="1251078"/>
            <a:ext cx="790093" cy="799055"/>
          </a:xfrm>
          <a:prstGeom prst="halfFrame">
            <a:avLst>
              <a:gd name="adj1" fmla="val 16450"/>
              <a:gd name="adj2" fmla="val 151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3" name="Half Frame 32"/>
          <p:cNvSpPr/>
          <p:nvPr/>
        </p:nvSpPr>
        <p:spPr>
          <a:xfrm rot="8020536">
            <a:off x="11099482" y="2925658"/>
            <a:ext cx="790093" cy="799055"/>
          </a:xfrm>
          <a:prstGeom prst="halfFrame">
            <a:avLst>
              <a:gd name="adj1" fmla="val 16450"/>
              <a:gd name="adj2" fmla="val 151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4" name="Half Frame 33"/>
          <p:cNvSpPr/>
          <p:nvPr/>
        </p:nvSpPr>
        <p:spPr>
          <a:xfrm rot="8020536">
            <a:off x="11099483" y="4600238"/>
            <a:ext cx="790093" cy="799055"/>
          </a:xfrm>
          <a:prstGeom prst="halfFrame">
            <a:avLst>
              <a:gd name="adj1" fmla="val 16450"/>
              <a:gd name="adj2" fmla="val 1515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4810" y="2303230"/>
            <a:ext cx="221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LOL</a:t>
            </a:r>
            <a:endParaRPr lang="en-ID" dirty="0"/>
          </a:p>
        </p:txBody>
      </p:sp>
      <p:sp>
        <p:nvSpPr>
          <p:cNvPr id="36" name="TextBox 35"/>
          <p:cNvSpPr txBox="1"/>
          <p:nvPr/>
        </p:nvSpPr>
        <p:spPr>
          <a:xfrm>
            <a:off x="174810" y="689585"/>
            <a:ext cx="221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LOL</a:t>
            </a:r>
            <a:endParaRPr lang="en-ID" dirty="0"/>
          </a:p>
        </p:txBody>
      </p:sp>
      <p:sp>
        <p:nvSpPr>
          <p:cNvPr id="37" name="TextBox 36"/>
          <p:cNvSpPr txBox="1"/>
          <p:nvPr/>
        </p:nvSpPr>
        <p:spPr>
          <a:xfrm>
            <a:off x="174810" y="3997559"/>
            <a:ext cx="221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LOL</a:t>
            </a:r>
            <a:endParaRPr lang="en-ID" dirty="0"/>
          </a:p>
        </p:txBody>
      </p:sp>
      <p:sp>
        <p:nvSpPr>
          <p:cNvPr id="79" name="Rectangle 78"/>
          <p:cNvSpPr/>
          <p:nvPr/>
        </p:nvSpPr>
        <p:spPr>
          <a:xfrm flipV="1">
            <a:off x="81526" y="105744"/>
            <a:ext cx="441867" cy="1037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0" name="Rectangle 79"/>
          <p:cNvSpPr/>
          <p:nvPr/>
        </p:nvSpPr>
        <p:spPr>
          <a:xfrm flipV="1">
            <a:off x="81526" y="277671"/>
            <a:ext cx="441867" cy="1037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2" name="Rectangle 81"/>
          <p:cNvSpPr/>
          <p:nvPr/>
        </p:nvSpPr>
        <p:spPr>
          <a:xfrm flipV="1">
            <a:off x="81735" y="445757"/>
            <a:ext cx="441867" cy="1037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3" name="Round Same Side Corner Rectangle 82"/>
          <p:cNvSpPr/>
          <p:nvPr/>
        </p:nvSpPr>
        <p:spPr>
          <a:xfrm>
            <a:off x="655787" y="83398"/>
            <a:ext cx="2652189" cy="501347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HOME</a:t>
            </a:r>
            <a:endParaRPr lang="en-ID" dirty="0"/>
          </a:p>
        </p:txBody>
      </p:sp>
      <p:sp>
        <p:nvSpPr>
          <p:cNvPr id="84" name="Round Same Side Corner Rectangle 83"/>
          <p:cNvSpPr/>
          <p:nvPr/>
        </p:nvSpPr>
        <p:spPr>
          <a:xfrm>
            <a:off x="3441570" y="83398"/>
            <a:ext cx="2652189" cy="501347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CATEGORY</a:t>
            </a:r>
            <a:endParaRPr lang="en-ID" dirty="0"/>
          </a:p>
        </p:txBody>
      </p:sp>
      <p:sp>
        <p:nvSpPr>
          <p:cNvPr id="85" name="Round Same Side Corner Rectangle 84"/>
          <p:cNvSpPr/>
          <p:nvPr/>
        </p:nvSpPr>
        <p:spPr>
          <a:xfrm>
            <a:off x="6227353" y="83398"/>
            <a:ext cx="2652189" cy="501347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CART</a:t>
            </a:r>
            <a:endParaRPr lang="en-ID" dirty="0"/>
          </a:p>
        </p:txBody>
      </p:sp>
      <p:sp>
        <p:nvSpPr>
          <p:cNvPr id="86" name="Round Same Side Corner Rectangle 85"/>
          <p:cNvSpPr/>
          <p:nvPr/>
        </p:nvSpPr>
        <p:spPr>
          <a:xfrm>
            <a:off x="9013136" y="83398"/>
            <a:ext cx="2652189" cy="501347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SEARCH</a:t>
            </a:r>
            <a:endParaRPr lang="en-ID" dirty="0"/>
          </a:p>
        </p:txBody>
      </p:sp>
      <p:sp>
        <p:nvSpPr>
          <p:cNvPr id="45" name="Round Single Corner Rectangle 44"/>
          <p:cNvSpPr/>
          <p:nvPr/>
        </p:nvSpPr>
        <p:spPr>
          <a:xfrm flipV="1">
            <a:off x="0" y="577726"/>
            <a:ext cx="2218777" cy="6280274"/>
          </a:xfrm>
          <a:prstGeom prst="round1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Round Same Side Corner Rectangle 45"/>
          <p:cNvSpPr/>
          <p:nvPr/>
        </p:nvSpPr>
        <p:spPr>
          <a:xfrm rot="5400000">
            <a:off x="851647" y="-129945"/>
            <a:ext cx="394447" cy="2097741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Round Same Side Corner Rectangle 46"/>
          <p:cNvSpPr/>
          <p:nvPr/>
        </p:nvSpPr>
        <p:spPr>
          <a:xfrm rot="5400000">
            <a:off x="851647" y="438890"/>
            <a:ext cx="394447" cy="2097744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Round Same Side Corner Rectangle 47"/>
          <p:cNvSpPr/>
          <p:nvPr/>
        </p:nvSpPr>
        <p:spPr>
          <a:xfrm rot="5400000">
            <a:off x="737343" y="1122027"/>
            <a:ext cx="394447" cy="1869136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9" name="Round Same Side Corner Rectangle 48"/>
          <p:cNvSpPr/>
          <p:nvPr/>
        </p:nvSpPr>
        <p:spPr>
          <a:xfrm rot="5400000">
            <a:off x="737342" y="1690860"/>
            <a:ext cx="394447" cy="1869136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0" name="Round Same Side Corner Rectangle 49"/>
          <p:cNvSpPr/>
          <p:nvPr/>
        </p:nvSpPr>
        <p:spPr>
          <a:xfrm rot="5400000">
            <a:off x="567017" y="2430021"/>
            <a:ext cx="394447" cy="1528483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1" name="Oval 50"/>
          <p:cNvSpPr/>
          <p:nvPr/>
        </p:nvSpPr>
        <p:spPr>
          <a:xfrm>
            <a:off x="174810" y="6224087"/>
            <a:ext cx="484093" cy="4733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2" name="Oval 51"/>
          <p:cNvSpPr/>
          <p:nvPr/>
        </p:nvSpPr>
        <p:spPr>
          <a:xfrm>
            <a:off x="779926" y="6235952"/>
            <a:ext cx="484093" cy="4733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Oval 52"/>
          <p:cNvSpPr/>
          <p:nvPr/>
        </p:nvSpPr>
        <p:spPr>
          <a:xfrm>
            <a:off x="1385042" y="6247817"/>
            <a:ext cx="484093" cy="47338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" name="Round Same Side Corner Rectangle 53"/>
          <p:cNvSpPr/>
          <p:nvPr/>
        </p:nvSpPr>
        <p:spPr>
          <a:xfrm rot="5400000">
            <a:off x="560824" y="3003130"/>
            <a:ext cx="394447" cy="1528483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Rounded Rectangle 54"/>
          <p:cNvSpPr/>
          <p:nvPr/>
        </p:nvSpPr>
        <p:spPr>
          <a:xfrm>
            <a:off x="174810" y="5834743"/>
            <a:ext cx="1694324" cy="2612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763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-692727" y="-1"/>
            <a:ext cx="4017817" cy="433578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Rectangle 1"/>
          <p:cNvSpPr/>
          <p:nvPr/>
        </p:nvSpPr>
        <p:spPr>
          <a:xfrm rot="19559179">
            <a:off x="330853" y="-4294359"/>
            <a:ext cx="10140821" cy="62645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 2"/>
          <p:cNvSpPr/>
          <p:nvPr/>
        </p:nvSpPr>
        <p:spPr>
          <a:xfrm rot="19559179">
            <a:off x="1550273" y="2198912"/>
            <a:ext cx="15261501" cy="62645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/>
          <p:cNvSpPr/>
          <p:nvPr/>
        </p:nvSpPr>
        <p:spPr>
          <a:xfrm>
            <a:off x="487165" y="263234"/>
            <a:ext cx="1233054" cy="12330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ounded Rectangle 5"/>
          <p:cNvSpPr/>
          <p:nvPr/>
        </p:nvSpPr>
        <p:spPr>
          <a:xfrm>
            <a:off x="1941891" y="498761"/>
            <a:ext cx="1967346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-1103064" y="1759523"/>
            <a:ext cx="5012301" cy="23966"/>
          </a:xfrm>
          <a:prstGeom prst="line">
            <a:avLst/>
          </a:prstGeom>
          <a:ln w="1905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-1103064" y="2018149"/>
            <a:ext cx="5646489" cy="28574"/>
          </a:xfrm>
          <a:prstGeom prst="line">
            <a:avLst/>
          </a:prstGeom>
          <a:ln w="2540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79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-692727" y="-1"/>
            <a:ext cx="4017817" cy="43357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Rectangle 1"/>
          <p:cNvSpPr/>
          <p:nvPr/>
        </p:nvSpPr>
        <p:spPr>
          <a:xfrm rot="19559179">
            <a:off x="330853" y="-4294359"/>
            <a:ext cx="10140821" cy="626456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 2"/>
          <p:cNvSpPr/>
          <p:nvPr/>
        </p:nvSpPr>
        <p:spPr>
          <a:xfrm rot="19559179">
            <a:off x="1550273" y="2198912"/>
            <a:ext cx="15261501" cy="626456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/>
          <p:cNvSpPr/>
          <p:nvPr/>
        </p:nvSpPr>
        <p:spPr>
          <a:xfrm>
            <a:off x="487165" y="263234"/>
            <a:ext cx="1233054" cy="123305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ounded Rectangle 5"/>
          <p:cNvSpPr/>
          <p:nvPr/>
        </p:nvSpPr>
        <p:spPr>
          <a:xfrm>
            <a:off x="1941891" y="498761"/>
            <a:ext cx="1967346" cy="762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-1103064" y="1759523"/>
            <a:ext cx="5012301" cy="23966"/>
          </a:xfrm>
          <a:prstGeom prst="line">
            <a:avLst/>
          </a:prstGeom>
          <a:ln w="190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-1103064" y="2018149"/>
            <a:ext cx="5646489" cy="28574"/>
          </a:xfrm>
          <a:prstGeom prst="line">
            <a:avLst/>
          </a:prstGeom>
          <a:ln w="254000" cap="rnd">
            <a:solidFill>
              <a:schemeClr val="accent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99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42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2020-08-23T14:29:29Z</dcterms:created>
  <dcterms:modified xsi:type="dcterms:W3CDTF">2020-08-27T09:37:26Z</dcterms:modified>
</cp:coreProperties>
</file>