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2D"/>
    <a:srgbClr val="379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464" autoAdjust="0"/>
  </p:normalViewPr>
  <p:slideViewPr>
    <p:cSldViewPr snapToGrid="0">
      <p:cViewPr varScale="1">
        <p:scale>
          <a:sx n="53" d="100"/>
          <a:sy n="53" d="100"/>
        </p:scale>
        <p:origin x="10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BABF7-5ADA-4EC4-8A0E-6D3C184DB9AF}" type="datetimeFigureOut">
              <a:rPr lang="en-ID" smtClean="0"/>
              <a:t>28/08/2020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51DCA-AB07-4267-876C-E9F122AA1D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0764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51DCA-AB07-4267-876C-E9F122AA1DFA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774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7138-D5B7-4289-AEA4-DBC25BBE39D8}" type="datetimeFigureOut">
              <a:rPr lang="en-ID" smtClean="0"/>
              <a:t>28/08/2020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A202-47B8-4D13-9DB1-DDC77F16C6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252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7138-D5B7-4289-AEA4-DBC25BBE39D8}" type="datetimeFigureOut">
              <a:rPr lang="en-ID" smtClean="0"/>
              <a:t>28/08/2020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A202-47B8-4D13-9DB1-DDC77F16C6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225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7138-D5B7-4289-AEA4-DBC25BBE39D8}" type="datetimeFigureOut">
              <a:rPr lang="en-ID" smtClean="0"/>
              <a:t>28/08/2020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A202-47B8-4D13-9DB1-DDC77F16C6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270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7138-D5B7-4289-AEA4-DBC25BBE39D8}" type="datetimeFigureOut">
              <a:rPr lang="en-ID" smtClean="0"/>
              <a:t>28/08/2020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A202-47B8-4D13-9DB1-DDC77F16C6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558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7138-D5B7-4289-AEA4-DBC25BBE39D8}" type="datetimeFigureOut">
              <a:rPr lang="en-ID" smtClean="0"/>
              <a:t>28/08/2020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A202-47B8-4D13-9DB1-DDC77F16C6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345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7138-D5B7-4289-AEA4-DBC25BBE39D8}" type="datetimeFigureOut">
              <a:rPr lang="en-ID" smtClean="0"/>
              <a:t>28/08/2020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A202-47B8-4D13-9DB1-DDC77F16C6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575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7138-D5B7-4289-AEA4-DBC25BBE39D8}" type="datetimeFigureOut">
              <a:rPr lang="en-ID" smtClean="0"/>
              <a:t>28/08/2020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A202-47B8-4D13-9DB1-DDC77F16C6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095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7138-D5B7-4289-AEA4-DBC25BBE39D8}" type="datetimeFigureOut">
              <a:rPr lang="en-ID" smtClean="0"/>
              <a:t>28/08/2020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A202-47B8-4D13-9DB1-DDC77F16C6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287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7138-D5B7-4289-AEA4-DBC25BBE39D8}" type="datetimeFigureOut">
              <a:rPr lang="en-ID" smtClean="0"/>
              <a:t>28/08/2020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A202-47B8-4D13-9DB1-DDC77F16C6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386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7138-D5B7-4289-AEA4-DBC25BBE39D8}" type="datetimeFigureOut">
              <a:rPr lang="en-ID" smtClean="0"/>
              <a:t>28/08/2020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A202-47B8-4D13-9DB1-DDC77F16C6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775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7138-D5B7-4289-AEA4-DBC25BBE39D8}" type="datetimeFigureOut">
              <a:rPr lang="en-ID" smtClean="0"/>
              <a:t>28/08/2020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A202-47B8-4D13-9DB1-DDC77F16C6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461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97138-D5B7-4289-AEA4-DBC25BBE39D8}" type="datetimeFigureOut">
              <a:rPr lang="en-ID" smtClean="0"/>
              <a:t>28/08/2020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3A202-47B8-4D13-9DB1-DDC77F16C6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401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811494" y="1493691"/>
            <a:ext cx="3600000" cy="360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444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/>
          <p:cNvSpPr/>
          <p:nvPr/>
        </p:nvSpPr>
        <p:spPr>
          <a:xfrm>
            <a:off x="4150858" y="1493691"/>
            <a:ext cx="3600000" cy="360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444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60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/>
          <p:cNvSpPr/>
          <p:nvPr/>
        </p:nvSpPr>
        <p:spPr>
          <a:xfrm>
            <a:off x="2857585" y="729000"/>
            <a:ext cx="6476830" cy="5400000"/>
          </a:xfrm>
          <a:custGeom>
            <a:avLst/>
            <a:gdLst>
              <a:gd name="connsiteX0" fmla="*/ 5038415 w 6476830"/>
              <a:gd name="connsiteY0" fmla="*/ 5040000 h 5400000"/>
              <a:gd name="connsiteX1" fmla="*/ 5398415 w 6476830"/>
              <a:gd name="connsiteY1" fmla="*/ 5040000 h 5400000"/>
              <a:gd name="connsiteX2" fmla="*/ 5398415 w 6476830"/>
              <a:gd name="connsiteY2" fmla="*/ 5400000 h 5400000"/>
              <a:gd name="connsiteX3" fmla="*/ 5038415 w 6476830"/>
              <a:gd name="connsiteY3" fmla="*/ 5400000 h 5400000"/>
              <a:gd name="connsiteX4" fmla="*/ 1078415 w 6476830"/>
              <a:gd name="connsiteY4" fmla="*/ 5040000 h 5400000"/>
              <a:gd name="connsiteX5" fmla="*/ 1438415 w 6476830"/>
              <a:gd name="connsiteY5" fmla="*/ 5040000 h 5400000"/>
              <a:gd name="connsiteX6" fmla="*/ 1438415 w 6476830"/>
              <a:gd name="connsiteY6" fmla="*/ 5400000 h 5400000"/>
              <a:gd name="connsiteX7" fmla="*/ 1078415 w 6476830"/>
              <a:gd name="connsiteY7" fmla="*/ 5400000 h 5400000"/>
              <a:gd name="connsiteX8" fmla="*/ 2879080 w 6476830"/>
              <a:gd name="connsiteY8" fmla="*/ 2162371 h 5400000"/>
              <a:gd name="connsiteX9" fmla="*/ 2879080 w 6476830"/>
              <a:gd name="connsiteY9" fmla="*/ 2521800 h 5400000"/>
              <a:gd name="connsiteX10" fmla="*/ 2539964 w 6476830"/>
              <a:gd name="connsiteY10" fmla="*/ 2521800 h 5400000"/>
              <a:gd name="connsiteX11" fmla="*/ 2539964 w 6476830"/>
              <a:gd name="connsiteY11" fmla="*/ 3601800 h 5400000"/>
              <a:gd name="connsiteX12" fmla="*/ 2880223 w 6476830"/>
              <a:gd name="connsiteY12" fmla="*/ 3601800 h 5400000"/>
              <a:gd name="connsiteX13" fmla="*/ 2880223 w 6476830"/>
              <a:gd name="connsiteY13" fmla="*/ 3242371 h 5400000"/>
              <a:gd name="connsiteX14" fmla="*/ 3593315 w 6476830"/>
              <a:gd name="connsiteY14" fmla="*/ 3242371 h 5400000"/>
              <a:gd name="connsiteX15" fmla="*/ 3593315 w 6476830"/>
              <a:gd name="connsiteY15" fmla="*/ 3601800 h 5400000"/>
              <a:gd name="connsiteX16" fmla="*/ 3953315 w 6476830"/>
              <a:gd name="connsiteY16" fmla="*/ 3601800 h 5400000"/>
              <a:gd name="connsiteX17" fmla="*/ 3953315 w 6476830"/>
              <a:gd name="connsiteY17" fmla="*/ 2521800 h 5400000"/>
              <a:gd name="connsiteX18" fmla="*/ 3599080 w 6476830"/>
              <a:gd name="connsiteY18" fmla="*/ 2521800 h 5400000"/>
              <a:gd name="connsiteX19" fmla="*/ 3599080 w 6476830"/>
              <a:gd name="connsiteY19" fmla="*/ 2162371 h 5400000"/>
              <a:gd name="connsiteX20" fmla="*/ 3599665 w 6476830"/>
              <a:gd name="connsiteY20" fmla="*/ 1441800 h 5400000"/>
              <a:gd name="connsiteX21" fmla="*/ 3599665 w 6476830"/>
              <a:gd name="connsiteY21" fmla="*/ 2161800 h 5400000"/>
              <a:gd name="connsiteX22" fmla="*/ 4319665 w 6476830"/>
              <a:gd name="connsiteY22" fmla="*/ 2161800 h 5400000"/>
              <a:gd name="connsiteX23" fmla="*/ 4319665 w 6476830"/>
              <a:gd name="connsiteY23" fmla="*/ 1441800 h 5400000"/>
              <a:gd name="connsiteX24" fmla="*/ 2157166 w 6476830"/>
              <a:gd name="connsiteY24" fmla="*/ 1441800 h 5400000"/>
              <a:gd name="connsiteX25" fmla="*/ 2157166 w 6476830"/>
              <a:gd name="connsiteY25" fmla="*/ 2161800 h 5400000"/>
              <a:gd name="connsiteX26" fmla="*/ 2877166 w 6476830"/>
              <a:gd name="connsiteY26" fmla="*/ 2161800 h 5400000"/>
              <a:gd name="connsiteX27" fmla="*/ 2877166 w 6476830"/>
              <a:gd name="connsiteY27" fmla="*/ 1441800 h 5400000"/>
              <a:gd name="connsiteX28" fmla="*/ 5036830 w 6476830"/>
              <a:gd name="connsiteY28" fmla="*/ 720000 h 5400000"/>
              <a:gd name="connsiteX29" fmla="*/ 5756830 w 6476830"/>
              <a:gd name="connsiteY29" fmla="*/ 720000 h 5400000"/>
              <a:gd name="connsiteX30" fmla="*/ 5756830 w 6476830"/>
              <a:gd name="connsiteY30" fmla="*/ 1440000 h 5400000"/>
              <a:gd name="connsiteX31" fmla="*/ 5396830 w 6476830"/>
              <a:gd name="connsiteY31" fmla="*/ 1440000 h 5400000"/>
              <a:gd name="connsiteX32" fmla="*/ 5396830 w 6476830"/>
              <a:gd name="connsiteY32" fmla="*/ 1080001 h 5400000"/>
              <a:gd name="connsiteX33" fmla="*/ 5036830 w 6476830"/>
              <a:gd name="connsiteY33" fmla="*/ 1080001 h 5400000"/>
              <a:gd name="connsiteX34" fmla="*/ 714003 w 6476830"/>
              <a:gd name="connsiteY34" fmla="*/ 720000 h 5400000"/>
              <a:gd name="connsiteX35" fmla="*/ 1434003 w 6476830"/>
              <a:gd name="connsiteY35" fmla="*/ 720000 h 5400000"/>
              <a:gd name="connsiteX36" fmla="*/ 1434003 w 6476830"/>
              <a:gd name="connsiteY36" fmla="*/ 1080001 h 5400000"/>
              <a:gd name="connsiteX37" fmla="*/ 1074003 w 6476830"/>
              <a:gd name="connsiteY37" fmla="*/ 1080001 h 5400000"/>
              <a:gd name="connsiteX38" fmla="*/ 1074003 w 6476830"/>
              <a:gd name="connsiteY38" fmla="*/ 1440000 h 5400000"/>
              <a:gd name="connsiteX39" fmla="*/ 714003 w 6476830"/>
              <a:gd name="connsiteY39" fmla="*/ 1440000 h 5400000"/>
              <a:gd name="connsiteX40" fmla="*/ 2158415 w 6476830"/>
              <a:gd name="connsiteY40" fmla="*/ 360000 h 5400000"/>
              <a:gd name="connsiteX41" fmla="*/ 2518415 w 6476830"/>
              <a:gd name="connsiteY41" fmla="*/ 360000 h 5400000"/>
              <a:gd name="connsiteX42" fmla="*/ 2518415 w 6476830"/>
              <a:gd name="connsiteY42" fmla="*/ 1080001 h 5400000"/>
              <a:gd name="connsiteX43" fmla="*/ 3958415 w 6476830"/>
              <a:gd name="connsiteY43" fmla="*/ 1080001 h 5400000"/>
              <a:gd name="connsiteX44" fmla="*/ 3958415 w 6476830"/>
              <a:gd name="connsiteY44" fmla="*/ 360000 h 5400000"/>
              <a:gd name="connsiteX45" fmla="*/ 4318415 w 6476830"/>
              <a:gd name="connsiteY45" fmla="*/ 360000 h 5400000"/>
              <a:gd name="connsiteX46" fmla="*/ 4318415 w 6476830"/>
              <a:gd name="connsiteY46" fmla="*/ 1080001 h 5400000"/>
              <a:gd name="connsiteX47" fmla="*/ 4678415 w 6476830"/>
              <a:gd name="connsiteY47" fmla="*/ 1080001 h 5400000"/>
              <a:gd name="connsiteX48" fmla="*/ 4678415 w 6476830"/>
              <a:gd name="connsiteY48" fmla="*/ 1440000 h 5400000"/>
              <a:gd name="connsiteX49" fmla="*/ 5038415 w 6476830"/>
              <a:gd name="connsiteY49" fmla="*/ 1440000 h 5400000"/>
              <a:gd name="connsiteX50" fmla="*/ 5038415 w 6476830"/>
              <a:gd name="connsiteY50" fmla="*/ 1800000 h 5400000"/>
              <a:gd name="connsiteX51" fmla="*/ 5398415 w 6476830"/>
              <a:gd name="connsiteY51" fmla="*/ 1800000 h 5400000"/>
              <a:gd name="connsiteX52" fmla="*/ 5398415 w 6476830"/>
              <a:gd name="connsiteY52" fmla="*/ 3240000 h 5400000"/>
              <a:gd name="connsiteX53" fmla="*/ 6116830 w 6476830"/>
              <a:gd name="connsiteY53" fmla="*/ 3240000 h 5400000"/>
              <a:gd name="connsiteX54" fmla="*/ 6116830 w 6476830"/>
              <a:gd name="connsiteY54" fmla="*/ 1080001 h 5400000"/>
              <a:gd name="connsiteX55" fmla="*/ 6476830 w 6476830"/>
              <a:gd name="connsiteY55" fmla="*/ 1080001 h 5400000"/>
              <a:gd name="connsiteX56" fmla="*/ 6476830 w 6476830"/>
              <a:gd name="connsiteY56" fmla="*/ 3240000 h 5400000"/>
              <a:gd name="connsiteX57" fmla="*/ 6118415 w 6476830"/>
              <a:gd name="connsiteY57" fmla="*/ 3240000 h 5400000"/>
              <a:gd name="connsiteX58" fmla="*/ 6118415 w 6476830"/>
              <a:gd name="connsiteY58" fmla="*/ 3600000 h 5400000"/>
              <a:gd name="connsiteX59" fmla="*/ 5398415 w 6476830"/>
              <a:gd name="connsiteY59" fmla="*/ 3600000 h 5400000"/>
              <a:gd name="connsiteX60" fmla="*/ 5398415 w 6476830"/>
              <a:gd name="connsiteY60" fmla="*/ 3960000 h 5400000"/>
              <a:gd name="connsiteX61" fmla="*/ 5038415 w 6476830"/>
              <a:gd name="connsiteY61" fmla="*/ 3960000 h 5400000"/>
              <a:gd name="connsiteX62" fmla="*/ 4678415 w 6476830"/>
              <a:gd name="connsiteY62" fmla="*/ 3960000 h 5400000"/>
              <a:gd name="connsiteX63" fmla="*/ 4678415 w 6476830"/>
              <a:gd name="connsiteY63" fmla="*/ 4680000 h 5400000"/>
              <a:gd name="connsiteX64" fmla="*/ 3958415 w 6476830"/>
              <a:gd name="connsiteY64" fmla="*/ 4680000 h 5400000"/>
              <a:gd name="connsiteX65" fmla="*/ 3958415 w 6476830"/>
              <a:gd name="connsiteY65" fmla="*/ 3960000 h 5400000"/>
              <a:gd name="connsiteX66" fmla="*/ 2518415 w 6476830"/>
              <a:gd name="connsiteY66" fmla="*/ 3960000 h 5400000"/>
              <a:gd name="connsiteX67" fmla="*/ 2518415 w 6476830"/>
              <a:gd name="connsiteY67" fmla="*/ 4680000 h 5400000"/>
              <a:gd name="connsiteX68" fmla="*/ 1798415 w 6476830"/>
              <a:gd name="connsiteY68" fmla="*/ 4680000 h 5400000"/>
              <a:gd name="connsiteX69" fmla="*/ 1798415 w 6476830"/>
              <a:gd name="connsiteY69" fmla="*/ 3960000 h 5400000"/>
              <a:gd name="connsiteX70" fmla="*/ 1438415 w 6476830"/>
              <a:gd name="connsiteY70" fmla="*/ 3960000 h 5400000"/>
              <a:gd name="connsiteX71" fmla="*/ 1078415 w 6476830"/>
              <a:gd name="connsiteY71" fmla="*/ 3960000 h 5400000"/>
              <a:gd name="connsiteX72" fmla="*/ 1078415 w 6476830"/>
              <a:gd name="connsiteY72" fmla="*/ 3600000 h 5400000"/>
              <a:gd name="connsiteX73" fmla="*/ 358415 w 6476830"/>
              <a:gd name="connsiteY73" fmla="*/ 3600000 h 5400000"/>
              <a:gd name="connsiteX74" fmla="*/ 358415 w 6476830"/>
              <a:gd name="connsiteY74" fmla="*/ 3240000 h 5400000"/>
              <a:gd name="connsiteX75" fmla="*/ 0 w 6476830"/>
              <a:gd name="connsiteY75" fmla="*/ 3240000 h 5400000"/>
              <a:gd name="connsiteX76" fmla="*/ 0 w 6476830"/>
              <a:gd name="connsiteY76" fmla="*/ 1080001 h 5400000"/>
              <a:gd name="connsiteX77" fmla="*/ 360000 w 6476830"/>
              <a:gd name="connsiteY77" fmla="*/ 1080001 h 5400000"/>
              <a:gd name="connsiteX78" fmla="*/ 360000 w 6476830"/>
              <a:gd name="connsiteY78" fmla="*/ 3240000 h 5400000"/>
              <a:gd name="connsiteX79" fmla="*/ 1078415 w 6476830"/>
              <a:gd name="connsiteY79" fmla="*/ 3240000 h 5400000"/>
              <a:gd name="connsiteX80" fmla="*/ 1078415 w 6476830"/>
              <a:gd name="connsiteY80" fmla="*/ 1800000 h 5400000"/>
              <a:gd name="connsiteX81" fmla="*/ 1438415 w 6476830"/>
              <a:gd name="connsiteY81" fmla="*/ 1800000 h 5400000"/>
              <a:gd name="connsiteX82" fmla="*/ 1438415 w 6476830"/>
              <a:gd name="connsiteY82" fmla="*/ 1440000 h 5400000"/>
              <a:gd name="connsiteX83" fmla="*/ 1798415 w 6476830"/>
              <a:gd name="connsiteY83" fmla="*/ 1440000 h 5400000"/>
              <a:gd name="connsiteX84" fmla="*/ 1798415 w 6476830"/>
              <a:gd name="connsiteY84" fmla="*/ 1080001 h 5400000"/>
              <a:gd name="connsiteX85" fmla="*/ 2158415 w 6476830"/>
              <a:gd name="connsiteY85" fmla="*/ 1080001 h 5400000"/>
              <a:gd name="connsiteX86" fmla="*/ 5036830 w 6476830"/>
              <a:gd name="connsiteY86" fmla="*/ 0 h 5400000"/>
              <a:gd name="connsiteX87" fmla="*/ 5396830 w 6476830"/>
              <a:gd name="connsiteY87" fmla="*/ 0 h 5400000"/>
              <a:gd name="connsiteX88" fmla="*/ 5396830 w 6476830"/>
              <a:gd name="connsiteY88" fmla="*/ 360000 h 5400000"/>
              <a:gd name="connsiteX89" fmla="*/ 5036830 w 6476830"/>
              <a:gd name="connsiteY89" fmla="*/ 360000 h 5400000"/>
              <a:gd name="connsiteX90" fmla="*/ 1080455 w 6476830"/>
              <a:gd name="connsiteY90" fmla="*/ 0 h 5400000"/>
              <a:gd name="connsiteX91" fmla="*/ 1440455 w 6476830"/>
              <a:gd name="connsiteY91" fmla="*/ 0 h 5400000"/>
              <a:gd name="connsiteX92" fmla="*/ 1440455 w 6476830"/>
              <a:gd name="connsiteY92" fmla="*/ 360000 h 5400000"/>
              <a:gd name="connsiteX93" fmla="*/ 1080455 w 6476830"/>
              <a:gd name="connsiteY93" fmla="*/ 360000 h 54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6476830" h="5400000">
                <a:moveTo>
                  <a:pt x="5038415" y="5040000"/>
                </a:moveTo>
                <a:lnTo>
                  <a:pt x="5398415" y="5040000"/>
                </a:lnTo>
                <a:lnTo>
                  <a:pt x="5398415" y="5400000"/>
                </a:lnTo>
                <a:lnTo>
                  <a:pt x="5038415" y="5400000"/>
                </a:lnTo>
                <a:close/>
                <a:moveTo>
                  <a:pt x="1078415" y="5040000"/>
                </a:moveTo>
                <a:lnTo>
                  <a:pt x="1438415" y="5040000"/>
                </a:lnTo>
                <a:lnTo>
                  <a:pt x="1438415" y="5400000"/>
                </a:lnTo>
                <a:lnTo>
                  <a:pt x="1078415" y="5400000"/>
                </a:lnTo>
                <a:close/>
                <a:moveTo>
                  <a:pt x="2879080" y="2162371"/>
                </a:moveTo>
                <a:lnTo>
                  <a:pt x="2879080" y="2521800"/>
                </a:lnTo>
                <a:lnTo>
                  <a:pt x="2539964" y="2521800"/>
                </a:lnTo>
                <a:lnTo>
                  <a:pt x="2539964" y="3601800"/>
                </a:lnTo>
                <a:lnTo>
                  <a:pt x="2880223" y="3601800"/>
                </a:lnTo>
                <a:lnTo>
                  <a:pt x="2880223" y="3242371"/>
                </a:lnTo>
                <a:lnTo>
                  <a:pt x="3593315" y="3242371"/>
                </a:lnTo>
                <a:lnTo>
                  <a:pt x="3593315" y="3601800"/>
                </a:lnTo>
                <a:lnTo>
                  <a:pt x="3953315" y="3601800"/>
                </a:lnTo>
                <a:lnTo>
                  <a:pt x="3953315" y="2521800"/>
                </a:lnTo>
                <a:lnTo>
                  <a:pt x="3599080" y="2521800"/>
                </a:lnTo>
                <a:lnTo>
                  <a:pt x="3599080" y="2162371"/>
                </a:lnTo>
                <a:close/>
                <a:moveTo>
                  <a:pt x="3599665" y="1441800"/>
                </a:moveTo>
                <a:lnTo>
                  <a:pt x="3599665" y="2161800"/>
                </a:lnTo>
                <a:lnTo>
                  <a:pt x="4319665" y="2161800"/>
                </a:lnTo>
                <a:lnTo>
                  <a:pt x="4319665" y="1441800"/>
                </a:lnTo>
                <a:close/>
                <a:moveTo>
                  <a:pt x="2157166" y="1441800"/>
                </a:moveTo>
                <a:lnTo>
                  <a:pt x="2157166" y="2161800"/>
                </a:lnTo>
                <a:lnTo>
                  <a:pt x="2877166" y="2161800"/>
                </a:lnTo>
                <a:lnTo>
                  <a:pt x="2877166" y="1441800"/>
                </a:lnTo>
                <a:close/>
                <a:moveTo>
                  <a:pt x="5036830" y="720000"/>
                </a:moveTo>
                <a:lnTo>
                  <a:pt x="5756830" y="720000"/>
                </a:lnTo>
                <a:lnTo>
                  <a:pt x="5756830" y="1440000"/>
                </a:lnTo>
                <a:lnTo>
                  <a:pt x="5396830" y="1440000"/>
                </a:lnTo>
                <a:lnTo>
                  <a:pt x="5396830" y="1080001"/>
                </a:lnTo>
                <a:lnTo>
                  <a:pt x="5036830" y="1080001"/>
                </a:lnTo>
                <a:close/>
                <a:moveTo>
                  <a:pt x="714003" y="720000"/>
                </a:moveTo>
                <a:lnTo>
                  <a:pt x="1434003" y="720000"/>
                </a:lnTo>
                <a:lnTo>
                  <a:pt x="1434003" y="1080001"/>
                </a:lnTo>
                <a:lnTo>
                  <a:pt x="1074003" y="1080001"/>
                </a:lnTo>
                <a:lnTo>
                  <a:pt x="1074003" y="1440000"/>
                </a:lnTo>
                <a:lnTo>
                  <a:pt x="714003" y="1440000"/>
                </a:lnTo>
                <a:close/>
                <a:moveTo>
                  <a:pt x="2158415" y="360000"/>
                </a:moveTo>
                <a:lnTo>
                  <a:pt x="2518415" y="360000"/>
                </a:lnTo>
                <a:lnTo>
                  <a:pt x="2518415" y="1080001"/>
                </a:lnTo>
                <a:lnTo>
                  <a:pt x="3958415" y="1080001"/>
                </a:lnTo>
                <a:lnTo>
                  <a:pt x="3958415" y="360000"/>
                </a:lnTo>
                <a:lnTo>
                  <a:pt x="4318415" y="360000"/>
                </a:lnTo>
                <a:lnTo>
                  <a:pt x="4318415" y="1080001"/>
                </a:lnTo>
                <a:lnTo>
                  <a:pt x="4678415" y="1080001"/>
                </a:lnTo>
                <a:lnTo>
                  <a:pt x="4678415" y="1440000"/>
                </a:lnTo>
                <a:lnTo>
                  <a:pt x="5038415" y="1440000"/>
                </a:lnTo>
                <a:lnTo>
                  <a:pt x="5038415" y="1800000"/>
                </a:lnTo>
                <a:lnTo>
                  <a:pt x="5398415" y="1800000"/>
                </a:lnTo>
                <a:lnTo>
                  <a:pt x="5398415" y="3240000"/>
                </a:lnTo>
                <a:lnTo>
                  <a:pt x="6116830" y="3240000"/>
                </a:lnTo>
                <a:lnTo>
                  <a:pt x="6116830" y="1080001"/>
                </a:lnTo>
                <a:lnTo>
                  <a:pt x="6476830" y="1080001"/>
                </a:lnTo>
                <a:lnTo>
                  <a:pt x="6476830" y="3240000"/>
                </a:lnTo>
                <a:lnTo>
                  <a:pt x="6118415" y="3240000"/>
                </a:lnTo>
                <a:lnTo>
                  <a:pt x="6118415" y="3600000"/>
                </a:lnTo>
                <a:lnTo>
                  <a:pt x="5398415" y="3600000"/>
                </a:lnTo>
                <a:lnTo>
                  <a:pt x="5398415" y="3960000"/>
                </a:lnTo>
                <a:lnTo>
                  <a:pt x="5038415" y="3960000"/>
                </a:lnTo>
                <a:lnTo>
                  <a:pt x="4678415" y="3960000"/>
                </a:lnTo>
                <a:lnTo>
                  <a:pt x="4678415" y="4680000"/>
                </a:lnTo>
                <a:lnTo>
                  <a:pt x="3958415" y="4680000"/>
                </a:lnTo>
                <a:lnTo>
                  <a:pt x="3958415" y="3960000"/>
                </a:lnTo>
                <a:lnTo>
                  <a:pt x="2518415" y="3960000"/>
                </a:lnTo>
                <a:lnTo>
                  <a:pt x="2518415" y="4680000"/>
                </a:lnTo>
                <a:lnTo>
                  <a:pt x="1798415" y="4680000"/>
                </a:lnTo>
                <a:lnTo>
                  <a:pt x="1798415" y="3960000"/>
                </a:lnTo>
                <a:lnTo>
                  <a:pt x="1438415" y="3960000"/>
                </a:lnTo>
                <a:lnTo>
                  <a:pt x="1078415" y="3960000"/>
                </a:lnTo>
                <a:lnTo>
                  <a:pt x="1078415" y="3600000"/>
                </a:lnTo>
                <a:lnTo>
                  <a:pt x="358415" y="3600000"/>
                </a:lnTo>
                <a:lnTo>
                  <a:pt x="358415" y="3240000"/>
                </a:lnTo>
                <a:lnTo>
                  <a:pt x="0" y="3240000"/>
                </a:lnTo>
                <a:lnTo>
                  <a:pt x="0" y="1080001"/>
                </a:lnTo>
                <a:lnTo>
                  <a:pt x="360000" y="1080001"/>
                </a:lnTo>
                <a:lnTo>
                  <a:pt x="360000" y="3240000"/>
                </a:lnTo>
                <a:lnTo>
                  <a:pt x="1078415" y="3240000"/>
                </a:lnTo>
                <a:lnTo>
                  <a:pt x="1078415" y="1800000"/>
                </a:lnTo>
                <a:lnTo>
                  <a:pt x="1438415" y="1800000"/>
                </a:lnTo>
                <a:lnTo>
                  <a:pt x="1438415" y="1440000"/>
                </a:lnTo>
                <a:lnTo>
                  <a:pt x="1798415" y="1440000"/>
                </a:lnTo>
                <a:lnTo>
                  <a:pt x="1798415" y="1080001"/>
                </a:lnTo>
                <a:lnTo>
                  <a:pt x="2158415" y="1080001"/>
                </a:lnTo>
                <a:close/>
                <a:moveTo>
                  <a:pt x="5036830" y="0"/>
                </a:moveTo>
                <a:lnTo>
                  <a:pt x="5396830" y="0"/>
                </a:lnTo>
                <a:lnTo>
                  <a:pt x="5396830" y="360000"/>
                </a:lnTo>
                <a:lnTo>
                  <a:pt x="5036830" y="360000"/>
                </a:lnTo>
                <a:close/>
                <a:moveTo>
                  <a:pt x="1080455" y="0"/>
                </a:moveTo>
                <a:lnTo>
                  <a:pt x="1440455" y="0"/>
                </a:lnTo>
                <a:lnTo>
                  <a:pt x="1440455" y="360000"/>
                </a:lnTo>
                <a:lnTo>
                  <a:pt x="1080455" y="360000"/>
                </a:lnTo>
                <a:close/>
              </a:path>
            </a:pathLst>
          </a:custGeom>
          <a:ln w="762000" cmpd="sng">
            <a:prstDash val="solid"/>
            <a:beve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Freeform 38"/>
          <p:cNvSpPr/>
          <p:nvPr/>
        </p:nvSpPr>
        <p:spPr>
          <a:xfrm>
            <a:off x="2857585" y="729000"/>
            <a:ext cx="6476830" cy="5400000"/>
          </a:xfrm>
          <a:custGeom>
            <a:avLst/>
            <a:gdLst>
              <a:gd name="connsiteX0" fmla="*/ 5038415 w 6476830"/>
              <a:gd name="connsiteY0" fmla="*/ 5040000 h 5400000"/>
              <a:gd name="connsiteX1" fmla="*/ 5398415 w 6476830"/>
              <a:gd name="connsiteY1" fmla="*/ 5040000 h 5400000"/>
              <a:gd name="connsiteX2" fmla="*/ 5398415 w 6476830"/>
              <a:gd name="connsiteY2" fmla="*/ 5400000 h 5400000"/>
              <a:gd name="connsiteX3" fmla="*/ 5038415 w 6476830"/>
              <a:gd name="connsiteY3" fmla="*/ 5400000 h 5400000"/>
              <a:gd name="connsiteX4" fmla="*/ 1078415 w 6476830"/>
              <a:gd name="connsiteY4" fmla="*/ 5040000 h 5400000"/>
              <a:gd name="connsiteX5" fmla="*/ 1438415 w 6476830"/>
              <a:gd name="connsiteY5" fmla="*/ 5040000 h 5400000"/>
              <a:gd name="connsiteX6" fmla="*/ 1438415 w 6476830"/>
              <a:gd name="connsiteY6" fmla="*/ 5400000 h 5400000"/>
              <a:gd name="connsiteX7" fmla="*/ 1078415 w 6476830"/>
              <a:gd name="connsiteY7" fmla="*/ 5400000 h 5400000"/>
              <a:gd name="connsiteX8" fmla="*/ 2879080 w 6476830"/>
              <a:gd name="connsiteY8" fmla="*/ 2162371 h 5400000"/>
              <a:gd name="connsiteX9" fmla="*/ 2879080 w 6476830"/>
              <a:gd name="connsiteY9" fmla="*/ 2521800 h 5400000"/>
              <a:gd name="connsiteX10" fmla="*/ 2539964 w 6476830"/>
              <a:gd name="connsiteY10" fmla="*/ 2521800 h 5400000"/>
              <a:gd name="connsiteX11" fmla="*/ 2539964 w 6476830"/>
              <a:gd name="connsiteY11" fmla="*/ 3601800 h 5400000"/>
              <a:gd name="connsiteX12" fmla="*/ 2880223 w 6476830"/>
              <a:gd name="connsiteY12" fmla="*/ 3601800 h 5400000"/>
              <a:gd name="connsiteX13" fmla="*/ 2880223 w 6476830"/>
              <a:gd name="connsiteY13" fmla="*/ 3242371 h 5400000"/>
              <a:gd name="connsiteX14" fmla="*/ 3593315 w 6476830"/>
              <a:gd name="connsiteY14" fmla="*/ 3242371 h 5400000"/>
              <a:gd name="connsiteX15" fmla="*/ 3593315 w 6476830"/>
              <a:gd name="connsiteY15" fmla="*/ 3601800 h 5400000"/>
              <a:gd name="connsiteX16" fmla="*/ 3953315 w 6476830"/>
              <a:gd name="connsiteY16" fmla="*/ 3601800 h 5400000"/>
              <a:gd name="connsiteX17" fmla="*/ 3953315 w 6476830"/>
              <a:gd name="connsiteY17" fmla="*/ 2521800 h 5400000"/>
              <a:gd name="connsiteX18" fmla="*/ 3599080 w 6476830"/>
              <a:gd name="connsiteY18" fmla="*/ 2521800 h 5400000"/>
              <a:gd name="connsiteX19" fmla="*/ 3599080 w 6476830"/>
              <a:gd name="connsiteY19" fmla="*/ 2162371 h 5400000"/>
              <a:gd name="connsiteX20" fmla="*/ 3599665 w 6476830"/>
              <a:gd name="connsiteY20" fmla="*/ 1441800 h 5400000"/>
              <a:gd name="connsiteX21" fmla="*/ 3599665 w 6476830"/>
              <a:gd name="connsiteY21" fmla="*/ 2161800 h 5400000"/>
              <a:gd name="connsiteX22" fmla="*/ 4319665 w 6476830"/>
              <a:gd name="connsiteY22" fmla="*/ 2161800 h 5400000"/>
              <a:gd name="connsiteX23" fmla="*/ 4319665 w 6476830"/>
              <a:gd name="connsiteY23" fmla="*/ 1441800 h 5400000"/>
              <a:gd name="connsiteX24" fmla="*/ 2157166 w 6476830"/>
              <a:gd name="connsiteY24" fmla="*/ 1441800 h 5400000"/>
              <a:gd name="connsiteX25" fmla="*/ 2157166 w 6476830"/>
              <a:gd name="connsiteY25" fmla="*/ 2161800 h 5400000"/>
              <a:gd name="connsiteX26" fmla="*/ 2877166 w 6476830"/>
              <a:gd name="connsiteY26" fmla="*/ 2161800 h 5400000"/>
              <a:gd name="connsiteX27" fmla="*/ 2877166 w 6476830"/>
              <a:gd name="connsiteY27" fmla="*/ 1441800 h 5400000"/>
              <a:gd name="connsiteX28" fmla="*/ 5036830 w 6476830"/>
              <a:gd name="connsiteY28" fmla="*/ 720000 h 5400000"/>
              <a:gd name="connsiteX29" fmla="*/ 5756830 w 6476830"/>
              <a:gd name="connsiteY29" fmla="*/ 720000 h 5400000"/>
              <a:gd name="connsiteX30" fmla="*/ 5756830 w 6476830"/>
              <a:gd name="connsiteY30" fmla="*/ 1440000 h 5400000"/>
              <a:gd name="connsiteX31" fmla="*/ 5396830 w 6476830"/>
              <a:gd name="connsiteY31" fmla="*/ 1440000 h 5400000"/>
              <a:gd name="connsiteX32" fmla="*/ 5396830 w 6476830"/>
              <a:gd name="connsiteY32" fmla="*/ 1080001 h 5400000"/>
              <a:gd name="connsiteX33" fmla="*/ 5036830 w 6476830"/>
              <a:gd name="connsiteY33" fmla="*/ 1080001 h 5400000"/>
              <a:gd name="connsiteX34" fmla="*/ 714003 w 6476830"/>
              <a:gd name="connsiteY34" fmla="*/ 720000 h 5400000"/>
              <a:gd name="connsiteX35" fmla="*/ 1434003 w 6476830"/>
              <a:gd name="connsiteY35" fmla="*/ 720000 h 5400000"/>
              <a:gd name="connsiteX36" fmla="*/ 1434003 w 6476830"/>
              <a:gd name="connsiteY36" fmla="*/ 1080001 h 5400000"/>
              <a:gd name="connsiteX37" fmla="*/ 1074003 w 6476830"/>
              <a:gd name="connsiteY37" fmla="*/ 1080001 h 5400000"/>
              <a:gd name="connsiteX38" fmla="*/ 1074003 w 6476830"/>
              <a:gd name="connsiteY38" fmla="*/ 1440000 h 5400000"/>
              <a:gd name="connsiteX39" fmla="*/ 714003 w 6476830"/>
              <a:gd name="connsiteY39" fmla="*/ 1440000 h 5400000"/>
              <a:gd name="connsiteX40" fmla="*/ 2158415 w 6476830"/>
              <a:gd name="connsiteY40" fmla="*/ 360000 h 5400000"/>
              <a:gd name="connsiteX41" fmla="*/ 2518415 w 6476830"/>
              <a:gd name="connsiteY41" fmla="*/ 360000 h 5400000"/>
              <a:gd name="connsiteX42" fmla="*/ 2518415 w 6476830"/>
              <a:gd name="connsiteY42" fmla="*/ 1080001 h 5400000"/>
              <a:gd name="connsiteX43" fmla="*/ 3958415 w 6476830"/>
              <a:gd name="connsiteY43" fmla="*/ 1080001 h 5400000"/>
              <a:gd name="connsiteX44" fmla="*/ 3958415 w 6476830"/>
              <a:gd name="connsiteY44" fmla="*/ 360000 h 5400000"/>
              <a:gd name="connsiteX45" fmla="*/ 4318415 w 6476830"/>
              <a:gd name="connsiteY45" fmla="*/ 360000 h 5400000"/>
              <a:gd name="connsiteX46" fmla="*/ 4318415 w 6476830"/>
              <a:gd name="connsiteY46" fmla="*/ 1080001 h 5400000"/>
              <a:gd name="connsiteX47" fmla="*/ 4678415 w 6476830"/>
              <a:gd name="connsiteY47" fmla="*/ 1080001 h 5400000"/>
              <a:gd name="connsiteX48" fmla="*/ 4678415 w 6476830"/>
              <a:gd name="connsiteY48" fmla="*/ 1440000 h 5400000"/>
              <a:gd name="connsiteX49" fmla="*/ 5038415 w 6476830"/>
              <a:gd name="connsiteY49" fmla="*/ 1440000 h 5400000"/>
              <a:gd name="connsiteX50" fmla="*/ 5038415 w 6476830"/>
              <a:gd name="connsiteY50" fmla="*/ 1800000 h 5400000"/>
              <a:gd name="connsiteX51" fmla="*/ 5398415 w 6476830"/>
              <a:gd name="connsiteY51" fmla="*/ 1800000 h 5400000"/>
              <a:gd name="connsiteX52" fmla="*/ 5398415 w 6476830"/>
              <a:gd name="connsiteY52" fmla="*/ 3240000 h 5400000"/>
              <a:gd name="connsiteX53" fmla="*/ 6116830 w 6476830"/>
              <a:gd name="connsiteY53" fmla="*/ 3240000 h 5400000"/>
              <a:gd name="connsiteX54" fmla="*/ 6116830 w 6476830"/>
              <a:gd name="connsiteY54" fmla="*/ 1080001 h 5400000"/>
              <a:gd name="connsiteX55" fmla="*/ 6476830 w 6476830"/>
              <a:gd name="connsiteY55" fmla="*/ 1080001 h 5400000"/>
              <a:gd name="connsiteX56" fmla="*/ 6476830 w 6476830"/>
              <a:gd name="connsiteY56" fmla="*/ 3240000 h 5400000"/>
              <a:gd name="connsiteX57" fmla="*/ 6118415 w 6476830"/>
              <a:gd name="connsiteY57" fmla="*/ 3240000 h 5400000"/>
              <a:gd name="connsiteX58" fmla="*/ 6118415 w 6476830"/>
              <a:gd name="connsiteY58" fmla="*/ 3600000 h 5400000"/>
              <a:gd name="connsiteX59" fmla="*/ 5398415 w 6476830"/>
              <a:gd name="connsiteY59" fmla="*/ 3600000 h 5400000"/>
              <a:gd name="connsiteX60" fmla="*/ 5398415 w 6476830"/>
              <a:gd name="connsiteY60" fmla="*/ 3960000 h 5400000"/>
              <a:gd name="connsiteX61" fmla="*/ 5038415 w 6476830"/>
              <a:gd name="connsiteY61" fmla="*/ 3960000 h 5400000"/>
              <a:gd name="connsiteX62" fmla="*/ 4678415 w 6476830"/>
              <a:gd name="connsiteY62" fmla="*/ 3960000 h 5400000"/>
              <a:gd name="connsiteX63" fmla="*/ 4678415 w 6476830"/>
              <a:gd name="connsiteY63" fmla="*/ 4680000 h 5400000"/>
              <a:gd name="connsiteX64" fmla="*/ 3958415 w 6476830"/>
              <a:gd name="connsiteY64" fmla="*/ 4680000 h 5400000"/>
              <a:gd name="connsiteX65" fmla="*/ 3958415 w 6476830"/>
              <a:gd name="connsiteY65" fmla="*/ 3960000 h 5400000"/>
              <a:gd name="connsiteX66" fmla="*/ 2518415 w 6476830"/>
              <a:gd name="connsiteY66" fmla="*/ 3960000 h 5400000"/>
              <a:gd name="connsiteX67" fmla="*/ 2518415 w 6476830"/>
              <a:gd name="connsiteY67" fmla="*/ 4680000 h 5400000"/>
              <a:gd name="connsiteX68" fmla="*/ 1798415 w 6476830"/>
              <a:gd name="connsiteY68" fmla="*/ 4680000 h 5400000"/>
              <a:gd name="connsiteX69" fmla="*/ 1798415 w 6476830"/>
              <a:gd name="connsiteY69" fmla="*/ 3960000 h 5400000"/>
              <a:gd name="connsiteX70" fmla="*/ 1438415 w 6476830"/>
              <a:gd name="connsiteY70" fmla="*/ 3960000 h 5400000"/>
              <a:gd name="connsiteX71" fmla="*/ 1078415 w 6476830"/>
              <a:gd name="connsiteY71" fmla="*/ 3960000 h 5400000"/>
              <a:gd name="connsiteX72" fmla="*/ 1078415 w 6476830"/>
              <a:gd name="connsiteY72" fmla="*/ 3600000 h 5400000"/>
              <a:gd name="connsiteX73" fmla="*/ 358415 w 6476830"/>
              <a:gd name="connsiteY73" fmla="*/ 3600000 h 5400000"/>
              <a:gd name="connsiteX74" fmla="*/ 358415 w 6476830"/>
              <a:gd name="connsiteY74" fmla="*/ 3240000 h 5400000"/>
              <a:gd name="connsiteX75" fmla="*/ 0 w 6476830"/>
              <a:gd name="connsiteY75" fmla="*/ 3240000 h 5400000"/>
              <a:gd name="connsiteX76" fmla="*/ 0 w 6476830"/>
              <a:gd name="connsiteY76" fmla="*/ 1080001 h 5400000"/>
              <a:gd name="connsiteX77" fmla="*/ 360000 w 6476830"/>
              <a:gd name="connsiteY77" fmla="*/ 1080001 h 5400000"/>
              <a:gd name="connsiteX78" fmla="*/ 360000 w 6476830"/>
              <a:gd name="connsiteY78" fmla="*/ 3240000 h 5400000"/>
              <a:gd name="connsiteX79" fmla="*/ 1078415 w 6476830"/>
              <a:gd name="connsiteY79" fmla="*/ 3240000 h 5400000"/>
              <a:gd name="connsiteX80" fmla="*/ 1078415 w 6476830"/>
              <a:gd name="connsiteY80" fmla="*/ 1800000 h 5400000"/>
              <a:gd name="connsiteX81" fmla="*/ 1438415 w 6476830"/>
              <a:gd name="connsiteY81" fmla="*/ 1800000 h 5400000"/>
              <a:gd name="connsiteX82" fmla="*/ 1438415 w 6476830"/>
              <a:gd name="connsiteY82" fmla="*/ 1440000 h 5400000"/>
              <a:gd name="connsiteX83" fmla="*/ 1798415 w 6476830"/>
              <a:gd name="connsiteY83" fmla="*/ 1440000 h 5400000"/>
              <a:gd name="connsiteX84" fmla="*/ 1798415 w 6476830"/>
              <a:gd name="connsiteY84" fmla="*/ 1080001 h 5400000"/>
              <a:gd name="connsiteX85" fmla="*/ 2158415 w 6476830"/>
              <a:gd name="connsiteY85" fmla="*/ 1080001 h 5400000"/>
              <a:gd name="connsiteX86" fmla="*/ 5036830 w 6476830"/>
              <a:gd name="connsiteY86" fmla="*/ 0 h 5400000"/>
              <a:gd name="connsiteX87" fmla="*/ 5396830 w 6476830"/>
              <a:gd name="connsiteY87" fmla="*/ 0 h 5400000"/>
              <a:gd name="connsiteX88" fmla="*/ 5396830 w 6476830"/>
              <a:gd name="connsiteY88" fmla="*/ 360000 h 5400000"/>
              <a:gd name="connsiteX89" fmla="*/ 5036830 w 6476830"/>
              <a:gd name="connsiteY89" fmla="*/ 360000 h 5400000"/>
              <a:gd name="connsiteX90" fmla="*/ 1080455 w 6476830"/>
              <a:gd name="connsiteY90" fmla="*/ 0 h 5400000"/>
              <a:gd name="connsiteX91" fmla="*/ 1440455 w 6476830"/>
              <a:gd name="connsiteY91" fmla="*/ 0 h 5400000"/>
              <a:gd name="connsiteX92" fmla="*/ 1440455 w 6476830"/>
              <a:gd name="connsiteY92" fmla="*/ 360000 h 5400000"/>
              <a:gd name="connsiteX93" fmla="*/ 1080455 w 6476830"/>
              <a:gd name="connsiteY93" fmla="*/ 360000 h 54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6476830" h="5400000">
                <a:moveTo>
                  <a:pt x="5038415" y="5040000"/>
                </a:moveTo>
                <a:lnTo>
                  <a:pt x="5398415" y="5040000"/>
                </a:lnTo>
                <a:lnTo>
                  <a:pt x="5398415" y="5400000"/>
                </a:lnTo>
                <a:lnTo>
                  <a:pt x="5038415" y="5400000"/>
                </a:lnTo>
                <a:close/>
                <a:moveTo>
                  <a:pt x="1078415" y="5040000"/>
                </a:moveTo>
                <a:lnTo>
                  <a:pt x="1438415" y="5040000"/>
                </a:lnTo>
                <a:lnTo>
                  <a:pt x="1438415" y="5400000"/>
                </a:lnTo>
                <a:lnTo>
                  <a:pt x="1078415" y="5400000"/>
                </a:lnTo>
                <a:close/>
                <a:moveTo>
                  <a:pt x="2879080" y="2162371"/>
                </a:moveTo>
                <a:lnTo>
                  <a:pt x="2879080" y="2521800"/>
                </a:lnTo>
                <a:lnTo>
                  <a:pt x="2539964" y="2521800"/>
                </a:lnTo>
                <a:lnTo>
                  <a:pt x="2539964" y="3601800"/>
                </a:lnTo>
                <a:lnTo>
                  <a:pt x="2880223" y="3601800"/>
                </a:lnTo>
                <a:lnTo>
                  <a:pt x="2880223" y="3242371"/>
                </a:lnTo>
                <a:lnTo>
                  <a:pt x="3593315" y="3242371"/>
                </a:lnTo>
                <a:lnTo>
                  <a:pt x="3593315" y="3601800"/>
                </a:lnTo>
                <a:lnTo>
                  <a:pt x="3953315" y="3601800"/>
                </a:lnTo>
                <a:lnTo>
                  <a:pt x="3953315" y="2521800"/>
                </a:lnTo>
                <a:lnTo>
                  <a:pt x="3599080" y="2521800"/>
                </a:lnTo>
                <a:lnTo>
                  <a:pt x="3599080" y="2162371"/>
                </a:lnTo>
                <a:close/>
                <a:moveTo>
                  <a:pt x="3599665" y="1441800"/>
                </a:moveTo>
                <a:lnTo>
                  <a:pt x="3599665" y="2161800"/>
                </a:lnTo>
                <a:lnTo>
                  <a:pt x="4319665" y="2161800"/>
                </a:lnTo>
                <a:lnTo>
                  <a:pt x="4319665" y="1441800"/>
                </a:lnTo>
                <a:close/>
                <a:moveTo>
                  <a:pt x="2157166" y="1441800"/>
                </a:moveTo>
                <a:lnTo>
                  <a:pt x="2157166" y="2161800"/>
                </a:lnTo>
                <a:lnTo>
                  <a:pt x="2877166" y="2161800"/>
                </a:lnTo>
                <a:lnTo>
                  <a:pt x="2877166" y="1441800"/>
                </a:lnTo>
                <a:close/>
                <a:moveTo>
                  <a:pt x="5036830" y="720000"/>
                </a:moveTo>
                <a:lnTo>
                  <a:pt x="5756830" y="720000"/>
                </a:lnTo>
                <a:lnTo>
                  <a:pt x="5756830" y="1440000"/>
                </a:lnTo>
                <a:lnTo>
                  <a:pt x="5396830" y="1440000"/>
                </a:lnTo>
                <a:lnTo>
                  <a:pt x="5396830" y="1080001"/>
                </a:lnTo>
                <a:lnTo>
                  <a:pt x="5036830" y="1080001"/>
                </a:lnTo>
                <a:close/>
                <a:moveTo>
                  <a:pt x="714003" y="720000"/>
                </a:moveTo>
                <a:lnTo>
                  <a:pt x="1434003" y="720000"/>
                </a:lnTo>
                <a:lnTo>
                  <a:pt x="1434003" y="1080001"/>
                </a:lnTo>
                <a:lnTo>
                  <a:pt x="1074003" y="1080001"/>
                </a:lnTo>
                <a:lnTo>
                  <a:pt x="1074003" y="1440000"/>
                </a:lnTo>
                <a:lnTo>
                  <a:pt x="714003" y="1440000"/>
                </a:lnTo>
                <a:close/>
                <a:moveTo>
                  <a:pt x="2158415" y="360000"/>
                </a:moveTo>
                <a:lnTo>
                  <a:pt x="2518415" y="360000"/>
                </a:lnTo>
                <a:lnTo>
                  <a:pt x="2518415" y="1080001"/>
                </a:lnTo>
                <a:lnTo>
                  <a:pt x="3958415" y="1080001"/>
                </a:lnTo>
                <a:lnTo>
                  <a:pt x="3958415" y="360000"/>
                </a:lnTo>
                <a:lnTo>
                  <a:pt x="4318415" y="360000"/>
                </a:lnTo>
                <a:lnTo>
                  <a:pt x="4318415" y="1080001"/>
                </a:lnTo>
                <a:lnTo>
                  <a:pt x="4678415" y="1080001"/>
                </a:lnTo>
                <a:lnTo>
                  <a:pt x="4678415" y="1440000"/>
                </a:lnTo>
                <a:lnTo>
                  <a:pt x="5038415" y="1440000"/>
                </a:lnTo>
                <a:lnTo>
                  <a:pt x="5038415" y="1800000"/>
                </a:lnTo>
                <a:lnTo>
                  <a:pt x="5398415" y="1800000"/>
                </a:lnTo>
                <a:lnTo>
                  <a:pt x="5398415" y="3240000"/>
                </a:lnTo>
                <a:lnTo>
                  <a:pt x="6116830" y="3240000"/>
                </a:lnTo>
                <a:lnTo>
                  <a:pt x="6116830" y="1080001"/>
                </a:lnTo>
                <a:lnTo>
                  <a:pt x="6476830" y="1080001"/>
                </a:lnTo>
                <a:lnTo>
                  <a:pt x="6476830" y="3240000"/>
                </a:lnTo>
                <a:lnTo>
                  <a:pt x="6118415" y="3240000"/>
                </a:lnTo>
                <a:lnTo>
                  <a:pt x="6118415" y="3600000"/>
                </a:lnTo>
                <a:lnTo>
                  <a:pt x="5398415" y="3600000"/>
                </a:lnTo>
                <a:lnTo>
                  <a:pt x="5398415" y="3960000"/>
                </a:lnTo>
                <a:lnTo>
                  <a:pt x="5038415" y="3960000"/>
                </a:lnTo>
                <a:lnTo>
                  <a:pt x="4678415" y="3960000"/>
                </a:lnTo>
                <a:lnTo>
                  <a:pt x="4678415" y="4680000"/>
                </a:lnTo>
                <a:lnTo>
                  <a:pt x="3958415" y="4680000"/>
                </a:lnTo>
                <a:lnTo>
                  <a:pt x="3958415" y="3960000"/>
                </a:lnTo>
                <a:lnTo>
                  <a:pt x="2518415" y="3960000"/>
                </a:lnTo>
                <a:lnTo>
                  <a:pt x="2518415" y="4680000"/>
                </a:lnTo>
                <a:lnTo>
                  <a:pt x="1798415" y="4680000"/>
                </a:lnTo>
                <a:lnTo>
                  <a:pt x="1798415" y="3960000"/>
                </a:lnTo>
                <a:lnTo>
                  <a:pt x="1438415" y="3960000"/>
                </a:lnTo>
                <a:lnTo>
                  <a:pt x="1078415" y="3960000"/>
                </a:lnTo>
                <a:lnTo>
                  <a:pt x="1078415" y="3600000"/>
                </a:lnTo>
                <a:lnTo>
                  <a:pt x="358415" y="3600000"/>
                </a:lnTo>
                <a:lnTo>
                  <a:pt x="358415" y="3240000"/>
                </a:lnTo>
                <a:lnTo>
                  <a:pt x="0" y="3240000"/>
                </a:lnTo>
                <a:lnTo>
                  <a:pt x="0" y="1080001"/>
                </a:lnTo>
                <a:lnTo>
                  <a:pt x="360000" y="1080001"/>
                </a:lnTo>
                <a:lnTo>
                  <a:pt x="360000" y="3240000"/>
                </a:lnTo>
                <a:lnTo>
                  <a:pt x="1078415" y="3240000"/>
                </a:lnTo>
                <a:lnTo>
                  <a:pt x="1078415" y="1800000"/>
                </a:lnTo>
                <a:lnTo>
                  <a:pt x="1438415" y="1800000"/>
                </a:lnTo>
                <a:lnTo>
                  <a:pt x="1438415" y="1440000"/>
                </a:lnTo>
                <a:lnTo>
                  <a:pt x="1798415" y="1440000"/>
                </a:lnTo>
                <a:lnTo>
                  <a:pt x="1798415" y="1080001"/>
                </a:lnTo>
                <a:lnTo>
                  <a:pt x="2158415" y="1080001"/>
                </a:lnTo>
                <a:close/>
                <a:moveTo>
                  <a:pt x="5036830" y="0"/>
                </a:moveTo>
                <a:lnTo>
                  <a:pt x="5396830" y="0"/>
                </a:lnTo>
                <a:lnTo>
                  <a:pt x="5396830" y="360000"/>
                </a:lnTo>
                <a:lnTo>
                  <a:pt x="5036830" y="360000"/>
                </a:lnTo>
                <a:close/>
                <a:moveTo>
                  <a:pt x="1080455" y="0"/>
                </a:moveTo>
                <a:lnTo>
                  <a:pt x="1440455" y="0"/>
                </a:lnTo>
                <a:lnTo>
                  <a:pt x="1440455" y="360000"/>
                </a:lnTo>
                <a:lnTo>
                  <a:pt x="1080455" y="360000"/>
                </a:lnTo>
                <a:close/>
              </a:path>
            </a:pathLst>
          </a:cu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532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1135161" y="-2342345"/>
            <a:ext cx="10800000" cy="10800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0" name="Freeform 59"/>
          <p:cNvSpPr/>
          <p:nvPr/>
        </p:nvSpPr>
        <p:spPr>
          <a:xfrm rot="2718171">
            <a:off x="4285425" y="-1623623"/>
            <a:ext cx="4499473" cy="8278986"/>
          </a:xfrm>
          <a:custGeom>
            <a:avLst/>
            <a:gdLst>
              <a:gd name="connsiteX0" fmla="*/ 3599473 w 4499473"/>
              <a:gd name="connsiteY0" fmla="*/ 6838985 h 8278986"/>
              <a:gd name="connsiteX1" fmla="*/ 3599473 w 4499473"/>
              <a:gd name="connsiteY1" fmla="*/ 6838984 h 8278986"/>
              <a:gd name="connsiteX2" fmla="*/ 3599473 w 4499473"/>
              <a:gd name="connsiteY2" fmla="*/ 1799314 h 8278986"/>
              <a:gd name="connsiteX3" fmla="*/ 3599473 w 4499473"/>
              <a:gd name="connsiteY3" fmla="*/ 1798985 h 8278986"/>
              <a:gd name="connsiteX4" fmla="*/ 3599473 w 4499473"/>
              <a:gd name="connsiteY4" fmla="*/ 1079314 h 8278986"/>
              <a:gd name="connsiteX5" fmla="*/ 3959308 w 4499473"/>
              <a:gd name="connsiteY5" fmla="*/ 1798985 h 8278986"/>
              <a:gd name="connsiteX6" fmla="*/ 3959473 w 4499473"/>
              <a:gd name="connsiteY6" fmla="*/ 1798985 h 8278986"/>
              <a:gd name="connsiteX7" fmla="*/ 3959473 w 4499473"/>
              <a:gd name="connsiteY7" fmla="*/ 1799314 h 8278986"/>
              <a:gd name="connsiteX8" fmla="*/ 3959473 w 4499473"/>
              <a:gd name="connsiteY8" fmla="*/ 6478986 h 8278986"/>
              <a:gd name="connsiteX9" fmla="*/ 4283470 w 4499473"/>
              <a:gd name="connsiteY9" fmla="*/ 4319002 h 8278986"/>
              <a:gd name="connsiteX10" fmla="*/ 4139469 w 4499473"/>
              <a:gd name="connsiteY10" fmla="*/ 2878987 h 8278986"/>
              <a:gd name="connsiteX11" fmla="*/ 4139465 w 4499473"/>
              <a:gd name="connsiteY11" fmla="*/ 2878987 h 8278986"/>
              <a:gd name="connsiteX12" fmla="*/ 4139465 w 4499473"/>
              <a:gd name="connsiteY12" fmla="*/ 2158987 h 8278986"/>
              <a:gd name="connsiteX13" fmla="*/ 4499464 w 4499473"/>
              <a:gd name="connsiteY13" fmla="*/ 2878986 h 8278986"/>
              <a:gd name="connsiteX14" fmla="*/ 4499469 w 4499473"/>
              <a:gd name="connsiteY14" fmla="*/ 2878986 h 8278986"/>
              <a:gd name="connsiteX15" fmla="*/ 4499469 w 4499473"/>
              <a:gd name="connsiteY15" fmla="*/ 2879013 h 8278986"/>
              <a:gd name="connsiteX16" fmla="*/ 4499473 w 4499473"/>
              <a:gd name="connsiteY16" fmla="*/ 2878986 h 8278986"/>
              <a:gd name="connsiteX17" fmla="*/ 4499473 w 4499473"/>
              <a:gd name="connsiteY17" fmla="*/ 6478986 h 8278986"/>
              <a:gd name="connsiteX18" fmla="*/ 3959473 w 4499473"/>
              <a:gd name="connsiteY18" fmla="*/ 8278986 h 8278986"/>
              <a:gd name="connsiteX19" fmla="*/ 3959473 w 4499473"/>
              <a:gd name="connsiteY19" fmla="*/ 8278984 h 8278986"/>
              <a:gd name="connsiteX20" fmla="*/ 539475 w 4499473"/>
              <a:gd name="connsiteY20" fmla="*/ 6838983 h 8278986"/>
              <a:gd name="connsiteX21" fmla="*/ 3059470 w 4499473"/>
              <a:gd name="connsiteY21" fmla="*/ 6838983 h 8278986"/>
              <a:gd name="connsiteX22" fmla="*/ 3059470 w 4499473"/>
              <a:gd name="connsiteY22" fmla="*/ 720000 h 8278986"/>
              <a:gd name="connsiteX23" fmla="*/ 3059464 w 4499473"/>
              <a:gd name="connsiteY23" fmla="*/ 720000 h 8278986"/>
              <a:gd name="connsiteX24" fmla="*/ 3059464 w 4499473"/>
              <a:gd name="connsiteY24" fmla="*/ 0 h 8278986"/>
              <a:gd name="connsiteX25" fmla="*/ 3419464 w 4499473"/>
              <a:gd name="connsiteY25" fmla="*/ 720000 h 8278986"/>
              <a:gd name="connsiteX26" fmla="*/ 3419470 w 4499473"/>
              <a:gd name="connsiteY26" fmla="*/ 720000 h 8278986"/>
              <a:gd name="connsiteX27" fmla="*/ 3419470 w 4499473"/>
              <a:gd name="connsiteY27" fmla="*/ 6838983 h 8278986"/>
              <a:gd name="connsiteX28" fmla="*/ 3419473 w 4499473"/>
              <a:gd name="connsiteY28" fmla="*/ 6838983 h 8278986"/>
              <a:gd name="connsiteX29" fmla="*/ 3419473 w 4499473"/>
              <a:gd name="connsiteY29" fmla="*/ 6838775 h 8278986"/>
              <a:gd name="connsiteX30" fmla="*/ 3779473 w 4499473"/>
              <a:gd name="connsiteY30" fmla="*/ 8278775 h 8278986"/>
              <a:gd name="connsiteX31" fmla="*/ 3419474 w 4499473"/>
              <a:gd name="connsiteY31" fmla="*/ 8278775 h 8278986"/>
              <a:gd name="connsiteX32" fmla="*/ 3419474 w 4499473"/>
              <a:gd name="connsiteY32" fmla="*/ 8278983 h 8278986"/>
              <a:gd name="connsiteX33" fmla="*/ 0 w 4499473"/>
              <a:gd name="connsiteY33" fmla="*/ 6839248 h 8278986"/>
              <a:gd name="connsiteX34" fmla="*/ 2879472 w 4499473"/>
              <a:gd name="connsiteY34" fmla="*/ 8278302 h 8278986"/>
              <a:gd name="connsiteX35" fmla="*/ 960355 w 4499473"/>
              <a:gd name="connsiteY35" fmla="*/ 8278302 h 827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499473" h="8278986">
                <a:moveTo>
                  <a:pt x="3599473" y="6838985"/>
                </a:moveTo>
                <a:lnTo>
                  <a:pt x="3599473" y="6838984"/>
                </a:lnTo>
                <a:lnTo>
                  <a:pt x="3599473" y="1799314"/>
                </a:lnTo>
                <a:lnTo>
                  <a:pt x="3599473" y="1798985"/>
                </a:lnTo>
                <a:lnTo>
                  <a:pt x="3599473" y="1079314"/>
                </a:lnTo>
                <a:lnTo>
                  <a:pt x="3959308" y="1798985"/>
                </a:lnTo>
                <a:lnTo>
                  <a:pt x="3959473" y="1798985"/>
                </a:lnTo>
                <a:lnTo>
                  <a:pt x="3959473" y="1799314"/>
                </a:lnTo>
                <a:lnTo>
                  <a:pt x="3959473" y="6478986"/>
                </a:lnTo>
                <a:lnTo>
                  <a:pt x="4283470" y="4319002"/>
                </a:lnTo>
                <a:lnTo>
                  <a:pt x="4139469" y="2878987"/>
                </a:lnTo>
                <a:lnTo>
                  <a:pt x="4139465" y="2878987"/>
                </a:lnTo>
                <a:lnTo>
                  <a:pt x="4139465" y="2158987"/>
                </a:lnTo>
                <a:lnTo>
                  <a:pt x="4499464" y="2878986"/>
                </a:lnTo>
                <a:lnTo>
                  <a:pt x="4499469" y="2878986"/>
                </a:lnTo>
                <a:lnTo>
                  <a:pt x="4499469" y="2879013"/>
                </a:lnTo>
                <a:lnTo>
                  <a:pt x="4499473" y="2878986"/>
                </a:lnTo>
                <a:lnTo>
                  <a:pt x="4499473" y="6478986"/>
                </a:lnTo>
                <a:lnTo>
                  <a:pt x="3959473" y="8278986"/>
                </a:lnTo>
                <a:lnTo>
                  <a:pt x="3959473" y="8278984"/>
                </a:lnTo>
                <a:close/>
                <a:moveTo>
                  <a:pt x="539475" y="6838983"/>
                </a:moveTo>
                <a:lnTo>
                  <a:pt x="3059470" y="6838983"/>
                </a:lnTo>
                <a:lnTo>
                  <a:pt x="3059470" y="720000"/>
                </a:lnTo>
                <a:lnTo>
                  <a:pt x="3059464" y="720000"/>
                </a:lnTo>
                <a:lnTo>
                  <a:pt x="3059464" y="0"/>
                </a:lnTo>
                <a:lnTo>
                  <a:pt x="3419464" y="720000"/>
                </a:lnTo>
                <a:lnTo>
                  <a:pt x="3419470" y="720000"/>
                </a:lnTo>
                <a:lnTo>
                  <a:pt x="3419470" y="6838983"/>
                </a:lnTo>
                <a:lnTo>
                  <a:pt x="3419473" y="6838983"/>
                </a:lnTo>
                <a:lnTo>
                  <a:pt x="3419473" y="6838775"/>
                </a:lnTo>
                <a:lnTo>
                  <a:pt x="3779473" y="8278775"/>
                </a:lnTo>
                <a:lnTo>
                  <a:pt x="3419474" y="8278775"/>
                </a:lnTo>
                <a:lnTo>
                  <a:pt x="3419474" y="8278983"/>
                </a:lnTo>
                <a:close/>
                <a:moveTo>
                  <a:pt x="0" y="6839248"/>
                </a:moveTo>
                <a:lnTo>
                  <a:pt x="2879472" y="8278302"/>
                </a:lnTo>
                <a:lnTo>
                  <a:pt x="960355" y="8278302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254000" cap="rnd" cmpd="sng">
            <a:solidFill>
              <a:srgbClr val="FF00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" name="Freeform 60"/>
          <p:cNvSpPr/>
          <p:nvPr/>
        </p:nvSpPr>
        <p:spPr>
          <a:xfrm rot="2718171">
            <a:off x="4285425" y="-1623622"/>
            <a:ext cx="4499473" cy="8278986"/>
          </a:xfrm>
          <a:custGeom>
            <a:avLst/>
            <a:gdLst>
              <a:gd name="connsiteX0" fmla="*/ 3599473 w 4499473"/>
              <a:gd name="connsiteY0" fmla="*/ 6838985 h 8278986"/>
              <a:gd name="connsiteX1" fmla="*/ 3599473 w 4499473"/>
              <a:gd name="connsiteY1" fmla="*/ 6838984 h 8278986"/>
              <a:gd name="connsiteX2" fmla="*/ 3599473 w 4499473"/>
              <a:gd name="connsiteY2" fmla="*/ 1799314 h 8278986"/>
              <a:gd name="connsiteX3" fmla="*/ 3599473 w 4499473"/>
              <a:gd name="connsiteY3" fmla="*/ 1798985 h 8278986"/>
              <a:gd name="connsiteX4" fmla="*/ 3599473 w 4499473"/>
              <a:gd name="connsiteY4" fmla="*/ 1079314 h 8278986"/>
              <a:gd name="connsiteX5" fmla="*/ 3959308 w 4499473"/>
              <a:gd name="connsiteY5" fmla="*/ 1798985 h 8278986"/>
              <a:gd name="connsiteX6" fmla="*/ 3959473 w 4499473"/>
              <a:gd name="connsiteY6" fmla="*/ 1798985 h 8278986"/>
              <a:gd name="connsiteX7" fmla="*/ 3959473 w 4499473"/>
              <a:gd name="connsiteY7" fmla="*/ 1799314 h 8278986"/>
              <a:gd name="connsiteX8" fmla="*/ 3959473 w 4499473"/>
              <a:gd name="connsiteY8" fmla="*/ 6478986 h 8278986"/>
              <a:gd name="connsiteX9" fmla="*/ 4283470 w 4499473"/>
              <a:gd name="connsiteY9" fmla="*/ 4319002 h 8278986"/>
              <a:gd name="connsiteX10" fmla="*/ 4139469 w 4499473"/>
              <a:gd name="connsiteY10" fmla="*/ 2878987 h 8278986"/>
              <a:gd name="connsiteX11" fmla="*/ 4139465 w 4499473"/>
              <a:gd name="connsiteY11" fmla="*/ 2878987 h 8278986"/>
              <a:gd name="connsiteX12" fmla="*/ 4139465 w 4499473"/>
              <a:gd name="connsiteY12" fmla="*/ 2158987 h 8278986"/>
              <a:gd name="connsiteX13" fmla="*/ 4499464 w 4499473"/>
              <a:gd name="connsiteY13" fmla="*/ 2878986 h 8278986"/>
              <a:gd name="connsiteX14" fmla="*/ 4499469 w 4499473"/>
              <a:gd name="connsiteY14" fmla="*/ 2878986 h 8278986"/>
              <a:gd name="connsiteX15" fmla="*/ 4499469 w 4499473"/>
              <a:gd name="connsiteY15" fmla="*/ 2879013 h 8278986"/>
              <a:gd name="connsiteX16" fmla="*/ 4499473 w 4499473"/>
              <a:gd name="connsiteY16" fmla="*/ 2878986 h 8278986"/>
              <a:gd name="connsiteX17" fmla="*/ 4499473 w 4499473"/>
              <a:gd name="connsiteY17" fmla="*/ 6478986 h 8278986"/>
              <a:gd name="connsiteX18" fmla="*/ 3959473 w 4499473"/>
              <a:gd name="connsiteY18" fmla="*/ 8278986 h 8278986"/>
              <a:gd name="connsiteX19" fmla="*/ 3959473 w 4499473"/>
              <a:gd name="connsiteY19" fmla="*/ 8278984 h 8278986"/>
              <a:gd name="connsiteX20" fmla="*/ 539475 w 4499473"/>
              <a:gd name="connsiteY20" fmla="*/ 6838983 h 8278986"/>
              <a:gd name="connsiteX21" fmla="*/ 3059470 w 4499473"/>
              <a:gd name="connsiteY21" fmla="*/ 6838983 h 8278986"/>
              <a:gd name="connsiteX22" fmla="*/ 3059470 w 4499473"/>
              <a:gd name="connsiteY22" fmla="*/ 720000 h 8278986"/>
              <a:gd name="connsiteX23" fmla="*/ 3059464 w 4499473"/>
              <a:gd name="connsiteY23" fmla="*/ 720000 h 8278986"/>
              <a:gd name="connsiteX24" fmla="*/ 3059464 w 4499473"/>
              <a:gd name="connsiteY24" fmla="*/ 0 h 8278986"/>
              <a:gd name="connsiteX25" fmla="*/ 3419464 w 4499473"/>
              <a:gd name="connsiteY25" fmla="*/ 720000 h 8278986"/>
              <a:gd name="connsiteX26" fmla="*/ 3419470 w 4499473"/>
              <a:gd name="connsiteY26" fmla="*/ 720000 h 8278986"/>
              <a:gd name="connsiteX27" fmla="*/ 3419470 w 4499473"/>
              <a:gd name="connsiteY27" fmla="*/ 6838983 h 8278986"/>
              <a:gd name="connsiteX28" fmla="*/ 3419473 w 4499473"/>
              <a:gd name="connsiteY28" fmla="*/ 6838983 h 8278986"/>
              <a:gd name="connsiteX29" fmla="*/ 3419473 w 4499473"/>
              <a:gd name="connsiteY29" fmla="*/ 6838775 h 8278986"/>
              <a:gd name="connsiteX30" fmla="*/ 3779473 w 4499473"/>
              <a:gd name="connsiteY30" fmla="*/ 8278775 h 8278986"/>
              <a:gd name="connsiteX31" fmla="*/ 3419474 w 4499473"/>
              <a:gd name="connsiteY31" fmla="*/ 8278775 h 8278986"/>
              <a:gd name="connsiteX32" fmla="*/ 3419474 w 4499473"/>
              <a:gd name="connsiteY32" fmla="*/ 8278983 h 8278986"/>
              <a:gd name="connsiteX33" fmla="*/ 0 w 4499473"/>
              <a:gd name="connsiteY33" fmla="*/ 6839248 h 8278986"/>
              <a:gd name="connsiteX34" fmla="*/ 2879472 w 4499473"/>
              <a:gd name="connsiteY34" fmla="*/ 8278302 h 8278986"/>
              <a:gd name="connsiteX35" fmla="*/ 960355 w 4499473"/>
              <a:gd name="connsiteY35" fmla="*/ 8278302 h 827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499473" h="8278986">
                <a:moveTo>
                  <a:pt x="3599473" y="6838985"/>
                </a:moveTo>
                <a:lnTo>
                  <a:pt x="3599473" y="6838984"/>
                </a:lnTo>
                <a:lnTo>
                  <a:pt x="3599473" y="1799314"/>
                </a:lnTo>
                <a:lnTo>
                  <a:pt x="3599473" y="1798985"/>
                </a:lnTo>
                <a:lnTo>
                  <a:pt x="3599473" y="1079314"/>
                </a:lnTo>
                <a:lnTo>
                  <a:pt x="3959308" y="1798985"/>
                </a:lnTo>
                <a:lnTo>
                  <a:pt x="3959473" y="1798985"/>
                </a:lnTo>
                <a:lnTo>
                  <a:pt x="3959473" y="1799314"/>
                </a:lnTo>
                <a:lnTo>
                  <a:pt x="3959473" y="6478986"/>
                </a:lnTo>
                <a:lnTo>
                  <a:pt x="4283470" y="4319002"/>
                </a:lnTo>
                <a:lnTo>
                  <a:pt x="4139469" y="2878987"/>
                </a:lnTo>
                <a:lnTo>
                  <a:pt x="4139465" y="2878987"/>
                </a:lnTo>
                <a:lnTo>
                  <a:pt x="4139465" y="2158987"/>
                </a:lnTo>
                <a:lnTo>
                  <a:pt x="4499464" y="2878986"/>
                </a:lnTo>
                <a:lnTo>
                  <a:pt x="4499469" y="2878986"/>
                </a:lnTo>
                <a:lnTo>
                  <a:pt x="4499469" y="2879013"/>
                </a:lnTo>
                <a:lnTo>
                  <a:pt x="4499473" y="2878986"/>
                </a:lnTo>
                <a:lnTo>
                  <a:pt x="4499473" y="6478986"/>
                </a:lnTo>
                <a:lnTo>
                  <a:pt x="3959473" y="8278986"/>
                </a:lnTo>
                <a:lnTo>
                  <a:pt x="3959473" y="8278984"/>
                </a:lnTo>
                <a:close/>
                <a:moveTo>
                  <a:pt x="539475" y="6838983"/>
                </a:moveTo>
                <a:lnTo>
                  <a:pt x="3059470" y="6838983"/>
                </a:lnTo>
                <a:lnTo>
                  <a:pt x="3059470" y="720000"/>
                </a:lnTo>
                <a:lnTo>
                  <a:pt x="3059464" y="720000"/>
                </a:lnTo>
                <a:lnTo>
                  <a:pt x="3059464" y="0"/>
                </a:lnTo>
                <a:lnTo>
                  <a:pt x="3419464" y="720000"/>
                </a:lnTo>
                <a:lnTo>
                  <a:pt x="3419470" y="720000"/>
                </a:lnTo>
                <a:lnTo>
                  <a:pt x="3419470" y="6838983"/>
                </a:lnTo>
                <a:lnTo>
                  <a:pt x="3419473" y="6838983"/>
                </a:lnTo>
                <a:lnTo>
                  <a:pt x="3419473" y="6838775"/>
                </a:lnTo>
                <a:lnTo>
                  <a:pt x="3779473" y="8278775"/>
                </a:lnTo>
                <a:lnTo>
                  <a:pt x="3419474" y="8278775"/>
                </a:lnTo>
                <a:lnTo>
                  <a:pt x="3419474" y="8278983"/>
                </a:lnTo>
                <a:close/>
                <a:moveTo>
                  <a:pt x="0" y="6839248"/>
                </a:moveTo>
                <a:lnTo>
                  <a:pt x="2879472" y="8278302"/>
                </a:lnTo>
                <a:lnTo>
                  <a:pt x="960355" y="8278302"/>
                </a:lnTo>
                <a:close/>
              </a:path>
            </a:pathLst>
          </a:custGeom>
          <a:solidFill>
            <a:srgbClr val="FF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712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</Words>
  <Application>Microsoft Office PowerPoint</Application>
  <PresentationFormat>Widescreen</PresentationFormat>
  <Paragraphs>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2020-08-28T13:14:12Z</dcterms:created>
  <dcterms:modified xsi:type="dcterms:W3CDTF">2020-08-28T19:09:33Z</dcterms:modified>
</cp:coreProperties>
</file>