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E1EC-44A5-445E-9677-E304DA3087B3}" type="datetimeFigureOut">
              <a:rPr lang="en-ID" smtClean="0"/>
              <a:t>23/08/2020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17E7-54B8-408B-BDF7-57A6C97662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618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E1EC-44A5-445E-9677-E304DA3087B3}" type="datetimeFigureOut">
              <a:rPr lang="en-ID" smtClean="0"/>
              <a:t>23/08/2020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17E7-54B8-408B-BDF7-57A6C97662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730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E1EC-44A5-445E-9677-E304DA3087B3}" type="datetimeFigureOut">
              <a:rPr lang="en-ID" smtClean="0"/>
              <a:t>23/08/2020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17E7-54B8-408B-BDF7-57A6C97662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76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E1EC-44A5-445E-9677-E304DA3087B3}" type="datetimeFigureOut">
              <a:rPr lang="en-ID" smtClean="0"/>
              <a:t>23/08/2020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17E7-54B8-408B-BDF7-57A6C97662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393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E1EC-44A5-445E-9677-E304DA3087B3}" type="datetimeFigureOut">
              <a:rPr lang="en-ID" smtClean="0"/>
              <a:t>23/08/2020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17E7-54B8-408B-BDF7-57A6C97662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734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E1EC-44A5-445E-9677-E304DA3087B3}" type="datetimeFigureOut">
              <a:rPr lang="en-ID" smtClean="0"/>
              <a:t>23/08/2020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17E7-54B8-408B-BDF7-57A6C97662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75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E1EC-44A5-445E-9677-E304DA3087B3}" type="datetimeFigureOut">
              <a:rPr lang="en-ID" smtClean="0"/>
              <a:t>23/08/2020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17E7-54B8-408B-BDF7-57A6C97662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802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E1EC-44A5-445E-9677-E304DA3087B3}" type="datetimeFigureOut">
              <a:rPr lang="en-ID" smtClean="0"/>
              <a:t>23/08/2020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17E7-54B8-408B-BDF7-57A6C97662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134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E1EC-44A5-445E-9677-E304DA3087B3}" type="datetimeFigureOut">
              <a:rPr lang="en-ID" smtClean="0"/>
              <a:t>23/08/2020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17E7-54B8-408B-BDF7-57A6C97662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972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E1EC-44A5-445E-9677-E304DA3087B3}" type="datetimeFigureOut">
              <a:rPr lang="en-ID" smtClean="0"/>
              <a:t>23/08/2020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17E7-54B8-408B-BDF7-57A6C97662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170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E1EC-44A5-445E-9677-E304DA3087B3}" type="datetimeFigureOut">
              <a:rPr lang="en-ID" smtClean="0"/>
              <a:t>23/08/2020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17E7-54B8-408B-BDF7-57A6C97662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816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EE1EC-44A5-445E-9677-E304DA3087B3}" type="datetimeFigureOut">
              <a:rPr lang="en-ID" smtClean="0"/>
              <a:t>23/08/2020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C17E7-54B8-408B-BDF7-57A6C97662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46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/>
        </p:nvSpPr>
        <p:spPr>
          <a:xfrm flipV="1">
            <a:off x="0" y="0"/>
            <a:ext cx="12192000" cy="1734670"/>
          </a:xfrm>
          <a:prstGeom prst="round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121023" y="2205314"/>
            <a:ext cx="1237129" cy="114300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ounded Rectangle 6"/>
          <p:cNvSpPr/>
          <p:nvPr/>
        </p:nvSpPr>
        <p:spPr>
          <a:xfrm>
            <a:off x="152848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ounded Rectangle 7"/>
          <p:cNvSpPr/>
          <p:nvPr/>
        </p:nvSpPr>
        <p:spPr>
          <a:xfrm>
            <a:off x="293594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ounded Rectangle 8"/>
          <p:cNvSpPr/>
          <p:nvPr/>
        </p:nvSpPr>
        <p:spPr>
          <a:xfrm>
            <a:off x="434340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ounded Rectangle 9"/>
          <p:cNvSpPr/>
          <p:nvPr/>
        </p:nvSpPr>
        <p:spPr>
          <a:xfrm>
            <a:off x="575086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ounded Rectangle 10"/>
          <p:cNvSpPr/>
          <p:nvPr/>
        </p:nvSpPr>
        <p:spPr>
          <a:xfrm>
            <a:off x="715832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ounded Rectangle 11"/>
          <p:cNvSpPr/>
          <p:nvPr/>
        </p:nvSpPr>
        <p:spPr>
          <a:xfrm>
            <a:off x="856578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ounded Rectangle 12"/>
          <p:cNvSpPr/>
          <p:nvPr/>
        </p:nvSpPr>
        <p:spPr>
          <a:xfrm>
            <a:off x="997324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ounded Rectangle 14"/>
          <p:cNvSpPr/>
          <p:nvPr/>
        </p:nvSpPr>
        <p:spPr>
          <a:xfrm>
            <a:off x="12102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ounded Rectangle 15"/>
          <p:cNvSpPr/>
          <p:nvPr/>
        </p:nvSpPr>
        <p:spPr>
          <a:xfrm>
            <a:off x="152848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ounded Rectangle 16"/>
          <p:cNvSpPr/>
          <p:nvPr/>
        </p:nvSpPr>
        <p:spPr>
          <a:xfrm>
            <a:off x="293594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ounded Rectangle 17"/>
          <p:cNvSpPr/>
          <p:nvPr/>
        </p:nvSpPr>
        <p:spPr>
          <a:xfrm>
            <a:off x="434340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ounded Rectangle 18"/>
          <p:cNvSpPr/>
          <p:nvPr/>
        </p:nvSpPr>
        <p:spPr>
          <a:xfrm>
            <a:off x="575086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ounded Rectangle 19"/>
          <p:cNvSpPr/>
          <p:nvPr/>
        </p:nvSpPr>
        <p:spPr>
          <a:xfrm>
            <a:off x="715832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ounded Rectangle 20"/>
          <p:cNvSpPr/>
          <p:nvPr/>
        </p:nvSpPr>
        <p:spPr>
          <a:xfrm>
            <a:off x="856578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ounded Rectangle 21"/>
          <p:cNvSpPr/>
          <p:nvPr/>
        </p:nvSpPr>
        <p:spPr>
          <a:xfrm>
            <a:off x="997324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ounded Rectangle 22"/>
          <p:cNvSpPr/>
          <p:nvPr/>
        </p:nvSpPr>
        <p:spPr>
          <a:xfrm>
            <a:off x="12102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ounded Rectangle 23"/>
          <p:cNvSpPr/>
          <p:nvPr/>
        </p:nvSpPr>
        <p:spPr>
          <a:xfrm>
            <a:off x="152848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ounded Rectangle 24"/>
          <p:cNvSpPr/>
          <p:nvPr/>
        </p:nvSpPr>
        <p:spPr>
          <a:xfrm>
            <a:off x="293594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ounded Rectangle 25"/>
          <p:cNvSpPr/>
          <p:nvPr/>
        </p:nvSpPr>
        <p:spPr>
          <a:xfrm>
            <a:off x="434340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ounded Rectangle 26"/>
          <p:cNvSpPr/>
          <p:nvPr/>
        </p:nvSpPr>
        <p:spPr>
          <a:xfrm>
            <a:off x="575086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ounded Rectangle 27"/>
          <p:cNvSpPr/>
          <p:nvPr/>
        </p:nvSpPr>
        <p:spPr>
          <a:xfrm>
            <a:off x="715832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ounded Rectangle 28"/>
          <p:cNvSpPr/>
          <p:nvPr/>
        </p:nvSpPr>
        <p:spPr>
          <a:xfrm>
            <a:off x="856578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ounded Rectangle 29"/>
          <p:cNvSpPr/>
          <p:nvPr/>
        </p:nvSpPr>
        <p:spPr>
          <a:xfrm>
            <a:off x="997324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Half Frame 31"/>
          <p:cNvSpPr/>
          <p:nvPr/>
        </p:nvSpPr>
        <p:spPr>
          <a:xfrm rot="8020536">
            <a:off x="11099481" y="2387161"/>
            <a:ext cx="790093" cy="799055"/>
          </a:xfrm>
          <a:prstGeom prst="halfFrame">
            <a:avLst>
              <a:gd name="adj1" fmla="val 16450"/>
              <a:gd name="adj2" fmla="val 151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3" name="Half Frame 32"/>
          <p:cNvSpPr/>
          <p:nvPr/>
        </p:nvSpPr>
        <p:spPr>
          <a:xfrm rot="8020536">
            <a:off x="11099482" y="4061741"/>
            <a:ext cx="790093" cy="799055"/>
          </a:xfrm>
          <a:prstGeom prst="halfFrame">
            <a:avLst>
              <a:gd name="adj1" fmla="val 16450"/>
              <a:gd name="adj2" fmla="val 151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4" name="Half Frame 33"/>
          <p:cNvSpPr/>
          <p:nvPr/>
        </p:nvSpPr>
        <p:spPr>
          <a:xfrm rot="8020536">
            <a:off x="11099483" y="5736321"/>
            <a:ext cx="790093" cy="799055"/>
          </a:xfrm>
          <a:prstGeom prst="halfFrame">
            <a:avLst>
              <a:gd name="adj1" fmla="val 16450"/>
              <a:gd name="adj2" fmla="val 151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810" y="3439313"/>
            <a:ext cx="221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LOL</a:t>
            </a:r>
            <a:endParaRPr lang="en-ID" dirty="0"/>
          </a:p>
        </p:txBody>
      </p:sp>
      <p:sp>
        <p:nvSpPr>
          <p:cNvPr id="36" name="TextBox 35"/>
          <p:cNvSpPr txBox="1"/>
          <p:nvPr/>
        </p:nvSpPr>
        <p:spPr>
          <a:xfrm>
            <a:off x="174810" y="1825668"/>
            <a:ext cx="221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LOL</a:t>
            </a:r>
            <a:endParaRPr lang="en-ID" dirty="0"/>
          </a:p>
        </p:txBody>
      </p:sp>
      <p:sp>
        <p:nvSpPr>
          <p:cNvPr id="37" name="TextBox 36"/>
          <p:cNvSpPr txBox="1"/>
          <p:nvPr/>
        </p:nvSpPr>
        <p:spPr>
          <a:xfrm>
            <a:off x="174810" y="5133642"/>
            <a:ext cx="221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LOL</a:t>
            </a:r>
            <a:endParaRPr lang="en-ID" dirty="0"/>
          </a:p>
        </p:txBody>
      </p:sp>
      <p:sp>
        <p:nvSpPr>
          <p:cNvPr id="38" name="Rectangle 37"/>
          <p:cNvSpPr/>
          <p:nvPr/>
        </p:nvSpPr>
        <p:spPr>
          <a:xfrm flipV="1">
            <a:off x="81526" y="1255669"/>
            <a:ext cx="441867" cy="103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 38"/>
          <p:cNvSpPr/>
          <p:nvPr/>
        </p:nvSpPr>
        <p:spPr>
          <a:xfrm flipV="1">
            <a:off x="81526" y="1427596"/>
            <a:ext cx="441867" cy="103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Rounded Rectangle 40"/>
          <p:cNvSpPr/>
          <p:nvPr/>
        </p:nvSpPr>
        <p:spPr>
          <a:xfrm>
            <a:off x="4670612" y="188259"/>
            <a:ext cx="2846294" cy="83908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TITLE</a:t>
            </a:r>
            <a:endParaRPr lang="en-ID" dirty="0"/>
          </a:p>
        </p:txBody>
      </p:sp>
      <p:sp>
        <p:nvSpPr>
          <p:cNvPr id="42" name="Rectangle 41"/>
          <p:cNvSpPr/>
          <p:nvPr/>
        </p:nvSpPr>
        <p:spPr>
          <a:xfrm flipV="1">
            <a:off x="81735" y="1595682"/>
            <a:ext cx="441867" cy="103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Round Same Side Corner Rectangle 45"/>
          <p:cNvSpPr/>
          <p:nvPr/>
        </p:nvSpPr>
        <p:spPr>
          <a:xfrm>
            <a:off x="655788" y="1233323"/>
            <a:ext cx="2002614" cy="50134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HOME</a:t>
            </a:r>
            <a:endParaRPr lang="en-ID" dirty="0"/>
          </a:p>
        </p:txBody>
      </p:sp>
      <p:sp>
        <p:nvSpPr>
          <p:cNvPr id="47" name="Round Same Side Corner Rectangle 46"/>
          <p:cNvSpPr/>
          <p:nvPr/>
        </p:nvSpPr>
        <p:spPr>
          <a:xfrm>
            <a:off x="2897324" y="1233323"/>
            <a:ext cx="1923985" cy="50134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CATEGORY</a:t>
            </a:r>
            <a:endParaRPr lang="en-ID" dirty="0"/>
          </a:p>
        </p:txBody>
      </p:sp>
      <p:sp>
        <p:nvSpPr>
          <p:cNvPr id="48" name="Round Same Side Corner Rectangle 47"/>
          <p:cNvSpPr/>
          <p:nvPr/>
        </p:nvSpPr>
        <p:spPr>
          <a:xfrm>
            <a:off x="5060232" y="1233323"/>
            <a:ext cx="1923986" cy="50134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CONTACT</a:t>
            </a:r>
            <a:endParaRPr lang="en-ID" dirty="0"/>
          </a:p>
        </p:txBody>
      </p:sp>
      <p:sp>
        <p:nvSpPr>
          <p:cNvPr id="49" name="Round Same Side Corner Rectangle 48"/>
          <p:cNvSpPr/>
          <p:nvPr/>
        </p:nvSpPr>
        <p:spPr>
          <a:xfrm>
            <a:off x="7223138" y="1240689"/>
            <a:ext cx="1923987" cy="50134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HELP &amp; FAQ</a:t>
            </a:r>
            <a:endParaRPr lang="en-ID" dirty="0"/>
          </a:p>
        </p:txBody>
      </p:sp>
      <p:sp>
        <p:nvSpPr>
          <p:cNvPr id="51" name="Rounded Rectangle 50"/>
          <p:cNvSpPr/>
          <p:nvPr/>
        </p:nvSpPr>
        <p:spPr>
          <a:xfrm>
            <a:off x="9802912" y="1260184"/>
            <a:ext cx="1839829" cy="309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 smtClean="0">
                <a:solidFill>
                  <a:schemeClr val="tx1"/>
                </a:solidFill>
              </a:rPr>
              <a:t>Search..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11763469" y="1260185"/>
            <a:ext cx="290123" cy="3092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Rounded Rectangle 52"/>
          <p:cNvSpPr/>
          <p:nvPr/>
        </p:nvSpPr>
        <p:spPr>
          <a:xfrm>
            <a:off x="10452100" y="188259"/>
            <a:ext cx="1601492" cy="4975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 smtClean="0">
                <a:solidFill>
                  <a:schemeClr val="tx1"/>
                </a:solidFill>
              </a:rPr>
              <a:t>My </a:t>
            </a:r>
            <a:r>
              <a:rPr lang="en-ID" dirty="0" err="1" smtClean="0">
                <a:solidFill>
                  <a:schemeClr val="tx1"/>
                </a:solidFill>
              </a:rPr>
              <a:t>Acc</a:t>
            </a:r>
            <a:endParaRPr lang="en-ID" dirty="0" smtClean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9802912" y="188260"/>
            <a:ext cx="509488" cy="4975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ounded Rectangle 55"/>
          <p:cNvSpPr/>
          <p:nvPr/>
        </p:nvSpPr>
        <p:spPr>
          <a:xfrm>
            <a:off x="174810" y="2299641"/>
            <a:ext cx="1123764" cy="30411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CEK</a:t>
            </a:r>
            <a:endParaRPr lang="en-ID" dirty="0"/>
          </a:p>
        </p:txBody>
      </p:sp>
      <p:sp>
        <p:nvSpPr>
          <p:cNvPr id="57" name="Rounded Rectangle 56"/>
          <p:cNvSpPr/>
          <p:nvPr/>
        </p:nvSpPr>
        <p:spPr>
          <a:xfrm>
            <a:off x="174810" y="2943765"/>
            <a:ext cx="1123764" cy="31508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ADD LIST</a:t>
            </a:r>
            <a:endParaRPr lang="en-ID" dirty="0"/>
          </a:p>
        </p:txBody>
      </p:sp>
      <p:sp>
        <p:nvSpPr>
          <p:cNvPr id="58" name="Rounded Rectangle 57"/>
          <p:cNvSpPr/>
          <p:nvPr/>
        </p:nvSpPr>
        <p:spPr>
          <a:xfrm>
            <a:off x="174810" y="2623623"/>
            <a:ext cx="1123764" cy="30411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CONTACT</a:t>
            </a:r>
            <a:endParaRPr lang="en-ID" dirty="0"/>
          </a:p>
        </p:txBody>
      </p:sp>
      <p:sp>
        <p:nvSpPr>
          <p:cNvPr id="59" name="Rounded Rectangle 58"/>
          <p:cNvSpPr/>
          <p:nvPr/>
        </p:nvSpPr>
        <p:spPr>
          <a:xfrm>
            <a:off x="1576388" y="2300776"/>
            <a:ext cx="1133475" cy="6269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GAMBAR</a:t>
            </a:r>
            <a:endParaRPr lang="en-ID" dirty="0"/>
          </a:p>
        </p:txBody>
      </p:sp>
      <p:sp>
        <p:nvSpPr>
          <p:cNvPr id="61" name="Rounded Rectangle 60"/>
          <p:cNvSpPr/>
          <p:nvPr/>
        </p:nvSpPr>
        <p:spPr>
          <a:xfrm>
            <a:off x="1576388" y="2938047"/>
            <a:ext cx="1133475" cy="3208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NAMA</a:t>
            </a:r>
            <a:endParaRPr lang="en-ID" dirty="0"/>
          </a:p>
        </p:txBody>
      </p:sp>
      <p:sp>
        <p:nvSpPr>
          <p:cNvPr id="62" name="Trapezoid 61"/>
          <p:cNvSpPr/>
          <p:nvPr/>
        </p:nvSpPr>
        <p:spPr>
          <a:xfrm rot="10800000">
            <a:off x="9017000" y="240179"/>
            <a:ext cx="646212" cy="393699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200" b="1" dirty="0" smtClean="0">
                <a:solidFill>
                  <a:schemeClr val="tx1"/>
                </a:solidFill>
              </a:rPr>
              <a:t>+</a:t>
            </a:r>
            <a:endParaRPr lang="en-ID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/>
        </p:nvSpPr>
        <p:spPr>
          <a:xfrm flipV="1">
            <a:off x="0" y="0"/>
            <a:ext cx="12192000" cy="1734670"/>
          </a:xfrm>
          <a:prstGeom prst="round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12102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ounded Rectangle 6"/>
          <p:cNvSpPr/>
          <p:nvPr/>
        </p:nvSpPr>
        <p:spPr>
          <a:xfrm>
            <a:off x="152848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ounded Rectangle 7"/>
          <p:cNvSpPr/>
          <p:nvPr/>
        </p:nvSpPr>
        <p:spPr>
          <a:xfrm>
            <a:off x="293594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ounded Rectangle 8"/>
          <p:cNvSpPr/>
          <p:nvPr/>
        </p:nvSpPr>
        <p:spPr>
          <a:xfrm>
            <a:off x="434340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ounded Rectangle 9"/>
          <p:cNvSpPr/>
          <p:nvPr/>
        </p:nvSpPr>
        <p:spPr>
          <a:xfrm>
            <a:off x="575086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ounded Rectangle 10"/>
          <p:cNvSpPr/>
          <p:nvPr/>
        </p:nvSpPr>
        <p:spPr>
          <a:xfrm>
            <a:off x="715832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ounded Rectangle 11"/>
          <p:cNvSpPr/>
          <p:nvPr/>
        </p:nvSpPr>
        <p:spPr>
          <a:xfrm>
            <a:off x="856578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ounded Rectangle 12"/>
          <p:cNvSpPr/>
          <p:nvPr/>
        </p:nvSpPr>
        <p:spPr>
          <a:xfrm>
            <a:off x="997324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ounded Rectangle 14"/>
          <p:cNvSpPr/>
          <p:nvPr/>
        </p:nvSpPr>
        <p:spPr>
          <a:xfrm>
            <a:off x="12102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ounded Rectangle 15"/>
          <p:cNvSpPr/>
          <p:nvPr/>
        </p:nvSpPr>
        <p:spPr>
          <a:xfrm>
            <a:off x="152848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ounded Rectangle 16"/>
          <p:cNvSpPr/>
          <p:nvPr/>
        </p:nvSpPr>
        <p:spPr>
          <a:xfrm>
            <a:off x="293594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ounded Rectangle 17"/>
          <p:cNvSpPr/>
          <p:nvPr/>
        </p:nvSpPr>
        <p:spPr>
          <a:xfrm>
            <a:off x="434340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ounded Rectangle 18"/>
          <p:cNvSpPr/>
          <p:nvPr/>
        </p:nvSpPr>
        <p:spPr>
          <a:xfrm>
            <a:off x="575086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ounded Rectangle 19"/>
          <p:cNvSpPr/>
          <p:nvPr/>
        </p:nvSpPr>
        <p:spPr>
          <a:xfrm>
            <a:off x="715832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ounded Rectangle 20"/>
          <p:cNvSpPr/>
          <p:nvPr/>
        </p:nvSpPr>
        <p:spPr>
          <a:xfrm>
            <a:off x="856578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ounded Rectangle 21"/>
          <p:cNvSpPr/>
          <p:nvPr/>
        </p:nvSpPr>
        <p:spPr>
          <a:xfrm>
            <a:off x="997324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ounded Rectangle 22"/>
          <p:cNvSpPr/>
          <p:nvPr/>
        </p:nvSpPr>
        <p:spPr>
          <a:xfrm>
            <a:off x="12102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ounded Rectangle 23"/>
          <p:cNvSpPr/>
          <p:nvPr/>
        </p:nvSpPr>
        <p:spPr>
          <a:xfrm>
            <a:off x="152848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ounded Rectangle 24"/>
          <p:cNvSpPr/>
          <p:nvPr/>
        </p:nvSpPr>
        <p:spPr>
          <a:xfrm>
            <a:off x="293594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ounded Rectangle 25"/>
          <p:cNvSpPr/>
          <p:nvPr/>
        </p:nvSpPr>
        <p:spPr>
          <a:xfrm>
            <a:off x="434340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ounded Rectangle 26"/>
          <p:cNvSpPr/>
          <p:nvPr/>
        </p:nvSpPr>
        <p:spPr>
          <a:xfrm>
            <a:off x="575086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ounded Rectangle 27"/>
          <p:cNvSpPr/>
          <p:nvPr/>
        </p:nvSpPr>
        <p:spPr>
          <a:xfrm>
            <a:off x="715832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ounded Rectangle 28"/>
          <p:cNvSpPr/>
          <p:nvPr/>
        </p:nvSpPr>
        <p:spPr>
          <a:xfrm>
            <a:off x="856578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ounded Rectangle 29"/>
          <p:cNvSpPr/>
          <p:nvPr/>
        </p:nvSpPr>
        <p:spPr>
          <a:xfrm>
            <a:off x="997324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Half Frame 31"/>
          <p:cNvSpPr/>
          <p:nvPr/>
        </p:nvSpPr>
        <p:spPr>
          <a:xfrm rot="8020536">
            <a:off x="11099481" y="2387161"/>
            <a:ext cx="790093" cy="799055"/>
          </a:xfrm>
          <a:prstGeom prst="halfFrame">
            <a:avLst>
              <a:gd name="adj1" fmla="val 16450"/>
              <a:gd name="adj2" fmla="val 151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3" name="Half Frame 32"/>
          <p:cNvSpPr/>
          <p:nvPr/>
        </p:nvSpPr>
        <p:spPr>
          <a:xfrm rot="8020536">
            <a:off x="11099482" y="4061741"/>
            <a:ext cx="790093" cy="799055"/>
          </a:xfrm>
          <a:prstGeom prst="halfFrame">
            <a:avLst>
              <a:gd name="adj1" fmla="val 16450"/>
              <a:gd name="adj2" fmla="val 151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4" name="Half Frame 33"/>
          <p:cNvSpPr/>
          <p:nvPr/>
        </p:nvSpPr>
        <p:spPr>
          <a:xfrm rot="8020536">
            <a:off x="11099483" y="5736321"/>
            <a:ext cx="790093" cy="799055"/>
          </a:xfrm>
          <a:prstGeom prst="halfFrame">
            <a:avLst>
              <a:gd name="adj1" fmla="val 16450"/>
              <a:gd name="adj2" fmla="val 151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810" y="3439313"/>
            <a:ext cx="221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LOL</a:t>
            </a:r>
            <a:endParaRPr lang="en-ID" dirty="0"/>
          </a:p>
        </p:txBody>
      </p:sp>
      <p:sp>
        <p:nvSpPr>
          <p:cNvPr id="36" name="TextBox 35"/>
          <p:cNvSpPr txBox="1"/>
          <p:nvPr/>
        </p:nvSpPr>
        <p:spPr>
          <a:xfrm>
            <a:off x="174810" y="1825668"/>
            <a:ext cx="221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LOL</a:t>
            </a:r>
            <a:endParaRPr lang="en-ID" dirty="0"/>
          </a:p>
        </p:txBody>
      </p:sp>
      <p:sp>
        <p:nvSpPr>
          <p:cNvPr id="37" name="TextBox 36"/>
          <p:cNvSpPr txBox="1"/>
          <p:nvPr/>
        </p:nvSpPr>
        <p:spPr>
          <a:xfrm>
            <a:off x="174810" y="5133642"/>
            <a:ext cx="221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LOL</a:t>
            </a:r>
            <a:endParaRPr lang="en-ID" dirty="0"/>
          </a:p>
        </p:txBody>
      </p:sp>
      <p:sp>
        <p:nvSpPr>
          <p:cNvPr id="38" name="Rectangle 37"/>
          <p:cNvSpPr/>
          <p:nvPr/>
        </p:nvSpPr>
        <p:spPr>
          <a:xfrm flipV="1">
            <a:off x="81526" y="1255669"/>
            <a:ext cx="441867" cy="103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 38"/>
          <p:cNvSpPr/>
          <p:nvPr/>
        </p:nvSpPr>
        <p:spPr>
          <a:xfrm flipV="1">
            <a:off x="81526" y="1427596"/>
            <a:ext cx="441867" cy="103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Rounded Rectangle 40"/>
          <p:cNvSpPr/>
          <p:nvPr/>
        </p:nvSpPr>
        <p:spPr>
          <a:xfrm>
            <a:off x="4670612" y="188259"/>
            <a:ext cx="2846294" cy="83908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TITLE</a:t>
            </a:r>
            <a:endParaRPr lang="en-ID" dirty="0"/>
          </a:p>
        </p:txBody>
      </p:sp>
      <p:sp>
        <p:nvSpPr>
          <p:cNvPr id="42" name="Rectangle 41"/>
          <p:cNvSpPr/>
          <p:nvPr/>
        </p:nvSpPr>
        <p:spPr>
          <a:xfrm flipV="1">
            <a:off x="81735" y="1595682"/>
            <a:ext cx="441867" cy="103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Rounded Rectangle 50"/>
          <p:cNvSpPr/>
          <p:nvPr/>
        </p:nvSpPr>
        <p:spPr>
          <a:xfrm>
            <a:off x="9802912" y="1260184"/>
            <a:ext cx="1839829" cy="3092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 smtClean="0">
                <a:solidFill>
                  <a:schemeClr val="tx1"/>
                </a:solidFill>
              </a:rPr>
              <a:t>Search..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11763469" y="1260185"/>
            <a:ext cx="290123" cy="3092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Rounded Rectangle 52"/>
          <p:cNvSpPr/>
          <p:nvPr/>
        </p:nvSpPr>
        <p:spPr>
          <a:xfrm>
            <a:off x="10452100" y="188259"/>
            <a:ext cx="1601492" cy="4975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 smtClean="0">
                <a:solidFill>
                  <a:schemeClr val="tx1"/>
                </a:solidFill>
              </a:rPr>
              <a:t>My </a:t>
            </a:r>
            <a:r>
              <a:rPr lang="en-ID" dirty="0" err="1" smtClean="0">
                <a:solidFill>
                  <a:schemeClr val="tx1"/>
                </a:solidFill>
              </a:rPr>
              <a:t>Acc</a:t>
            </a:r>
            <a:endParaRPr lang="en-ID" dirty="0" smtClean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9802912" y="188260"/>
            <a:ext cx="509488" cy="4975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ound Single Corner Rectangle 44"/>
          <p:cNvSpPr/>
          <p:nvPr/>
        </p:nvSpPr>
        <p:spPr>
          <a:xfrm flipV="1">
            <a:off x="0" y="1734670"/>
            <a:ext cx="2218777" cy="5123330"/>
          </a:xfrm>
          <a:prstGeom prst="round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Round Same Side Corner Rectangle 49"/>
          <p:cNvSpPr/>
          <p:nvPr/>
        </p:nvSpPr>
        <p:spPr>
          <a:xfrm rot="5400000">
            <a:off x="851647" y="999603"/>
            <a:ext cx="394447" cy="2097741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Round Same Side Corner Rectangle 54"/>
          <p:cNvSpPr/>
          <p:nvPr/>
        </p:nvSpPr>
        <p:spPr>
          <a:xfrm rot="5400000">
            <a:off x="851647" y="1568438"/>
            <a:ext cx="394447" cy="2097744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ound Same Side Corner Rectangle 55"/>
          <p:cNvSpPr/>
          <p:nvPr/>
        </p:nvSpPr>
        <p:spPr>
          <a:xfrm rot="5400000">
            <a:off x="737343" y="2251575"/>
            <a:ext cx="394447" cy="1869136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Round Same Side Corner Rectangle 56"/>
          <p:cNvSpPr/>
          <p:nvPr/>
        </p:nvSpPr>
        <p:spPr>
          <a:xfrm rot="5400000">
            <a:off x="737342" y="2820408"/>
            <a:ext cx="394447" cy="1869136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Round Same Side Corner Rectangle 57"/>
          <p:cNvSpPr/>
          <p:nvPr/>
        </p:nvSpPr>
        <p:spPr>
          <a:xfrm rot="5400000">
            <a:off x="567017" y="3559569"/>
            <a:ext cx="394447" cy="152848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Oval 58"/>
          <p:cNvSpPr/>
          <p:nvPr/>
        </p:nvSpPr>
        <p:spPr>
          <a:xfrm>
            <a:off x="174810" y="6224087"/>
            <a:ext cx="484093" cy="4733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Oval 59"/>
          <p:cNvSpPr/>
          <p:nvPr/>
        </p:nvSpPr>
        <p:spPr>
          <a:xfrm>
            <a:off x="779926" y="6235952"/>
            <a:ext cx="484093" cy="4733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Oval 60"/>
          <p:cNvSpPr/>
          <p:nvPr/>
        </p:nvSpPr>
        <p:spPr>
          <a:xfrm>
            <a:off x="1385042" y="6247817"/>
            <a:ext cx="484093" cy="47338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Round Same Side Corner Rectangle 61"/>
          <p:cNvSpPr/>
          <p:nvPr/>
        </p:nvSpPr>
        <p:spPr>
          <a:xfrm rot="5400000">
            <a:off x="560824" y="4132678"/>
            <a:ext cx="394447" cy="152848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Trapezoid 63"/>
          <p:cNvSpPr/>
          <p:nvPr/>
        </p:nvSpPr>
        <p:spPr>
          <a:xfrm rot="10800000">
            <a:off x="9017000" y="240179"/>
            <a:ext cx="646212" cy="393699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200" b="1" dirty="0" smtClean="0">
                <a:solidFill>
                  <a:schemeClr val="tx1"/>
                </a:solidFill>
              </a:rPr>
              <a:t>+</a:t>
            </a:r>
            <a:endParaRPr lang="en-ID" sz="3200" b="1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74810" y="5834743"/>
            <a:ext cx="1694324" cy="2612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5" name="Round Same Side Corner Rectangle 64"/>
          <p:cNvSpPr/>
          <p:nvPr/>
        </p:nvSpPr>
        <p:spPr>
          <a:xfrm>
            <a:off x="655788" y="1233323"/>
            <a:ext cx="2002614" cy="50134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HOME</a:t>
            </a:r>
            <a:endParaRPr lang="en-ID" dirty="0"/>
          </a:p>
        </p:txBody>
      </p:sp>
      <p:sp>
        <p:nvSpPr>
          <p:cNvPr id="66" name="Round Same Side Corner Rectangle 65"/>
          <p:cNvSpPr/>
          <p:nvPr/>
        </p:nvSpPr>
        <p:spPr>
          <a:xfrm>
            <a:off x="2897324" y="1233323"/>
            <a:ext cx="1923985" cy="50134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CATEGORY</a:t>
            </a:r>
            <a:endParaRPr lang="en-ID" dirty="0"/>
          </a:p>
        </p:txBody>
      </p:sp>
      <p:sp>
        <p:nvSpPr>
          <p:cNvPr id="67" name="Round Same Side Corner Rectangle 66"/>
          <p:cNvSpPr/>
          <p:nvPr/>
        </p:nvSpPr>
        <p:spPr>
          <a:xfrm>
            <a:off x="5060232" y="1233323"/>
            <a:ext cx="1923986" cy="50134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CONTACT</a:t>
            </a:r>
            <a:endParaRPr lang="en-ID" dirty="0"/>
          </a:p>
        </p:txBody>
      </p:sp>
      <p:sp>
        <p:nvSpPr>
          <p:cNvPr id="68" name="Round Same Side Corner Rectangle 67"/>
          <p:cNvSpPr/>
          <p:nvPr/>
        </p:nvSpPr>
        <p:spPr>
          <a:xfrm>
            <a:off x="7223138" y="1240689"/>
            <a:ext cx="1923987" cy="50134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HELP &amp; FAQ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723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-692727" y="-1"/>
            <a:ext cx="4017817" cy="43357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/>
          <p:cNvSpPr/>
          <p:nvPr/>
        </p:nvSpPr>
        <p:spPr>
          <a:xfrm rot="19559179">
            <a:off x="330853" y="-4294359"/>
            <a:ext cx="10140821" cy="62645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/>
          <p:cNvSpPr/>
          <p:nvPr/>
        </p:nvSpPr>
        <p:spPr>
          <a:xfrm rot="19559179">
            <a:off x="1550273" y="2198912"/>
            <a:ext cx="15261501" cy="62645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/>
          <p:cNvSpPr/>
          <p:nvPr/>
        </p:nvSpPr>
        <p:spPr>
          <a:xfrm>
            <a:off x="487165" y="263234"/>
            <a:ext cx="1233054" cy="12330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1941891" y="498761"/>
            <a:ext cx="1967346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-1103064" y="1759523"/>
            <a:ext cx="5012301" cy="23966"/>
          </a:xfrm>
          <a:prstGeom prst="line">
            <a:avLst/>
          </a:prstGeom>
          <a:ln w="1905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-1103064" y="2018149"/>
            <a:ext cx="5646489" cy="28574"/>
          </a:xfrm>
          <a:prstGeom prst="line">
            <a:avLst/>
          </a:prstGeom>
          <a:ln w="2540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79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-692727" y="-1"/>
            <a:ext cx="4017817" cy="433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/>
          <p:cNvSpPr/>
          <p:nvPr/>
        </p:nvSpPr>
        <p:spPr>
          <a:xfrm rot="19559179">
            <a:off x="330853" y="-4294359"/>
            <a:ext cx="10140821" cy="62645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/>
          <p:cNvSpPr/>
          <p:nvPr/>
        </p:nvSpPr>
        <p:spPr>
          <a:xfrm rot="19559179">
            <a:off x="1550273" y="2198912"/>
            <a:ext cx="15261501" cy="62645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/>
          <p:cNvSpPr/>
          <p:nvPr/>
        </p:nvSpPr>
        <p:spPr>
          <a:xfrm>
            <a:off x="487165" y="263234"/>
            <a:ext cx="1233054" cy="12330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1941891" y="498761"/>
            <a:ext cx="1967346" cy="762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-1103064" y="1759523"/>
            <a:ext cx="5012301" cy="23966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-1103064" y="2018149"/>
            <a:ext cx="5646489" cy="28574"/>
          </a:xfrm>
          <a:prstGeom prst="line">
            <a:avLst/>
          </a:prstGeom>
          <a:ln w="254000" cap="rnd"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9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2020-08-23T14:29:29Z</dcterms:created>
  <dcterms:modified xsi:type="dcterms:W3CDTF">2020-08-23T15:01:07Z</dcterms:modified>
</cp:coreProperties>
</file>