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88" r:id="rId2"/>
    <p:sldId id="291" r:id="rId3"/>
    <p:sldId id="290" r:id="rId4"/>
    <p:sldId id="301" r:id="rId5"/>
    <p:sldId id="303" r:id="rId6"/>
    <p:sldId id="309" r:id="rId7"/>
    <p:sldId id="310" r:id="rId8"/>
    <p:sldId id="311" r:id="rId9"/>
    <p:sldId id="289" r:id="rId10"/>
    <p:sldId id="302" r:id="rId11"/>
    <p:sldId id="292" r:id="rId12"/>
    <p:sldId id="304" r:id="rId13"/>
    <p:sldId id="307" r:id="rId14"/>
    <p:sldId id="300" r:id="rId15"/>
    <p:sldId id="305" r:id="rId16"/>
    <p:sldId id="308" r:id="rId17"/>
    <p:sldId id="312" r:id="rId18"/>
    <p:sldId id="306" r:id="rId19"/>
    <p:sldId id="299" r:id="rId20"/>
    <p:sldId id="29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063" autoAdjust="0"/>
  </p:normalViewPr>
  <p:slideViewPr>
    <p:cSldViewPr>
      <p:cViewPr varScale="1">
        <p:scale>
          <a:sx n="62" d="100"/>
          <a:sy n="62" d="100"/>
        </p:scale>
        <p:origin x="16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כ"ה/אייר/תש"ף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כ"ה/אייר/תש"ף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24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385" y="1015219"/>
            <a:ext cx="7543800" cy="2209800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an Anonymous Reviewer of an Academic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385" y="3632982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Roy Hachnochi, Lior Kiassi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Pavel Lifshits</a:t>
            </a:r>
          </a:p>
          <a:p>
            <a:pPr algn="l" rtl="0"/>
            <a:endParaRPr lang="he-I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Semester:  Spring,  2020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[20/05/20] </a:t>
            </a:r>
            <a:endParaRPr lang="he-IL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cs typeface="+mj-cs"/>
            </a:endParaRPr>
          </a:p>
          <a:p>
            <a:pPr algn="l" rtl="0"/>
            <a:endParaRPr lang="en-US" sz="2400" dirty="0">
              <a:cs typeface="+mj-cs"/>
            </a:endParaRPr>
          </a:p>
          <a:p>
            <a:pPr algn="l" rtl="0"/>
            <a:endParaRPr lang="he-IL" sz="2400" dirty="0">
              <a:cs typeface="+mj-cs"/>
            </a:endParaRPr>
          </a:p>
          <a:p>
            <a:pPr algn="l" rtl="0"/>
            <a:endParaRPr lang="en-US" sz="2400" dirty="0">
              <a:cs typeface="+mj-cs"/>
            </a:endParaRPr>
          </a:p>
          <a:p>
            <a:pPr algn="l" rtl="0"/>
            <a:endParaRPr lang="en-US" sz="2400" dirty="0">
              <a:cs typeface="+mj-cs"/>
            </a:endParaRPr>
          </a:p>
          <a:p>
            <a:pPr algn="l" rtl="0"/>
            <a:endParaRPr lang="en-US" sz="2400" dirty="0">
              <a:cs typeface="+mj-cs"/>
            </a:endParaRPr>
          </a:p>
          <a:p>
            <a:pPr algn="l" rtl="0"/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Problem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existing labeled ground truth Dataset – most reviews are anonymous.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are short texts.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are very topic related – less stylometric features.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domain work.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academic papers are written by multiple authors.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Stanford NLP course (CS224N) </a:t>
            </a:r>
            <a:r>
              <a:rPr lang="en-US" sz="1900" baseline="8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2018 PAN contest - Cross-domain Authorship Attribution and Style Change Detection </a:t>
            </a:r>
            <a:r>
              <a:rPr lang="en-US" sz="2200" baseline="8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aseline="8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2019 PAN contest - Cross-Domain Authorship Attribution Task</a:t>
            </a:r>
            <a:r>
              <a:rPr lang="en-US" sz="3200" baseline="8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aseline="8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thesis by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Yunita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Sari that elaborates about “Neural and Non-neural Approaches to Authorship Attribution” </a:t>
            </a:r>
            <a:r>
              <a:rPr lang="en-US" sz="1900" baseline="8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– Main Topics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terms in NLP.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features for Authorship Attribution.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solutions for Authorship Attribution – Semantic analysis, Syntactic analysis and Lexical analysis. 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Environment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 NumPy,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“Toy Problem”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Authorship Attribution problem for first experience in the NLP field.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dataset: 100 texts – 10 Authors x 10 books (Guttenberg project).   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create an author classifier.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67A3D-21CA-409A-8E58-C00F40A3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314369"/>
            <a:ext cx="2743200" cy="1543631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4863150-1C0A-4F31-8E59-FD0D74F00980}"/>
              </a:ext>
            </a:extLst>
          </p:cNvPr>
          <p:cNvSpPr/>
          <p:nvPr/>
        </p:nvSpPr>
        <p:spPr>
          <a:xfrm>
            <a:off x="3124200" y="4572000"/>
            <a:ext cx="3886200" cy="88423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I’m not your TOY!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42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“Toy Problem”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59175"/>
            <a:ext cx="4114800" cy="2667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“Cleaning” the texts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Tokenizing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Ignoring punctuation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picture containing clock, meter, kitchen&#10;&#10;Description automatically generated">
            <a:extLst>
              <a:ext uri="{FF2B5EF4-FFF2-40B4-BE49-F238E27FC236}">
                <a16:creationId xmlns:a16="http://schemas.microsoft.com/office/drawing/2014/main" id="{174FFFEE-C7AC-4773-90B1-5270AB8C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201136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C42F9C-F6C9-4117-9603-82B9B2A9C2AB}"/>
              </a:ext>
            </a:extLst>
          </p:cNvPr>
          <p:cNvSpPr txBox="1">
            <a:spLocks/>
          </p:cNvSpPr>
          <p:nvPr/>
        </p:nvSpPr>
        <p:spPr>
          <a:xfrm>
            <a:off x="3962400" y="3624263"/>
            <a:ext cx="5181600" cy="2667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100" baseline="8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most frequent words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least frequent words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word length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</a:t>
            </a:r>
          </a:p>
          <a:p>
            <a:pPr lv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Examples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FD0F24-F880-4E20-A9FD-44C0DBA8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18478"/>
            <a:ext cx="8839200" cy="46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C6C9B-2B26-4147-9881-F52B5F64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9AD539-65E0-4556-B8FA-69BC22B6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“Toy Problem” – Results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98" y="6039582"/>
            <a:ext cx="4953000" cy="998660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Accuracy: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90%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D5287-40F6-4845-A7ED-31608B46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56634"/>
            <a:ext cx="8859592" cy="45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7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datasets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including preprocessing phase and finding relevant data.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model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and construct the right features.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suitable classifier (DL technique?).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module for analyzing results.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 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book &amp; final presentation.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goals and motivation.</a:t>
            </a:r>
          </a:p>
          <a:p>
            <a:r>
              <a:rPr lang="en-US" dirty="0">
                <a:solidFill>
                  <a:srgbClr val="002060"/>
                </a:solidFill>
              </a:rPr>
              <a:t>Background.</a:t>
            </a:r>
          </a:p>
          <a:p>
            <a:r>
              <a:rPr lang="en-US" dirty="0">
                <a:solidFill>
                  <a:srgbClr val="002060"/>
                </a:solidFill>
              </a:rPr>
              <a:t>Preparation work.</a:t>
            </a:r>
          </a:p>
          <a:p>
            <a:r>
              <a:rPr lang="en-US" dirty="0">
                <a:solidFill>
                  <a:srgbClr val="002060"/>
                </a:solidFill>
              </a:rPr>
              <a:t>Toy problem – Workflow.</a:t>
            </a:r>
          </a:p>
          <a:p>
            <a:r>
              <a:rPr lang="en-US" dirty="0">
                <a:solidFill>
                  <a:srgbClr val="002060"/>
                </a:solidFill>
              </a:rPr>
              <a:t>Toy problem – Results.</a:t>
            </a:r>
          </a:p>
          <a:p>
            <a:r>
              <a:rPr lang="en-US" dirty="0">
                <a:solidFill>
                  <a:srgbClr val="002060"/>
                </a:solidFill>
              </a:rPr>
              <a:t>Future work.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64566"/>
            <a:ext cx="8610600" cy="4984750"/>
          </a:xfrm>
        </p:spPr>
        <p:txBody>
          <a:bodyPr>
            <a:normAutofit fontScale="92500"/>
          </a:bodyPr>
          <a:lstStyle/>
          <a:p>
            <a:pPr marL="342900" lvl="0" indent="-342900" rtl="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Kestemont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Michael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Tschuggnall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Efstathios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Stamatatos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Walter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Daelemans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Günther Specht, Benno Stein, and Martin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Potthast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"Overview of the Author Identiﬁcation Task at PAN 2018 -  Cross-domain Authorship Attribution and Style Change Detection." Avignon, France, September 10-14, 2018.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Kestemont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Efstathios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Stamatatos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Enrique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Manjavacas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Walter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Daelemans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Martin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Potthast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Benno Stein. Overview of the Cross-Domain Authorship Attribution Task at PAN 2019. Lugano, Switzerland September 09-12,2019.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Yunita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Sari. "Neural and Non-neural Approaches to Authorship Attribution - A Thesis submitted to the University of Sheﬃeld for the degree of Doctor of Philosophy in the Faculty of Engineering". Department of Computer Science The University of Sheﬃeld, September 2018.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http://web.stanford.edu/class/cs224n/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Stanford, CS224n: Natural Language Processing with Deep Learning. Instructor: Christopher Manning.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Patrick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Juola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Authorship Attribution. "In Foundations and Trends in Information Retrieval", Volume 1, Issue 3, March 2008.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Moshe Koppel, Jonathan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Schler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Shlomo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Argamon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"Computational Methods Authorship Attribution". Journal of the American Society for Information Science and Technology, Volume 60, Issue 1, pages 9-26, January 2009.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Efstathios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Stamatatos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Survey of Modern Authorship Attribution Methods. "Journal of the American Society for Information Science and Technology", Volume 60, Issue 3, pages 538-556, March 2009.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an author of a text, specifically an author of a review of an academic paper.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Achieving a better understanding of how to write a review without getting de-anonymized.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obfuscation rate of a review. 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Motivation/Problem Statement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Commonly, as part of the process of publishing a scientific paper, the work is given to peer review.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“Double Blind” – the author and the reviewer are anonymous to each other.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due to transparency reasons, several well-known journals publish the reviews.    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210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 Background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558926"/>
            <a:ext cx="9118600" cy="49156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“Natural Language” - any language that has evolved naturally in humans through use and repetition without conscious planning or premeditation.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take different forms, such as speech or signing.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from constructed and formal languages (programming languages, logic study and more).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210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 Background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19702"/>
            <a:ext cx="8610600" cy="49156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deals with the interaction between computers and humans using the natural language.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involves using ML and DL techniques.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studied field due to relevance for Artificial Intelligence.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210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 Common Problems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19702"/>
            <a:ext cx="8610600" cy="49156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summarization.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210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 Methods &amp; Features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19702"/>
            <a:ext cx="8610600" cy="49156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Lexical/syntactic/semantic features.</a:t>
            </a:r>
          </a:p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Bag-Of-Words.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histogram.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- Long Short Term Memory.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4210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 - Background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9156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NLP task of identifying the author of a text.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interest – wide range of applications including forensic investigation and plagiarism detection.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tasks: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Profiling (age, gender and more)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identification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clustering</a:t>
            </a:r>
            <a:endParaRPr lang="he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43594</TotalTime>
  <Words>916</Words>
  <Application>Microsoft Office PowerPoint</Application>
  <PresentationFormat>On-screen Show (4:3)</PresentationFormat>
  <Paragraphs>141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Midterm Presentation  Identification of an Anonymous Reviewer of an Academic Paper</vt:lpstr>
      <vt:lpstr>Outline</vt:lpstr>
      <vt:lpstr>Project Goal</vt:lpstr>
      <vt:lpstr>Motivation/Problem Statement</vt:lpstr>
      <vt:lpstr>NLP- Background</vt:lpstr>
      <vt:lpstr>NLP- Background</vt:lpstr>
      <vt:lpstr>NLP- Common Problems</vt:lpstr>
      <vt:lpstr>NLP- Methods &amp; Features</vt:lpstr>
      <vt:lpstr>Authorship Attribution - Background</vt:lpstr>
      <vt:lpstr>Challenges In The Problem</vt:lpstr>
      <vt:lpstr>Literature Survey</vt:lpstr>
      <vt:lpstr>Literature Survey – Main Topics</vt:lpstr>
      <vt:lpstr>Working Environment</vt:lpstr>
      <vt:lpstr>“Toy Problem”</vt:lpstr>
      <vt:lpstr>“Toy Problem”</vt:lpstr>
      <vt:lpstr>Feature Examples</vt:lpstr>
      <vt:lpstr>PowerPoint Presentation</vt:lpstr>
      <vt:lpstr>“Toy Problem” – 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Roy Hachnochi</cp:lastModifiedBy>
  <cp:revision>726</cp:revision>
  <cp:lastPrinted>2014-09-21T12:04:19Z</cp:lastPrinted>
  <dcterms:created xsi:type="dcterms:W3CDTF">2012-05-28T18:42:10Z</dcterms:created>
  <dcterms:modified xsi:type="dcterms:W3CDTF">2020-05-19T16:19:06Z</dcterms:modified>
</cp:coreProperties>
</file>