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5143500" cx="9144000"/>
  <p:notesSz cx="6858000" cy="9144000"/>
  <p:embeddedFontLst>
    <p:embeddedFont>
      <p:font typeface="Roboto"/>
      <p:regular r:id="rId31"/>
      <p:bold r:id="rId32"/>
      <p:italic r:id="rId33"/>
      <p:boldItalic r:id="rId34"/>
    </p:embeddedFont>
    <p:embeddedFont>
      <p:font typeface="Alfa Slab One"/>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regular.fntdata"/><Relationship Id="rId30" Type="http://schemas.openxmlformats.org/officeDocument/2006/relationships/slide" Target="slides/slide26.xml"/><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AlfaSlabOne-regular.fntdata"/><Relationship Id="rId34" Type="http://schemas.openxmlformats.org/officeDocument/2006/relationships/font" Target="fonts/Roboto-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randviewresearch.com/industry-analysis/sports-betting-market-report"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dd52670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dd52670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1d87da1b3f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1d87da1b3f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Moneyline: includes overtime</a:t>
            </a:r>
            <a:endParaRPr/>
          </a:p>
          <a:p>
            <a:pPr indent="0" lvl="0" marL="0" rtl="0" algn="l">
              <a:spcBef>
                <a:spcPts val="0"/>
              </a:spcBef>
              <a:spcAft>
                <a:spcPts val="0"/>
              </a:spcAft>
              <a:buNone/>
            </a:pPr>
            <a:r>
              <a:rPr lang="en"/>
              <a:t>Over/Under: includes overtime (unless specified)</a:t>
            </a:r>
            <a:endParaRPr/>
          </a:p>
          <a:p>
            <a:pPr indent="0" lvl="0" marL="0" rtl="0" algn="l">
              <a:spcBef>
                <a:spcPts val="0"/>
              </a:spcBef>
              <a:spcAft>
                <a:spcPts val="0"/>
              </a:spcAft>
              <a:buNone/>
            </a:pPr>
            <a:r>
              <a:rPr lang="en"/>
              <a:t>Point Spread: Includes overtime (unless specified)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21d777114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21d777114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1d87da1b3f_4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1d87da1b3f_4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23a31ec4dd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23a31ec4dd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Roboto"/>
                <a:ea typeface="Roboto"/>
                <a:cs typeface="Roboto"/>
                <a:sym typeface="Roboto"/>
              </a:rPr>
              <a:t>Potentially can mention that we look to further modify this model to reduce volatility and risk (just haven’t gotten to that yet).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1d87da1b3f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21d87da1b3f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1d87da1b3f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1d87da1b3f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dd526701a4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dd526701a4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1d87da1b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1d87da1b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1d87da1b3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1d87da1b3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b6a0365c28_0_3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b6a0365c28_0_3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1d87da1b3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1d87da1b3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1d87da1b3f_4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1d87da1b3f_4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d87da1b3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d87da1b3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21d87da1b3f_2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21d87da1b3f_2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21d87da1b3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21d87da1b3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1d87da1b3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1d87da1b3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157691e1d1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157691e1d1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dd36727b3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dd36727b3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21d87da1b3f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21d87da1b3f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CAGR = compound annual growth rate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https://www.grandviewresearch.com/industry-analysis/sports-betting-market-report</a:t>
            </a:r>
            <a:r>
              <a:rPr lang="en"/>
              <a:t>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7691e1d1b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57691e1d1b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1d87da1b3f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1d87da1b3f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dd36727b3a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dd36727b3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21d87da1b3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21d87da1b3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1d87da1b3f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1d87da1b3f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 name="Google Shape;13;p2"/>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9" name="Shape 59"/>
        <p:cNvGrpSpPr/>
        <p:nvPr/>
      </p:nvGrpSpPr>
      <p:grpSpPr>
        <a:xfrm>
          <a:off x="0" y="0"/>
          <a:ext cx="0" cy="0"/>
          <a:chOff x="0" y="0"/>
          <a:chExt cx="0" cy="0"/>
        </a:xfrm>
      </p:grpSpPr>
      <p:sp>
        <p:nvSpPr>
          <p:cNvPr id="60" name="Google Shape;60;p1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1"/>
          <p:cNvSpPr txBox="1"/>
          <p:nvPr>
            <p:ph hasCustomPrompt="1" type="title"/>
          </p:nvPr>
        </p:nvSpPr>
        <p:spPr>
          <a:xfrm>
            <a:off x="994200" y="1505850"/>
            <a:ext cx="7155600" cy="1332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7200"/>
              <a:buNone/>
              <a:defRPr sz="7200">
                <a:solidFill>
                  <a:schemeClr val="lt1"/>
                </a:solidFill>
              </a:defRPr>
            </a:lvl2pPr>
            <a:lvl3pPr lvl="2" algn="ctr">
              <a:spcBef>
                <a:spcPts val="0"/>
              </a:spcBef>
              <a:spcAft>
                <a:spcPts val="0"/>
              </a:spcAft>
              <a:buClr>
                <a:schemeClr val="lt1"/>
              </a:buClr>
              <a:buSzPts val="7200"/>
              <a:buNone/>
              <a:defRPr sz="7200">
                <a:solidFill>
                  <a:schemeClr val="lt1"/>
                </a:solidFill>
              </a:defRPr>
            </a:lvl3pPr>
            <a:lvl4pPr lvl="3" algn="ctr">
              <a:spcBef>
                <a:spcPts val="0"/>
              </a:spcBef>
              <a:spcAft>
                <a:spcPts val="0"/>
              </a:spcAft>
              <a:buClr>
                <a:schemeClr val="lt1"/>
              </a:buClr>
              <a:buSzPts val="7200"/>
              <a:buNone/>
              <a:defRPr sz="7200">
                <a:solidFill>
                  <a:schemeClr val="lt1"/>
                </a:solidFill>
              </a:defRPr>
            </a:lvl4pPr>
            <a:lvl5pPr lvl="4" algn="ctr">
              <a:spcBef>
                <a:spcPts val="0"/>
              </a:spcBef>
              <a:spcAft>
                <a:spcPts val="0"/>
              </a:spcAft>
              <a:buClr>
                <a:schemeClr val="lt1"/>
              </a:buClr>
              <a:buSzPts val="7200"/>
              <a:buNone/>
              <a:defRPr sz="7200">
                <a:solidFill>
                  <a:schemeClr val="lt1"/>
                </a:solidFill>
              </a:defRPr>
            </a:lvl5pPr>
            <a:lvl6pPr lvl="5" algn="ctr">
              <a:spcBef>
                <a:spcPts val="0"/>
              </a:spcBef>
              <a:spcAft>
                <a:spcPts val="0"/>
              </a:spcAft>
              <a:buClr>
                <a:schemeClr val="lt1"/>
              </a:buClr>
              <a:buSzPts val="7200"/>
              <a:buNone/>
              <a:defRPr sz="7200">
                <a:solidFill>
                  <a:schemeClr val="lt1"/>
                </a:solidFill>
              </a:defRPr>
            </a:lvl6pPr>
            <a:lvl7pPr lvl="6" algn="ctr">
              <a:spcBef>
                <a:spcPts val="0"/>
              </a:spcBef>
              <a:spcAft>
                <a:spcPts val="0"/>
              </a:spcAft>
              <a:buClr>
                <a:schemeClr val="lt1"/>
              </a:buClr>
              <a:buSzPts val="7200"/>
              <a:buNone/>
              <a:defRPr sz="7200">
                <a:solidFill>
                  <a:schemeClr val="lt1"/>
                </a:solidFill>
              </a:defRPr>
            </a:lvl7pPr>
            <a:lvl8pPr lvl="7" algn="ctr">
              <a:spcBef>
                <a:spcPts val="0"/>
              </a:spcBef>
              <a:spcAft>
                <a:spcPts val="0"/>
              </a:spcAft>
              <a:buClr>
                <a:schemeClr val="lt1"/>
              </a:buClr>
              <a:buSzPts val="7200"/>
              <a:buNone/>
              <a:defRPr sz="7200">
                <a:solidFill>
                  <a:schemeClr val="lt1"/>
                </a:solidFill>
              </a:defRPr>
            </a:lvl8pPr>
            <a:lvl9pPr lvl="8" algn="ctr">
              <a:spcBef>
                <a:spcPts val="0"/>
              </a:spcBef>
              <a:spcAft>
                <a:spcPts val="0"/>
              </a:spcAft>
              <a:buClr>
                <a:schemeClr val="lt1"/>
              </a:buClr>
              <a:buSzPts val="7200"/>
              <a:buNone/>
              <a:defRPr sz="7200">
                <a:solidFill>
                  <a:schemeClr val="lt1"/>
                </a:solidFill>
              </a:defRPr>
            </a:lvl9pPr>
          </a:lstStyle>
          <a:p>
            <a:r>
              <a:t>xx%</a:t>
            </a:r>
          </a:p>
        </p:txBody>
      </p:sp>
      <p:sp>
        <p:nvSpPr>
          <p:cNvPr id="62" name="Google Shape;62;p11"/>
          <p:cNvSpPr txBox="1"/>
          <p:nvPr>
            <p:ph idx="1" type="subTitle"/>
          </p:nvPr>
        </p:nvSpPr>
        <p:spPr>
          <a:xfrm>
            <a:off x="994200" y="2838150"/>
            <a:ext cx="4774200" cy="79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otnote 1">
  <p:cSld name="CUSTOM_25">
    <p:bg>
      <p:bgPr>
        <a:solidFill>
          <a:schemeClr val="dk1"/>
        </a:solidFill>
      </p:bgPr>
    </p:bg>
    <p:spTree>
      <p:nvGrpSpPr>
        <p:cNvPr id="64" name="Shape 64"/>
        <p:cNvGrpSpPr/>
        <p:nvPr/>
      </p:nvGrpSpPr>
      <p:grpSpPr>
        <a:xfrm>
          <a:off x="0" y="0"/>
          <a:ext cx="0" cy="0"/>
          <a:chOff x="0" y="0"/>
          <a:chExt cx="0" cy="0"/>
        </a:xfrm>
      </p:grpSpPr>
      <p:sp>
        <p:nvSpPr>
          <p:cNvPr id="65" name="Google Shape;65;p13"/>
          <p:cNvSpPr txBox="1"/>
          <p:nvPr>
            <p:ph type="title"/>
          </p:nvPr>
        </p:nvSpPr>
        <p:spPr>
          <a:xfrm>
            <a:off x="713225" y="685625"/>
            <a:ext cx="3048300" cy="2071500"/>
          </a:xfrm>
          <a:prstGeom prst="rect">
            <a:avLst/>
          </a:prstGeom>
          <a:solidFill>
            <a:schemeClr val="accent2"/>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dk1"/>
        </a:solidFill>
      </p:bgPr>
    </p:bg>
    <p:spTree>
      <p:nvGrpSpPr>
        <p:cNvPr id="66" name="Shape 66"/>
        <p:cNvGrpSpPr/>
        <p:nvPr/>
      </p:nvGrpSpPr>
      <p:grpSpPr>
        <a:xfrm>
          <a:off x="0" y="0"/>
          <a:ext cx="0" cy="0"/>
          <a:chOff x="0" y="0"/>
          <a:chExt cx="0" cy="0"/>
        </a:xfrm>
      </p:grpSpPr>
      <p:grpSp>
        <p:nvGrpSpPr>
          <p:cNvPr id="67" name="Google Shape;67;p14"/>
          <p:cNvGrpSpPr/>
          <p:nvPr/>
        </p:nvGrpSpPr>
        <p:grpSpPr>
          <a:xfrm>
            <a:off x="713200" y="539513"/>
            <a:ext cx="7717600" cy="4064400"/>
            <a:chOff x="713125" y="539500"/>
            <a:chExt cx="7717600" cy="4064400"/>
          </a:xfrm>
        </p:grpSpPr>
        <p:cxnSp>
          <p:nvCxnSpPr>
            <p:cNvPr id="68" name="Google Shape;68;p14"/>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69" name="Google Shape;69;p1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a:stCxn id="69" idx="2"/>
            </p:cNvCxnSpPr>
            <p:nvPr/>
          </p:nvCxnSpPr>
          <p:spPr>
            <a:xfrm rot="10800000">
              <a:off x="45719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71" name="Google Shape;71;p14"/>
            <p:cNvCxnSpPr/>
            <p:nvPr/>
          </p:nvCxnSpPr>
          <p:spPr>
            <a:xfrm rot="10800000">
              <a:off x="713125" y="2912025"/>
              <a:ext cx="7709100" cy="0"/>
            </a:xfrm>
            <a:prstGeom prst="straightConnector1">
              <a:avLst/>
            </a:prstGeom>
            <a:noFill/>
            <a:ln cap="flat" cmpd="sng" w="38100">
              <a:solidFill>
                <a:schemeClr val="accent1"/>
              </a:solidFill>
              <a:prstDash val="solid"/>
              <a:round/>
              <a:headEnd len="med" w="med" type="none"/>
              <a:tailEnd len="med" w="med" type="none"/>
            </a:ln>
          </p:spPr>
        </p:cxnSp>
        <p:cxnSp>
          <p:nvCxnSpPr>
            <p:cNvPr id="72" name="Google Shape;72;p14"/>
            <p:cNvCxnSpPr/>
            <p:nvPr/>
          </p:nvCxnSpPr>
          <p:spPr>
            <a:xfrm rot="10800000">
              <a:off x="1760275" y="1254400"/>
              <a:ext cx="0" cy="3349500"/>
            </a:xfrm>
            <a:prstGeom prst="straightConnector1">
              <a:avLst/>
            </a:prstGeom>
            <a:noFill/>
            <a:ln cap="flat" cmpd="sng" w="38100">
              <a:solidFill>
                <a:schemeClr val="accent1"/>
              </a:solidFill>
              <a:prstDash val="solid"/>
              <a:round/>
              <a:headEnd len="med" w="med" type="none"/>
              <a:tailEnd len="med" w="med" type="none"/>
            </a:ln>
          </p:spPr>
        </p:cxnSp>
        <p:cxnSp>
          <p:nvCxnSpPr>
            <p:cNvPr id="73" name="Google Shape;73;p14"/>
            <p:cNvCxnSpPr/>
            <p:nvPr/>
          </p:nvCxnSpPr>
          <p:spPr>
            <a:xfrm rot="10800000">
              <a:off x="7378100" y="1254400"/>
              <a:ext cx="0" cy="3349500"/>
            </a:xfrm>
            <a:prstGeom prst="straightConnector1">
              <a:avLst/>
            </a:prstGeom>
            <a:noFill/>
            <a:ln cap="flat" cmpd="sng" w="38100">
              <a:solidFill>
                <a:schemeClr val="accent1"/>
              </a:solidFill>
              <a:prstDash val="solid"/>
              <a:round/>
              <a:headEnd len="med" w="med" type="none"/>
              <a:tailEnd len="med" w="med" type="none"/>
            </a:ln>
          </p:spPr>
        </p:cxnSp>
      </p:grpSp>
      <p:sp>
        <p:nvSpPr>
          <p:cNvPr id="74" name="Google Shape;74;p14"/>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75" name="Google Shape;75;p14"/>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76" name="Google Shape;76;p14"/>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7" name="Google Shape;77;p14"/>
          <p:cNvSpPr txBox="1"/>
          <p:nvPr>
            <p:ph hasCustomPrompt="1" idx="3" type="title"/>
          </p:nvPr>
        </p:nvSpPr>
        <p:spPr>
          <a:xfrm>
            <a:off x="8197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78" name="Google Shape;78;p14"/>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79" name="Google Shape;79;p14"/>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0" name="Google Shape;80;p14"/>
          <p:cNvSpPr txBox="1"/>
          <p:nvPr>
            <p:ph hasCustomPrompt="1" idx="6" type="title"/>
          </p:nvPr>
        </p:nvSpPr>
        <p:spPr>
          <a:xfrm>
            <a:off x="7484299" y="181825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81" name="Google Shape;81;p14"/>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82" name="Google Shape;82;p14"/>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3" name="Google Shape;83;p14"/>
          <p:cNvSpPr txBox="1"/>
          <p:nvPr>
            <p:ph hasCustomPrompt="1" idx="9" type="title"/>
          </p:nvPr>
        </p:nvSpPr>
        <p:spPr>
          <a:xfrm>
            <a:off x="819800" y="346450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84" name="Google Shape;84;p14"/>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85" name="Google Shape;85;p14"/>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86" name="Google Shape;86;p14"/>
          <p:cNvSpPr txBox="1"/>
          <p:nvPr>
            <p:ph hasCustomPrompt="1" idx="15" type="title"/>
          </p:nvPr>
        </p:nvSpPr>
        <p:spPr>
          <a:xfrm>
            <a:off x="7488624" y="3475788"/>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
    <p:bg>
      <p:bgPr>
        <a:solidFill>
          <a:schemeClr val="dk1"/>
        </a:solidFill>
      </p:bgPr>
    </p:bg>
    <p:spTree>
      <p:nvGrpSpPr>
        <p:cNvPr id="87" name="Shape 87"/>
        <p:cNvGrpSpPr/>
        <p:nvPr/>
      </p:nvGrpSpPr>
      <p:grpSpPr>
        <a:xfrm>
          <a:off x="0" y="0"/>
          <a:ext cx="0" cy="0"/>
          <a:chOff x="0" y="0"/>
          <a:chExt cx="0" cy="0"/>
        </a:xfrm>
      </p:grpSpPr>
      <p:grpSp>
        <p:nvGrpSpPr>
          <p:cNvPr id="88" name="Google Shape;88;p15"/>
          <p:cNvGrpSpPr/>
          <p:nvPr/>
        </p:nvGrpSpPr>
        <p:grpSpPr>
          <a:xfrm>
            <a:off x="713300" y="539513"/>
            <a:ext cx="7717500" cy="4064400"/>
            <a:chOff x="713225" y="539500"/>
            <a:chExt cx="7717500" cy="4064400"/>
          </a:xfrm>
        </p:grpSpPr>
        <p:cxnSp>
          <p:nvCxnSpPr>
            <p:cNvPr id="89" name="Google Shape;89;p15"/>
            <p:cNvCxnSpPr/>
            <p:nvPr/>
          </p:nvCxnSpPr>
          <p:spPr>
            <a:xfrm>
              <a:off x="734825" y="12544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90" name="Google Shape;90;p1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5"/>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92" name="Google Shape;92;p15"/>
          <p:cNvSpPr txBox="1"/>
          <p:nvPr>
            <p:ph idx="1" type="subTitle"/>
          </p:nvPr>
        </p:nvSpPr>
        <p:spPr>
          <a:xfrm>
            <a:off x="897170"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3" name="Google Shape;93;p15"/>
          <p:cNvSpPr txBox="1"/>
          <p:nvPr>
            <p:ph idx="2" type="subTitle"/>
          </p:nvPr>
        </p:nvSpPr>
        <p:spPr>
          <a:xfrm>
            <a:off x="897170"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15"/>
          <p:cNvSpPr txBox="1"/>
          <p:nvPr>
            <p:ph hasCustomPrompt="1" idx="3" type="title"/>
          </p:nvPr>
        </p:nvSpPr>
        <p:spPr>
          <a:xfrm>
            <a:off x="1261666"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95" name="Google Shape;95;p15"/>
          <p:cNvSpPr txBox="1"/>
          <p:nvPr>
            <p:ph idx="4" type="subTitle"/>
          </p:nvPr>
        </p:nvSpPr>
        <p:spPr>
          <a:xfrm>
            <a:off x="47527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96" name="Google Shape;96;p15"/>
          <p:cNvSpPr txBox="1"/>
          <p:nvPr>
            <p:ph idx="5" type="subTitle"/>
          </p:nvPr>
        </p:nvSpPr>
        <p:spPr>
          <a:xfrm>
            <a:off x="47527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97" name="Google Shape;97;p15"/>
          <p:cNvSpPr txBox="1"/>
          <p:nvPr>
            <p:ph hasCustomPrompt="1" idx="6" type="title"/>
          </p:nvPr>
        </p:nvSpPr>
        <p:spPr>
          <a:xfrm>
            <a:off x="5117252"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
        <p:nvSpPr>
          <p:cNvPr id="98" name="Google Shape;98;p15"/>
          <p:cNvSpPr txBox="1"/>
          <p:nvPr>
            <p:ph idx="7" type="subTitle"/>
          </p:nvPr>
        </p:nvSpPr>
        <p:spPr>
          <a:xfrm>
            <a:off x="2824958"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99" name="Google Shape;99;p15"/>
          <p:cNvSpPr txBox="1"/>
          <p:nvPr>
            <p:ph idx="8" type="subTitle"/>
          </p:nvPr>
        </p:nvSpPr>
        <p:spPr>
          <a:xfrm>
            <a:off x="2824958"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0" name="Google Shape;100;p15"/>
          <p:cNvSpPr txBox="1"/>
          <p:nvPr>
            <p:ph hasCustomPrompt="1" idx="9" type="title"/>
          </p:nvPr>
        </p:nvSpPr>
        <p:spPr>
          <a:xfrm>
            <a:off x="3189459" y="1975660"/>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lgn="ctr">
              <a:spcBef>
                <a:spcPts val="0"/>
              </a:spcBef>
              <a:spcAft>
                <a:spcPts val="0"/>
              </a:spcAft>
              <a:buClr>
                <a:schemeClr val="lt1"/>
              </a:buClr>
              <a:buSzPts val="1800"/>
              <a:buNone/>
              <a:defRPr sz="1800">
                <a:solidFill>
                  <a:schemeClr val="lt1"/>
                </a:solidFill>
              </a:defRPr>
            </a:lvl2pPr>
            <a:lvl3pPr lvl="2" rtl="0" algn="ctr">
              <a:spcBef>
                <a:spcPts val="0"/>
              </a:spcBef>
              <a:spcAft>
                <a:spcPts val="0"/>
              </a:spcAft>
              <a:buClr>
                <a:schemeClr val="lt1"/>
              </a:buClr>
              <a:buSzPts val="1800"/>
              <a:buNone/>
              <a:defRPr sz="1800">
                <a:solidFill>
                  <a:schemeClr val="lt1"/>
                </a:solidFill>
              </a:defRPr>
            </a:lvl3pPr>
            <a:lvl4pPr lvl="3" rtl="0" algn="ctr">
              <a:spcBef>
                <a:spcPts val="0"/>
              </a:spcBef>
              <a:spcAft>
                <a:spcPts val="0"/>
              </a:spcAft>
              <a:buClr>
                <a:schemeClr val="lt1"/>
              </a:buClr>
              <a:buSzPts val="1800"/>
              <a:buNone/>
              <a:defRPr sz="1800">
                <a:solidFill>
                  <a:schemeClr val="lt1"/>
                </a:solidFill>
              </a:defRPr>
            </a:lvl4pPr>
            <a:lvl5pPr lvl="4" rtl="0" algn="ctr">
              <a:spcBef>
                <a:spcPts val="0"/>
              </a:spcBef>
              <a:spcAft>
                <a:spcPts val="0"/>
              </a:spcAft>
              <a:buClr>
                <a:schemeClr val="lt1"/>
              </a:buClr>
              <a:buSzPts val="1800"/>
              <a:buNone/>
              <a:defRPr sz="1800">
                <a:solidFill>
                  <a:schemeClr val="lt1"/>
                </a:solidFill>
              </a:defRPr>
            </a:lvl5pPr>
            <a:lvl6pPr lvl="5" rtl="0" algn="ctr">
              <a:spcBef>
                <a:spcPts val="0"/>
              </a:spcBef>
              <a:spcAft>
                <a:spcPts val="0"/>
              </a:spcAft>
              <a:buClr>
                <a:schemeClr val="lt1"/>
              </a:buClr>
              <a:buSzPts val="1800"/>
              <a:buNone/>
              <a:defRPr sz="1800">
                <a:solidFill>
                  <a:schemeClr val="lt1"/>
                </a:solidFill>
              </a:defRPr>
            </a:lvl6pPr>
            <a:lvl7pPr lvl="6" rtl="0" algn="ctr">
              <a:spcBef>
                <a:spcPts val="0"/>
              </a:spcBef>
              <a:spcAft>
                <a:spcPts val="0"/>
              </a:spcAft>
              <a:buClr>
                <a:schemeClr val="lt1"/>
              </a:buClr>
              <a:buSzPts val="1800"/>
              <a:buNone/>
              <a:defRPr sz="1800">
                <a:solidFill>
                  <a:schemeClr val="lt1"/>
                </a:solidFill>
              </a:defRPr>
            </a:lvl7pPr>
            <a:lvl8pPr lvl="7" rtl="0" algn="ctr">
              <a:spcBef>
                <a:spcPts val="0"/>
              </a:spcBef>
              <a:spcAft>
                <a:spcPts val="0"/>
              </a:spcAft>
              <a:buClr>
                <a:schemeClr val="lt1"/>
              </a:buClr>
              <a:buSzPts val="1800"/>
              <a:buNone/>
              <a:defRPr sz="1800">
                <a:solidFill>
                  <a:schemeClr val="lt1"/>
                </a:solidFill>
              </a:defRPr>
            </a:lvl8pPr>
            <a:lvl9pPr lvl="8" rtl="0" algn="ctr">
              <a:spcBef>
                <a:spcPts val="0"/>
              </a:spcBef>
              <a:spcAft>
                <a:spcPts val="0"/>
              </a:spcAft>
              <a:buClr>
                <a:schemeClr val="lt1"/>
              </a:buClr>
              <a:buSzPts val="1800"/>
              <a:buNone/>
              <a:defRPr sz="1800">
                <a:solidFill>
                  <a:schemeClr val="lt1"/>
                </a:solidFill>
              </a:defRPr>
            </a:lvl9pPr>
          </a:lstStyle>
          <a:p>
            <a:r>
              <a:t>xx%</a:t>
            </a:r>
          </a:p>
        </p:txBody>
      </p:sp>
      <p:sp>
        <p:nvSpPr>
          <p:cNvPr id="101" name="Google Shape;101;p15"/>
          <p:cNvSpPr txBox="1"/>
          <p:nvPr>
            <p:ph idx="13" type="subTitle"/>
          </p:nvPr>
        </p:nvSpPr>
        <p:spPr>
          <a:xfrm>
            <a:off x="6680545" y="3153085"/>
            <a:ext cx="1562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r">
              <a:lnSpc>
                <a:spcPct val="100000"/>
              </a:lnSpc>
              <a:spcBef>
                <a:spcPts val="0"/>
              </a:spcBef>
              <a:spcAft>
                <a:spcPts val="0"/>
              </a:spcAft>
              <a:buClr>
                <a:schemeClr val="lt1"/>
              </a:buClr>
              <a:buSzPts val="1400"/>
              <a:buNone/>
              <a:defRPr>
                <a:solidFill>
                  <a:schemeClr val="lt1"/>
                </a:solidFill>
              </a:defRPr>
            </a:lvl2pPr>
            <a:lvl3pPr lvl="2" rtl="0" algn="r">
              <a:lnSpc>
                <a:spcPct val="100000"/>
              </a:lnSpc>
              <a:spcBef>
                <a:spcPts val="0"/>
              </a:spcBef>
              <a:spcAft>
                <a:spcPts val="0"/>
              </a:spcAft>
              <a:buClr>
                <a:schemeClr val="lt1"/>
              </a:buClr>
              <a:buSzPts val="1400"/>
              <a:buNone/>
              <a:defRPr>
                <a:solidFill>
                  <a:schemeClr val="lt1"/>
                </a:solidFill>
              </a:defRPr>
            </a:lvl3pPr>
            <a:lvl4pPr lvl="3" rtl="0" algn="r">
              <a:lnSpc>
                <a:spcPct val="100000"/>
              </a:lnSpc>
              <a:spcBef>
                <a:spcPts val="0"/>
              </a:spcBef>
              <a:spcAft>
                <a:spcPts val="0"/>
              </a:spcAft>
              <a:buClr>
                <a:schemeClr val="lt1"/>
              </a:buClr>
              <a:buSzPts val="1400"/>
              <a:buNone/>
              <a:defRPr>
                <a:solidFill>
                  <a:schemeClr val="lt1"/>
                </a:solidFill>
              </a:defRPr>
            </a:lvl4pPr>
            <a:lvl5pPr lvl="4" rtl="0" algn="r">
              <a:lnSpc>
                <a:spcPct val="100000"/>
              </a:lnSpc>
              <a:spcBef>
                <a:spcPts val="0"/>
              </a:spcBef>
              <a:spcAft>
                <a:spcPts val="0"/>
              </a:spcAft>
              <a:buClr>
                <a:schemeClr val="lt1"/>
              </a:buClr>
              <a:buSzPts val="1400"/>
              <a:buNone/>
              <a:defRPr>
                <a:solidFill>
                  <a:schemeClr val="lt1"/>
                </a:solidFill>
              </a:defRPr>
            </a:lvl5pPr>
            <a:lvl6pPr lvl="5" rtl="0" algn="r">
              <a:lnSpc>
                <a:spcPct val="100000"/>
              </a:lnSpc>
              <a:spcBef>
                <a:spcPts val="0"/>
              </a:spcBef>
              <a:spcAft>
                <a:spcPts val="0"/>
              </a:spcAft>
              <a:buClr>
                <a:schemeClr val="lt1"/>
              </a:buClr>
              <a:buSzPts val="1400"/>
              <a:buNone/>
              <a:defRPr>
                <a:solidFill>
                  <a:schemeClr val="lt1"/>
                </a:solidFill>
              </a:defRPr>
            </a:lvl6pPr>
            <a:lvl7pPr lvl="6" rtl="0" algn="r">
              <a:lnSpc>
                <a:spcPct val="100000"/>
              </a:lnSpc>
              <a:spcBef>
                <a:spcPts val="0"/>
              </a:spcBef>
              <a:spcAft>
                <a:spcPts val="0"/>
              </a:spcAft>
              <a:buClr>
                <a:schemeClr val="lt1"/>
              </a:buClr>
              <a:buSzPts val="1400"/>
              <a:buNone/>
              <a:defRPr>
                <a:solidFill>
                  <a:schemeClr val="lt1"/>
                </a:solidFill>
              </a:defRPr>
            </a:lvl7pPr>
            <a:lvl8pPr lvl="7" rtl="0" algn="r">
              <a:lnSpc>
                <a:spcPct val="100000"/>
              </a:lnSpc>
              <a:spcBef>
                <a:spcPts val="0"/>
              </a:spcBef>
              <a:spcAft>
                <a:spcPts val="0"/>
              </a:spcAft>
              <a:buClr>
                <a:schemeClr val="lt1"/>
              </a:buClr>
              <a:buSzPts val="1400"/>
              <a:buNone/>
              <a:defRPr>
                <a:solidFill>
                  <a:schemeClr val="lt1"/>
                </a:solidFill>
              </a:defRPr>
            </a:lvl8pPr>
            <a:lvl9pPr lvl="8" rtl="0" algn="r">
              <a:lnSpc>
                <a:spcPct val="100000"/>
              </a:lnSpc>
              <a:spcBef>
                <a:spcPts val="0"/>
              </a:spcBef>
              <a:spcAft>
                <a:spcPts val="0"/>
              </a:spcAft>
              <a:buClr>
                <a:schemeClr val="lt1"/>
              </a:buClr>
              <a:buSzPts val="1400"/>
              <a:buNone/>
              <a:defRPr>
                <a:solidFill>
                  <a:schemeClr val="lt1"/>
                </a:solidFill>
              </a:defRPr>
            </a:lvl9pPr>
          </a:lstStyle>
          <a:p/>
        </p:txBody>
      </p:sp>
      <p:sp>
        <p:nvSpPr>
          <p:cNvPr id="102" name="Google Shape;102;p15"/>
          <p:cNvSpPr txBox="1"/>
          <p:nvPr>
            <p:ph idx="14" type="subTitle"/>
          </p:nvPr>
        </p:nvSpPr>
        <p:spPr>
          <a:xfrm>
            <a:off x="6680545" y="2634385"/>
            <a:ext cx="1562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103" name="Google Shape;103;p15"/>
          <p:cNvSpPr txBox="1"/>
          <p:nvPr>
            <p:ph hasCustomPrompt="1" idx="15" type="title"/>
          </p:nvPr>
        </p:nvSpPr>
        <p:spPr>
          <a:xfrm>
            <a:off x="7045045" y="1975647"/>
            <a:ext cx="833400" cy="518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800"/>
              <a:buNone/>
              <a:defRPr sz="30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3">
    <p:bg>
      <p:bgPr>
        <a:solidFill>
          <a:schemeClr val="dk1"/>
        </a:solidFill>
      </p:bgPr>
    </p:bg>
    <p:spTree>
      <p:nvGrpSpPr>
        <p:cNvPr id="104" name="Shape 104"/>
        <p:cNvGrpSpPr/>
        <p:nvPr/>
      </p:nvGrpSpPr>
      <p:grpSpPr>
        <a:xfrm>
          <a:off x="0" y="0"/>
          <a:ext cx="0" cy="0"/>
          <a:chOff x="0" y="0"/>
          <a:chExt cx="0" cy="0"/>
        </a:xfrm>
      </p:grpSpPr>
      <p:sp>
        <p:nvSpPr>
          <p:cNvPr id="105" name="Google Shape;105;p1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6"/>
          <p:cNvSpPr txBox="1"/>
          <p:nvPr>
            <p:ph type="title"/>
          </p:nvPr>
        </p:nvSpPr>
        <p:spPr>
          <a:xfrm>
            <a:off x="1131175" y="2463675"/>
            <a:ext cx="5351100" cy="12648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7" name="Google Shape;107;p16"/>
          <p:cNvSpPr txBox="1"/>
          <p:nvPr>
            <p:ph hasCustomPrompt="1" idx="2" type="title"/>
          </p:nvPr>
        </p:nvSpPr>
        <p:spPr>
          <a:xfrm>
            <a:off x="1131163" y="96802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08" name="Google Shape;108;p16"/>
          <p:cNvSpPr txBox="1"/>
          <p:nvPr>
            <p:ph idx="1" type="subTitle"/>
          </p:nvPr>
        </p:nvSpPr>
        <p:spPr>
          <a:xfrm>
            <a:off x="1131163" y="37284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4">
    <p:bg>
      <p:bgPr>
        <a:solidFill>
          <a:schemeClr val="dk1"/>
        </a:solidFill>
      </p:bgPr>
    </p:bg>
    <p:spTree>
      <p:nvGrpSpPr>
        <p:cNvPr id="109" name="Shape 109"/>
        <p:cNvGrpSpPr/>
        <p:nvPr/>
      </p:nvGrpSpPr>
      <p:grpSpPr>
        <a:xfrm>
          <a:off x="0" y="0"/>
          <a:ext cx="0" cy="0"/>
          <a:chOff x="0" y="0"/>
          <a:chExt cx="0" cy="0"/>
        </a:xfrm>
      </p:grpSpPr>
      <p:sp>
        <p:nvSpPr>
          <p:cNvPr id="110" name="Google Shape;110;p1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7"/>
          <p:cNvSpPr txBox="1"/>
          <p:nvPr>
            <p:ph type="title"/>
          </p:nvPr>
        </p:nvSpPr>
        <p:spPr>
          <a:xfrm>
            <a:off x="1714350" y="2559925"/>
            <a:ext cx="5715300" cy="1068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2" name="Google Shape;112;p17"/>
          <p:cNvSpPr txBox="1"/>
          <p:nvPr>
            <p:ph hasCustomPrompt="1" idx="2" type="title"/>
          </p:nvPr>
        </p:nvSpPr>
        <p:spPr>
          <a:xfrm>
            <a:off x="3496800" y="894025"/>
            <a:ext cx="2150400" cy="1665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13" name="Google Shape;113;p17"/>
          <p:cNvSpPr txBox="1"/>
          <p:nvPr>
            <p:ph idx="1" type="subTitle"/>
          </p:nvPr>
        </p:nvSpPr>
        <p:spPr>
          <a:xfrm>
            <a:off x="1896450" y="3802475"/>
            <a:ext cx="5351100" cy="44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dk1"/>
        </a:solidFill>
      </p:bgPr>
    </p:bg>
    <p:spTree>
      <p:nvGrpSpPr>
        <p:cNvPr id="114" name="Shape 114"/>
        <p:cNvGrpSpPr/>
        <p:nvPr/>
      </p:nvGrpSpPr>
      <p:grpSpPr>
        <a:xfrm>
          <a:off x="0" y="0"/>
          <a:ext cx="0" cy="0"/>
          <a:chOff x="0" y="0"/>
          <a:chExt cx="0" cy="0"/>
        </a:xfrm>
      </p:grpSpPr>
      <p:sp>
        <p:nvSpPr>
          <p:cNvPr id="115" name="Google Shape;115;p1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8"/>
          <p:cNvSpPr txBox="1"/>
          <p:nvPr>
            <p:ph type="title"/>
          </p:nvPr>
        </p:nvSpPr>
        <p:spPr>
          <a:xfrm>
            <a:off x="1952375" y="3189813"/>
            <a:ext cx="4629600" cy="491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17" name="Google Shape;117;p18"/>
          <p:cNvSpPr txBox="1"/>
          <p:nvPr>
            <p:ph idx="1" type="subTitle"/>
          </p:nvPr>
        </p:nvSpPr>
        <p:spPr>
          <a:xfrm>
            <a:off x="1952375" y="1995238"/>
            <a:ext cx="4629600" cy="1118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
    <p:bg>
      <p:bgPr>
        <a:solidFill>
          <a:schemeClr val="dk1"/>
        </a:solidFill>
      </p:bgPr>
    </p:bg>
    <p:spTree>
      <p:nvGrpSpPr>
        <p:cNvPr id="118" name="Shape 118"/>
        <p:cNvGrpSpPr/>
        <p:nvPr/>
      </p:nvGrpSpPr>
      <p:grpSpPr>
        <a:xfrm>
          <a:off x="0" y="0"/>
          <a:ext cx="0" cy="0"/>
          <a:chOff x="0" y="0"/>
          <a:chExt cx="0" cy="0"/>
        </a:xfrm>
      </p:grpSpPr>
      <p:sp>
        <p:nvSpPr>
          <p:cNvPr id="119" name="Google Shape;119;p19"/>
          <p:cNvSpPr txBox="1"/>
          <p:nvPr>
            <p:ph type="title"/>
          </p:nvPr>
        </p:nvSpPr>
        <p:spPr>
          <a:xfrm>
            <a:off x="713250" y="5395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atin typeface="Roboto"/>
                <a:ea typeface="Roboto"/>
                <a:cs typeface="Roboto"/>
                <a:sym typeface="Roboto"/>
              </a:defRPr>
            </a:lvl1pPr>
            <a:lvl2pPr lvl="1">
              <a:spcBef>
                <a:spcPts val="0"/>
              </a:spcBef>
              <a:spcAft>
                <a:spcPts val="0"/>
              </a:spcAft>
              <a:buSzPts val="2800"/>
              <a:buNone/>
              <a:defRPr>
                <a:latin typeface="Roboto"/>
                <a:ea typeface="Roboto"/>
                <a:cs typeface="Roboto"/>
                <a:sym typeface="Roboto"/>
              </a:defRPr>
            </a:lvl2pPr>
            <a:lvl3pPr lvl="2">
              <a:spcBef>
                <a:spcPts val="0"/>
              </a:spcBef>
              <a:spcAft>
                <a:spcPts val="0"/>
              </a:spcAft>
              <a:buSzPts val="2800"/>
              <a:buNone/>
              <a:defRPr>
                <a:latin typeface="Roboto"/>
                <a:ea typeface="Roboto"/>
                <a:cs typeface="Roboto"/>
                <a:sym typeface="Roboto"/>
              </a:defRPr>
            </a:lvl3pPr>
            <a:lvl4pPr lvl="3">
              <a:spcBef>
                <a:spcPts val="0"/>
              </a:spcBef>
              <a:spcAft>
                <a:spcPts val="0"/>
              </a:spcAft>
              <a:buSzPts val="2800"/>
              <a:buNone/>
              <a:defRPr>
                <a:latin typeface="Roboto"/>
                <a:ea typeface="Roboto"/>
                <a:cs typeface="Roboto"/>
                <a:sym typeface="Roboto"/>
              </a:defRPr>
            </a:lvl4pPr>
            <a:lvl5pPr lvl="4">
              <a:spcBef>
                <a:spcPts val="0"/>
              </a:spcBef>
              <a:spcAft>
                <a:spcPts val="0"/>
              </a:spcAft>
              <a:buSzPts val="2800"/>
              <a:buNone/>
              <a:defRPr>
                <a:latin typeface="Roboto"/>
                <a:ea typeface="Roboto"/>
                <a:cs typeface="Roboto"/>
                <a:sym typeface="Roboto"/>
              </a:defRPr>
            </a:lvl5pPr>
            <a:lvl6pPr lvl="5">
              <a:spcBef>
                <a:spcPts val="0"/>
              </a:spcBef>
              <a:spcAft>
                <a:spcPts val="0"/>
              </a:spcAft>
              <a:buSzPts val="2800"/>
              <a:buNone/>
              <a:defRPr>
                <a:latin typeface="Roboto"/>
                <a:ea typeface="Roboto"/>
                <a:cs typeface="Roboto"/>
                <a:sym typeface="Roboto"/>
              </a:defRPr>
            </a:lvl6pPr>
            <a:lvl7pPr lvl="6">
              <a:spcBef>
                <a:spcPts val="0"/>
              </a:spcBef>
              <a:spcAft>
                <a:spcPts val="0"/>
              </a:spcAft>
              <a:buSzPts val="2800"/>
              <a:buNone/>
              <a:defRPr>
                <a:latin typeface="Roboto"/>
                <a:ea typeface="Roboto"/>
                <a:cs typeface="Roboto"/>
                <a:sym typeface="Roboto"/>
              </a:defRPr>
            </a:lvl7pPr>
            <a:lvl8pPr lvl="7">
              <a:spcBef>
                <a:spcPts val="0"/>
              </a:spcBef>
              <a:spcAft>
                <a:spcPts val="0"/>
              </a:spcAft>
              <a:buSzPts val="2800"/>
              <a:buNone/>
              <a:defRPr>
                <a:latin typeface="Roboto"/>
                <a:ea typeface="Roboto"/>
                <a:cs typeface="Roboto"/>
                <a:sym typeface="Roboto"/>
              </a:defRPr>
            </a:lvl8pPr>
            <a:lvl9pPr lvl="8">
              <a:spcBef>
                <a:spcPts val="0"/>
              </a:spcBef>
              <a:spcAft>
                <a:spcPts val="0"/>
              </a:spcAft>
              <a:buSzPts val="2800"/>
              <a:buNone/>
              <a:defRPr>
                <a:latin typeface="Roboto"/>
                <a:ea typeface="Roboto"/>
                <a:cs typeface="Roboto"/>
                <a:sym typeface="Roboto"/>
              </a:defRPr>
            </a:lvl9pPr>
          </a:lstStyle>
          <a:p/>
        </p:txBody>
      </p:sp>
      <p:sp>
        <p:nvSpPr>
          <p:cNvPr id="120" name="Google Shape;120;p1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9"/>
          <p:cNvSpPr txBox="1"/>
          <p:nvPr>
            <p:ph idx="2" type="title"/>
          </p:nvPr>
        </p:nvSpPr>
        <p:spPr>
          <a:xfrm>
            <a:off x="3364525" y="3430088"/>
            <a:ext cx="4629600" cy="491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22" name="Google Shape;122;p19"/>
          <p:cNvSpPr txBox="1"/>
          <p:nvPr>
            <p:ph idx="1" type="subTitle"/>
          </p:nvPr>
        </p:nvSpPr>
        <p:spPr>
          <a:xfrm>
            <a:off x="3364525" y="2235513"/>
            <a:ext cx="4629600" cy="111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0">
    <p:bg>
      <p:bgPr>
        <a:solidFill>
          <a:schemeClr val="dk1"/>
        </a:solidFill>
      </p:bgPr>
    </p:bg>
    <p:spTree>
      <p:nvGrpSpPr>
        <p:cNvPr id="123" name="Shape 123"/>
        <p:cNvGrpSpPr/>
        <p:nvPr/>
      </p:nvGrpSpPr>
      <p:grpSpPr>
        <a:xfrm>
          <a:off x="0" y="0"/>
          <a:ext cx="0" cy="0"/>
          <a:chOff x="0" y="0"/>
          <a:chExt cx="0" cy="0"/>
        </a:xfrm>
      </p:grpSpPr>
      <p:sp>
        <p:nvSpPr>
          <p:cNvPr id="124" name="Google Shape;124;p2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txBox="1"/>
          <p:nvPr>
            <p:ph hasCustomPrompt="1" type="title"/>
          </p:nvPr>
        </p:nvSpPr>
        <p:spPr>
          <a:xfrm>
            <a:off x="2070613" y="1505850"/>
            <a:ext cx="4774200" cy="1332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26" name="Google Shape;126;p20"/>
          <p:cNvSpPr txBox="1"/>
          <p:nvPr>
            <p:ph idx="1" type="subTitle"/>
          </p:nvPr>
        </p:nvSpPr>
        <p:spPr>
          <a:xfrm>
            <a:off x="2070613" y="2838150"/>
            <a:ext cx="4774200" cy="7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p:nvPr/>
        </p:nvSpPr>
        <p:spPr>
          <a:xfrm flipH="1" rot="-5400000">
            <a:off x="-1114550" y="743900"/>
            <a:ext cx="3655500" cy="3655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p3"/>
          <p:cNvSpPr txBox="1"/>
          <p:nvPr>
            <p:ph hasCustomPrompt="1" idx="2" type="title"/>
          </p:nvPr>
        </p:nvSpPr>
        <p:spPr>
          <a:xfrm>
            <a:off x="821288" y="1574875"/>
            <a:ext cx="2150400" cy="1665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72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r>
              <a:t>xx%</a:t>
            </a:r>
          </a:p>
        </p:txBody>
      </p:sp>
      <p:sp>
        <p:nvSpPr>
          <p:cNvPr id="19" name="Google Shape;19;p3"/>
          <p:cNvSpPr txBox="1"/>
          <p:nvPr>
            <p:ph idx="1" type="subTitle"/>
          </p:nvPr>
        </p:nvSpPr>
        <p:spPr>
          <a:xfrm>
            <a:off x="2971613" y="3240775"/>
            <a:ext cx="5351100" cy="44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22">
    <p:bg>
      <p:bgPr>
        <a:solidFill>
          <a:schemeClr val="dk1"/>
        </a:solidFill>
      </p:bgPr>
    </p:bg>
    <p:spTree>
      <p:nvGrpSpPr>
        <p:cNvPr id="127" name="Shape 127"/>
        <p:cNvGrpSpPr/>
        <p:nvPr/>
      </p:nvGrpSpPr>
      <p:grpSpPr>
        <a:xfrm>
          <a:off x="0" y="0"/>
          <a:ext cx="0" cy="0"/>
          <a:chOff x="0" y="0"/>
          <a:chExt cx="0" cy="0"/>
        </a:xfrm>
      </p:grpSpPr>
      <p:sp>
        <p:nvSpPr>
          <p:cNvPr id="128" name="Google Shape;128;p21"/>
          <p:cNvSpPr txBox="1"/>
          <p:nvPr>
            <p:ph hasCustomPrompt="1" type="title"/>
          </p:nvPr>
        </p:nvSpPr>
        <p:spPr>
          <a:xfrm>
            <a:off x="2337663" y="1768700"/>
            <a:ext cx="2299800" cy="1209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29" name="Google Shape;129;p21"/>
          <p:cNvSpPr txBox="1"/>
          <p:nvPr>
            <p:ph idx="1" type="subTitle"/>
          </p:nvPr>
        </p:nvSpPr>
        <p:spPr>
          <a:xfrm>
            <a:off x="4989538" y="1768700"/>
            <a:ext cx="3188400" cy="120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0" name="Google Shape;130;p2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1" name="Google Shape;131;p21"/>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32" name="Google Shape;132;p21"/>
          <p:cNvSpPr txBox="1"/>
          <p:nvPr>
            <p:ph idx="2"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bg>
      <p:bgPr>
        <a:solidFill>
          <a:schemeClr val="dk1"/>
        </a:solidFill>
      </p:bgPr>
    </p:bg>
    <p:spTree>
      <p:nvGrpSpPr>
        <p:cNvPr id="133" name="Shape 133"/>
        <p:cNvGrpSpPr/>
        <p:nvPr/>
      </p:nvGrpSpPr>
      <p:grpSpPr>
        <a:xfrm>
          <a:off x="0" y="0"/>
          <a:ext cx="0" cy="0"/>
          <a:chOff x="0" y="0"/>
          <a:chExt cx="0" cy="0"/>
        </a:xfrm>
      </p:grpSpPr>
      <p:sp>
        <p:nvSpPr>
          <p:cNvPr id="134" name="Google Shape;134;p22"/>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5" name="Google Shape;135;p22"/>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36" name="Google Shape;136;p2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37" name="Google Shape;137;p22"/>
          <p:cNvSpPr txBox="1"/>
          <p:nvPr>
            <p:ph hasCustomPrompt="1" idx="2" type="title"/>
          </p:nvPr>
        </p:nvSpPr>
        <p:spPr>
          <a:xfrm>
            <a:off x="1153250" y="1714350"/>
            <a:ext cx="2299800" cy="103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38" name="Google Shape;138;p22"/>
          <p:cNvSpPr txBox="1"/>
          <p:nvPr>
            <p:ph idx="1" type="subTitle"/>
          </p:nvPr>
        </p:nvSpPr>
        <p:spPr>
          <a:xfrm>
            <a:off x="1153250" y="2750550"/>
            <a:ext cx="2299800" cy="1058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39" name="Google Shape;139;p22"/>
          <p:cNvSpPr txBox="1"/>
          <p:nvPr>
            <p:ph hasCustomPrompt="1" idx="3" type="title"/>
          </p:nvPr>
        </p:nvSpPr>
        <p:spPr>
          <a:xfrm>
            <a:off x="5006988" y="1378188"/>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0" name="Google Shape;140;p22"/>
          <p:cNvSpPr txBox="1"/>
          <p:nvPr>
            <p:ph idx="4" type="subTitle"/>
          </p:nvPr>
        </p:nvSpPr>
        <p:spPr>
          <a:xfrm>
            <a:off x="5006988" y="202385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2"/>
          <p:cNvSpPr txBox="1"/>
          <p:nvPr>
            <p:ph hasCustomPrompt="1" idx="5" type="title"/>
          </p:nvPr>
        </p:nvSpPr>
        <p:spPr>
          <a:xfrm>
            <a:off x="5006988" y="3133450"/>
            <a:ext cx="29712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2" name="Google Shape;142;p22"/>
          <p:cNvSpPr txBox="1"/>
          <p:nvPr>
            <p:ph idx="6" type="subTitle"/>
          </p:nvPr>
        </p:nvSpPr>
        <p:spPr>
          <a:xfrm>
            <a:off x="5006988" y="3779000"/>
            <a:ext cx="2971200" cy="46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3">
    <p:bg>
      <p:bgPr>
        <a:solidFill>
          <a:schemeClr val="dk1"/>
        </a:solidFill>
      </p:bgPr>
    </p:bg>
    <p:spTree>
      <p:nvGrpSpPr>
        <p:cNvPr id="143" name="Shape 143"/>
        <p:cNvGrpSpPr/>
        <p:nvPr/>
      </p:nvGrpSpPr>
      <p:grpSpPr>
        <a:xfrm>
          <a:off x="0" y="0"/>
          <a:ext cx="0" cy="0"/>
          <a:chOff x="0" y="0"/>
          <a:chExt cx="0" cy="0"/>
        </a:xfrm>
      </p:grpSpPr>
      <p:sp>
        <p:nvSpPr>
          <p:cNvPr id="144" name="Google Shape;144;p2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5" name="Google Shape;145;p23"/>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146" name="Google Shape;146;p2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47" name="Google Shape;147;p23"/>
          <p:cNvSpPr txBox="1"/>
          <p:nvPr>
            <p:ph hasCustomPrompt="1" idx="2" type="title"/>
          </p:nvPr>
        </p:nvSpPr>
        <p:spPr>
          <a:xfrm>
            <a:off x="1153250"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48" name="Google Shape;148;p23"/>
          <p:cNvSpPr txBox="1"/>
          <p:nvPr>
            <p:ph idx="1" type="subTitle"/>
          </p:nvPr>
        </p:nvSpPr>
        <p:spPr>
          <a:xfrm>
            <a:off x="1153250" y="3575299"/>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9" name="Google Shape;149;p23"/>
          <p:cNvSpPr txBox="1"/>
          <p:nvPr>
            <p:ph hasCustomPrompt="1" idx="3" type="title"/>
          </p:nvPr>
        </p:nvSpPr>
        <p:spPr>
          <a:xfrm>
            <a:off x="3476088" y="2777249"/>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0" name="Google Shape;150;p23"/>
          <p:cNvSpPr txBox="1"/>
          <p:nvPr>
            <p:ph idx="4" type="subTitle"/>
          </p:nvPr>
        </p:nvSpPr>
        <p:spPr>
          <a:xfrm>
            <a:off x="3476100" y="3575295"/>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1" name="Google Shape;151;p23"/>
          <p:cNvSpPr txBox="1"/>
          <p:nvPr>
            <p:ph hasCustomPrompt="1" idx="5" type="title"/>
          </p:nvPr>
        </p:nvSpPr>
        <p:spPr>
          <a:xfrm>
            <a:off x="5798944" y="2777254"/>
            <a:ext cx="2191800" cy="6456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3600">
                <a:solidFill>
                  <a:schemeClr val="lt1"/>
                </a:solidFill>
              </a:defRPr>
            </a:lvl1pPr>
            <a:lvl2pPr lvl="1" rtl="0" algn="ctr">
              <a:spcBef>
                <a:spcPts val="0"/>
              </a:spcBef>
              <a:spcAft>
                <a:spcPts val="0"/>
              </a:spcAft>
              <a:buClr>
                <a:schemeClr val="lt1"/>
              </a:buClr>
              <a:buSzPts val="7200"/>
              <a:buNone/>
              <a:defRPr sz="7200">
                <a:solidFill>
                  <a:schemeClr val="lt1"/>
                </a:solidFill>
              </a:defRPr>
            </a:lvl2pPr>
            <a:lvl3pPr lvl="2" rtl="0" algn="ctr">
              <a:spcBef>
                <a:spcPts val="0"/>
              </a:spcBef>
              <a:spcAft>
                <a:spcPts val="0"/>
              </a:spcAft>
              <a:buClr>
                <a:schemeClr val="lt1"/>
              </a:buClr>
              <a:buSzPts val="7200"/>
              <a:buNone/>
              <a:defRPr sz="7200">
                <a:solidFill>
                  <a:schemeClr val="lt1"/>
                </a:solidFill>
              </a:defRPr>
            </a:lvl3pPr>
            <a:lvl4pPr lvl="3" rtl="0" algn="ctr">
              <a:spcBef>
                <a:spcPts val="0"/>
              </a:spcBef>
              <a:spcAft>
                <a:spcPts val="0"/>
              </a:spcAft>
              <a:buClr>
                <a:schemeClr val="lt1"/>
              </a:buClr>
              <a:buSzPts val="7200"/>
              <a:buNone/>
              <a:defRPr sz="7200">
                <a:solidFill>
                  <a:schemeClr val="lt1"/>
                </a:solidFill>
              </a:defRPr>
            </a:lvl4pPr>
            <a:lvl5pPr lvl="4" rtl="0" algn="ctr">
              <a:spcBef>
                <a:spcPts val="0"/>
              </a:spcBef>
              <a:spcAft>
                <a:spcPts val="0"/>
              </a:spcAft>
              <a:buClr>
                <a:schemeClr val="lt1"/>
              </a:buClr>
              <a:buSzPts val="7200"/>
              <a:buNone/>
              <a:defRPr sz="7200">
                <a:solidFill>
                  <a:schemeClr val="lt1"/>
                </a:solidFill>
              </a:defRPr>
            </a:lvl5pPr>
            <a:lvl6pPr lvl="5" rtl="0" algn="ctr">
              <a:spcBef>
                <a:spcPts val="0"/>
              </a:spcBef>
              <a:spcAft>
                <a:spcPts val="0"/>
              </a:spcAft>
              <a:buClr>
                <a:schemeClr val="lt1"/>
              </a:buClr>
              <a:buSzPts val="7200"/>
              <a:buNone/>
              <a:defRPr sz="7200">
                <a:solidFill>
                  <a:schemeClr val="lt1"/>
                </a:solidFill>
              </a:defRPr>
            </a:lvl6pPr>
            <a:lvl7pPr lvl="6" rtl="0" algn="ctr">
              <a:spcBef>
                <a:spcPts val="0"/>
              </a:spcBef>
              <a:spcAft>
                <a:spcPts val="0"/>
              </a:spcAft>
              <a:buClr>
                <a:schemeClr val="lt1"/>
              </a:buClr>
              <a:buSzPts val="7200"/>
              <a:buNone/>
              <a:defRPr sz="7200">
                <a:solidFill>
                  <a:schemeClr val="lt1"/>
                </a:solidFill>
              </a:defRPr>
            </a:lvl7pPr>
            <a:lvl8pPr lvl="7" rtl="0" algn="ctr">
              <a:spcBef>
                <a:spcPts val="0"/>
              </a:spcBef>
              <a:spcAft>
                <a:spcPts val="0"/>
              </a:spcAft>
              <a:buClr>
                <a:schemeClr val="lt1"/>
              </a:buClr>
              <a:buSzPts val="7200"/>
              <a:buNone/>
              <a:defRPr sz="7200">
                <a:solidFill>
                  <a:schemeClr val="lt1"/>
                </a:solidFill>
              </a:defRPr>
            </a:lvl8pPr>
            <a:lvl9pPr lvl="8" rtl="0" algn="ctr">
              <a:spcBef>
                <a:spcPts val="0"/>
              </a:spcBef>
              <a:spcAft>
                <a:spcPts val="0"/>
              </a:spcAft>
              <a:buClr>
                <a:schemeClr val="lt1"/>
              </a:buClr>
              <a:buSzPts val="7200"/>
              <a:buNone/>
              <a:defRPr sz="7200">
                <a:solidFill>
                  <a:schemeClr val="lt1"/>
                </a:solidFill>
              </a:defRPr>
            </a:lvl9pPr>
          </a:lstStyle>
          <a:p>
            <a:r>
              <a:t>xx%</a:t>
            </a:r>
          </a:p>
        </p:txBody>
      </p:sp>
      <p:sp>
        <p:nvSpPr>
          <p:cNvPr id="152" name="Google Shape;152;p23"/>
          <p:cNvSpPr txBox="1"/>
          <p:nvPr>
            <p:ph idx="6" type="subTitle"/>
          </p:nvPr>
        </p:nvSpPr>
        <p:spPr>
          <a:xfrm>
            <a:off x="5798944" y="3575198"/>
            <a:ext cx="2191800" cy="645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1_1_1_1">
    <p:bg>
      <p:bgPr>
        <a:solidFill>
          <a:schemeClr val="dk1"/>
        </a:solidFill>
      </p:bgPr>
    </p:bg>
    <p:spTree>
      <p:nvGrpSpPr>
        <p:cNvPr id="153" name="Shape 153"/>
        <p:cNvGrpSpPr/>
        <p:nvPr/>
      </p:nvGrpSpPr>
      <p:grpSpPr>
        <a:xfrm>
          <a:off x="0" y="0"/>
          <a:ext cx="0" cy="0"/>
          <a:chOff x="0" y="0"/>
          <a:chExt cx="0" cy="0"/>
        </a:xfrm>
      </p:grpSpPr>
      <p:grpSp>
        <p:nvGrpSpPr>
          <p:cNvPr id="154" name="Google Shape;154;p24"/>
          <p:cNvGrpSpPr/>
          <p:nvPr/>
        </p:nvGrpSpPr>
        <p:grpSpPr>
          <a:xfrm>
            <a:off x="713225" y="539500"/>
            <a:ext cx="7717500" cy="4064400"/>
            <a:chOff x="713225" y="539500"/>
            <a:chExt cx="7717500" cy="4064400"/>
          </a:xfrm>
        </p:grpSpPr>
        <p:sp>
          <p:nvSpPr>
            <p:cNvPr id="155" name="Google Shape;155;p2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 name="Google Shape;156;p2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57" name="Google Shape;157;p2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BLANK_1_1_1_1_1">
    <p:bg>
      <p:bgPr>
        <a:solidFill>
          <a:schemeClr val="dk1"/>
        </a:solidFill>
      </p:bgPr>
    </p:bg>
    <p:spTree>
      <p:nvGrpSpPr>
        <p:cNvPr id="158" name="Shape 158"/>
        <p:cNvGrpSpPr/>
        <p:nvPr/>
      </p:nvGrpSpPr>
      <p:grpSpPr>
        <a:xfrm>
          <a:off x="0" y="0"/>
          <a:ext cx="0" cy="0"/>
          <a:chOff x="0" y="0"/>
          <a:chExt cx="0" cy="0"/>
        </a:xfrm>
      </p:grpSpPr>
      <p:grpSp>
        <p:nvGrpSpPr>
          <p:cNvPr id="159" name="Google Shape;159;p25"/>
          <p:cNvGrpSpPr/>
          <p:nvPr/>
        </p:nvGrpSpPr>
        <p:grpSpPr>
          <a:xfrm>
            <a:off x="713225" y="539500"/>
            <a:ext cx="7717500" cy="4064400"/>
            <a:chOff x="713225" y="539500"/>
            <a:chExt cx="7717500" cy="4064400"/>
          </a:xfrm>
        </p:grpSpPr>
        <p:sp>
          <p:nvSpPr>
            <p:cNvPr id="160" name="Google Shape;160;p2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2" name="Google Shape;162;p25"/>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BLANK_1_1_1_1_1_1">
    <p:bg>
      <p:bgPr>
        <a:solidFill>
          <a:schemeClr val="dk1"/>
        </a:solidFill>
      </p:bgPr>
    </p:bg>
    <p:spTree>
      <p:nvGrpSpPr>
        <p:cNvPr id="163" name="Shape 163"/>
        <p:cNvGrpSpPr/>
        <p:nvPr/>
      </p:nvGrpSpPr>
      <p:grpSpPr>
        <a:xfrm>
          <a:off x="0" y="0"/>
          <a:ext cx="0" cy="0"/>
          <a:chOff x="0" y="0"/>
          <a:chExt cx="0" cy="0"/>
        </a:xfrm>
      </p:grpSpPr>
      <p:grpSp>
        <p:nvGrpSpPr>
          <p:cNvPr id="164" name="Google Shape;164;p26"/>
          <p:cNvGrpSpPr/>
          <p:nvPr/>
        </p:nvGrpSpPr>
        <p:grpSpPr>
          <a:xfrm>
            <a:off x="713225" y="539500"/>
            <a:ext cx="7717500" cy="4064400"/>
            <a:chOff x="713225" y="539500"/>
            <a:chExt cx="7717500" cy="4064400"/>
          </a:xfrm>
        </p:grpSpPr>
        <p:sp>
          <p:nvSpPr>
            <p:cNvPr id="165" name="Google Shape;165;p2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67" name="Google Shape;167;p26"/>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BLANK_1_1_1_1_1_1_3">
    <p:bg>
      <p:bgPr>
        <a:solidFill>
          <a:schemeClr val="dk1"/>
        </a:solidFill>
      </p:bgPr>
    </p:bg>
    <p:spTree>
      <p:nvGrpSpPr>
        <p:cNvPr id="168" name="Shape 168"/>
        <p:cNvGrpSpPr/>
        <p:nvPr/>
      </p:nvGrpSpPr>
      <p:grpSpPr>
        <a:xfrm>
          <a:off x="0" y="0"/>
          <a:ext cx="0" cy="0"/>
          <a:chOff x="0" y="0"/>
          <a:chExt cx="0" cy="0"/>
        </a:xfrm>
      </p:grpSpPr>
      <p:grpSp>
        <p:nvGrpSpPr>
          <p:cNvPr id="169" name="Google Shape;169;p27"/>
          <p:cNvGrpSpPr/>
          <p:nvPr/>
        </p:nvGrpSpPr>
        <p:grpSpPr>
          <a:xfrm>
            <a:off x="713225" y="539500"/>
            <a:ext cx="7717500" cy="4064400"/>
            <a:chOff x="713225" y="539500"/>
            <a:chExt cx="7717500" cy="4064400"/>
          </a:xfrm>
        </p:grpSpPr>
        <p:sp>
          <p:nvSpPr>
            <p:cNvPr id="170" name="Google Shape;170;p2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1" name="Google Shape;171;p2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2" name="Google Shape;172;p27"/>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BLANK_1_1_1_1_1_1_3_1">
    <p:bg>
      <p:bgPr>
        <a:solidFill>
          <a:schemeClr val="dk1"/>
        </a:solidFill>
      </p:bgPr>
    </p:bg>
    <p:spTree>
      <p:nvGrpSpPr>
        <p:cNvPr id="173" name="Shape 173"/>
        <p:cNvGrpSpPr/>
        <p:nvPr/>
      </p:nvGrpSpPr>
      <p:grpSpPr>
        <a:xfrm>
          <a:off x="0" y="0"/>
          <a:ext cx="0" cy="0"/>
          <a:chOff x="0" y="0"/>
          <a:chExt cx="0" cy="0"/>
        </a:xfrm>
      </p:grpSpPr>
      <p:grpSp>
        <p:nvGrpSpPr>
          <p:cNvPr id="174" name="Google Shape;174;p28"/>
          <p:cNvGrpSpPr/>
          <p:nvPr/>
        </p:nvGrpSpPr>
        <p:grpSpPr>
          <a:xfrm>
            <a:off x="713225" y="539500"/>
            <a:ext cx="7717500" cy="4064400"/>
            <a:chOff x="713225" y="539500"/>
            <a:chExt cx="7717500" cy="4064400"/>
          </a:xfrm>
        </p:grpSpPr>
        <p:sp>
          <p:nvSpPr>
            <p:cNvPr id="175" name="Google Shape;175;p2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6" name="Google Shape;176;p2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77" name="Google Shape;177;p28"/>
          <p:cNvSpPr txBox="1"/>
          <p:nvPr>
            <p:ph type="title"/>
          </p:nvPr>
        </p:nvSpPr>
        <p:spPr>
          <a:xfrm>
            <a:off x="859050" y="539500"/>
            <a:ext cx="74259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lgn="r">
              <a:spcBef>
                <a:spcPts val="0"/>
              </a:spcBef>
              <a:spcAft>
                <a:spcPts val="0"/>
              </a:spcAft>
              <a:buClr>
                <a:schemeClr val="lt1"/>
              </a:buClr>
              <a:buSzPts val="2800"/>
              <a:buNone/>
              <a:defRPr>
                <a:solidFill>
                  <a:schemeClr val="lt1"/>
                </a:solidFill>
              </a:defRPr>
            </a:lvl2pPr>
            <a:lvl3pPr lvl="2" rtl="0" algn="r">
              <a:spcBef>
                <a:spcPts val="0"/>
              </a:spcBef>
              <a:spcAft>
                <a:spcPts val="0"/>
              </a:spcAft>
              <a:buClr>
                <a:schemeClr val="lt1"/>
              </a:buClr>
              <a:buSzPts val="2800"/>
              <a:buNone/>
              <a:defRPr>
                <a:solidFill>
                  <a:schemeClr val="lt1"/>
                </a:solidFill>
              </a:defRPr>
            </a:lvl3pPr>
            <a:lvl4pPr lvl="3" rtl="0" algn="r">
              <a:spcBef>
                <a:spcPts val="0"/>
              </a:spcBef>
              <a:spcAft>
                <a:spcPts val="0"/>
              </a:spcAft>
              <a:buClr>
                <a:schemeClr val="lt1"/>
              </a:buClr>
              <a:buSzPts val="2800"/>
              <a:buNone/>
              <a:defRPr>
                <a:solidFill>
                  <a:schemeClr val="lt1"/>
                </a:solidFill>
              </a:defRPr>
            </a:lvl4pPr>
            <a:lvl5pPr lvl="4" rtl="0" algn="r">
              <a:spcBef>
                <a:spcPts val="0"/>
              </a:spcBef>
              <a:spcAft>
                <a:spcPts val="0"/>
              </a:spcAft>
              <a:buClr>
                <a:schemeClr val="lt1"/>
              </a:buClr>
              <a:buSzPts val="2800"/>
              <a:buNone/>
              <a:defRPr>
                <a:solidFill>
                  <a:schemeClr val="lt1"/>
                </a:solidFill>
              </a:defRPr>
            </a:lvl5pPr>
            <a:lvl6pPr lvl="5" rtl="0" algn="r">
              <a:spcBef>
                <a:spcPts val="0"/>
              </a:spcBef>
              <a:spcAft>
                <a:spcPts val="0"/>
              </a:spcAft>
              <a:buClr>
                <a:schemeClr val="lt1"/>
              </a:buClr>
              <a:buSzPts val="2800"/>
              <a:buNone/>
              <a:defRPr>
                <a:solidFill>
                  <a:schemeClr val="lt1"/>
                </a:solidFill>
              </a:defRPr>
            </a:lvl6pPr>
            <a:lvl7pPr lvl="6" rtl="0" algn="r">
              <a:spcBef>
                <a:spcPts val="0"/>
              </a:spcBef>
              <a:spcAft>
                <a:spcPts val="0"/>
              </a:spcAft>
              <a:buClr>
                <a:schemeClr val="lt1"/>
              </a:buClr>
              <a:buSzPts val="2800"/>
              <a:buNone/>
              <a:defRPr>
                <a:solidFill>
                  <a:schemeClr val="lt1"/>
                </a:solidFill>
              </a:defRPr>
            </a:lvl7pPr>
            <a:lvl8pPr lvl="7" rtl="0" algn="r">
              <a:spcBef>
                <a:spcPts val="0"/>
              </a:spcBef>
              <a:spcAft>
                <a:spcPts val="0"/>
              </a:spcAft>
              <a:buClr>
                <a:schemeClr val="lt1"/>
              </a:buClr>
              <a:buSzPts val="2800"/>
              <a:buNone/>
              <a:defRPr>
                <a:solidFill>
                  <a:schemeClr val="lt1"/>
                </a:solidFill>
              </a:defRPr>
            </a:lvl8pPr>
            <a:lvl9pPr lvl="8" rtl="0" algn="r">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20">
    <p:bg>
      <p:bgPr>
        <a:solidFill>
          <a:schemeClr val="dk1"/>
        </a:solidFill>
      </p:bgPr>
    </p:bg>
    <p:spTree>
      <p:nvGrpSpPr>
        <p:cNvPr id="178" name="Shape 178"/>
        <p:cNvGrpSpPr/>
        <p:nvPr/>
      </p:nvGrpSpPr>
      <p:grpSpPr>
        <a:xfrm>
          <a:off x="0" y="0"/>
          <a:ext cx="0" cy="0"/>
          <a:chOff x="0" y="0"/>
          <a:chExt cx="0" cy="0"/>
        </a:xfrm>
      </p:grpSpPr>
      <p:sp>
        <p:nvSpPr>
          <p:cNvPr id="179" name="Google Shape;179;p2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9"/>
          <p:cNvSpPr txBox="1"/>
          <p:nvPr>
            <p:ph type="title"/>
          </p:nvPr>
        </p:nvSpPr>
        <p:spPr>
          <a:xfrm>
            <a:off x="1369300" y="1357875"/>
            <a:ext cx="5620200" cy="21396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7200"/>
              <a:buNone/>
              <a:defRPr sz="72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BLANK_1_1_1_1_1_1_2">
    <p:bg>
      <p:bgPr>
        <a:solidFill>
          <a:schemeClr val="dk1"/>
        </a:solidFill>
      </p:bgPr>
    </p:bg>
    <p:spTree>
      <p:nvGrpSpPr>
        <p:cNvPr id="181" name="Shape 181"/>
        <p:cNvGrpSpPr/>
        <p:nvPr/>
      </p:nvGrpSpPr>
      <p:grpSpPr>
        <a:xfrm>
          <a:off x="0" y="0"/>
          <a:ext cx="0" cy="0"/>
          <a:chOff x="0" y="0"/>
          <a:chExt cx="0" cy="0"/>
        </a:xfrm>
      </p:grpSpPr>
      <p:sp>
        <p:nvSpPr>
          <p:cNvPr id="182" name="Google Shape;182;p30"/>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0"/>
          <p:cNvSpPr txBox="1"/>
          <p:nvPr>
            <p:ph type="title"/>
          </p:nvPr>
        </p:nvSpPr>
        <p:spPr>
          <a:xfrm>
            <a:off x="1263200" y="1298488"/>
            <a:ext cx="2732700" cy="10962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84" name="Google Shape;184;p30"/>
          <p:cNvSpPr txBox="1"/>
          <p:nvPr>
            <p:ph idx="1" type="subTitle"/>
          </p:nvPr>
        </p:nvSpPr>
        <p:spPr>
          <a:xfrm>
            <a:off x="1263200" y="2394813"/>
            <a:ext cx="2732700" cy="1541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1"/>
        </a:solidFill>
      </p:bgPr>
    </p:bg>
    <p:spTree>
      <p:nvGrpSpPr>
        <p:cNvPr id="20" name="Shape 20"/>
        <p:cNvGrpSpPr/>
        <p:nvPr/>
      </p:nvGrpSpPr>
      <p:grpSpPr>
        <a:xfrm>
          <a:off x="0" y="0"/>
          <a:ext cx="0" cy="0"/>
          <a:chOff x="0" y="0"/>
          <a:chExt cx="0" cy="0"/>
        </a:xfrm>
      </p:grpSpPr>
      <p:grpSp>
        <p:nvGrpSpPr>
          <p:cNvPr id="21" name="Google Shape;21;p4"/>
          <p:cNvGrpSpPr/>
          <p:nvPr/>
        </p:nvGrpSpPr>
        <p:grpSpPr>
          <a:xfrm>
            <a:off x="713225" y="539500"/>
            <a:ext cx="7717500" cy="4064400"/>
            <a:chOff x="713225" y="539500"/>
            <a:chExt cx="7717500" cy="4064400"/>
          </a:xfrm>
        </p:grpSpPr>
        <p:cxnSp>
          <p:nvCxnSpPr>
            <p:cNvPr id="22" name="Google Shape;22;p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23" name="Google Shape;23;p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 name="Google Shape;24;p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 name="Google Shape;25;p4"/>
          <p:cNvSpPr txBox="1"/>
          <p:nvPr>
            <p:ph idx="1" type="subTitle"/>
          </p:nvPr>
        </p:nvSpPr>
        <p:spPr>
          <a:xfrm>
            <a:off x="2817300" y="2114400"/>
            <a:ext cx="3509400" cy="1529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6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BLANK_1_1_1_1_1_1_2_1">
    <p:bg>
      <p:bgPr>
        <a:solidFill>
          <a:schemeClr val="dk1"/>
        </a:solidFill>
      </p:bgPr>
    </p:bg>
    <p:spTree>
      <p:nvGrpSpPr>
        <p:cNvPr id="185" name="Shape 185"/>
        <p:cNvGrpSpPr/>
        <p:nvPr/>
      </p:nvGrpSpPr>
      <p:grpSpPr>
        <a:xfrm>
          <a:off x="0" y="0"/>
          <a:ext cx="0" cy="0"/>
          <a:chOff x="0" y="0"/>
          <a:chExt cx="0" cy="0"/>
        </a:xfrm>
      </p:grpSpPr>
      <p:sp>
        <p:nvSpPr>
          <p:cNvPr id="186" name="Google Shape;186;p31"/>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31"/>
          <p:cNvSpPr txBox="1"/>
          <p:nvPr>
            <p:ph type="title"/>
          </p:nvPr>
        </p:nvSpPr>
        <p:spPr>
          <a:xfrm>
            <a:off x="948875" y="1767400"/>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188" name="Google Shape;188;p31"/>
          <p:cNvSpPr txBox="1"/>
          <p:nvPr>
            <p:ph idx="1" type="subTitle"/>
          </p:nvPr>
        </p:nvSpPr>
        <p:spPr>
          <a:xfrm>
            <a:off x="948875" y="2274200"/>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BLANK_1_1_1_1_1_1_2_1_1_1">
    <p:bg>
      <p:bgPr>
        <a:solidFill>
          <a:schemeClr val="dk1"/>
        </a:solidFill>
      </p:bgPr>
    </p:bg>
    <p:spTree>
      <p:nvGrpSpPr>
        <p:cNvPr id="189" name="Shape 189"/>
        <p:cNvGrpSpPr/>
        <p:nvPr/>
      </p:nvGrpSpPr>
      <p:grpSpPr>
        <a:xfrm>
          <a:off x="0" y="0"/>
          <a:ext cx="0" cy="0"/>
          <a:chOff x="0" y="0"/>
          <a:chExt cx="0" cy="0"/>
        </a:xfrm>
      </p:grpSpPr>
      <p:grpSp>
        <p:nvGrpSpPr>
          <p:cNvPr id="190" name="Google Shape;190;p32"/>
          <p:cNvGrpSpPr/>
          <p:nvPr/>
        </p:nvGrpSpPr>
        <p:grpSpPr>
          <a:xfrm>
            <a:off x="713225" y="539500"/>
            <a:ext cx="7717500" cy="4064400"/>
            <a:chOff x="713225" y="539500"/>
            <a:chExt cx="7717500" cy="4064400"/>
          </a:xfrm>
        </p:grpSpPr>
        <p:sp>
          <p:nvSpPr>
            <p:cNvPr id="191" name="Google Shape;191;p3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3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193" name="Google Shape;193;p3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94" name="Google Shape;194;p32"/>
          <p:cNvSpPr txBox="1"/>
          <p:nvPr>
            <p:ph idx="1" type="subTitle"/>
          </p:nvPr>
        </p:nvSpPr>
        <p:spPr>
          <a:xfrm>
            <a:off x="862402" y="2181950"/>
            <a:ext cx="74778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195" name="Google Shape;195;p32"/>
          <p:cNvSpPr txBox="1"/>
          <p:nvPr>
            <p:ph idx="2" type="subTitle"/>
          </p:nvPr>
        </p:nvSpPr>
        <p:spPr>
          <a:xfrm>
            <a:off x="853775" y="2571350"/>
            <a:ext cx="7477800" cy="1937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196" name="Google Shape;196;p32"/>
          <p:cNvSpPr txBox="1"/>
          <p:nvPr>
            <p:ph idx="3" type="subTitle"/>
          </p:nvPr>
        </p:nvSpPr>
        <p:spPr>
          <a:xfrm>
            <a:off x="821225" y="1404325"/>
            <a:ext cx="7609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9">
    <p:bg>
      <p:bgPr>
        <a:solidFill>
          <a:schemeClr val="dk1"/>
        </a:solidFill>
      </p:bgPr>
    </p:bg>
    <p:spTree>
      <p:nvGrpSpPr>
        <p:cNvPr id="197" name="Shape 197"/>
        <p:cNvGrpSpPr/>
        <p:nvPr/>
      </p:nvGrpSpPr>
      <p:grpSpPr>
        <a:xfrm>
          <a:off x="0" y="0"/>
          <a:ext cx="0" cy="0"/>
          <a:chOff x="0" y="0"/>
          <a:chExt cx="0" cy="0"/>
        </a:xfrm>
      </p:grpSpPr>
      <p:sp>
        <p:nvSpPr>
          <p:cNvPr id="198" name="Google Shape;198;p33"/>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3"/>
          <p:cNvSpPr txBox="1"/>
          <p:nvPr>
            <p:ph type="title"/>
          </p:nvPr>
        </p:nvSpPr>
        <p:spPr>
          <a:xfrm>
            <a:off x="4762538" y="1024043"/>
            <a:ext cx="3159900" cy="2028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00" name="Google Shape;200;p33"/>
          <p:cNvSpPr txBox="1"/>
          <p:nvPr>
            <p:ph idx="1" type="subTitle"/>
          </p:nvPr>
        </p:nvSpPr>
        <p:spPr>
          <a:xfrm>
            <a:off x="1263200" y="3761225"/>
            <a:ext cx="6531300" cy="583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3">
    <p:bg>
      <p:bgPr>
        <a:solidFill>
          <a:schemeClr val="dk1"/>
        </a:solidFill>
      </p:bgPr>
    </p:bg>
    <p:spTree>
      <p:nvGrpSpPr>
        <p:cNvPr id="201" name="Shape 201"/>
        <p:cNvGrpSpPr/>
        <p:nvPr/>
      </p:nvGrpSpPr>
      <p:grpSpPr>
        <a:xfrm>
          <a:off x="0" y="0"/>
          <a:ext cx="0" cy="0"/>
          <a:chOff x="0" y="0"/>
          <a:chExt cx="0" cy="0"/>
        </a:xfrm>
      </p:grpSpPr>
      <p:sp>
        <p:nvSpPr>
          <p:cNvPr id="202" name="Google Shape;202;p34"/>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4"/>
          <p:cNvSpPr txBox="1"/>
          <p:nvPr>
            <p:ph type="title"/>
          </p:nvPr>
        </p:nvSpPr>
        <p:spPr>
          <a:xfrm>
            <a:off x="954338" y="1773175"/>
            <a:ext cx="2518200" cy="507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
        <p:nvSpPr>
          <p:cNvPr id="204" name="Google Shape;204;p34"/>
          <p:cNvSpPr txBox="1"/>
          <p:nvPr>
            <p:ph idx="1" type="subTitle"/>
          </p:nvPr>
        </p:nvSpPr>
        <p:spPr>
          <a:xfrm>
            <a:off x="954338" y="2279975"/>
            <a:ext cx="2518200" cy="1233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600"/>
              <a:buNone/>
              <a:defRPr sz="14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6">
    <p:bg>
      <p:bgPr>
        <a:solidFill>
          <a:schemeClr val="dk1"/>
        </a:solidFill>
      </p:bgPr>
    </p:bg>
    <p:spTree>
      <p:nvGrpSpPr>
        <p:cNvPr id="205" name="Shape 205"/>
        <p:cNvGrpSpPr/>
        <p:nvPr/>
      </p:nvGrpSpPr>
      <p:grpSpPr>
        <a:xfrm>
          <a:off x="0" y="0"/>
          <a:ext cx="0" cy="0"/>
          <a:chOff x="0" y="0"/>
          <a:chExt cx="0" cy="0"/>
        </a:xfrm>
      </p:grpSpPr>
      <p:grpSp>
        <p:nvGrpSpPr>
          <p:cNvPr id="206" name="Google Shape;206;p35"/>
          <p:cNvGrpSpPr/>
          <p:nvPr/>
        </p:nvGrpSpPr>
        <p:grpSpPr>
          <a:xfrm>
            <a:off x="713225" y="539500"/>
            <a:ext cx="7717500" cy="4064400"/>
            <a:chOff x="713225" y="539500"/>
            <a:chExt cx="7717500" cy="4064400"/>
          </a:xfrm>
        </p:grpSpPr>
        <p:sp>
          <p:nvSpPr>
            <p:cNvPr id="207" name="Google Shape;207;p3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8" name="Google Shape;208;p3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09" name="Google Shape;209;p3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10" name="Google Shape;210;p35"/>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1" name="Google Shape;211;p35"/>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2" name="Google Shape;212;p35"/>
          <p:cNvSpPr txBox="1"/>
          <p:nvPr>
            <p:ph idx="3" type="subTitle"/>
          </p:nvPr>
        </p:nvSpPr>
        <p:spPr>
          <a:xfrm>
            <a:off x="853775" y="2571192"/>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213" name="Google Shape;213;p35"/>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214" name="Google Shape;214;p35"/>
          <p:cNvSpPr txBox="1"/>
          <p:nvPr>
            <p:ph idx="5" type="subTitle"/>
          </p:nvPr>
        </p:nvSpPr>
        <p:spPr>
          <a:xfrm>
            <a:off x="4615325" y="2570500"/>
            <a:ext cx="3599100" cy="1542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BLANK_1_1_1_1_1_1_1">
    <p:bg>
      <p:bgPr>
        <a:solidFill>
          <a:schemeClr val="dk1"/>
        </a:solidFill>
      </p:bgPr>
    </p:bg>
    <p:spTree>
      <p:nvGrpSpPr>
        <p:cNvPr id="215" name="Shape 215"/>
        <p:cNvGrpSpPr/>
        <p:nvPr/>
      </p:nvGrpSpPr>
      <p:grpSpPr>
        <a:xfrm>
          <a:off x="0" y="0"/>
          <a:ext cx="0" cy="0"/>
          <a:chOff x="0" y="0"/>
          <a:chExt cx="0" cy="0"/>
        </a:xfrm>
      </p:grpSpPr>
      <p:grpSp>
        <p:nvGrpSpPr>
          <p:cNvPr id="216" name="Google Shape;216;p36"/>
          <p:cNvGrpSpPr/>
          <p:nvPr/>
        </p:nvGrpSpPr>
        <p:grpSpPr>
          <a:xfrm>
            <a:off x="713225" y="539500"/>
            <a:ext cx="7717500" cy="4064400"/>
            <a:chOff x="713225" y="539500"/>
            <a:chExt cx="7717500" cy="4064400"/>
          </a:xfrm>
        </p:grpSpPr>
        <p:sp>
          <p:nvSpPr>
            <p:cNvPr id="217" name="Google Shape;217;p3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19" name="Google Shape;219;p3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0" name="Google Shape;220;p36"/>
          <p:cNvSpPr txBox="1"/>
          <p:nvPr>
            <p:ph idx="1" type="subTitle"/>
          </p:nvPr>
        </p:nvSpPr>
        <p:spPr>
          <a:xfrm>
            <a:off x="1422663" y="3527586"/>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1" name="Google Shape;221;p36"/>
          <p:cNvSpPr txBox="1"/>
          <p:nvPr>
            <p:ph idx="2" type="subTitle"/>
          </p:nvPr>
        </p:nvSpPr>
        <p:spPr>
          <a:xfrm>
            <a:off x="1422663" y="3098062"/>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2" name="Google Shape;222;p36"/>
          <p:cNvSpPr txBox="1"/>
          <p:nvPr>
            <p:ph idx="3" type="subTitle"/>
          </p:nvPr>
        </p:nvSpPr>
        <p:spPr>
          <a:xfrm>
            <a:off x="5336638" y="3527925"/>
            <a:ext cx="23847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23" name="Google Shape;223;p36"/>
          <p:cNvSpPr txBox="1"/>
          <p:nvPr>
            <p:ph idx="4" type="subTitle"/>
          </p:nvPr>
        </p:nvSpPr>
        <p:spPr>
          <a:xfrm>
            <a:off x="5336638" y="30980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8">
    <p:bg>
      <p:bgPr>
        <a:solidFill>
          <a:schemeClr val="dk1"/>
        </a:solidFill>
      </p:bgPr>
    </p:bg>
    <p:spTree>
      <p:nvGrpSpPr>
        <p:cNvPr id="224" name="Shape 224"/>
        <p:cNvGrpSpPr/>
        <p:nvPr/>
      </p:nvGrpSpPr>
      <p:grpSpPr>
        <a:xfrm>
          <a:off x="0" y="0"/>
          <a:ext cx="0" cy="0"/>
          <a:chOff x="0" y="0"/>
          <a:chExt cx="0" cy="0"/>
        </a:xfrm>
      </p:grpSpPr>
      <p:grpSp>
        <p:nvGrpSpPr>
          <p:cNvPr id="225" name="Google Shape;225;p37"/>
          <p:cNvGrpSpPr/>
          <p:nvPr/>
        </p:nvGrpSpPr>
        <p:grpSpPr>
          <a:xfrm>
            <a:off x="713225" y="539500"/>
            <a:ext cx="7717500" cy="4064400"/>
            <a:chOff x="713225" y="539500"/>
            <a:chExt cx="7717500" cy="4064400"/>
          </a:xfrm>
        </p:grpSpPr>
        <p:sp>
          <p:nvSpPr>
            <p:cNvPr id="226" name="Google Shape;226;p3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7" name="Google Shape;227;p3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28" name="Google Shape;228;p3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29" name="Google Shape;229;p37"/>
          <p:cNvSpPr txBox="1"/>
          <p:nvPr>
            <p:ph idx="1" type="subTitle"/>
          </p:nvPr>
        </p:nvSpPr>
        <p:spPr>
          <a:xfrm>
            <a:off x="2965993" y="1780597"/>
            <a:ext cx="3506400" cy="80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0" name="Google Shape;230;p37"/>
          <p:cNvSpPr txBox="1"/>
          <p:nvPr>
            <p:ph idx="2" type="subTitle"/>
          </p:nvPr>
        </p:nvSpPr>
        <p:spPr>
          <a:xfrm>
            <a:off x="2965993" y="1351073"/>
            <a:ext cx="3506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1" name="Google Shape;231;p37"/>
          <p:cNvSpPr txBox="1"/>
          <p:nvPr>
            <p:ph idx="3" type="subTitle"/>
          </p:nvPr>
        </p:nvSpPr>
        <p:spPr>
          <a:xfrm>
            <a:off x="2280193" y="3541819"/>
            <a:ext cx="3506400" cy="8094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2" name="Google Shape;232;p37"/>
          <p:cNvSpPr txBox="1"/>
          <p:nvPr>
            <p:ph idx="4" type="subTitle"/>
          </p:nvPr>
        </p:nvSpPr>
        <p:spPr>
          <a:xfrm>
            <a:off x="2280193" y="3111944"/>
            <a:ext cx="3506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12">
    <p:bg>
      <p:bgPr>
        <a:solidFill>
          <a:schemeClr val="dk1"/>
        </a:solidFill>
      </p:bgPr>
    </p:bg>
    <p:spTree>
      <p:nvGrpSpPr>
        <p:cNvPr id="233" name="Shape 233"/>
        <p:cNvGrpSpPr/>
        <p:nvPr/>
      </p:nvGrpSpPr>
      <p:grpSpPr>
        <a:xfrm>
          <a:off x="0" y="0"/>
          <a:ext cx="0" cy="0"/>
          <a:chOff x="0" y="0"/>
          <a:chExt cx="0" cy="0"/>
        </a:xfrm>
      </p:grpSpPr>
      <p:grpSp>
        <p:nvGrpSpPr>
          <p:cNvPr id="234" name="Google Shape;234;p38"/>
          <p:cNvGrpSpPr/>
          <p:nvPr/>
        </p:nvGrpSpPr>
        <p:grpSpPr>
          <a:xfrm>
            <a:off x="713225" y="539500"/>
            <a:ext cx="7717500" cy="4064400"/>
            <a:chOff x="713225" y="539500"/>
            <a:chExt cx="7717500" cy="4064400"/>
          </a:xfrm>
        </p:grpSpPr>
        <p:sp>
          <p:nvSpPr>
            <p:cNvPr id="235" name="Google Shape;235;p3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6" name="Google Shape;236;p38"/>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37" name="Google Shape;237;p3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38" name="Google Shape;238;p38"/>
          <p:cNvSpPr txBox="1"/>
          <p:nvPr>
            <p:ph idx="1" type="subTitle"/>
          </p:nvPr>
        </p:nvSpPr>
        <p:spPr>
          <a:xfrm>
            <a:off x="1041662" y="2850162"/>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39" name="Google Shape;239;p38"/>
          <p:cNvSpPr txBox="1"/>
          <p:nvPr>
            <p:ph idx="2" type="subTitle"/>
          </p:nvPr>
        </p:nvSpPr>
        <p:spPr>
          <a:xfrm>
            <a:off x="1041662"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38"/>
          <p:cNvSpPr txBox="1"/>
          <p:nvPr>
            <p:ph idx="3" type="subTitle"/>
          </p:nvPr>
        </p:nvSpPr>
        <p:spPr>
          <a:xfrm>
            <a:off x="6437934" y="2850513"/>
            <a:ext cx="1664400" cy="809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41" name="Google Shape;241;p38"/>
          <p:cNvSpPr txBox="1"/>
          <p:nvPr>
            <p:ph idx="4" type="subTitle"/>
          </p:nvPr>
        </p:nvSpPr>
        <p:spPr>
          <a:xfrm>
            <a:off x="6437934" y="2192038"/>
            <a:ext cx="16644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5">
  <p:cSld name="CUSTOM_26">
    <p:bg>
      <p:bgPr>
        <a:solidFill>
          <a:schemeClr val="dk1"/>
        </a:solidFill>
      </p:bgPr>
    </p:bg>
    <p:spTree>
      <p:nvGrpSpPr>
        <p:cNvPr id="242" name="Shape 242"/>
        <p:cNvGrpSpPr/>
        <p:nvPr/>
      </p:nvGrpSpPr>
      <p:grpSpPr>
        <a:xfrm>
          <a:off x="0" y="0"/>
          <a:ext cx="0" cy="0"/>
          <a:chOff x="0" y="0"/>
          <a:chExt cx="0" cy="0"/>
        </a:xfrm>
      </p:grpSpPr>
      <p:grpSp>
        <p:nvGrpSpPr>
          <p:cNvPr id="243" name="Google Shape;243;p39"/>
          <p:cNvGrpSpPr/>
          <p:nvPr/>
        </p:nvGrpSpPr>
        <p:grpSpPr>
          <a:xfrm>
            <a:off x="713225" y="539500"/>
            <a:ext cx="7717500" cy="4064400"/>
            <a:chOff x="713225" y="539500"/>
            <a:chExt cx="7717500" cy="4064400"/>
          </a:xfrm>
        </p:grpSpPr>
        <p:sp>
          <p:nvSpPr>
            <p:cNvPr id="244" name="Google Shape;244;p3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 name="Google Shape;245;p3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46" name="Google Shape;246;p3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47" name="Google Shape;247;p39"/>
          <p:cNvSpPr txBox="1"/>
          <p:nvPr>
            <p:ph idx="1" type="subTitle"/>
          </p:nvPr>
        </p:nvSpPr>
        <p:spPr>
          <a:xfrm>
            <a:off x="1425525" y="1808851"/>
            <a:ext cx="2384700" cy="2377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
        <p:nvSpPr>
          <p:cNvPr id="248" name="Google Shape;248;p39"/>
          <p:cNvSpPr txBox="1"/>
          <p:nvPr>
            <p:ph idx="2" type="subTitle"/>
          </p:nvPr>
        </p:nvSpPr>
        <p:spPr>
          <a:xfrm>
            <a:off x="5333725" y="1808850"/>
            <a:ext cx="2384700" cy="2356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solidFill>
                  <a:schemeClr val="lt1"/>
                </a:solidFill>
              </a:defRPr>
            </a:lvl1pPr>
            <a:lvl2pPr lvl="1" rtl="0" algn="ctr">
              <a:lnSpc>
                <a:spcPct val="100000"/>
              </a:lnSpc>
              <a:spcBef>
                <a:spcPts val="0"/>
              </a:spcBef>
              <a:spcAft>
                <a:spcPts val="0"/>
              </a:spcAft>
              <a:buClr>
                <a:schemeClr val="lt1"/>
              </a:buClr>
              <a:buSzPts val="1400"/>
              <a:buChar char="○"/>
              <a:defRPr>
                <a:solidFill>
                  <a:schemeClr val="lt1"/>
                </a:solidFill>
              </a:defRPr>
            </a:lvl2pPr>
            <a:lvl3pPr lvl="2" rtl="0" algn="ctr">
              <a:lnSpc>
                <a:spcPct val="100000"/>
              </a:lnSpc>
              <a:spcBef>
                <a:spcPts val="0"/>
              </a:spcBef>
              <a:spcAft>
                <a:spcPts val="0"/>
              </a:spcAft>
              <a:buClr>
                <a:schemeClr val="lt1"/>
              </a:buClr>
              <a:buSzPts val="1400"/>
              <a:buChar char="■"/>
              <a:defRPr>
                <a:solidFill>
                  <a:schemeClr val="lt1"/>
                </a:solidFill>
              </a:defRPr>
            </a:lvl3pPr>
            <a:lvl4pPr lvl="3" rtl="0" algn="ctr">
              <a:lnSpc>
                <a:spcPct val="100000"/>
              </a:lnSpc>
              <a:spcBef>
                <a:spcPts val="0"/>
              </a:spcBef>
              <a:spcAft>
                <a:spcPts val="0"/>
              </a:spcAft>
              <a:buClr>
                <a:schemeClr val="lt1"/>
              </a:buClr>
              <a:buSzPts val="1400"/>
              <a:buChar char="●"/>
              <a:defRPr>
                <a:solidFill>
                  <a:schemeClr val="lt1"/>
                </a:solidFill>
              </a:defRPr>
            </a:lvl4pPr>
            <a:lvl5pPr lvl="4" rtl="0" algn="ctr">
              <a:lnSpc>
                <a:spcPct val="100000"/>
              </a:lnSpc>
              <a:spcBef>
                <a:spcPts val="0"/>
              </a:spcBef>
              <a:spcAft>
                <a:spcPts val="0"/>
              </a:spcAft>
              <a:buClr>
                <a:schemeClr val="lt1"/>
              </a:buClr>
              <a:buSzPts val="1400"/>
              <a:buChar char="○"/>
              <a:defRPr>
                <a:solidFill>
                  <a:schemeClr val="lt1"/>
                </a:solidFill>
              </a:defRPr>
            </a:lvl5pPr>
            <a:lvl6pPr lvl="5" rtl="0" algn="ctr">
              <a:lnSpc>
                <a:spcPct val="100000"/>
              </a:lnSpc>
              <a:spcBef>
                <a:spcPts val="0"/>
              </a:spcBef>
              <a:spcAft>
                <a:spcPts val="0"/>
              </a:spcAft>
              <a:buClr>
                <a:schemeClr val="lt1"/>
              </a:buClr>
              <a:buSzPts val="1400"/>
              <a:buChar char="■"/>
              <a:defRPr>
                <a:solidFill>
                  <a:schemeClr val="lt1"/>
                </a:solidFill>
              </a:defRPr>
            </a:lvl6pPr>
            <a:lvl7pPr lvl="6" rtl="0" algn="ctr">
              <a:lnSpc>
                <a:spcPct val="100000"/>
              </a:lnSpc>
              <a:spcBef>
                <a:spcPts val="0"/>
              </a:spcBef>
              <a:spcAft>
                <a:spcPts val="0"/>
              </a:spcAft>
              <a:buClr>
                <a:schemeClr val="lt1"/>
              </a:buClr>
              <a:buSzPts val="1400"/>
              <a:buChar char="●"/>
              <a:defRPr>
                <a:solidFill>
                  <a:schemeClr val="lt1"/>
                </a:solidFill>
              </a:defRPr>
            </a:lvl7pPr>
            <a:lvl8pPr lvl="7" rtl="0" algn="ctr">
              <a:lnSpc>
                <a:spcPct val="100000"/>
              </a:lnSpc>
              <a:spcBef>
                <a:spcPts val="0"/>
              </a:spcBef>
              <a:spcAft>
                <a:spcPts val="0"/>
              </a:spcAft>
              <a:buClr>
                <a:schemeClr val="lt1"/>
              </a:buClr>
              <a:buSzPts val="1400"/>
              <a:buChar char="○"/>
              <a:defRPr>
                <a:solidFill>
                  <a:schemeClr val="lt1"/>
                </a:solidFill>
              </a:defRPr>
            </a:lvl8pPr>
            <a:lvl9pPr lvl="8" rtl="0" algn="ctr">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1_1_1_1_1">
    <p:bg>
      <p:bgPr>
        <a:solidFill>
          <a:schemeClr val="dk1"/>
        </a:solidFill>
      </p:bgPr>
    </p:bg>
    <p:spTree>
      <p:nvGrpSpPr>
        <p:cNvPr id="249" name="Shape 249"/>
        <p:cNvGrpSpPr/>
        <p:nvPr/>
      </p:nvGrpSpPr>
      <p:grpSpPr>
        <a:xfrm>
          <a:off x="0" y="0"/>
          <a:ext cx="0" cy="0"/>
          <a:chOff x="0" y="0"/>
          <a:chExt cx="0" cy="0"/>
        </a:xfrm>
      </p:grpSpPr>
      <p:grpSp>
        <p:nvGrpSpPr>
          <p:cNvPr id="250" name="Google Shape;250;p40"/>
          <p:cNvGrpSpPr/>
          <p:nvPr/>
        </p:nvGrpSpPr>
        <p:grpSpPr>
          <a:xfrm>
            <a:off x="713225" y="539500"/>
            <a:ext cx="7717500" cy="4064400"/>
            <a:chOff x="713225" y="539500"/>
            <a:chExt cx="7717500" cy="4064400"/>
          </a:xfrm>
        </p:grpSpPr>
        <p:sp>
          <p:nvSpPr>
            <p:cNvPr id="251" name="Google Shape;251;p4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 name="Google Shape;252;p4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53" name="Google Shape;253;p4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54" name="Google Shape;254;p40"/>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55" name="Google Shape;255;p40"/>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6" name="Google Shape;256;p40"/>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57" name="Google Shape;257;p40"/>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58" name="Google Shape;258;p40"/>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59" name="Google Shape;259;p40"/>
          <p:cNvSpPr txBox="1"/>
          <p:nvPr>
            <p:ph idx="6" type="subTitle"/>
          </p:nvPr>
        </p:nvSpPr>
        <p:spPr>
          <a:xfrm>
            <a:off x="852300" y="3487013"/>
            <a:ext cx="33486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6" name="Shape 26"/>
        <p:cNvGrpSpPr/>
        <p:nvPr/>
      </p:nvGrpSpPr>
      <p:grpSpPr>
        <a:xfrm>
          <a:off x="0" y="0"/>
          <a:ext cx="0" cy="0"/>
          <a:chOff x="0" y="0"/>
          <a:chExt cx="0" cy="0"/>
        </a:xfrm>
      </p:grpSpPr>
      <p:grpSp>
        <p:nvGrpSpPr>
          <p:cNvPr id="27" name="Google Shape;27;p5"/>
          <p:cNvGrpSpPr/>
          <p:nvPr/>
        </p:nvGrpSpPr>
        <p:grpSpPr>
          <a:xfrm>
            <a:off x="713225" y="539500"/>
            <a:ext cx="7717500" cy="4064400"/>
            <a:chOff x="713225" y="539500"/>
            <a:chExt cx="7717500" cy="4064400"/>
          </a:xfrm>
        </p:grpSpPr>
        <p:sp>
          <p:nvSpPr>
            <p:cNvPr id="28" name="Google Shape;28;p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0" name="Google Shape;30;p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1" name="Google Shape;31;p5"/>
          <p:cNvSpPr txBox="1"/>
          <p:nvPr>
            <p:ph idx="1" type="subTitle"/>
          </p:nvPr>
        </p:nvSpPr>
        <p:spPr>
          <a:xfrm>
            <a:off x="1425525" y="32987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2" name="Google Shape;32;p5"/>
          <p:cNvSpPr txBox="1"/>
          <p:nvPr>
            <p:ph idx="2" type="subTitle"/>
          </p:nvPr>
        </p:nvSpPr>
        <p:spPr>
          <a:xfrm>
            <a:off x="1425525" y="2867137"/>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 name="Google Shape;33;p5"/>
          <p:cNvSpPr txBox="1"/>
          <p:nvPr>
            <p:ph idx="3" type="subTitle"/>
          </p:nvPr>
        </p:nvSpPr>
        <p:spPr>
          <a:xfrm>
            <a:off x="5333725" y="3288525"/>
            <a:ext cx="2384700" cy="1014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 name="Google Shape;34;p5"/>
          <p:cNvSpPr txBox="1"/>
          <p:nvPr>
            <p:ph idx="4" type="subTitle"/>
          </p:nvPr>
        </p:nvSpPr>
        <p:spPr>
          <a:xfrm>
            <a:off x="5333725" y="2858650"/>
            <a:ext cx="23847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4">
    <p:bg>
      <p:bgPr>
        <a:solidFill>
          <a:schemeClr val="dk1"/>
        </a:solidFill>
      </p:bgPr>
    </p:bg>
    <p:spTree>
      <p:nvGrpSpPr>
        <p:cNvPr id="260" name="Shape 260"/>
        <p:cNvGrpSpPr/>
        <p:nvPr/>
      </p:nvGrpSpPr>
      <p:grpSpPr>
        <a:xfrm>
          <a:off x="0" y="0"/>
          <a:ext cx="0" cy="0"/>
          <a:chOff x="0" y="0"/>
          <a:chExt cx="0" cy="0"/>
        </a:xfrm>
      </p:grpSpPr>
      <p:grpSp>
        <p:nvGrpSpPr>
          <p:cNvPr id="261" name="Google Shape;261;p41"/>
          <p:cNvGrpSpPr/>
          <p:nvPr/>
        </p:nvGrpSpPr>
        <p:grpSpPr>
          <a:xfrm>
            <a:off x="713225" y="539500"/>
            <a:ext cx="7717500" cy="4064400"/>
            <a:chOff x="713225" y="539500"/>
            <a:chExt cx="7717500" cy="4064400"/>
          </a:xfrm>
        </p:grpSpPr>
        <p:sp>
          <p:nvSpPr>
            <p:cNvPr id="262" name="Google Shape;262;p4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3" name="Google Shape;263;p4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64" name="Google Shape;264;p4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65" name="Google Shape;265;p41"/>
          <p:cNvSpPr txBox="1"/>
          <p:nvPr>
            <p:ph idx="1" type="subTitle"/>
          </p:nvPr>
        </p:nvSpPr>
        <p:spPr>
          <a:xfrm>
            <a:off x="919850"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6" name="Google Shape;266;p41"/>
          <p:cNvSpPr txBox="1"/>
          <p:nvPr>
            <p:ph idx="2" type="subTitle"/>
          </p:nvPr>
        </p:nvSpPr>
        <p:spPr>
          <a:xfrm>
            <a:off x="919850"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41"/>
          <p:cNvSpPr txBox="1"/>
          <p:nvPr>
            <p:ph idx="3" type="subTitle"/>
          </p:nvPr>
        </p:nvSpPr>
        <p:spPr>
          <a:xfrm>
            <a:off x="3500699"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68" name="Google Shape;268;p41"/>
          <p:cNvSpPr txBox="1"/>
          <p:nvPr>
            <p:ph idx="4" type="subTitle"/>
          </p:nvPr>
        </p:nvSpPr>
        <p:spPr>
          <a:xfrm>
            <a:off x="3500697"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9" name="Google Shape;269;p41"/>
          <p:cNvSpPr txBox="1"/>
          <p:nvPr>
            <p:ph idx="5" type="subTitle"/>
          </p:nvPr>
        </p:nvSpPr>
        <p:spPr>
          <a:xfrm>
            <a:off x="6069048" y="3316050"/>
            <a:ext cx="2142600" cy="108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0" name="Google Shape;270;p41"/>
          <p:cNvSpPr txBox="1"/>
          <p:nvPr>
            <p:ph idx="6" type="subTitle"/>
          </p:nvPr>
        </p:nvSpPr>
        <p:spPr>
          <a:xfrm>
            <a:off x="6069043" y="2818775"/>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BLANK_1_1_1_1_1_1_1_1_1">
    <p:bg>
      <p:bgPr>
        <a:solidFill>
          <a:schemeClr val="dk1"/>
        </a:solidFill>
      </p:bgPr>
    </p:bg>
    <p:spTree>
      <p:nvGrpSpPr>
        <p:cNvPr id="271" name="Shape 271"/>
        <p:cNvGrpSpPr/>
        <p:nvPr/>
      </p:nvGrpSpPr>
      <p:grpSpPr>
        <a:xfrm>
          <a:off x="0" y="0"/>
          <a:ext cx="0" cy="0"/>
          <a:chOff x="0" y="0"/>
          <a:chExt cx="0" cy="0"/>
        </a:xfrm>
      </p:grpSpPr>
      <p:grpSp>
        <p:nvGrpSpPr>
          <p:cNvPr id="272" name="Google Shape;272;p42"/>
          <p:cNvGrpSpPr/>
          <p:nvPr/>
        </p:nvGrpSpPr>
        <p:grpSpPr>
          <a:xfrm>
            <a:off x="713225" y="539500"/>
            <a:ext cx="7717500" cy="4064400"/>
            <a:chOff x="713225" y="539500"/>
            <a:chExt cx="7717500" cy="4064400"/>
          </a:xfrm>
        </p:grpSpPr>
        <p:sp>
          <p:nvSpPr>
            <p:cNvPr id="273" name="Google Shape;273;p4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4" name="Google Shape;274;p4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75" name="Google Shape;275;p4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76" name="Google Shape;276;p42"/>
          <p:cNvSpPr txBox="1"/>
          <p:nvPr>
            <p:ph idx="1" type="subTitle"/>
          </p:nvPr>
        </p:nvSpPr>
        <p:spPr>
          <a:xfrm>
            <a:off x="919850" y="28955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7" name="Google Shape;277;p42"/>
          <p:cNvSpPr txBox="1"/>
          <p:nvPr>
            <p:ph idx="2" type="subTitle"/>
          </p:nvPr>
        </p:nvSpPr>
        <p:spPr>
          <a:xfrm>
            <a:off x="919850" y="23982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78" name="Google Shape;278;p42"/>
          <p:cNvSpPr txBox="1"/>
          <p:nvPr>
            <p:ph idx="3" type="subTitle"/>
          </p:nvPr>
        </p:nvSpPr>
        <p:spPr>
          <a:xfrm>
            <a:off x="3500700" y="32003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79" name="Google Shape;279;p42"/>
          <p:cNvSpPr txBox="1"/>
          <p:nvPr>
            <p:ph idx="4" type="subTitle"/>
          </p:nvPr>
        </p:nvSpPr>
        <p:spPr>
          <a:xfrm>
            <a:off x="3500697" y="27030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0" name="Google Shape;280;p42"/>
          <p:cNvSpPr txBox="1"/>
          <p:nvPr>
            <p:ph idx="5" type="subTitle"/>
          </p:nvPr>
        </p:nvSpPr>
        <p:spPr>
          <a:xfrm>
            <a:off x="6069049" y="3505167"/>
            <a:ext cx="2142600" cy="850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81" name="Google Shape;281;p42"/>
          <p:cNvSpPr txBox="1"/>
          <p:nvPr>
            <p:ph idx="6" type="subTitle"/>
          </p:nvPr>
        </p:nvSpPr>
        <p:spPr>
          <a:xfrm>
            <a:off x="6069043" y="3007892"/>
            <a:ext cx="21426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BLANK_1_1_1_1_1_1_1_1_1_1">
    <p:bg>
      <p:bgPr>
        <a:solidFill>
          <a:schemeClr val="dk1"/>
        </a:solidFill>
      </p:bgPr>
    </p:bg>
    <p:spTree>
      <p:nvGrpSpPr>
        <p:cNvPr id="282" name="Shape 282"/>
        <p:cNvGrpSpPr/>
        <p:nvPr/>
      </p:nvGrpSpPr>
      <p:grpSpPr>
        <a:xfrm>
          <a:off x="0" y="0"/>
          <a:ext cx="0" cy="0"/>
          <a:chOff x="0" y="0"/>
          <a:chExt cx="0" cy="0"/>
        </a:xfrm>
      </p:grpSpPr>
      <p:grpSp>
        <p:nvGrpSpPr>
          <p:cNvPr id="283" name="Google Shape;283;p43"/>
          <p:cNvGrpSpPr/>
          <p:nvPr/>
        </p:nvGrpSpPr>
        <p:grpSpPr>
          <a:xfrm>
            <a:off x="713225" y="539500"/>
            <a:ext cx="7717500" cy="4064400"/>
            <a:chOff x="713225" y="539500"/>
            <a:chExt cx="7717500" cy="4064400"/>
          </a:xfrm>
        </p:grpSpPr>
        <p:sp>
          <p:nvSpPr>
            <p:cNvPr id="284" name="Google Shape;284;p4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5" name="Google Shape;285;p4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86" name="Google Shape;286;p4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87" name="Google Shape;287;p43"/>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88" name="Google Shape;288;p43"/>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9" name="Google Shape;289;p43"/>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90" name="Google Shape;290;p43"/>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43"/>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292" name="Google Shape;292;p43"/>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
    <p:bg>
      <p:bgPr>
        <a:solidFill>
          <a:schemeClr val="dk1"/>
        </a:solidFill>
      </p:bgPr>
    </p:bg>
    <p:spTree>
      <p:nvGrpSpPr>
        <p:cNvPr id="293" name="Shape 293"/>
        <p:cNvGrpSpPr/>
        <p:nvPr/>
      </p:nvGrpSpPr>
      <p:grpSpPr>
        <a:xfrm>
          <a:off x="0" y="0"/>
          <a:ext cx="0" cy="0"/>
          <a:chOff x="0" y="0"/>
          <a:chExt cx="0" cy="0"/>
        </a:xfrm>
      </p:grpSpPr>
      <p:grpSp>
        <p:nvGrpSpPr>
          <p:cNvPr id="294" name="Google Shape;294;p44"/>
          <p:cNvGrpSpPr/>
          <p:nvPr/>
        </p:nvGrpSpPr>
        <p:grpSpPr>
          <a:xfrm>
            <a:off x="713225" y="539500"/>
            <a:ext cx="7717500" cy="4064400"/>
            <a:chOff x="713225" y="539500"/>
            <a:chExt cx="7717500" cy="4064400"/>
          </a:xfrm>
        </p:grpSpPr>
        <p:sp>
          <p:nvSpPr>
            <p:cNvPr id="295" name="Google Shape;295;p4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6" name="Google Shape;296;p44"/>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297" name="Google Shape;297;p4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298" name="Google Shape;298;p44"/>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299" name="Google Shape;299;p44"/>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0" name="Google Shape;300;p44"/>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1" name="Google Shape;301;p44"/>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02" name="Google Shape;302;p44"/>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03" name="Google Shape;303;p44"/>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15">
    <p:bg>
      <p:bgPr>
        <a:solidFill>
          <a:schemeClr val="dk1"/>
        </a:solidFill>
      </p:bgPr>
    </p:bg>
    <p:spTree>
      <p:nvGrpSpPr>
        <p:cNvPr id="304" name="Shape 304"/>
        <p:cNvGrpSpPr/>
        <p:nvPr/>
      </p:nvGrpSpPr>
      <p:grpSpPr>
        <a:xfrm>
          <a:off x="0" y="0"/>
          <a:ext cx="0" cy="0"/>
          <a:chOff x="0" y="0"/>
          <a:chExt cx="0" cy="0"/>
        </a:xfrm>
      </p:grpSpPr>
      <p:grpSp>
        <p:nvGrpSpPr>
          <p:cNvPr id="305" name="Google Shape;305;p45"/>
          <p:cNvGrpSpPr/>
          <p:nvPr/>
        </p:nvGrpSpPr>
        <p:grpSpPr>
          <a:xfrm>
            <a:off x="713225" y="539500"/>
            <a:ext cx="7717500" cy="4064400"/>
            <a:chOff x="713225" y="539500"/>
            <a:chExt cx="7717500" cy="4064400"/>
          </a:xfrm>
        </p:grpSpPr>
        <p:sp>
          <p:nvSpPr>
            <p:cNvPr id="306" name="Google Shape;306;p4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7" name="Google Shape;307;p45"/>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08" name="Google Shape;308;p4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09" name="Google Shape;309;p45"/>
          <p:cNvSpPr txBox="1"/>
          <p:nvPr>
            <p:ph idx="1" type="subTitle"/>
          </p:nvPr>
        </p:nvSpPr>
        <p:spPr>
          <a:xfrm>
            <a:off x="1658100" y="1978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10" name="Google Shape;310;p45"/>
          <p:cNvSpPr txBox="1"/>
          <p:nvPr>
            <p:ph idx="2" type="subTitle"/>
          </p:nvPr>
        </p:nvSpPr>
        <p:spPr>
          <a:xfrm>
            <a:off x="1658100" y="1549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1" name="Google Shape;311;p45"/>
          <p:cNvSpPr txBox="1"/>
          <p:nvPr>
            <p:ph idx="3" type="subTitle"/>
          </p:nvPr>
        </p:nvSpPr>
        <p:spPr>
          <a:xfrm>
            <a:off x="1658100" y="2884846"/>
            <a:ext cx="62850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12" name="Google Shape;312;p45"/>
          <p:cNvSpPr txBox="1"/>
          <p:nvPr>
            <p:ph idx="4" type="subTitle"/>
          </p:nvPr>
        </p:nvSpPr>
        <p:spPr>
          <a:xfrm>
            <a:off x="1658100" y="2455321"/>
            <a:ext cx="6285000" cy="431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313" name="Google Shape;313;p45"/>
          <p:cNvSpPr txBox="1"/>
          <p:nvPr>
            <p:ph idx="5" type="subTitle"/>
          </p:nvPr>
        </p:nvSpPr>
        <p:spPr>
          <a:xfrm>
            <a:off x="1658100" y="3790846"/>
            <a:ext cx="6285000" cy="57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314" name="Google Shape;314;p45"/>
          <p:cNvSpPr txBox="1"/>
          <p:nvPr>
            <p:ph idx="6" type="subTitle"/>
          </p:nvPr>
        </p:nvSpPr>
        <p:spPr>
          <a:xfrm>
            <a:off x="1658100" y="3361321"/>
            <a:ext cx="6285000" cy="431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24">
    <p:bg>
      <p:bgPr>
        <a:solidFill>
          <a:schemeClr val="dk1"/>
        </a:solidFill>
      </p:bgPr>
    </p:bg>
    <p:spTree>
      <p:nvGrpSpPr>
        <p:cNvPr id="315" name="Shape 315"/>
        <p:cNvGrpSpPr/>
        <p:nvPr/>
      </p:nvGrpSpPr>
      <p:grpSpPr>
        <a:xfrm>
          <a:off x="0" y="0"/>
          <a:ext cx="0" cy="0"/>
          <a:chOff x="0" y="0"/>
          <a:chExt cx="0" cy="0"/>
        </a:xfrm>
      </p:grpSpPr>
      <p:grpSp>
        <p:nvGrpSpPr>
          <p:cNvPr id="316" name="Google Shape;316;p46"/>
          <p:cNvGrpSpPr/>
          <p:nvPr/>
        </p:nvGrpSpPr>
        <p:grpSpPr>
          <a:xfrm>
            <a:off x="713225" y="539500"/>
            <a:ext cx="7717500" cy="4064400"/>
            <a:chOff x="713225" y="539500"/>
            <a:chExt cx="7717500" cy="4064400"/>
          </a:xfrm>
        </p:grpSpPr>
        <p:sp>
          <p:nvSpPr>
            <p:cNvPr id="317" name="Google Shape;317;p4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8" name="Google Shape;318;p4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19" name="Google Shape;319;p4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20" name="Google Shape;320;p46"/>
          <p:cNvSpPr txBox="1"/>
          <p:nvPr>
            <p:ph idx="1" type="subTitle"/>
          </p:nvPr>
        </p:nvSpPr>
        <p:spPr>
          <a:xfrm>
            <a:off x="461532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21" name="Google Shape;321;p46"/>
          <p:cNvSpPr txBox="1"/>
          <p:nvPr>
            <p:ph idx="2" type="subTitle"/>
          </p:nvPr>
        </p:nvSpPr>
        <p:spPr>
          <a:xfrm>
            <a:off x="853775" y="218195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22" name="Google Shape;322;p46"/>
          <p:cNvSpPr txBox="1"/>
          <p:nvPr>
            <p:ph idx="3" type="subTitle"/>
          </p:nvPr>
        </p:nvSpPr>
        <p:spPr>
          <a:xfrm>
            <a:off x="853775" y="257119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323" name="Google Shape;323;p46"/>
          <p:cNvSpPr txBox="1"/>
          <p:nvPr>
            <p:ph idx="4" type="subTitle"/>
          </p:nvPr>
        </p:nvSpPr>
        <p:spPr>
          <a:xfrm>
            <a:off x="799625" y="1404325"/>
            <a:ext cx="75231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24" name="Google Shape;324;p46"/>
          <p:cNvSpPr txBox="1"/>
          <p:nvPr>
            <p:ph idx="5" type="subTitle"/>
          </p:nvPr>
        </p:nvSpPr>
        <p:spPr>
          <a:xfrm>
            <a:off x="4452875" y="2570500"/>
            <a:ext cx="3761700" cy="172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a:solidFill>
                  <a:schemeClr val="lt1"/>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
        <p:nvSpPr>
          <p:cNvPr id="325" name="Google Shape;325;p46"/>
          <p:cNvSpPr txBox="1"/>
          <p:nvPr>
            <p:ph idx="6" type="subTitle"/>
          </p:nvPr>
        </p:nvSpPr>
        <p:spPr>
          <a:xfrm>
            <a:off x="853775" y="3237500"/>
            <a:ext cx="3599100" cy="389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2800"/>
              <a:buNone/>
              <a:defRPr b="1">
                <a:solidFill>
                  <a:schemeClr val="lt1"/>
                </a:solidFill>
              </a:defRPr>
            </a:lvl1pPr>
            <a:lvl2pPr lvl="1" rtl="0">
              <a:lnSpc>
                <a:spcPct val="100000"/>
              </a:lnSpc>
              <a:spcBef>
                <a:spcPts val="0"/>
              </a:spcBef>
              <a:spcAft>
                <a:spcPts val="0"/>
              </a:spcAft>
              <a:buClr>
                <a:schemeClr val="lt1"/>
              </a:buClr>
              <a:buSzPts val="2800"/>
              <a:buNone/>
              <a:defRPr b="1" sz="2800">
                <a:solidFill>
                  <a:schemeClr val="lt1"/>
                </a:solidFill>
              </a:defRPr>
            </a:lvl2pPr>
            <a:lvl3pPr lvl="2" rtl="0">
              <a:lnSpc>
                <a:spcPct val="100000"/>
              </a:lnSpc>
              <a:spcBef>
                <a:spcPts val="0"/>
              </a:spcBef>
              <a:spcAft>
                <a:spcPts val="0"/>
              </a:spcAft>
              <a:buClr>
                <a:schemeClr val="lt1"/>
              </a:buClr>
              <a:buSzPts val="2800"/>
              <a:buNone/>
              <a:defRPr b="1" sz="2800">
                <a:solidFill>
                  <a:schemeClr val="lt1"/>
                </a:solidFill>
              </a:defRPr>
            </a:lvl3pPr>
            <a:lvl4pPr lvl="3" rtl="0">
              <a:lnSpc>
                <a:spcPct val="100000"/>
              </a:lnSpc>
              <a:spcBef>
                <a:spcPts val="0"/>
              </a:spcBef>
              <a:spcAft>
                <a:spcPts val="0"/>
              </a:spcAft>
              <a:buClr>
                <a:schemeClr val="lt1"/>
              </a:buClr>
              <a:buSzPts val="2800"/>
              <a:buNone/>
              <a:defRPr b="1" sz="2800">
                <a:solidFill>
                  <a:schemeClr val="lt1"/>
                </a:solidFill>
              </a:defRPr>
            </a:lvl4pPr>
            <a:lvl5pPr lvl="4" rtl="0">
              <a:lnSpc>
                <a:spcPct val="100000"/>
              </a:lnSpc>
              <a:spcBef>
                <a:spcPts val="0"/>
              </a:spcBef>
              <a:spcAft>
                <a:spcPts val="0"/>
              </a:spcAft>
              <a:buClr>
                <a:schemeClr val="lt1"/>
              </a:buClr>
              <a:buSzPts val="2800"/>
              <a:buNone/>
              <a:defRPr b="1" sz="2800">
                <a:solidFill>
                  <a:schemeClr val="lt1"/>
                </a:solidFill>
              </a:defRPr>
            </a:lvl5pPr>
            <a:lvl6pPr lvl="5" rtl="0">
              <a:lnSpc>
                <a:spcPct val="100000"/>
              </a:lnSpc>
              <a:spcBef>
                <a:spcPts val="0"/>
              </a:spcBef>
              <a:spcAft>
                <a:spcPts val="0"/>
              </a:spcAft>
              <a:buClr>
                <a:schemeClr val="lt1"/>
              </a:buClr>
              <a:buSzPts val="2800"/>
              <a:buNone/>
              <a:defRPr b="1" sz="2800">
                <a:solidFill>
                  <a:schemeClr val="lt1"/>
                </a:solidFill>
              </a:defRPr>
            </a:lvl6pPr>
            <a:lvl7pPr lvl="6" rtl="0">
              <a:lnSpc>
                <a:spcPct val="100000"/>
              </a:lnSpc>
              <a:spcBef>
                <a:spcPts val="0"/>
              </a:spcBef>
              <a:spcAft>
                <a:spcPts val="0"/>
              </a:spcAft>
              <a:buClr>
                <a:schemeClr val="lt1"/>
              </a:buClr>
              <a:buSzPts val="2800"/>
              <a:buNone/>
              <a:defRPr b="1" sz="2800">
                <a:solidFill>
                  <a:schemeClr val="lt1"/>
                </a:solidFill>
              </a:defRPr>
            </a:lvl7pPr>
            <a:lvl8pPr lvl="7" rtl="0">
              <a:lnSpc>
                <a:spcPct val="100000"/>
              </a:lnSpc>
              <a:spcBef>
                <a:spcPts val="0"/>
              </a:spcBef>
              <a:spcAft>
                <a:spcPts val="0"/>
              </a:spcAft>
              <a:buClr>
                <a:schemeClr val="lt1"/>
              </a:buClr>
              <a:buSzPts val="2800"/>
              <a:buNone/>
              <a:defRPr b="1" sz="2800">
                <a:solidFill>
                  <a:schemeClr val="lt1"/>
                </a:solidFill>
              </a:defRPr>
            </a:lvl8pPr>
            <a:lvl9pPr lvl="8" rtl="0">
              <a:lnSpc>
                <a:spcPct val="100000"/>
              </a:lnSpc>
              <a:spcBef>
                <a:spcPts val="0"/>
              </a:spcBef>
              <a:spcAft>
                <a:spcPts val="0"/>
              </a:spcAft>
              <a:buClr>
                <a:schemeClr val="lt1"/>
              </a:buClr>
              <a:buSzPts val="2800"/>
              <a:buNone/>
              <a:defRPr b="1" sz="2800">
                <a:solidFill>
                  <a:schemeClr val="lt1"/>
                </a:solidFill>
              </a:defRPr>
            </a:lvl9pPr>
          </a:lstStyle>
          <a:p/>
        </p:txBody>
      </p:sp>
      <p:sp>
        <p:nvSpPr>
          <p:cNvPr id="326" name="Google Shape;326;p46"/>
          <p:cNvSpPr txBox="1"/>
          <p:nvPr>
            <p:ph idx="7" type="subTitle"/>
          </p:nvPr>
        </p:nvSpPr>
        <p:spPr>
          <a:xfrm>
            <a:off x="853775" y="3626746"/>
            <a:ext cx="3599100" cy="666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Char char="●"/>
              <a:defRPr sz="1400" u="sng">
                <a:solidFill>
                  <a:schemeClr val="hlink"/>
                </a:solidFill>
              </a:defRPr>
            </a:lvl1pPr>
            <a:lvl2pPr lvl="1" rtl="0">
              <a:lnSpc>
                <a:spcPct val="100000"/>
              </a:lnSpc>
              <a:spcBef>
                <a:spcPts val="0"/>
              </a:spcBef>
              <a:spcAft>
                <a:spcPts val="0"/>
              </a:spcAft>
              <a:buClr>
                <a:schemeClr val="lt1"/>
              </a:buClr>
              <a:buSzPts val="1400"/>
              <a:buChar char="○"/>
              <a:defRPr>
                <a:solidFill>
                  <a:schemeClr val="lt1"/>
                </a:solidFill>
              </a:defRPr>
            </a:lvl2pPr>
            <a:lvl3pPr lvl="2" rtl="0">
              <a:lnSpc>
                <a:spcPct val="100000"/>
              </a:lnSpc>
              <a:spcBef>
                <a:spcPts val="0"/>
              </a:spcBef>
              <a:spcAft>
                <a:spcPts val="0"/>
              </a:spcAft>
              <a:buClr>
                <a:schemeClr val="lt1"/>
              </a:buClr>
              <a:buSzPts val="1400"/>
              <a:buChar char="■"/>
              <a:defRPr>
                <a:solidFill>
                  <a:schemeClr val="lt1"/>
                </a:solidFill>
              </a:defRPr>
            </a:lvl3pPr>
            <a:lvl4pPr lvl="3" rtl="0">
              <a:lnSpc>
                <a:spcPct val="100000"/>
              </a:lnSpc>
              <a:spcBef>
                <a:spcPts val="0"/>
              </a:spcBef>
              <a:spcAft>
                <a:spcPts val="0"/>
              </a:spcAft>
              <a:buClr>
                <a:schemeClr val="lt1"/>
              </a:buClr>
              <a:buSzPts val="1400"/>
              <a:buChar char="●"/>
              <a:defRPr>
                <a:solidFill>
                  <a:schemeClr val="lt1"/>
                </a:solidFill>
              </a:defRPr>
            </a:lvl4pPr>
            <a:lvl5pPr lvl="4" rtl="0">
              <a:lnSpc>
                <a:spcPct val="100000"/>
              </a:lnSpc>
              <a:spcBef>
                <a:spcPts val="0"/>
              </a:spcBef>
              <a:spcAft>
                <a:spcPts val="0"/>
              </a:spcAft>
              <a:buClr>
                <a:schemeClr val="lt1"/>
              </a:buClr>
              <a:buSzPts val="1400"/>
              <a:buChar char="○"/>
              <a:defRPr>
                <a:solidFill>
                  <a:schemeClr val="lt1"/>
                </a:solidFill>
              </a:defRPr>
            </a:lvl5pPr>
            <a:lvl6pPr lvl="5" rtl="0">
              <a:lnSpc>
                <a:spcPct val="100000"/>
              </a:lnSpc>
              <a:spcBef>
                <a:spcPts val="0"/>
              </a:spcBef>
              <a:spcAft>
                <a:spcPts val="0"/>
              </a:spcAft>
              <a:buClr>
                <a:schemeClr val="lt1"/>
              </a:buClr>
              <a:buSzPts val="1400"/>
              <a:buChar char="■"/>
              <a:defRPr>
                <a:solidFill>
                  <a:schemeClr val="lt1"/>
                </a:solidFill>
              </a:defRPr>
            </a:lvl6pPr>
            <a:lvl7pPr lvl="6" rtl="0">
              <a:lnSpc>
                <a:spcPct val="100000"/>
              </a:lnSpc>
              <a:spcBef>
                <a:spcPts val="0"/>
              </a:spcBef>
              <a:spcAft>
                <a:spcPts val="0"/>
              </a:spcAft>
              <a:buClr>
                <a:schemeClr val="lt1"/>
              </a:buClr>
              <a:buSzPts val="1400"/>
              <a:buChar char="●"/>
              <a:defRPr>
                <a:solidFill>
                  <a:schemeClr val="lt1"/>
                </a:solidFill>
              </a:defRPr>
            </a:lvl7pPr>
            <a:lvl8pPr lvl="7" rtl="0">
              <a:lnSpc>
                <a:spcPct val="100000"/>
              </a:lnSpc>
              <a:spcBef>
                <a:spcPts val="0"/>
              </a:spcBef>
              <a:spcAft>
                <a:spcPts val="0"/>
              </a:spcAft>
              <a:buClr>
                <a:schemeClr val="lt1"/>
              </a:buClr>
              <a:buSzPts val="1400"/>
              <a:buChar char="○"/>
              <a:defRPr>
                <a:solidFill>
                  <a:schemeClr val="lt1"/>
                </a:solidFill>
              </a:defRPr>
            </a:lvl8pPr>
            <a:lvl9pPr lvl="8" rtl="0">
              <a:lnSpc>
                <a:spcPct val="100000"/>
              </a:lnSpc>
              <a:spcBef>
                <a:spcPts val="0"/>
              </a:spcBef>
              <a:spcAft>
                <a:spcPts val="0"/>
              </a:spcAft>
              <a:buClr>
                <a:schemeClr val="lt1"/>
              </a:buClr>
              <a:buSzPts val="1400"/>
              <a:buChar char="■"/>
              <a:defRPr>
                <a:solidFill>
                  <a:schemeClr val="lt1"/>
                </a:solidFill>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_1_1_1_1_1">
    <p:bg>
      <p:bgPr>
        <a:solidFill>
          <a:schemeClr val="dk1"/>
        </a:solidFill>
      </p:bgPr>
    </p:bg>
    <p:spTree>
      <p:nvGrpSpPr>
        <p:cNvPr id="327" name="Shape 327"/>
        <p:cNvGrpSpPr/>
        <p:nvPr/>
      </p:nvGrpSpPr>
      <p:grpSpPr>
        <a:xfrm>
          <a:off x="0" y="0"/>
          <a:ext cx="0" cy="0"/>
          <a:chOff x="0" y="0"/>
          <a:chExt cx="0" cy="0"/>
        </a:xfrm>
      </p:grpSpPr>
      <p:grpSp>
        <p:nvGrpSpPr>
          <p:cNvPr id="328" name="Google Shape;328;p47"/>
          <p:cNvGrpSpPr/>
          <p:nvPr/>
        </p:nvGrpSpPr>
        <p:grpSpPr>
          <a:xfrm>
            <a:off x="713225" y="539500"/>
            <a:ext cx="7717500" cy="4064400"/>
            <a:chOff x="713225" y="539500"/>
            <a:chExt cx="7717500" cy="4064400"/>
          </a:xfrm>
        </p:grpSpPr>
        <p:sp>
          <p:nvSpPr>
            <p:cNvPr id="329" name="Google Shape;329;p4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0" name="Google Shape;330;p4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31" name="Google Shape;331;p4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32" name="Google Shape;332;p47"/>
          <p:cNvSpPr txBox="1"/>
          <p:nvPr>
            <p:ph idx="1" type="subTitle"/>
          </p:nvPr>
        </p:nvSpPr>
        <p:spPr>
          <a:xfrm>
            <a:off x="1112425"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33" name="Google Shape;333;p47"/>
          <p:cNvSpPr txBox="1"/>
          <p:nvPr>
            <p:ph idx="2" type="subTitle"/>
          </p:nvPr>
        </p:nvSpPr>
        <p:spPr>
          <a:xfrm>
            <a:off x="1112425"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4" name="Google Shape;334;p47"/>
          <p:cNvSpPr txBox="1"/>
          <p:nvPr>
            <p:ph idx="3" type="subTitle"/>
          </p:nvPr>
        </p:nvSpPr>
        <p:spPr>
          <a:xfrm>
            <a:off x="5584150" y="1982250"/>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35" name="Google Shape;335;p47"/>
          <p:cNvSpPr txBox="1"/>
          <p:nvPr>
            <p:ph idx="4" type="subTitle"/>
          </p:nvPr>
        </p:nvSpPr>
        <p:spPr>
          <a:xfrm>
            <a:off x="5584150" y="1463550"/>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6" name="Google Shape;336;p47"/>
          <p:cNvSpPr txBox="1"/>
          <p:nvPr>
            <p:ph idx="5" type="subTitle"/>
          </p:nvPr>
        </p:nvSpPr>
        <p:spPr>
          <a:xfrm>
            <a:off x="1112425"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37" name="Google Shape;337;p47"/>
          <p:cNvSpPr txBox="1"/>
          <p:nvPr>
            <p:ph idx="6" type="subTitle"/>
          </p:nvPr>
        </p:nvSpPr>
        <p:spPr>
          <a:xfrm>
            <a:off x="1112425"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38" name="Google Shape;338;p47"/>
          <p:cNvSpPr txBox="1"/>
          <p:nvPr>
            <p:ph idx="7" type="subTitle"/>
          </p:nvPr>
        </p:nvSpPr>
        <p:spPr>
          <a:xfrm>
            <a:off x="5584150" y="3636625"/>
            <a:ext cx="2447400" cy="642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39" name="Google Shape;339;p47"/>
          <p:cNvSpPr txBox="1"/>
          <p:nvPr>
            <p:ph idx="8" type="subTitle"/>
          </p:nvPr>
        </p:nvSpPr>
        <p:spPr>
          <a:xfrm>
            <a:off x="5584150" y="3117925"/>
            <a:ext cx="24474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_1_1_1_1_1_1_1">
    <p:bg>
      <p:bgPr>
        <a:solidFill>
          <a:schemeClr val="dk1"/>
        </a:solidFill>
      </p:bgPr>
    </p:bg>
    <p:spTree>
      <p:nvGrpSpPr>
        <p:cNvPr id="340" name="Shape 340"/>
        <p:cNvGrpSpPr/>
        <p:nvPr/>
      </p:nvGrpSpPr>
      <p:grpSpPr>
        <a:xfrm>
          <a:off x="0" y="0"/>
          <a:ext cx="0" cy="0"/>
          <a:chOff x="0" y="0"/>
          <a:chExt cx="0" cy="0"/>
        </a:xfrm>
      </p:grpSpPr>
      <p:grpSp>
        <p:nvGrpSpPr>
          <p:cNvPr id="341" name="Google Shape;341;p48"/>
          <p:cNvGrpSpPr/>
          <p:nvPr/>
        </p:nvGrpSpPr>
        <p:grpSpPr>
          <a:xfrm>
            <a:off x="713300" y="539550"/>
            <a:ext cx="7717500" cy="4064400"/>
            <a:chOff x="713300" y="539550"/>
            <a:chExt cx="7717500" cy="4064400"/>
          </a:xfrm>
        </p:grpSpPr>
        <p:cxnSp>
          <p:nvCxnSpPr>
            <p:cNvPr id="342" name="Google Shape;342;p48"/>
            <p:cNvCxnSpPr/>
            <p:nvPr/>
          </p:nvCxnSpPr>
          <p:spPr>
            <a:xfrm>
              <a:off x="734900" y="110212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343" name="Google Shape;343;p48"/>
            <p:cNvSpPr/>
            <p:nvPr/>
          </p:nvSpPr>
          <p:spPr>
            <a:xfrm>
              <a:off x="713300" y="53955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4" name="Google Shape;344;p4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45" name="Google Shape;345;p48"/>
          <p:cNvSpPr txBox="1"/>
          <p:nvPr>
            <p:ph idx="1" type="subTitle"/>
          </p:nvPr>
        </p:nvSpPr>
        <p:spPr>
          <a:xfrm>
            <a:off x="10166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6" name="Google Shape;346;p48"/>
          <p:cNvSpPr txBox="1"/>
          <p:nvPr>
            <p:ph idx="2" type="subTitle"/>
          </p:nvPr>
        </p:nvSpPr>
        <p:spPr>
          <a:xfrm>
            <a:off x="10166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7" name="Google Shape;347;p48"/>
          <p:cNvSpPr txBox="1"/>
          <p:nvPr>
            <p:ph idx="3" type="subTitle"/>
          </p:nvPr>
        </p:nvSpPr>
        <p:spPr>
          <a:xfrm>
            <a:off x="10166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48" name="Google Shape;348;p48"/>
          <p:cNvSpPr txBox="1"/>
          <p:nvPr>
            <p:ph idx="4" type="subTitle"/>
          </p:nvPr>
        </p:nvSpPr>
        <p:spPr>
          <a:xfrm>
            <a:off x="10166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49" name="Google Shape;349;p48"/>
          <p:cNvSpPr txBox="1"/>
          <p:nvPr>
            <p:ph idx="5" type="subTitle"/>
          </p:nvPr>
        </p:nvSpPr>
        <p:spPr>
          <a:xfrm>
            <a:off x="4809400" y="1940562"/>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50" name="Google Shape;350;p48"/>
          <p:cNvSpPr txBox="1"/>
          <p:nvPr>
            <p:ph idx="6" type="subTitle"/>
          </p:nvPr>
        </p:nvSpPr>
        <p:spPr>
          <a:xfrm>
            <a:off x="4809400" y="1511038"/>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51" name="Google Shape;351;p48"/>
          <p:cNvSpPr txBox="1"/>
          <p:nvPr>
            <p:ph idx="7" type="subTitle"/>
          </p:nvPr>
        </p:nvSpPr>
        <p:spPr>
          <a:xfrm>
            <a:off x="4809425" y="3708400"/>
            <a:ext cx="3318000" cy="572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52" name="Google Shape;352;p48"/>
          <p:cNvSpPr txBox="1"/>
          <p:nvPr>
            <p:ph idx="8" type="subTitle"/>
          </p:nvPr>
        </p:nvSpPr>
        <p:spPr>
          <a:xfrm>
            <a:off x="4809425" y="3278875"/>
            <a:ext cx="3318000" cy="431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1_1_1_1_1_1_1_1_1">
    <p:bg>
      <p:bgPr>
        <a:solidFill>
          <a:schemeClr val="dk1"/>
        </a:solidFill>
      </p:bgPr>
    </p:bg>
    <p:spTree>
      <p:nvGrpSpPr>
        <p:cNvPr id="353" name="Shape 353"/>
        <p:cNvGrpSpPr/>
        <p:nvPr/>
      </p:nvGrpSpPr>
      <p:grpSpPr>
        <a:xfrm>
          <a:off x="0" y="0"/>
          <a:ext cx="0" cy="0"/>
          <a:chOff x="0" y="0"/>
          <a:chExt cx="0" cy="0"/>
        </a:xfrm>
      </p:grpSpPr>
      <p:grpSp>
        <p:nvGrpSpPr>
          <p:cNvPr id="354" name="Google Shape;354;p49"/>
          <p:cNvGrpSpPr/>
          <p:nvPr/>
        </p:nvGrpSpPr>
        <p:grpSpPr>
          <a:xfrm>
            <a:off x="713225" y="539500"/>
            <a:ext cx="7717500" cy="4064400"/>
            <a:chOff x="713225" y="539500"/>
            <a:chExt cx="7717500" cy="4064400"/>
          </a:xfrm>
        </p:grpSpPr>
        <p:sp>
          <p:nvSpPr>
            <p:cNvPr id="355" name="Google Shape;355;p4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6" name="Google Shape;356;p4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57" name="Google Shape;357;p4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58" name="Google Shape;358;p49"/>
          <p:cNvSpPr txBox="1"/>
          <p:nvPr>
            <p:ph idx="1" type="subTitle"/>
          </p:nvPr>
        </p:nvSpPr>
        <p:spPr>
          <a:xfrm>
            <a:off x="8844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59" name="Google Shape;359;p49"/>
          <p:cNvSpPr txBox="1"/>
          <p:nvPr>
            <p:ph idx="2" type="subTitle"/>
          </p:nvPr>
        </p:nvSpPr>
        <p:spPr>
          <a:xfrm>
            <a:off x="884474"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0" name="Google Shape;360;p49"/>
          <p:cNvSpPr txBox="1"/>
          <p:nvPr>
            <p:ph idx="3" type="subTitle"/>
          </p:nvPr>
        </p:nvSpPr>
        <p:spPr>
          <a:xfrm>
            <a:off x="2767708"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61" name="Google Shape;361;p49"/>
          <p:cNvSpPr txBox="1"/>
          <p:nvPr>
            <p:ph idx="4" type="subTitle"/>
          </p:nvPr>
        </p:nvSpPr>
        <p:spPr>
          <a:xfrm>
            <a:off x="2767709"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2" name="Google Shape;362;p49"/>
          <p:cNvSpPr txBox="1"/>
          <p:nvPr>
            <p:ph idx="5" type="subTitle"/>
          </p:nvPr>
        </p:nvSpPr>
        <p:spPr>
          <a:xfrm>
            <a:off x="4650942"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63" name="Google Shape;363;p49"/>
          <p:cNvSpPr txBox="1"/>
          <p:nvPr>
            <p:ph idx="6" type="subTitle"/>
          </p:nvPr>
        </p:nvSpPr>
        <p:spPr>
          <a:xfrm>
            <a:off x="4650945"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64" name="Google Shape;364;p49"/>
          <p:cNvSpPr txBox="1"/>
          <p:nvPr>
            <p:ph idx="7" type="subTitle"/>
          </p:nvPr>
        </p:nvSpPr>
        <p:spPr>
          <a:xfrm>
            <a:off x="6534175" y="3415925"/>
            <a:ext cx="1725300" cy="877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65" name="Google Shape;365;p49"/>
          <p:cNvSpPr txBox="1"/>
          <p:nvPr>
            <p:ph idx="8" type="subTitle"/>
          </p:nvPr>
        </p:nvSpPr>
        <p:spPr>
          <a:xfrm>
            <a:off x="6534180" y="2674200"/>
            <a:ext cx="1725300" cy="743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sz="1700">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7">
    <p:bg>
      <p:bgPr>
        <a:solidFill>
          <a:schemeClr val="dk1"/>
        </a:solidFill>
      </p:bgPr>
    </p:bg>
    <p:spTree>
      <p:nvGrpSpPr>
        <p:cNvPr id="366" name="Shape 366"/>
        <p:cNvGrpSpPr/>
        <p:nvPr/>
      </p:nvGrpSpPr>
      <p:grpSpPr>
        <a:xfrm>
          <a:off x="0" y="0"/>
          <a:ext cx="0" cy="0"/>
          <a:chOff x="0" y="0"/>
          <a:chExt cx="0" cy="0"/>
        </a:xfrm>
      </p:grpSpPr>
      <p:grpSp>
        <p:nvGrpSpPr>
          <p:cNvPr id="367" name="Google Shape;367;p50"/>
          <p:cNvGrpSpPr/>
          <p:nvPr/>
        </p:nvGrpSpPr>
        <p:grpSpPr>
          <a:xfrm>
            <a:off x="713225" y="539500"/>
            <a:ext cx="7717500" cy="4064400"/>
            <a:chOff x="713225" y="539500"/>
            <a:chExt cx="7717500" cy="4064400"/>
          </a:xfrm>
        </p:grpSpPr>
        <p:sp>
          <p:nvSpPr>
            <p:cNvPr id="368" name="Google Shape;368;p50"/>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9" name="Google Shape;369;p50"/>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70" name="Google Shape;370;p5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71" name="Google Shape;371;p50"/>
          <p:cNvSpPr txBox="1"/>
          <p:nvPr>
            <p:ph idx="1" type="subTitle"/>
          </p:nvPr>
        </p:nvSpPr>
        <p:spPr>
          <a:xfrm>
            <a:off x="1909431" y="1906051"/>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2" name="Google Shape;372;p50"/>
          <p:cNvSpPr txBox="1"/>
          <p:nvPr>
            <p:ph idx="2" type="subTitle"/>
          </p:nvPr>
        </p:nvSpPr>
        <p:spPr>
          <a:xfrm>
            <a:off x="1909431" y="1387350"/>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3" name="Google Shape;373;p50"/>
          <p:cNvSpPr txBox="1"/>
          <p:nvPr>
            <p:ph idx="3" type="subTitle"/>
          </p:nvPr>
        </p:nvSpPr>
        <p:spPr>
          <a:xfrm>
            <a:off x="4971369" y="1906050"/>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4" name="Google Shape;374;p50"/>
          <p:cNvSpPr txBox="1"/>
          <p:nvPr>
            <p:ph idx="4" type="subTitle"/>
          </p:nvPr>
        </p:nvSpPr>
        <p:spPr>
          <a:xfrm>
            <a:off x="4971369" y="1387350"/>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5" name="Google Shape;375;p50"/>
          <p:cNvSpPr txBox="1"/>
          <p:nvPr>
            <p:ph idx="5" type="subTitle"/>
          </p:nvPr>
        </p:nvSpPr>
        <p:spPr>
          <a:xfrm>
            <a:off x="1909431" y="3654425"/>
            <a:ext cx="2263200" cy="642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6" name="Google Shape;376;p50"/>
          <p:cNvSpPr txBox="1"/>
          <p:nvPr>
            <p:ph idx="6" type="subTitle"/>
          </p:nvPr>
        </p:nvSpPr>
        <p:spPr>
          <a:xfrm>
            <a:off x="1909431" y="3135724"/>
            <a:ext cx="22632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77" name="Google Shape;377;p50"/>
          <p:cNvSpPr txBox="1"/>
          <p:nvPr>
            <p:ph idx="7" type="subTitle"/>
          </p:nvPr>
        </p:nvSpPr>
        <p:spPr>
          <a:xfrm>
            <a:off x="4971369" y="3654424"/>
            <a:ext cx="2263200" cy="6426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None/>
              <a:defRPr sz="1600">
                <a:solidFill>
                  <a:schemeClr val="lt1"/>
                </a:solidFill>
              </a:defRPr>
            </a:lvl1pPr>
            <a:lvl2pPr lvl="1" rtl="0" algn="ctr">
              <a:lnSpc>
                <a:spcPct val="100000"/>
              </a:lnSpc>
              <a:spcBef>
                <a:spcPts val="0"/>
              </a:spcBef>
              <a:spcAft>
                <a:spcPts val="0"/>
              </a:spcAft>
              <a:buClr>
                <a:schemeClr val="lt1"/>
              </a:buClr>
              <a:buSzPts val="2800"/>
              <a:buNone/>
              <a:defRPr sz="2800">
                <a:solidFill>
                  <a:schemeClr val="lt1"/>
                </a:solidFill>
              </a:defRPr>
            </a:lvl2pPr>
            <a:lvl3pPr lvl="2" rtl="0" algn="ctr">
              <a:lnSpc>
                <a:spcPct val="100000"/>
              </a:lnSpc>
              <a:spcBef>
                <a:spcPts val="0"/>
              </a:spcBef>
              <a:spcAft>
                <a:spcPts val="0"/>
              </a:spcAft>
              <a:buClr>
                <a:schemeClr val="lt1"/>
              </a:buClr>
              <a:buSzPts val="2800"/>
              <a:buNone/>
              <a:defRPr sz="2800">
                <a:solidFill>
                  <a:schemeClr val="lt1"/>
                </a:solidFill>
              </a:defRPr>
            </a:lvl3pPr>
            <a:lvl4pPr lvl="3" rtl="0" algn="ctr">
              <a:lnSpc>
                <a:spcPct val="100000"/>
              </a:lnSpc>
              <a:spcBef>
                <a:spcPts val="0"/>
              </a:spcBef>
              <a:spcAft>
                <a:spcPts val="0"/>
              </a:spcAft>
              <a:buClr>
                <a:schemeClr val="lt1"/>
              </a:buClr>
              <a:buSzPts val="2800"/>
              <a:buNone/>
              <a:defRPr sz="2800">
                <a:solidFill>
                  <a:schemeClr val="lt1"/>
                </a:solidFill>
              </a:defRPr>
            </a:lvl4pPr>
            <a:lvl5pPr lvl="4" rtl="0" algn="ctr">
              <a:lnSpc>
                <a:spcPct val="100000"/>
              </a:lnSpc>
              <a:spcBef>
                <a:spcPts val="0"/>
              </a:spcBef>
              <a:spcAft>
                <a:spcPts val="0"/>
              </a:spcAft>
              <a:buClr>
                <a:schemeClr val="lt1"/>
              </a:buClr>
              <a:buSzPts val="2800"/>
              <a:buNone/>
              <a:defRPr sz="2800">
                <a:solidFill>
                  <a:schemeClr val="lt1"/>
                </a:solidFill>
              </a:defRPr>
            </a:lvl5pPr>
            <a:lvl6pPr lvl="5" rtl="0" algn="ctr">
              <a:lnSpc>
                <a:spcPct val="100000"/>
              </a:lnSpc>
              <a:spcBef>
                <a:spcPts val="0"/>
              </a:spcBef>
              <a:spcAft>
                <a:spcPts val="0"/>
              </a:spcAft>
              <a:buClr>
                <a:schemeClr val="lt1"/>
              </a:buClr>
              <a:buSzPts val="2800"/>
              <a:buNone/>
              <a:defRPr sz="2800">
                <a:solidFill>
                  <a:schemeClr val="lt1"/>
                </a:solidFill>
              </a:defRPr>
            </a:lvl6pPr>
            <a:lvl7pPr lvl="6" rtl="0" algn="ctr">
              <a:lnSpc>
                <a:spcPct val="100000"/>
              </a:lnSpc>
              <a:spcBef>
                <a:spcPts val="0"/>
              </a:spcBef>
              <a:spcAft>
                <a:spcPts val="0"/>
              </a:spcAft>
              <a:buClr>
                <a:schemeClr val="lt1"/>
              </a:buClr>
              <a:buSzPts val="2800"/>
              <a:buNone/>
              <a:defRPr sz="2800">
                <a:solidFill>
                  <a:schemeClr val="lt1"/>
                </a:solidFill>
              </a:defRPr>
            </a:lvl7pPr>
            <a:lvl8pPr lvl="7" rtl="0" algn="ctr">
              <a:lnSpc>
                <a:spcPct val="100000"/>
              </a:lnSpc>
              <a:spcBef>
                <a:spcPts val="0"/>
              </a:spcBef>
              <a:spcAft>
                <a:spcPts val="0"/>
              </a:spcAft>
              <a:buClr>
                <a:schemeClr val="lt1"/>
              </a:buClr>
              <a:buSzPts val="2800"/>
              <a:buNone/>
              <a:defRPr sz="2800">
                <a:solidFill>
                  <a:schemeClr val="lt1"/>
                </a:solidFill>
              </a:defRPr>
            </a:lvl8pPr>
            <a:lvl9pPr lvl="8" rtl="0" algn="ctr">
              <a:lnSpc>
                <a:spcPct val="100000"/>
              </a:lnSpc>
              <a:spcBef>
                <a:spcPts val="0"/>
              </a:spcBef>
              <a:spcAft>
                <a:spcPts val="0"/>
              </a:spcAft>
              <a:buClr>
                <a:schemeClr val="lt1"/>
              </a:buClr>
              <a:buSzPts val="2800"/>
              <a:buNone/>
              <a:defRPr sz="2800">
                <a:solidFill>
                  <a:schemeClr val="lt1"/>
                </a:solidFill>
              </a:defRPr>
            </a:lvl9pPr>
          </a:lstStyle>
          <a:p/>
        </p:txBody>
      </p:sp>
      <p:sp>
        <p:nvSpPr>
          <p:cNvPr id="378" name="Google Shape;378;p50"/>
          <p:cNvSpPr txBox="1"/>
          <p:nvPr>
            <p:ph idx="8" type="subTitle"/>
          </p:nvPr>
        </p:nvSpPr>
        <p:spPr>
          <a:xfrm>
            <a:off x="4971369" y="3135724"/>
            <a:ext cx="2263200" cy="518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1"/>
        </a:solidFill>
      </p:bgPr>
    </p:bg>
    <p:spTree>
      <p:nvGrpSpPr>
        <p:cNvPr id="35" name="Shape 35"/>
        <p:cNvGrpSpPr/>
        <p:nvPr/>
      </p:nvGrpSpPr>
      <p:grpSpPr>
        <a:xfrm>
          <a:off x="0" y="0"/>
          <a:ext cx="0" cy="0"/>
          <a:chOff x="0" y="0"/>
          <a:chExt cx="0" cy="0"/>
        </a:xfrm>
      </p:grpSpPr>
      <p:grpSp>
        <p:nvGrpSpPr>
          <p:cNvPr id="36" name="Google Shape;36;p6"/>
          <p:cNvGrpSpPr/>
          <p:nvPr/>
        </p:nvGrpSpPr>
        <p:grpSpPr>
          <a:xfrm>
            <a:off x="713225" y="539500"/>
            <a:ext cx="7717500" cy="4064400"/>
            <a:chOff x="713225" y="539500"/>
            <a:chExt cx="7717500" cy="4064400"/>
          </a:xfrm>
        </p:grpSpPr>
        <p:sp>
          <p:nvSpPr>
            <p:cNvPr id="37" name="Google Shape;37;p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9" name="Google Shape;39;p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BLANK_1_1_1_1_1_1_1_1_1_1_1_1_1_2">
    <p:bg>
      <p:bgPr>
        <a:solidFill>
          <a:schemeClr val="dk1"/>
        </a:solidFill>
      </p:bgPr>
    </p:bg>
    <p:spTree>
      <p:nvGrpSpPr>
        <p:cNvPr id="379" name="Shape 379"/>
        <p:cNvGrpSpPr/>
        <p:nvPr/>
      </p:nvGrpSpPr>
      <p:grpSpPr>
        <a:xfrm>
          <a:off x="0" y="0"/>
          <a:ext cx="0" cy="0"/>
          <a:chOff x="0" y="0"/>
          <a:chExt cx="0" cy="0"/>
        </a:xfrm>
      </p:grpSpPr>
      <p:grpSp>
        <p:nvGrpSpPr>
          <p:cNvPr id="380" name="Google Shape;380;p51"/>
          <p:cNvGrpSpPr/>
          <p:nvPr/>
        </p:nvGrpSpPr>
        <p:grpSpPr>
          <a:xfrm>
            <a:off x="713225" y="539500"/>
            <a:ext cx="7717500" cy="4064400"/>
            <a:chOff x="713225" y="539500"/>
            <a:chExt cx="7717500" cy="4064400"/>
          </a:xfrm>
        </p:grpSpPr>
        <p:sp>
          <p:nvSpPr>
            <p:cNvPr id="381" name="Google Shape;381;p51"/>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2" name="Google Shape;382;p51"/>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83" name="Google Shape;383;p5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84" name="Google Shape;384;p51"/>
          <p:cNvSpPr txBox="1"/>
          <p:nvPr>
            <p:ph idx="1" type="subTitle"/>
          </p:nvPr>
        </p:nvSpPr>
        <p:spPr>
          <a:xfrm>
            <a:off x="95812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85" name="Google Shape;385;p51"/>
          <p:cNvSpPr txBox="1"/>
          <p:nvPr>
            <p:ph idx="2" type="subTitle"/>
          </p:nvPr>
        </p:nvSpPr>
        <p:spPr>
          <a:xfrm>
            <a:off x="95812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6" name="Google Shape;386;p51"/>
          <p:cNvSpPr txBox="1"/>
          <p:nvPr>
            <p:ph idx="3" type="subTitle"/>
          </p:nvPr>
        </p:nvSpPr>
        <p:spPr>
          <a:xfrm>
            <a:off x="3420000"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87" name="Google Shape;387;p51"/>
          <p:cNvSpPr txBox="1"/>
          <p:nvPr>
            <p:ph idx="4" type="subTitle"/>
          </p:nvPr>
        </p:nvSpPr>
        <p:spPr>
          <a:xfrm>
            <a:off x="3420000"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8" name="Google Shape;388;p51"/>
          <p:cNvSpPr txBox="1"/>
          <p:nvPr>
            <p:ph idx="5" type="subTitle"/>
          </p:nvPr>
        </p:nvSpPr>
        <p:spPr>
          <a:xfrm>
            <a:off x="5881875" y="1906025"/>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89" name="Google Shape;389;p51"/>
          <p:cNvSpPr txBox="1"/>
          <p:nvPr>
            <p:ph idx="6" type="subTitle"/>
          </p:nvPr>
        </p:nvSpPr>
        <p:spPr>
          <a:xfrm>
            <a:off x="5881875" y="1387325"/>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0" name="Google Shape;390;p51"/>
          <p:cNvSpPr txBox="1"/>
          <p:nvPr>
            <p:ph idx="7" type="subTitle"/>
          </p:nvPr>
        </p:nvSpPr>
        <p:spPr>
          <a:xfrm>
            <a:off x="2189050"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91" name="Google Shape;391;p51"/>
          <p:cNvSpPr txBox="1"/>
          <p:nvPr>
            <p:ph idx="8" type="subTitle"/>
          </p:nvPr>
        </p:nvSpPr>
        <p:spPr>
          <a:xfrm>
            <a:off x="2189050"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92" name="Google Shape;392;p51"/>
          <p:cNvSpPr txBox="1"/>
          <p:nvPr>
            <p:ph idx="9" type="subTitle"/>
          </p:nvPr>
        </p:nvSpPr>
        <p:spPr>
          <a:xfrm>
            <a:off x="4650925" y="3626000"/>
            <a:ext cx="2304000" cy="78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393" name="Google Shape;393;p51"/>
          <p:cNvSpPr txBox="1"/>
          <p:nvPr>
            <p:ph idx="13" type="subTitle"/>
          </p:nvPr>
        </p:nvSpPr>
        <p:spPr>
          <a:xfrm>
            <a:off x="4650925" y="3107300"/>
            <a:ext cx="2304000" cy="51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_1_1_1_1_1_1_1_1">
    <p:bg>
      <p:bgPr>
        <a:solidFill>
          <a:schemeClr val="dk1"/>
        </a:solidFill>
      </p:bgPr>
    </p:bg>
    <p:spTree>
      <p:nvGrpSpPr>
        <p:cNvPr id="394" name="Shape 394"/>
        <p:cNvGrpSpPr/>
        <p:nvPr/>
      </p:nvGrpSpPr>
      <p:grpSpPr>
        <a:xfrm>
          <a:off x="0" y="0"/>
          <a:ext cx="0" cy="0"/>
          <a:chOff x="0" y="0"/>
          <a:chExt cx="0" cy="0"/>
        </a:xfrm>
      </p:grpSpPr>
      <p:grpSp>
        <p:nvGrpSpPr>
          <p:cNvPr id="395" name="Google Shape;395;p52"/>
          <p:cNvGrpSpPr/>
          <p:nvPr/>
        </p:nvGrpSpPr>
        <p:grpSpPr>
          <a:xfrm>
            <a:off x="713225" y="539500"/>
            <a:ext cx="7717500" cy="4064400"/>
            <a:chOff x="713225" y="539500"/>
            <a:chExt cx="7717500" cy="4064400"/>
          </a:xfrm>
        </p:grpSpPr>
        <p:sp>
          <p:nvSpPr>
            <p:cNvPr id="396" name="Google Shape;396;p52"/>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7" name="Google Shape;397;p52"/>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398" name="Google Shape;398;p5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399" name="Google Shape;399;p52"/>
          <p:cNvSpPr txBox="1"/>
          <p:nvPr>
            <p:ph idx="1" type="subTitle"/>
          </p:nvPr>
        </p:nvSpPr>
        <p:spPr>
          <a:xfrm>
            <a:off x="1134425"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0" name="Google Shape;400;p52"/>
          <p:cNvSpPr txBox="1"/>
          <p:nvPr>
            <p:ph idx="2" type="subTitle"/>
          </p:nvPr>
        </p:nvSpPr>
        <p:spPr>
          <a:xfrm>
            <a:off x="113442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1" name="Google Shape;401;p52"/>
          <p:cNvSpPr txBox="1"/>
          <p:nvPr>
            <p:ph idx="3" type="subTitle"/>
          </p:nvPr>
        </p:nvSpPr>
        <p:spPr>
          <a:xfrm>
            <a:off x="3495738"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2" name="Google Shape;402;p52"/>
          <p:cNvSpPr txBox="1"/>
          <p:nvPr>
            <p:ph idx="4" type="subTitle"/>
          </p:nvPr>
        </p:nvSpPr>
        <p:spPr>
          <a:xfrm>
            <a:off x="3495750"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3" name="Google Shape;403;p52"/>
          <p:cNvSpPr txBox="1"/>
          <p:nvPr>
            <p:ph idx="5" type="subTitle"/>
          </p:nvPr>
        </p:nvSpPr>
        <p:spPr>
          <a:xfrm>
            <a:off x="5857051" y="223250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4" name="Google Shape;404;p52"/>
          <p:cNvSpPr txBox="1"/>
          <p:nvPr>
            <p:ph idx="6" type="subTitle"/>
          </p:nvPr>
        </p:nvSpPr>
        <p:spPr>
          <a:xfrm>
            <a:off x="5857075" y="1885275"/>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5" name="Google Shape;405;p52"/>
          <p:cNvSpPr txBox="1"/>
          <p:nvPr>
            <p:ph idx="7" type="subTitle"/>
          </p:nvPr>
        </p:nvSpPr>
        <p:spPr>
          <a:xfrm>
            <a:off x="1134425"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6" name="Google Shape;406;p52"/>
          <p:cNvSpPr txBox="1"/>
          <p:nvPr>
            <p:ph idx="8" type="subTitle"/>
          </p:nvPr>
        </p:nvSpPr>
        <p:spPr>
          <a:xfrm>
            <a:off x="113442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7" name="Google Shape;407;p52"/>
          <p:cNvSpPr txBox="1"/>
          <p:nvPr>
            <p:ph idx="9" type="subTitle"/>
          </p:nvPr>
        </p:nvSpPr>
        <p:spPr>
          <a:xfrm>
            <a:off x="3495738"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08" name="Google Shape;408;p52"/>
          <p:cNvSpPr txBox="1"/>
          <p:nvPr>
            <p:ph idx="13" type="subTitle"/>
          </p:nvPr>
        </p:nvSpPr>
        <p:spPr>
          <a:xfrm>
            <a:off x="3495750"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9" name="Google Shape;409;p52"/>
          <p:cNvSpPr txBox="1"/>
          <p:nvPr>
            <p:ph idx="14" type="subTitle"/>
          </p:nvPr>
        </p:nvSpPr>
        <p:spPr>
          <a:xfrm>
            <a:off x="5857051" y="3744750"/>
            <a:ext cx="2152500" cy="665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0" name="Google Shape;410;p52"/>
          <p:cNvSpPr txBox="1"/>
          <p:nvPr>
            <p:ph idx="15" type="subTitle"/>
          </p:nvPr>
        </p:nvSpPr>
        <p:spPr>
          <a:xfrm>
            <a:off x="5857075" y="3397550"/>
            <a:ext cx="21525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21">
    <p:bg>
      <p:bgPr>
        <a:solidFill>
          <a:schemeClr val="dk1"/>
        </a:solidFill>
      </p:bgPr>
    </p:bg>
    <p:spTree>
      <p:nvGrpSpPr>
        <p:cNvPr id="411" name="Shape 411"/>
        <p:cNvGrpSpPr/>
        <p:nvPr/>
      </p:nvGrpSpPr>
      <p:grpSpPr>
        <a:xfrm>
          <a:off x="0" y="0"/>
          <a:ext cx="0" cy="0"/>
          <a:chOff x="0" y="0"/>
          <a:chExt cx="0" cy="0"/>
        </a:xfrm>
      </p:grpSpPr>
      <p:grpSp>
        <p:nvGrpSpPr>
          <p:cNvPr id="412" name="Google Shape;412;p53"/>
          <p:cNvGrpSpPr/>
          <p:nvPr/>
        </p:nvGrpSpPr>
        <p:grpSpPr>
          <a:xfrm>
            <a:off x="713225" y="539500"/>
            <a:ext cx="7717500" cy="4064400"/>
            <a:chOff x="713225" y="539500"/>
            <a:chExt cx="7717500" cy="4064400"/>
          </a:xfrm>
        </p:grpSpPr>
        <p:sp>
          <p:nvSpPr>
            <p:cNvPr id="413" name="Google Shape;413;p53"/>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4" name="Google Shape;414;p53"/>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15" name="Google Shape;415;p5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16" name="Google Shape;416;p53"/>
          <p:cNvSpPr txBox="1"/>
          <p:nvPr>
            <p:ph idx="1" type="subTitle"/>
          </p:nvPr>
        </p:nvSpPr>
        <p:spPr>
          <a:xfrm>
            <a:off x="1059065"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7" name="Google Shape;417;p53"/>
          <p:cNvSpPr txBox="1"/>
          <p:nvPr>
            <p:ph idx="2" type="subTitle"/>
          </p:nvPr>
        </p:nvSpPr>
        <p:spPr>
          <a:xfrm>
            <a:off x="1059065"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18" name="Google Shape;418;p53"/>
          <p:cNvSpPr txBox="1"/>
          <p:nvPr>
            <p:ph idx="3" type="subTitle"/>
          </p:nvPr>
        </p:nvSpPr>
        <p:spPr>
          <a:xfrm>
            <a:off x="1059052" y="2806879"/>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19" name="Google Shape;419;p53"/>
          <p:cNvSpPr txBox="1"/>
          <p:nvPr>
            <p:ph idx="4" type="subTitle"/>
          </p:nvPr>
        </p:nvSpPr>
        <p:spPr>
          <a:xfrm>
            <a:off x="1059070" y="2454554"/>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0" name="Google Shape;420;p53"/>
          <p:cNvSpPr txBox="1"/>
          <p:nvPr>
            <p:ph idx="5" type="subTitle"/>
          </p:nvPr>
        </p:nvSpPr>
        <p:spPr>
          <a:xfrm>
            <a:off x="5042599" y="174819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21" name="Google Shape;421;p53"/>
          <p:cNvSpPr txBox="1"/>
          <p:nvPr>
            <p:ph idx="6" type="subTitle"/>
          </p:nvPr>
        </p:nvSpPr>
        <p:spPr>
          <a:xfrm>
            <a:off x="5042634" y="13958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2" name="Google Shape;422;p53"/>
          <p:cNvSpPr txBox="1"/>
          <p:nvPr>
            <p:ph idx="7" type="subTitle"/>
          </p:nvPr>
        </p:nvSpPr>
        <p:spPr>
          <a:xfrm>
            <a:off x="1059065"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23" name="Google Shape;423;p53"/>
          <p:cNvSpPr txBox="1"/>
          <p:nvPr>
            <p:ph idx="8" type="subTitle"/>
          </p:nvPr>
        </p:nvSpPr>
        <p:spPr>
          <a:xfrm>
            <a:off x="1059065"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4" name="Google Shape;424;p53"/>
          <p:cNvSpPr txBox="1"/>
          <p:nvPr>
            <p:ph idx="9" type="subTitle"/>
          </p:nvPr>
        </p:nvSpPr>
        <p:spPr>
          <a:xfrm>
            <a:off x="5042630" y="2806867"/>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25" name="Google Shape;425;p53"/>
          <p:cNvSpPr txBox="1"/>
          <p:nvPr>
            <p:ph idx="13" type="subTitle"/>
          </p:nvPr>
        </p:nvSpPr>
        <p:spPr>
          <a:xfrm>
            <a:off x="5042648" y="2454567"/>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26" name="Google Shape;426;p53"/>
          <p:cNvSpPr txBox="1"/>
          <p:nvPr>
            <p:ph idx="14" type="subTitle"/>
          </p:nvPr>
        </p:nvSpPr>
        <p:spPr>
          <a:xfrm>
            <a:off x="5042599" y="3865542"/>
            <a:ext cx="3042300" cy="50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None/>
              <a:defRPr sz="1400">
                <a:solidFill>
                  <a:schemeClr val="lt1"/>
                </a:solidFill>
              </a:defRPr>
            </a:lvl1pPr>
            <a:lvl2pPr lvl="1" rtl="0" algn="ctr">
              <a:lnSpc>
                <a:spcPct val="100000"/>
              </a:lnSpc>
              <a:spcBef>
                <a:spcPts val="0"/>
              </a:spcBef>
              <a:spcAft>
                <a:spcPts val="0"/>
              </a:spcAft>
              <a:buClr>
                <a:schemeClr val="lt1"/>
              </a:buClr>
              <a:buSzPts val="1400"/>
              <a:buNone/>
              <a:defRPr>
                <a:solidFill>
                  <a:schemeClr val="lt1"/>
                </a:solidFill>
              </a:defRPr>
            </a:lvl2pPr>
            <a:lvl3pPr lvl="2" rtl="0" algn="ctr">
              <a:lnSpc>
                <a:spcPct val="100000"/>
              </a:lnSpc>
              <a:spcBef>
                <a:spcPts val="0"/>
              </a:spcBef>
              <a:spcAft>
                <a:spcPts val="0"/>
              </a:spcAft>
              <a:buClr>
                <a:schemeClr val="lt1"/>
              </a:buClr>
              <a:buSzPts val="1400"/>
              <a:buNone/>
              <a:defRPr>
                <a:solidFill>
                  <a:schemeClr val="lt1"/>
                </a:solidFill>
              </a:defRPr>
            </a:lvl3pPr>
            <a:lvl4pPr lvl="3" rtl="0" algn="ctr">
              <a:lnSpc>
                <a:spcPct val="100000"/>
              </a:lnSpc>
              <a:spcBef>
                <a:spcPts val="0"/>
              </a:spcBef>
              <a:spcAft>
                <a:spcPts val="0"/>
              </a:spcAft>
              <a:buClr>
                <a:schemeClr val="lt1"/>
              </a:buClr>
              <a:buSzPts val="1400"/>
              <a:buNone/>
              <a:defRPr>
                <a:solidFill>
                  <a:schemeClr val="lt1"/>
                </a:solidFill>
              </a:defRPr>
            </a:lvl4pPr>
            <a:lvl5pPr lvl="4" rtl="0" algn="ctr">
              <a:lnSpc>
                <a:spcPct val="100000"/>
              </a:lnSpc>
              <a:spcBef>
                <a:spcPts val="0"/>
              </a:spcBef>
              <a:spcAft>
                <a:spcPts val="0"/>
              </a:spcAft>
              <a:buClr>
                <a:schemeClr val="lt1"/>
              </a:buClr>
              <a:buSzPts val="1400"/>
              <a:buNone/>
              <a:defRPr>
                <a:solidFill>
                  <a:schemeClr val="lt1"/>
                </a:solidFill>
              </a:defRPr>
            </a:lvl5pPr>
            <a:lvl6pPr lvl="5" rtl="0" algn="ctr">
              <a:lnSpc>
                <a:spcPct val="100000"/>
              </a:lnSpc>
              <a:spcBef>
                <a:spcPts val="0"/>
              </a:spcBef>
              <a:spcAft>
                <a:spcPts val="0"/>
              </a:spcAft>
              <a:buClr>
                <a:schemeClr val="lt1"/>
              </a:buClr>
              <a:buSzPts val="1400"/>
              <a:buNone/>
              <a:defRPr>
                <a:solidFill>
                  <a:schemeClr val="lt1"/>
                </a:solidFill>
              </a:defRPr>
            </a:lvl6pPr>
            <a:lvl7pPr lvl="6" rtl="0" algn="ctr">
              <a:lnSpc>
                <a:spcPct val="100000"/>
              </a:lnSpc>
              <a:spcBef>
                <a:spcPts val="0"/>
              </a:spcBef>
              <a:spcAft>
                <a:spcPts val="0"/>
              </a:spcAft>
              <a:buClr>
                <a:schemeClr val="lt1"/>
              </a:buClr>
              <a:buSzPts val="1400"/>
              <a:buNone/>
              <a:defRPr>
                <a:solidFill>
                  <a:schemeClr val="lt1"/>
                </a:solidFill>
              </a:defRPr>
            </a:lvl7pPr>
            <a:lvl8pPr lvl="7" rtl="0" algn="ctr">
              <a:lnSpc>
                <a:spcPct val="100000"/>
              </a:lnSpc>
              <a:spcBef>
                <a:spcPts val="0"/>
              </a:spcBef>
              <a:spcAft>
                <a:spcPts val="0"/>
              </a:spcAft>
              <a:buClr>
                <a:schemeClr val="lt1"/>
              </a:buClr>
              <a:buSzPts val="1400"/>
              <a:buNone/>
              <a:defRPr>
                <a:solidFill>
                  <a:schemeClr val="lt1"/>
                </a:solidFill>
              </a:defRPr>
            </a:lvl8pPr>
            <a:lvl9pPr lvl="8" rtl="0" algn="ctr">
              <a:lnSpc>
                <a:spcPct val="100000"/>
              </a:lnSpc>
              <a:spcBef>
                <a:spcPts val="0"/>
              </a:spcBef>
              <a:spcAft>
                <a:spcPts val="0"/>
              </a:spcAft>
              <a:buClr>
                <a:schemeClr val="lt1"/>
              </a:buClr>
              <a:buSzPts val="1400"/>
              <a:buNone/>
              <a:defRPr>
                <a:solidFill>
                  <a:schemeClr val="lt1"/>
                </a:solidFill>
              </a:defRPr>
            </a:lvl9pPr>
          </a:lstStyle>
          <a:p/>
        </p:txBody>
      </p:sp>
      <p:sp>
        <p:nvSpPr>
          <p:cNvPr id="427" name="Google Shape;427;p53"/>
          <p:cNvSpPr txBox="1"/>
          <p:nvPr>
            <p:ph idx="15" type="subTitle"/>
          </p:nvPr>
        </p:nvSpPr>
        <p:spPr>
          <a:xfrm>
            <a:off x="5042634" y="3513242"/>
            <a:ext cx="3042300" cy="3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1_1_1_1_1_1_1_1_1">
    <p:bg>
      <p:bgPr>
        <a:solidFill>
          <a:schemeClr val="dk1"/>
        </a:solidFill>
      </p:bgPr>
    </p:bg>
    <p:spTree>
      <p:nvGrpSpPr>
        <p:cNvPr id="428" name="Shape 428"/>
        <p:cNvGrpSpPr/>
        <p:nvPr/>
      </p:nvGrpSpPr>
      <p:grpSpPr>
        <a:xfrm>
          <a:off x="0" y="0"/>
          <a:ext cx="0" cy="0"/>
          <a:chOff x="0" y="0"/>
          <a:chExt cx="0" cy="0"/>
        </a:xfrm>
      </p:grpSpPr>
      <p:grpSp>
        <p:nvGrpSpPr>
          <p:cNvPr id="429" name="Google Shape;429;p54"/>
          <p:cNvGrpSpPr/>
          <p:nvPr/>
        </p:nvGrpSpPr>
        <p:grpSpPr>
          <a:xfrm>
            <a:off x="713225" y="539500"/>
            <a:ext cx="7717500" cy="4064400"/>
            <a:chOff x="713225" y="539500"/>
            <a:chExt cx="7717500" cy="4064400"/>
          </a:xfrm>
        </p:grpSpPr>
        <p:sp>
          <p:nvSpPr>
            <p:cNvPr id="430" name="Google Shape;430;p54"/>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1" name="Google Shape;431;p54"/>
            <p:cNvCxnSpPr/>
            <p:nvPr/>
          </p:nvCxnSpPr>
          <p:spPr>
            <a:xfrm>
              <a:off x="734825" y="1483075"/>
              <a:ext cx="7674300" cy="0"/>
            </a:xfrm>
            <a:prstGeom prst="straightConnector1">
              <a:avLst/>
            </a:prstGeom>
            <a:noFill/>
            <a:ln cap="flat" cmpd="sng" w="38100">
              <a:solidFill>
                <a:schemeClr val="accent1"/>
              </a:solidFill>
              <a:prstDash val="solid"/>
              <a:round/>
              <a:headEnd len="med" w="med" type="none"/>
              <a:tailEnd len="med" w="med" type="none"/>
            </a:ln>
          </p:spPr>
        </p:cxnSp>
      </p:grpSp>
      <p:sp>
        <p:nvSpPr>
          <p:cNvPr id="432" name="Google Shape;432;p54"/>
          <p:cNvSpPr txBox="1"/>
          <p:nvPr>
            <p:ph type="title"/>
          </p:nvPr>
        </p:nvSpPr>
        <p:spPr>
          <a:xfrm>
            <a:off x="3607800" y="539500"/>
            <a:ext cx="4519200" cy="939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r">
              <a:spcBef>
                <a:spcPts val="0"/>
              </a:spcBef>
              <a:spcAft>
                <a:spcPts val="0"/>
              </a:spcAft>
              <a:buClr>
                <a:schemeClr val="lt1"/>
              </a:buClr>
              <a:buSzPts val="4800"/>
              <a:buNone/>
              <a:defRPr sz="4800">
                <a:solidFill>
                  <a:schemeClr val="lt1"/>
                </a:solidFill>
              </a:defRPr>
            </a:lvl2pPr>
            <a:lvl3pPr lvl="2" rtl="0" algn="r">
              <a:spcBef>
                <a:spcPts val="0"/>
              </a:spcBef>
              <a:spcAft>
                <a:spcPts val="0"/>
              </a:spcAft>
              <a:buClr>
                <a:schemeClr val="lt1"/>
              </a:buClr>
              <a:buSzPts val="4800"/>
              <a:buNone/>
              <a:defRPr sz="4800">
                <a:solidFill>
                  <a:schemeClr val="lt1"/>
                </a:solidFill>
              </a:defRPr>
            </a:lvl3pPr>
            <a:lvl4pPr lvl="3" rtl="0" algn="r">
              <a:spcBef>
                <a:spcPts val="0"/>
              </a:spcBef>
              <a:spcAft>
                <a:spcPts val="0"/>
              </a:spcAft>
              <a:buClr>
                <a:schemeClr val="lt1"/>
              </a:buClr>
              <a:buSzPts val="4800"/>
              <a:buNone/>
              <a:defRPr sz="4800">
                <a:solidFill>
                  <a:schemeClr val="lt1"/>
                </a:solidFill>
              </a:defRPr>
            </a:lvl4pPr>
            <a:lvl5pPr lvl="4" rtl="0" algn="r">
              <a:spcBef>
                <a:spcPts val="0"/>
              </a:spcBef>
              <a:spcAft>
                <a:spcPts val="0"/>
              </a:spcAft>
              <a:buClr>
                <a:schemeClr val="lt1"/>
              </a:buClr>
              <a:buSzPts val="4800"/>
              <a:buNone/>
              <a:defRPr sz="4800">
                <a:solidFill>
                  <a:schemeClr val="lt1"/>
                </a:solidFill>
              </a:defRPr>
            </a:lvl5pPr>
            <a:lvl6pPr lvl="5" rtl="0" algn="r">
              <a:spcBef>
                <a:spcPts val="0"/>
              </a:spcBef>
              <a:spcAft>
                <a:spcPts val="0"/>
              </a:spcAft>
              <a:buClr>
                <a:schemeClr val="lt1"/>
              </a:buClr>
              <a:buSzPts val="4800"/>
              <a:buNone/>
              <a:defRPr sz="4800">
                <a:solidFill>
                  <a:schemeClr val="lt1"/>
                </a:solidFill>
              </a:defRPr>
            </a:lvl6pPr>
            <a:lvl7pPr lvl="6" rtl="0" algn="r">
              <a:spcBef>
                <a:spcPts val="0"/>
              </a:spcBef>
              <a:spcAft>
                <a:spcPts val="0"/>
              </a:spcAft>
              <a:buClr>
                <a:schemeClr val="lt1"/>
              </a:buClr>
              <a:buSzPts val="4800"/>
              <a:buNone/>
              <a:defRPr sz="4800">
                <a:solidFill>
                  <a:schemeClr val="lt1"/>
                </a:solidFill>
              </a:defRPr>
            </a:lvl7pPr>
            <a:lvl8pPr lvl="7" rtl="0" algn="r">
              <a:spcBef>
                <a:spcPts val="0"/>
              </a:spcBef>
              <a:spcAft>
                <a:spcPts val="0"/>
              </a:spcAft>
              <a:buClr>
                <a:schemeClr val="lt1"/>
              </a:buClr>
              <a:buSzPts val="4800"/>
              <a:buNone/>
              <a:defRPr sz="4800">
                <a:solidFill>
                  <a:schemeClr val="lt1"/>
                </a:solidFill>
              </a:defRPr>
            </a:lvl8pPr>
            <a:lvl9pPr lvl="8" rtl="0" algn="r">
              <a:spcBef>
                <a:spcPts val="0"/>
              </a:spcBef>
              <a:spcAft>
                <a:spcPts val="0"/>
              </a:spcAft>
              <a:buClr>
                <a:schemeClr val="lt1"/>
              </a:buClr>
              <a:buSzPts val="4800"/>
              <a:buNone/>
              <a:defRPr sz="4800">
                <a:solidFill>
                  <a:schemeClr val="lt1"/>
                </a:solidFill>
              </a:defRPr>
            </a:lvl9pPr>
          </a:lstStyle>
          <a:p/>
        </p:txBody>
      </p:sp>
      <p:sp>
        <p:nvSpPr>
          <p:cNvPr id="433" name="Google Shape;433;p54"/>
          <p:cNvSpPr txBox="1"/>
          <p:nvPr>
            <p:ph idx="1" type="subTitle"/>
          </p:nvPr>
        </p:nvSpPr>
        <p:spPr>
          <a:xfrm>
            <a:off x="3607800" y="2278000"/>
            <a:ext cx="4519200" cy="744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600"/>
              <a:buNone/>
              <a:defRPr sz="1400">
                <a:solidFill>
                  <a:schemeClr val="lt1"/>
                </a:solidFill>
              </a:defRPr>
            </a:lvl1pPr>
            <a:lvl2pPr lvl="1" rtl="0" algn="r">
              <a:lnSpc>
                <a:spcPct val="100000"/>
              </a:lnSpc>
              <a:spcBef>
                <a:spcPts val="0"/>
              </a:spcBef>
              <a:spcAft>
                <a:spcPts val="0"/>
              </a:spcAft>
              <a:buClr>
                <a:schemeClr val="lt1"/>
              </a:buClr>
              <a:buSzPts val="2800"/>
              <a:buNone/>
              <a:defRPr sz="2800">
                <a:solidFill>
                  <a:schemeClr val="lt1"/>
                </a:solidFill>
              </a:defRPr>
            </a:lvl2pPr>
            <a:lvl3pPr lvl="2" rtl="0" algn="r">
              <a:lnSpc>
                <a:spcPct val="100000"/>
              </a:lnSpc>
              <a:spcBef>
                <a:spcPts val="0"/>
              </a:spcBef>
              <a:spcAft>
                <a:spcPts val="0"/>
              </a:spcAft>
              <a:buClr>
                <a:schemeClr val="lt1"/>
              </a:buClr>
              <a:buSzPts val="2800"/>
              <a:buNone/>
              <a:defRPr sz="2800">
                <a:solidFill>
                  <a:schemeClr val="lt1"/>
                </a:solidFill>
              </a:defRPr>
            </a:lvl3pPr>
            <a:lvl4pPr lvl="3" rtl="0" algn="r">
              <a:lnSpc>
                <a:spcPct val="100000"/>
              </a:lnSpc>
              <a:spcBef>
                <a:spcPts val="0"/>
              </a:spcBef>
              <a:spcAft>
                <a:spcPts val="0"/>
              </a:spcAft>
              <a:buClr>
                <a:schemeClr val="lt1"/>
              </a:buClr>
              <a:buSzPts val="2800"/>
              <a:buNone/>
              <a:defRPr sz="2800">
                <a:solidFill>
                  <a:schemeClr val="lt1"/>
                </a:solidFill>
              </a:defRPr>
            </a:lvl4pPr>
            <a:lvl5pPr lvl="4" rtl="0" algn="r">
              <a:lnSpc>
                <a:spcPct val="100000"/>
              </a:lnSpc>
              <a:spcBef>
                <a:spcPts val="0"/>
              </a:spcBef>
              <a:spcAft>
                <a:spcPts val="0"/>
              </a:spcAft>
              <a:buClr>
                <a:schemeClr val="lt1"/>
              </a:buClr>
              <a:buSzPts val="2800"/>
              <a:buNone/>
              <a:defRPr sz="2800">
                <a:solidFill>
                  <a:schemeClr val="lt1"/>
                </a:solidFill>
              </a:defRPr>
            </a:lvl5pPr>
            <a:lvl6pPr lvl="5" rtl="0" algn="r">
              <a:lnSpc>
                <a:spcPct val="100000"/>
              </a:lnSpc>
              <a:spcBef>
                <a:spcPts val="0"/>
              </a:spcBef>
              <a:spcAft>
                <a:spcPts val="0"/>
              </a:spcAft>
              <a:buClr>
                <a:schemeClr val="lt1"/>
              </a:buClr>
              <a:buSzPts val="2800"/>
              <a:buNone/>
              <a:defRPr sz="2800">
                <a:solidFill>
                  <a:schemeClr val="lt1"/>
                </a:solidFill>
              </a:defRPr>
            </a:lvl6pPr>
            <a:lvl7pPr lvl="6" rtl="0" algn="r">
              <a:lnSpc>
                <a:spcPct val="100000"/>
              </a:lnSpc>
              <a:spcBef>
                <a:spcPts val="0"/>
              </a:spcBef>
              <a:spcAft>
                <a:spcPts val="0"/>
              </a:spcAft>
              <a:buClr>
                <a:schemeClr val="lt1"/>
              </a:buClr>
              <a:buSzPts val="2800"/>
              <a:buNone/>
              <a:defRPr sz="2800">
                <a:solidFill>
                  <a:schemeClr val="lt1"/>
                </a:solidFill>
              </a:defRPr>
            </a:lvl7pPr>
            <a:lvl8pPr lvl="7" rtl="0" algn="r">
              <a:lnSpc>
                <a:spcPct val="100000"/>
              </a:lnSpc>
              <a:spcBef>
                <a:spcPts val="0"/>
              </a:spcBef>
              <a:spcAft>
                <a:spcPts val="0"/>
              </a:spcAft>
              <a:buClr>
                <a:schemeClr val="lt1"/>
              </a:buClr>
              <a:buSzPts val="2800"/>
              <a:buNone/>
              <a:defRPr sz="2800">
                <a:solidFill>
                  <a:schemeClr val="lt1"/>
                </a:solidFill>
              </a:defRPr>
            </a:lvl8pPr>
            <a:lvl9pPr lvl="8" rtl="0" algn="r">
              <a:lnSpc>
                <a:spcPct val="100000"/>
              </a:lnSpc>
              <a:spcBef>
                <a:spcPts val="0"/>
              </a:spcBef>
              <a:spcAft>
                <a:spcPts val="0"/>
              </a:spcAft>
              <a:buClr>
                <a:schemeClr val="lt1"/>
              </a:buClr>
              <a:buSzPts val="2800"/>
              <a:buNone/>
              <a:defRPr sz="2800">
                <a:solidFill>
                  <a:schemeClr val="lt1"/>
                </a:solidFill>
              </a:defRPr>
            </a:lvl9pPr>
          </a:lstStyle>
          <a:p/>
        </p:txBody>
      </p:sp>
      <p:sp>
        <p:nvSpPr>
          <p:cNvPr id="434" name="Google Shape;434;p54"/>
          <p:cNvSpPr txBox="1"/>
          <p:nvPr>
            <p:ph idx="2" type="subTitle"/>
          </p:nvPr>
        </p:nvSpPr>
        <p:spPr>
          <a:xfrm>
            <a:off x="3607800" y="1769750"/>
            <a:ext cx="4519200" cy="51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435" name="Google Shape;435;p54"/>
          <p:cNvSpPr txBox="1"/>
          <p:nvPr/>
        </p:nvSpPr>
        <p:spPr>
          <a:xfrm>
            <a:off x="3508050" y="3477600"/>
            <a:ext cx="4718700" cy="554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1200">
                <a:solidFill>
                  <a:schemeClr val="accent1"/>
                </a:solidFill>
                <a:latin typeface="Roboto"/>
                <a:ea typeface="Roboto"/>
                <a:cs typeface="Roboto"/>
                <a:sym typeface="Roboto"/>
              </a:rPr>
              <a:t>CREDITS:</a:t>
            </a:r>
            <a:r>
              <a:rPr lang="en" sz="1200">
                <a:solidFill>
                  <a:schemeClr val="lt1"/>
                </a:solidFill>
                <a:latin typeface="Roboto"/>
                <a:ea typeface="Roboto"/>
                <a:cs typeface="Roboto"/>
                <a:sym typeface="Roboto"/>
              </a:rPr>
              <a:t> This presentation template was created by </a:t>
            </a:r>
            <a:r>
              <a:rPr b="1" lang="en" sz="1200">
                <a:solidFill>
                  <a:schemeClr val="accent1"/>
                </a:solidFill>
                <a:uFill>
                  <a:noFill/>
                </a:uFill>
                <a:latin typeface="Roboto"/>
                <a:ea typeface="Roboto"/>
                <a:cs typeface="Roboto"/>
                <a:sym typeface="Roboto"/>
                <a:hlinkClick r:id="rId2">
                  <a:extLst>
                    <a:ext uri="{A12FA001-AC4F-418D-AE19-62706E023703}">
                      <ahyp:hlinkClr val="tx"/>
                    </a:ext>
                  </a:extLst>
                </a:hlinkClick>
              </a:rPr>
              <a:t>Slidesgo</a:t>
            </a:r>
            <a:r>
              <a:rPr b="1" lang="en" sz="1200">
                <a:solidFill>
                  <a:schemeClr val="accent6"/>
                </a:solidFill>
                <a:latin typeface="Roboto"/>
                <a:ea typeface="Roboto"/>
                <a:cs typeface="Roboto"/>
                <a:sym typeface="Roboto"/>
              </a:rPr>
              <a:t>,</a:t>
            </a:r>
            <a:r>
              <a:rPr lang="en" sz="1200">
                <a:solidFill>
                  <a:schemeClr val="lt1"/>
                </a:solidFill>
                <a:latin typeface="Roboto"/>
                <a:ea typeface="Roboto"/>
                <a:cs typeface="Roboto"/>
                <a:sym typeface="Roboto"/>
              </a:rPr>
              <a:t> including icons by </a:t>
            </a:r>
            <a:r>
              <a:rPr b="1" lang="en" sz="1200">
                <a:solidFill>
                  <a:schemeClr val="accent1"/>
                </a:solidFill>
                <a:uFill>
                  <a:noFill/>
                </a:uFill>
                <a:latin typeface="Roboto"/>
                <a:ea typeface="Roboto"/>
                <a:cs typeface="Roboto"/>
                <a:sym typeface="Roboto"/>
                <a:hlinkClick r:id="rId3">
                  <a:extLst>
                    <a:ext uri="{A12FA001-AC4F-418D-AE19-62706E023703}">
                      <ahyp:hlinkClr val="tx"/>
                    </a:ext>
                  </a:extLst>
                </a:hlinkClick>
              </a:rPr>
              <a:t>Flaticon</a:t>
            </a:r>
            <a:r>
              <a:rPr lang="en" sz="1200">
                <a:solidFill>
                  <a:schemeClr val="lt1"/>
                </a:solidFill>
                <a:latin typeface="Roboto"/>
                <a:ea typeface="Roboto"/>
                <a:cs typeface="Roboto"/>
                <a:sym typeface="Roboto"/>
              </a:rPr>
              <a:t>, and infographics &amp; images by </a:t>
            </a:r>
            <a:r>
              <a:rPr b="1" lang="en" sz="1200">
                <a:solidFill>
                  <a:schemeClr val="accent1"/>
                </a:solidFill>
                <a:uFill>
                  <a:noFill/>
                </a:uFill>
                <a:latin typeface="Roboto"/>
                <a:ea typeface="Roboto"/>
                <a:cs typeface="Roboto"/>
                <a:sym typeface="Roboto"/>
                <a:hlinkClick r:id="rId4">
                  <a:extLst>
                    <a:ext uri="{A12FA001-AC4F-418D-AE19-62706E023703}">
                      <ahyp:hlinkClr val="tx"/>
                    </a:ext>
                  </a:extLst>
                </a:hlinkClick>
              </a:rPr>
              <a:t>Freepik</a:t>
            </a:r>
            <a:endParaRPr b="1" sz="1200">
              <a:solidFill>
                <a:schemeClr val="accent1"/>
              </a:solidFill>
              <a:latin typeface="Roboto"/>
              <a:ea typeface="Roboto"/>
              <a:cs typeface="Roboto"/>
              <a:sym typeface="Roboto"/>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_1_1_1_1_1_1_1_1_1">
    <p:bg>
      <p:bgPr>
        <a:solidFill>
          <a:schemeClr val="dk1"/>
        </a:solidFill>
      </p:bgPr>
    </p:bg>
    <p:spTree>
      <p:nvGrpSpPr>
        <p:cNvPr id="436" name="Shape 436"/>
        <p:cNvGrpSpPr/>
        <p:nvPr/>
      </p:nvGrpSpPr>
      <p:grpSpPr>
        <a:xfrm>
          <a:off x="0" y="0"/>
          <a:ext cx="0" cy="0"/>
          <a:chOff x="0" y="0"/>
          <a:chExt cx="0" cy="0"/>
        </a:xfrm>
      </p:grpSpPr>
      <p:sp>
        <p:nvSpPr>
          <p:cNvPr id="437" name="Google Shape;437;p55"/>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_1_1_1_1_1_1_1_1_1">
    <p:bg>
      <p:bgPr>
        <a:solidFill>
          <a:schemeClr val="dk1"/>
        </a:solidFill>
      </p:bgPr>
    </p:bg>
    <p:spTree>
      <p:nvGrpSpPr>
        <p:cNvPr id="438" name="Shape 438"/>
        <p:cNvGrpSpPr/>
        <p:nvPr/>
      </p:nvGrpSpPr>
      <p:grpSpPr>
        <a:xfrm>
          <a:off x="0" y="0"/>
          <a:ext cx="0" cy="0"/>
          <a:chOff x="0" y="0"/>
          <a:chExt cx="0" cy="0"/>
        </a:xfrm>
      </p:grpSpPr>
      <p:grpSp>
        <p:nvGrpSpPr>
          <p:cNvPr id="439" name="Google Shape;439;p56"/>
          <p:cNvGrpSpPr/>
          <p:nvPr/>
        </p:nvGrpSpPr>
        <p:grpSpPr>
          <a:xfrm>
            <a:off x="713225" y="539500"/>
            <a:ext cx="7717500" cy="4064400"/>
            <a:chOff x="713225" y="539500"/>
            <a:chExt cx="7717500" cy="4064400"/>
          </a:xfrm>
        </p:grpSpPr>
        <p:sp>
          <p:nvSpPr>
            <p:cNvPr id="440" name="Google Shape;440;p56"/>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1" name="Google Shape;441;p56"/>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40" name="Shape 40"/>
        <p:cNvGrpSpPr/>
        <p:nvPr/>
      </p:nvGrpSpPr>
      <p:grpSpPr>
        <a:xfrm>
          <a:off x="0" y="0"/>
          <a:ext cx="0" cy="0"/>
          <a:chOff x="0" y="0"/>
          <a:chExt cx="0" cy="0"/>
        </a:xfrm>
      </p:grpSpPr>
      <p:grpSp>
        <p:nvGrpSpPr>
          <p:cNvPr id="41" name="Google Shape;41;p7"/>
          <p:cNvGrpSpPr/>
          <p:nvPr/>
        </p:nvGrpSpPr>
        <p:grpSpPr>
          <a:xfrm>
            <a:off x="713225" y="539500"/>
            <a:ext cx="7717500" cy="4064400"/>
            <a:chOff x="713225" y="539500"/>
            <a:chExt cx="7717500" cy="4064400"/>
          </a:xfrm>
        </p:grpSpPr>
        <p:cxnSp>
          <p:nvCxnSpPr>
            <p:cNvPr id="42" name="Google Shape;42;p7"/>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43" name="Google Shape;43;p7"/>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45" name="Google Shape;45;p7"/>
          <p:cNvSpPr txBox="1"/>
          <p:nvPr>
            <p:ph idx="1" type="subTitle"/>
          </p:nvPr>
        </p:nvSpPr>
        <p:spPr>
          <a:xfrm>
            <a:off x="2105700" y="1543900"/>
            <a:ext cx="4932600" cy="255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1800"/>
              <a:buChar char="●"/>
              <a:defRPr sz="1600">
                <a:solidFill>
                  <a:schemeClr val="lt1"/>
                </a:solidFill>
              </a:defRPr>
            </a:lvl1pPr>
            <a:lvl2pPr lvl="1" rtl="0">
              <a:lnSpc>
                <a:spcPct val="100000"/>
              </a:lnSpc>
              <a:spcBef>
                <a:spcPts val="0"/>
              </a:spcBef>
              <a:spcAft>
                <a:spcPts val="0"/>
              </a:spcAft>
              <a:buClr>
                <a:schemeClr val="lt1"/>
              </a:buClr>
              <a:buSzPts val="2800"/>
              <a:buChar char="○"/>
              <a:defRPr sz="2800">
                <a:solidFill>
                  <a:schemeClr val="lt1"/>
                </a:solidFill>
              </a:defRPr>
            </a:lvl2pPr>
            <a:lvl3pPr lvl="2" rtl="0">
              <a:lnSpc>
                <a:spcPct val="100000"/>
              </a:lnSpc>
              <a:spcBef>
                <a:spcPts val="0"/>
              </a:spcBef>
              <a:spcAft>
                <a:spcPts val="0"/>
              </a:spcAft>
              <a:buClr>
                <a:schemeClr val="lt1"/>
              </a:buClr>
              <a:buSzPts val="2800"/>
              <a:buChar char="■"/>
              <a:defRPr sz="2800">
                <a:solidFill>
                  <a:schemeClr val="lt1"/>
                </a:solidFill>
              </a:defRPr>
            </a:lvl3pPr>
            <a:lvl4pPr lvl="3" rtl="0">
              <a:lnSpc>
                <a:spcPct val="100000"/>
              </a:lnSpc>
              <a:spcBef>
                <a:spcPts val="0"/>
              </a:spcBef>
              <a:spcAft>
                <a:spcPts val="0"/>
              </a:spcAft>
              <a:buClr>
                <a:schemeClr val="lt1"/>
              </a:buClr>
              <a:buSzPts val="2800"/>
              <a:buChar char="●"/>
              <a:defRPr sz="2800">
                <a:solidFill>
                  <a:schemeClr val="lt1"/>
                </a:solidFill>
              </a:defRPr>
            </a:lvl4pPr>
            <a:lvl5pPr lvl="4" rtl="0">
              <a:lnSpc>
                <a:spcPct val="100000"/>
              </a:lnSpc>
              <a:spcBef>
                <a:spcPts val="0"/>
              </a:spcBef>
              <a:spcAft>
                <a:spcPts val="0"/>
              </a:spcAft>
              <a:buClr>
                <a:schemeClr val="lt1"/>
              </a:buClr>
              <a:buSzPts val="2800"/>
              <a:buChar char="○"/>
              <a:defRPr sz="2800">
                <a:solidFill>
                  <a:schemeClr val="lt1"/>
                </a:solidFill>
              </a:defRPr>
            </a:lvl5pPr>
            <a:lvl6pPr lvl="5" rtl="0">
              <a:lnSpc>
                <a:spcPct val="100000"/>
              </a:lnSpc>
              <a:spcBef>
                <a:spcPts val="0"/>
              </a:spcBef>
              <a:spcAft>
                <a:spcPts val="0"/>
              </a:spcAft>
              <a:buClr>
                <a:schemeClr val="lt1"/>
              </a:buClr>
              <a:buSzPts val="2800"/>
              <a:buChar char="■"/>
              <a:defRPr sz="2800">
                <a:solidFill>
                  <a:schemeClr val="lt1"/>
                </a:solidFill>
              </a:defRPr>
            </a:lvl6pPr>
            <a:lvl7pPr lvl="6" rtl="0">
              <a:lnSpc>
                <a:spcPct val="100000"/>
              </a:lnSpc>
              <a:spcBef>
                <a:spcPts val="0"/>
              </a:spcBef>
              <a:spcAft>
                <a:spcPts val="0"/>
              </a:spcAft>
              <a:buClr>
                <a:schemeClr val="lt1"/>
              </a:buClr>
              <a:buSzPts val="2800"/>
              <a:buChar char="●"/>
              <a:defRPr sz="2800">
                <a:solidFill>
                  <a:schemeClr val="lt1"/>
                </a:solidFill>
              </a:defRPr>
            </a:lvl7pPr>
            <a:lvl8pPr lvl="7" rtl="0">
              <a:lnSpc>
                <a:spcPct val="100000"/>
              </a:lnSpc>
              <a:spcBef>
                <a:spcPts val="0"/>
              </a:spcBef>
              <a:spcAft>
                <a:spcPts val="0"/>
              </a:spcAft>
              <a:buClr>
                <a:schemeClr val="lt1"/>
              </a:buClr>
              <a:buSzPts val="2800"/>
              <a:buChar char="○"/>
              <a:defRPr sz="2800">
                <a:solidFill>
                  <a:schemeClr val="lt1"/>
                </a:solidFill>
              </a:defRPr>
            </a:lvl8pPr>
            <a:lvl9pPr lvl="8" rtl="0">
              <a:lnSpc>
                <a:spcPct val="100000"/>
              </a:lnSpc>
              <a:spcBef>
                <a:spcPts val="0"/>
              </a:spcBef>
              <a:spcAft>
                <a:spcPts val="0"/>
              </a:spcAft>
              <a:buClr>
                <a:schemeClr val="lt1"/>
              </a:buClr>
              <a:buSzPts val="2800"/>
              <a:buChar char="■"/>
              <a:defRPr sz="2800">
                <a:solidFill>
                  <a:schemeClr val="lt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46" name="Shape 46"/>
        <p:cNvGrpSpPr/>
        <p:nvPr/>
      </p:nvGrpSpPr>
      <p:grpSpPr>
        <a:xfrm>
          <a:off x="0" y="0"/>
          <a:ext cx="0" cy="0"/>
          <a:chOff x="0" y="0"/>
          <a:chExt cx="0" cy="0"/>
        </a:xfrm>
      </p:grpSpPr>
      <p:sp>
        <p:nvSpPr>
          <p:cNvPr id="47" name="Google Shape;47;p8"/>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txBox="1"/>
          <p:nvPr>
            <p:ph type="title"/>
          </p:nvPr>
        </p:nvSpPr>
        <p:spPr>
          <a:xfrm>
            <a:off x="1388100" y="1392600"/>
            <a:ext cx="6367800" cy="2358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7200"/>
              <a:buNone/>
              <a:defRPr sz="72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9" name="Shape 49"/>
        <p:cNvGrpSpPr/>
        <p:nvPr/>
      </p:nvGrpSpPr>
      <p:grpSpPr>
        <a:xfrm>
          <a:off x="0" y="0"/>
          <a:ext cx="0" cy="0"/>
          <a:chOff x="0" y="0"/>
          <a:chExt cx="0" cy="0"/>
        </a:xfrm>
      </p:grpSpPr>
      <p:grpSp>
        <p:nvGrpSpPr>
          <p:cNvPr id="50" name="Google Shape;50;p9"/>
          <p:cNvGrpSpPr/>
          <p:nvPr/>
        </p:nvGrpSpPr>
        <p:grpSpPr>
          <a:xfrm>
            <a:off x="713225" y="539500"/>
            <a:ext cx="7717500" cy="4064400"/>
            <a:chOff x="713225" y="539500"/>
            <a:chExt cx="7717500" cy="4064400"/>
          </a:xfrm>
        </p:grpSpPr>
        <p:cxnSp>
          <p:nvCxnSpPr>
            <p:cNvPr id="51" name="Google Shape;51;p9"/>
            <p:cNvCxnSpPr/>
            <p:nvPr/>
          </p:nvCxnSpPr>
          <p:spPr>
            <a:xfrm>
              <a:off x="734825" y="1102075"/>
              <a:ext cx="7674300" cy="0"/>
            </a:xfrm>
            <a:prstGeom prst="straightConnector1">
              <a:avLst/>
            </a:prstGeom>
            <a:noFill/>
            <a:ln cap="flat" cmpd="sng" w="38100">
              <a:solidFill>
                <a:schemeClr val="accent1"/>
              </a:solidFill>
              <a:prstDash val="solid"/>
              <a:round/>
              <a:headEnd len="med" w="med" type="none"/>
              <a:tailEnd len="med" w="med" type="none"/>
            </a:ln>
          </p:spPr>
        </p:cxnSp>
        <p:sp>
          <p:nvSpPr>
            <p:cNvPr id="52" name="Google Shape;52;p9"/>
            <p:cNvSpPr/>
            <p:nvPr/>
          </p:nvSpPr>
          <p:spPr>
            <a:xfrm>
              <a:off x="713225" y="539500"/>
              <a:ext cx="7717500" cy="40644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 name="Google Shape;53;p9"/>
            <p:cNvCxnSpPr/>
            <p:nvPr/>
          </p:nvCxnSpPr>
          <p:spPr>
            <a:xfrm rot="10800000">
              <a:off x="4876775" y="1096300"/>
              <a:ext cx="0" cy="3507600"/>
            </a:xfrm>
            <a:prstGeom prst="straightConnector1">
              <a:avLst/>
            </a:prstGeom>
            <a:noFill/>
            <a:ln cap="flat" cmpd="sng" w="38100">
              <a:solidFill>
                <a:schemeClr val="accent1"/>
              </a:solidFill>
              <a:prstDash val="solid"/>
              <a:round/>
              <a:headEnd len="med" w="med" type="none"/>
              <a:tailEnd len="med" w="med" type="none"/>
            </a:ln>
          </p:spPr>
        </p:cxnSp>
      </p:grpSp>
      <p:sp>
        <p:nvSpPr>
          <p:cNvPr id="54" name="Google Shape;54;p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55" name="Google Shape;55;p9"/>
          <p:cNvSpPr txBox="1"/>
          <p:nvPr>
            <p:ph idx="1" type="subTitle"/>
          </p:nvPr>
        </p:nvSpPr>
        <p:spPr>
          <a:xfrm>
            <a:off x="1312950" y="2327975"/>
            <a:ext cx="2973000" cy="1309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400"/>
              <a:buNone/>
              <a:defRPr sz="1400">
                <a:solidFill>
                  <a:schemeClr val="lt1"/>
                </a:solidFill>
              </a:defRPr>
            </a:lvl1pPr>
            <a:lvl2pPr lvl="1" rtl="0">
              <a:lnSpc>
                <a:spcPct val="100000"/>
              </a:lnSpc>
              <a:spcBef>
                <a:spcPts val="0"/>
              </a:spcBef>
              <a:spcAft>
                <a:spcPts val="0"/>
              </a:spcAft>
              <a:buClr>
                <a:schemeClr val="lt1"/>
              </a:buClr>
              <a:buSzPts val="1400"/>
              <a:buNone/>
              <a:defRPr>
                <a:solidFill>
                  <a:schemeClr val="lt1"/>
                </a:solidFill>
              </a:defRPr>
            </a:lvl2pPr>
            <a:lvl3pPr lvl="2" rtl="0">
              <a:lnSpc>
                <a:spcPct val="100000"/>
              </a:lnSpc>
              <a:spcBef>
                <a:spcPts val="0"/>
              </a:spcBef>
              <a:spcAft>
                <a:spcPts val="0"/>
              </a:spcAft>
              <a:buClr>
                <a:schemeClr val="lt1"/>
              </a:buClr>
              <a:buSzPts val="1400"/>
              <a:buNone/>
              <a:defRPr>
                <a:solidFill>
                  <a:schemeClr val="lt1"/>
                </a:solidFill>
              </a:defRPr>
            </a:lvl3pPr>
            <a:lvl4pPr lvl="3" rtl="0">
              <a:lnSpc>
                <a:spcPct val="100000"/>
              </a:lnSpc>
              <a:spcBef>
                <a:spcPts val="0"/>
              </a:spcBef>
              <a:spcAft>
                <a:spcPts val="0"/>
              </a:spcAft>
              <a:buClr>
                <a:schemeClr val="lt1"/>
              </a:buClr>
              <a:buSzPts val="1400"/>
              <a:buNone/>
              <a:defRPr>
                <a:solidFill>
                  <a:schemeClr val="lt1"/>
                </a:solidFill>
              </a:defRPr>
            </a:lvl4pPr>
            <a:lvl5pPr lvl="4" rtl="0">
              <a:lnSpc>
                <a:spcPct val="100000"/>
              </a:lnSpc>
              <a:spcBef>
                <a:spcPts val="0"/>
              </a:spcBef>
              <a:spcAft>
                <a:spcPts val="0"/>
              </a:spcAft>
              <a:buClr>
                <a:schemeClr val="lt1"/>
              </a:buClr>
              <a:buSzPts val="1400"/>
              <a:buNone/>
              <a:defRPr>
                <a:solidFill>
                  <a:schemeClr val="lt1"/>
                </a:solidFill>
              </a:defRPr>
            </a:lvl5pPr>
            <a:lvl6pPr lvl="5" rtl="0">
              <a:lnSpc>
                <a:spcPct val="100000"/>
              </a:lnSpc>
              <a:spcBef>
                <a:spcPts val="0"/>
              </a:spcBef>
              <a:spcAft>
                <a:spcPts val="0"/>
              </a:spcAft>
              <a:buClr>
                <a:schemeClr val="lt1"/>
              </a:buClr>
              <a:buSzPts val="1400"/>
              <a:buNone/>
              <a:defRPr>
                <a:solidFill>
                  <a:schemeClr val="lt1"/>
                </a:solidFill>
              </a:defRPr>
            </a:lvl6pPr>
            <a:lvl7pPr lvl="6" rtl="0">
              <a:lnSpc>
                <a:spcPct val="100000"/>
              </a:lnSpc>
              <a:spcBef>
                <a:spcPts val="0"/>
              </a:spcBef>
              <a:spcAft>
                <a:spcPts val="0"/>
              </a:spcAft>
              <a:buClr>
                <a:schemeClr val="lt1"/>
              </a:buClr>
              <a:buSzPts val="1400"/>
              <a:buNone/>
              <a:defRPr>
                <a:solidFill>
                  <a:schemeClr val="lt1"/>
                </a:solidFill>
              </a:defRPr>
            </a:lvl7pPr>
            <a:lvl8pPr lvl="7" rtl="0">
              <a:lnSpc>
                <a:spcPct val="100000"/>
              </a:lnSpc>
              <a:spcBef>
                <a:spcPts val="0"/>
              </a:spcBef>
              <a:spcAft>
                <a:spcPts val="0"/>
              </a:spcAft>
              <a:buClr>
                <a:schemeClr val="lt1"/>
              </a:buClr>
              <a:buSzPts val="1400"/>
              <a:buNone/>
              <a:defRPr>
                <a:solidFill>
                  <a:schemeClr val="lt1"/>
                </a:solidFill>
              </a:defRPr>
            </a:lvl8pPr>
            <a:lvl9pPr lvl="8" rtl="0">
              <a:lnSpc>
                <a:spcPct val="100000"/>
              </a:lnSpc>
              <a:spcBef>
                <a:spcPts val="0"/>
              </a:spcBef>
              <a:spcAft>
                <a:spcPts val="0"/>
              </a:spcAft>
              <a:buClr>
                <a:schemeClr val="lt1"/>
              </a:buClr>
              <a:buSzPts val="1400"/>
              <a:buNone/>
              <a:defRPr>
                <a:solidFill>
                  <a:schemeClr val="lt1"/>
                </a:solidFill>
              </a:defRPr>
            </a:lvl9pPr>
          </a:lstStyle>
          <a:p/>
        </p:txBody>
      </p:sp>
      <p:sp>
        <p:nvSpPr>
          <p:cNvPr id="56" name="Google Shape;56;p9"/>
          <p:cNvSpPr txBox="1"/>
          <p:nvPr>
            <p:ph idx="2" type="subTitle"/>
          </p:nvPr>
        </p:nvSpPr>
        <p:spPr>
          <a:xfrm>
            <a:off x="1312950" y="1809275"/>
            <a:ext cx="2973000" cy="518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lt1"/>
              </a:buClr>
              <a:buSzPts val="1800"/>
              <a:buFont typeface="Alfa Slab One"/>
              <a:buNone/>
              <a:defRPr>
                <a:solidFill>
                  <a:schemeClr val="lt1"/>
                </a:solidFill>
                <a:latin typeface="Alfa Slab One"/>
                <a:ea typeface="Alfa Slab One"/>
                <a:cs typeface="Alfa Slab One"/>
                <a:sym typeface="Alfa Slab 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57" name="Shape 57"/>
        <p:cNvGrpSpPr/>
        <p:nvPr/>
      </p:nvGrpSpPr>
      <p:grpSpPr>
        <a:xfrm>
          <a:off x="0" y="0"/>
          <a:ext cx="0" cy="0"/>
          <a:chOff x="0" y="0"/>
          <a:chExt cx="0" cy="0"/>
        </a:xfrm>
      </p:grpSpPr>
      <p:sp>
        <p:nvSpPr>
          <p:cNvPr id="58" name="Google Shape;58;p10"/>
          <p:cNvSpPr txBox="1"/>
          <p:nvPr>
            <p:ph type="title"/>
          </p:nvPr>
        </p:nvSpPr>
        <p:spPr>
          <a:xfrm>
            <a:off x="865625" y="3328700"/>
            <a:ext cx="6367800" cy="1427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56" Type="http://schemas.openxmlformats.org/officeDocument/2006/relationships/theme" Target="../theme/theme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50" y="539525"/>
            <a:ext cx="77175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800"/>
              <a:buFont typeface="Alfa Slab One"/>
              <a:buNone/>
              <a:defRPr sz="2800">
                <a:solidFill>
                  <a:schemeClr val="dk1"/>
                </a:solidFill>
                <a:latin typeface="Alfa Slab One"/>
                <a:ea typeface="Alfa Slab One"/>
                <a:cs typeface="Alfa Slab One"/>
                <a:sym typeface="Alfa Slab On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713250" y="1246975"/>
            <a:ext cx="7717500" cy="3357000"/>
          </a:xfrm>
          <a:prstGeom prst="rect">
            <a:avLst/>
          </a:prstGeom>
          <a:noFill/>
          <a:ln>
            <a:noFill/>
          </a:ln>
        </p:spPr>
        <p:txBody>
          <a:bodyPr anchorCtr="0" anchor="ctr"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7"/>
          <p:cNvSpPr txBox="1"/>
          <p:nvPr>
            <p:ph type="ctrTitle"/>
          </p:nvPr>
        </p:nvSpPr>
        <p:spPr>
          <a:xfrm>
            <a:off x="2048825" y="848600"/>
            <a:ext cx="5046300" cy="103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NBA BETTING</a:t>
            </a:r>
            <a:endParaRPr sz="3600"/>
          </a:p>
        </p:txBody>
      </p:sp>
      <p:sp>
        <p:nvSpPr>
          <p:cNvPr id="447" name="Google Shape;447;p57"/>
          <p:cNvSpPr txBox="1"/>
          <p:nvPr>
            <p:ph idx="1" type="subTitle"/>
          </p:nvPr>
        </p:nvSpPr>
        <p:spPr>
          <a:xfrm>
            <a:off x="2048825" y="3798375"/>
            <a:ext cx="5046300" cy="44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Jonathan Qin, Zayn Siddique, Rithik Pothuganti, Roy Hayyat, Claude (Hana) Yoo</a:t>
            </a:r>
            <a:endParaRPr/>
          </a:p>
        </p:txBody>
      </p:sp>
      <p:sp>
        <p:nvSpPr>
          <p:cNvPr id="448" name="Google Shape;448;p57"/>
          <p:cNvSpPr txBox="1"/>
          <p:nvPr>
            <p:ph idx="2" type="subTitle"/>
          </p:nvPr>
        </p:nvSpPr>
        <p:spPr>
          <a:xfrm>
            <a:off x="2902475" y="1879100"/>
            <a:ext cx="33390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a:t>A QUANTSC PROJECT</a:t>
            </a:r>
            <a:endParaRPr/>
          </a:p>
        </p:txBody>
      </p:sp>
      <p:grpSp>
        <p:nvGrpSpPr>
          <p:cNvPr id="449" name="Google Shape;449;p57"/>
          <p:cNvGrpSpPr/>
          <p:nvPr/>
        </p:nvGrpSpPr>
        <p:grpSpPr>
          <a:xfrm>
            <a:off x="4259475" y="2709406"/>
            <a:ext cx="624975" cy="624950"/>
            <a:chOff x="4259475" y="2709406"/>
            <a:chExt cx="624975" cy="624950"/>
          </a:xfrm>
        </p:grpSpPr>
        <p:sp>
          <p:nvSpPr>
            <p:cNvPr id="450" name="Google Shape;450;p57"/>
            <p:cNvSpPr/>
            <p:nvPr/>
          </p:nvSpPr>
          <p:spPr>
            <a:xfrm>
              <a:off x="42759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7"/>
            <p:cNvSpPr/>
            <p:nvPr/>
          </p:nvSpPr>
          <p:spPr>
            <a:xfrm>
              <a:off x="4259475"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2" name="Google Shape;452;p57"/>
          <p:cNvGrpSpPr/>
          <p:nvPr/>
        </p:nvGrpSpPr>
        <p:grpSpPr>
          <a:xfrm>
            <a:off x="5150900" y="2709406"/>
            <a:ext cx="624975" cy="624950"/>
            <a:chOff x="5150900" y="2709406"/>
            <a:chExt cx="624975" cy="624950"/>
          </a:xfrm>
        </p:grpSpPr>
        <p:sp>
          <p:nvSpPr>
            <p:cNvPr id="453" name="Google Shape;453;p57"/>
            <p:cNvSpPr/>
            <p:nvPr/>
          </p:nvSpPr>
          <p:spPr>
            <a:xfrm flipH="1" rot="10800000">
              <a:off x="5167400" y="272545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57"/>
            <p:cNvSpPr/>
            <p:nvPr/>
          </p:nvSpPr>
          <p:spPr>
            <a:xfrm flipH="1" rot="10800000">
              <a:off x="515090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57"/>
          <p:cNvGrpSpPr/>
          <p:nvPr/>
        </p:nvGrpSpPr>
        <p:grpSpPr>
          <a:xfrm>
            <a:off x="3368050" y="2709406"/>
            <a:ext cx="624975" cy="624950"/>
            <a:chOff x="3368050" y="2709406"/>
            <a:chExt cx="624975" cy="624950"/>
          </a:xfrm>
        </p:grpSpPr>
        <p:sp>
          <p:nvSpPr>
            <p:cNvPr id="456" name="Google Shape;456;p57"/>
            <p:cNvSpPr/>
            <p:nvPr/>
          </p:nvSpPr>
          <p:spPr>
            <a:xfrm flipH="1">
              <a:off x="3384575" y="2725906"/>
              <a:ext cx="591950" cy="592400"/>
            </a:xfrm>
            <a:custGeom>
              <a:rect b="b" l="l" r="r" t="t"/>
              <a:pathLst>
                <a:path extrusionOk="0" h="23696" w="23678">
                  <a:moveTo>
                    <a:pt x="11848" y="0"/>
                  </a:moveTo>
                  <a:cubicBezTo>
                    <a:pt x="5300" y="0"/>
                    <a:pt x="1" y="5300"/>
                    <a:pt x="1" y="11848"/>
                  </a:cubicBezTo>
                  <a:cubicBezTo>
                    <a:pt x="1" y="18378"/>
                    <a:pt x="5300" y="23695"/>
                    <a:pt x="11848" y="23695"/>
                  </a:cubicBezTo>
                  <a:cubicBezTo>
                    <a:pt x="18379" y="23695"/>
                    <a:pt x="23678" y="18378"/>
                    <a:pt x="23678" y="11848"/>
                  </a:cubicBezTo>
                  <a:cubicBezTo>
                    <a:pt x="23678" y="5300"/>
                    <a:pt x="18379" y="0"/>
                    <a:pt x="1184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57"/>
            <p:cNvSpPr/>
            <p:nvPr/>
          </p:nvSpPr>
          <p:spPr>
            <a:xfrm flipH="1">
              <a:off x="3368050" y="2709406"/>
              <a:ext cx="624975" cy="624950"/>
            </a:xfrm>
            <a:custGeom>
              <a:rect b="b" l="l" r="r" t="t"/>
              <a:pathLst>
                <a:path extrusionOk="0" h="24998" w="24999">
                  <a:moveTo>
                    <a:pt x="12508" y="1321"/>
                  </a:moveTo>
                  <a:cubicBezTo>
                    <a:pt x="14364" y="1321"/>
                    <a:pt x="16130" y="1785"/>
                    <a:pt x="17683" y="2587"/>
                  </a:cubicBezTo>
                  <a:cubicBezTo>
                    <a:pt x="16666" y="6852"/>
                    <a:pt x="14524" y="11045"/>
                    <a:pt x="12223" y="14631"/>
                  </a:cubicBezTo>
                  <a:cubicBezTo>
                    <a:pt x="11063" y="13650"/>
                    <a:pt x="10296" y="12098"/>
                    <a:pt x="9992" y="10117"/>
                  </a:cubicBezTo>
                  <a:cubicBezTo>
                    <a:pt x="9903" y="9510"/>
                    <a:pt x="9867" y="8904"/>
                    <a:pt x="9867" y="8261"/>
                  </a:cubicBezTo>
                  <a:cubicBezTo>
                    <a:pt x="9867" y="6067"/>
                    <a:pt x="10403" y="3694"/>
                    <a:pt x="11420" y="1392"/>
                  </a:cubicBezTo>
                  <a:cubicBezTo>
                    <a:pt x="11420" y="1392"/>
                    <a:pt x="11420" y="1374"/>
                    <a:pt x="11420" y="1374"/>
                  </a:cubicBezTo>
                  <a:cubicBezTo>
                    <a:pt x="11777" y="1338"/>
                    <a:pt x="12133" y="1321"/>
                    <a:pt x="12508" y="1321"/>
                  </a:cubicBezTo>
                  <a:close/>
                  <a:moveTo>
                    <a:pt x="18646" y="3158"/>
                  </a:moveTo>
                  <a:cubicBezTo>
                    <a:pt x="21073" y="4764"/>
                    <a:pt x="22839" y="7262"/>
                    <a:pt x="23446" y="10188"/>
                  </a:cubicBezTo>
                  <a:cubicBezTo>
                    <a:pt x="22322" y="11901"/>
                    <a:pt x="20948" y="13311"/>
                    <a:pt x="19449" y="14310"/>
                  </a:cubicBezTo>
                  <a:cubicBezTo>
                    <a:pt x="18038" y="15254"/>
                    <a:pt x="16620" y="15734"/>
                    <a:pt x="15313" y="15734"/>
                  </a:cubicBezTo>
                  <a:cubicBezTo>
                    <a:pt x="14620" y="15734"/>
                    <a:pt x="13959" y="15599"/>
                    <a:pt x="13347" y="15327"/>
                  </a:cubicBezTo>
                  <a:cubicBezTo>
                    <a:pt x="13258" y="15291"/>
                    <a:pt x="13186" y="15256"/>
                    <a:pt x="13097" y="15220"/>
                  </a:cubicBezTo>
                  <a:cubicBezTo>
                    <a:pt x="15434" y="11634"/>
                    <a:pt x="17575" y="7423"/>
                    <a:pt x="18646" y="3158"/>
                  </a:cubicBezTo>
                  <a:close/>
                  <a:moveTo>
                    <a:pt x="10171" y="1553"/>
                  </a:moveTo>
                  <a:cubicBezTo>
                    <a:pt x="8975" y="4514"/>
                    <a:pt x="8529" y="7601"/>
                    <a:pt x="8940" y="10278"/>
                  </a:cubicBezTo>
                  <a:cubicBezTo>
                    <a:pt x="9279" y="12579"/>
                    <a:pt x="10224" y="14399"/>
                    <a:pt x="11616" y="15523"/>
                  </a:cubicBezTo>
                  <a:cubicBezTo>
                    <a:pt x="11295" y="16005"/>
                    <a:pt x="10974" y="16451"/>
                    <a:pt x="10653" y="16897"/>
                  </a:cubicBezTo>
                  <a:cubicBezTo>
                    <a:pt x="8636" y="15541"/>
                    <a:pt x="7155" y="14060"/>
                    <a:pt x="6103" y="12758"/>
                  </a:cubicBezTo>
                  <a:cubicBezTo>
                    <a:pt x="4069" y="10206"/>
                    <a:pt x="3248" y="7797"/>
                    <a:pt x="2945" y="6673"/>
                  </a:cubicBezTo>
                  <a:cubicBezTo>
                    <a:pt x="4533" y="4104"/>
                    <a:pt x="7120" y="2213"/>
                    <a:pt x="10171" y="1553"/>
                  </a:cubicBezTo>
                  <a:close/>
                  <a:moveTo>
                    <a:pt x="2249" y="8047"/>
                  </a:moveTo>
                  <a:cubicBezTo>
                    <a:pt x="2713" y="9385"/>
                    <a:pt x="3605" y="11312"/>
                    <a:pt x="5228" y="13364"/>
                  </a:cubicBezTo>
                  <a:cubicBezTo>
                    <a:pt x="6549" y="15042"/>
                    <a:pt x="8155" y="16523"/>
                    <a:pt x="10010" y="17772"/>
                  </a:cubicBezTo>
                  <a:cubicBezTo>
                    <a:pt x="9707" y="18200"/>
                    <a:pt x="9386" y="18610"/>
                    <a:pt x="9082" y="18985"/>
                  </a:cubicBezTo>
                  <a:cubicBezTo>
                    <a:pt x="7976" y="18432"/>
                    <a:pt x="6656" y="17932"/>
                    <a:pt x="5103" y="17575"/>
                  </a:cubicBezTo>
                  <a:cubicBezTo>
                    <a:pt x="3962" y="17308"/>
                    <a:pt x="2998" y="17040"/>
                    <a:pt x="2159" y="16772"/>
                  </a:cubicBezTo>
                  <a:cubicBezTo>
                    <a:pt x="1606" y="15452"/>
                    <a:pt x="1303" y="14007"/>
                    <a:pt x="1303" y="12508"/>
                  </a:cubicBezTo>
                  <a:cubicBezTo>
                    <a:pt x="1303" y="10920"/>
                    <a:pt x="1642" y="9403"/>
                    <a:pt x="2249" y="8047"/>
                  </a:cubicBezTo>
                  <a:close/>
                  <a:moveTo>
                    <a:pt x="23660" y="11741"/>
                  </a:moveTo>
                  <a:cubicBezTo>
                    <a:pt x="23678" y="11991"/>
                    <a:pt x="23696" y="12258"/>
                    <a:pt x="23696" y="12508"/>
                  </a:cubicBezTo>
                  <a:cubicBezTo>
                    <a:pt x="23696" y="15809"/>
                    <a:pt x="22250" y="18771"/>
                    <a:pt x="19984" y="20823"/>
                  </a:cubicBezTo>
                  <a:cubicBezTo>
                    <a:pt x="16505" y="20002"/>
                    <a:pt x="13739" y="18806"/>
                    <a:pt x="11563" y="17486"/>
                  </a:cubicBezTo>
                  <a:cubicBezTo>
                    <a:pt x="11884" y="17040"/>
                    <a:pt x="12187" y="16594"/>
                    <a:pt x="12508" y="16112"/>
                  </a:cubicBezTo>
                  <a:cubicBezTo>
                    <a:pt x="12633" y="16184"/>
                    <a:pt x="12776" y="16255"/>
                    <a:pt x="12901" y="16308"/>
                  </a:cubicBezTo>
                  <a:cubicBezTo>
                    <a:pt x="13658" y="16646"/>
                    <a:pt x="14468" y="16813"/>
                    <a:pt x="15309" y="16813"/>
                  </a:cubicBezTo>
                  <a:cubicBezTo>
                    <a:pt x="16827" y="16813"/>
                    <a:pt x="18449" y="16270"/>
                    <a:pt x="20056" y="15202"/>
                  </a:cubicBezTo>
                  <a:cubicBezTo>
                    <a:pt x="21376" y="14328"/>
                    <a:pt x="22589" y="13150"/>
                    <a:pt x="23660" y="11741"/>
                  </a:cubicBezTo>
                  <a:close/>
                  <a:moveTo>
                    <a:pt x="2820" y="18093"/>
                  </a:moveTo>
                  <a:cubicBezTo>
                    <a:pt x="3426" y="18271"/>
                    <a:pt x="4104" y="18450"/>
                    <a:pt x="4854" y="18628"/>
                  </a:cubicBezTo>
                  <a:cubicBezTo>
                    <a:pt x="6228" y="18931"/>
                    <a:pt x="7387" y="19377"/>
                    <a:pt x="8387" y="19859"/>
                  </a:cubicBezTo>
                  <a:cubicBezTo>
                    <a:pt x="7726" y="20644"/>
                    <a:pt x="7102" y="21340"/>
                    <a:pt x="6531" y="21965"/>
                  </a:cubicBezTo>
                  <a:cubicBezTo>
                    <a:pt x="4996" y="20983"/>
                    <a:pt x="3712" y="19663"/>
                    <a:pt x="2820" y="18093"/>
                  </a:cubicBezTo>
                  <a:close/>
                  <a:moveTo>
                    <a:pt x="10920" y="18360"/>
                  </a:moveTo>
                  <a:cubicBezTo>
                    <a:pt x="11170" y="18521"/>
                    <a:pt x="11438" y="18681"/>
                    <a:pt x="11705" y="18842"/>
                  </a:cubicBezTo>
                  <a:cubicBezTo>
                    <a:pt x="13846" y="20038"/>
                    <a:pt x="16255" y="20983"/>
                    <a:pt x="18914" y="21661"/>
                  </a:cubicBezTo>
                  <a:cubicBezTo>
                    <a:pt x="17486" y="22660"/>
                    <a:pt x="15827" y="23338"/>
                    <a:pt x="14043" y="23588"/>
                  </a:cubicBezTo>
                  <a:lnTo>
                    <a:pt x="14168" y="23517"/>
                  </a:lnTo>
                  <a:cubicBezTo>
                    <a:pt x="14114" y="23392"/>
                    <a:pt x="12990" y="21304"/>
                    <a:pt x="10028" y="19520"/>
                  </a:cubicBezTo>
                  <a:cubicBezTo>
                    <a:pt x="10331" y="19145"/>
                    <a:pt x="10617" y="18753"/>
                    <a:pt x="10920" y="18360"/>
                  </a:cubicBezTo>
                  <a:close/>
                  <a:moveTo>
                    <a:pt x="9350" y="20377"/>
                  </a:moveTo>
                  <a:cubicBezTo>
                    <a:pt x="11473" y="21626"/>
                    <a:pt x="12580" y="23053"/>
                    <a:pt x="13008" y="23677"/>
                  </a:cubicBezTo>
                  <a:cubicBezTo>
                    <a:pt x="12847" y="23695"/>
                    <a:pt x="12669" y="23695"/>
                    <a:pt x="12508" y="23695"/>
                  </a:cubicBezTo>
                  <a:cubicBezTo>
                    <a:pt x="10706" y="23695"/>
                    <a:pt x="8993" y="23267"/>
                    <a:pt x="7494" y="22500"/>
                  </a:cubicBezTo>
                  <a:cubicBezTo>
                    <a:pt x="8065" y="21875"/>
                    <a:pt x="8690" y="21162"/>
                    <a:pt x="9350" y="20377"/>
                  </a:cubicBezTo>
                  <a:close/>
                  <a:moveTo>
                    <a:pt x="12508" y="0"/>
                  </a:moveTo>
                  <a:cubicBezTo>
                    <a:pt x="5603" y="0"/>
                    <a:pt x="0" y="5621"/>
                    <a:pt x="0" y="12508"/>
                  </a:cubicBezTo>
                  <a:cubicBezTo>
                    <a:pt x="0" y="19395"/>
                    <a:pt x="5603" y="24998"/>
                    <a:pt x="12508" y="24998"/>
                  </a:cubicBezTo>
                  <a:cubicBezTo>
                    <a:pt x="19395" y="24998"/>
                    <a:pt x="24998" y="19395"/>
                    <a:pt x="24998" y="12508"/>
                  </a:cubicBezTo>
                  <a:cubicBezTo>
                    <a:pt x="24998" y="5621"/>
                    <a:pt x="19395" y="0"/>
                    <a:pt x="125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8" name="Google Shape;458;p57"/>
          <p:cNvGrpSpPr/>
          <p:nvPr/>
        </p:nvGrpSpPr>
        <p:grpSpPr>
          <a:xfrm>
            <a:off x="7129475" y="1270475"/>
            <a:ext cx="2602500" cy="2602500"/>
            <a:chOff x="7129475" y="1270500"/>
            <a:chExt cx="2602500" cy="2602500"/>
          </a:xfrm>
        </p:grpSpPr>
        <p:sp>
          <p:nvSpPr>
            <p:cNvPr id="459" name="Google Shape;459;p5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7"/>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7"/>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2" name="Google Shape;462;p57"/>
          <p:cNvGrpSpPr/>
          <p:nvPr/>
        </p:nvGrpSpPr>
        <p:grpSpPr>
          <a:xfrm flipH="1">
            <a:off x="-588025" y="1270425"/>
            <a:ext cx="2602500" cy="2602500"/>
            <a:chOff x="7129475" y="1270500"/>
            <a:chExt cx="2602500" cy="2602500"/>
          </a:xfrm>
        </p:grpSpPr>
        <p:sp>
          <p:nvSpPr>
            <p:cNvPr id="463" name="Google Shape;463;p57"/>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57"/>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7"/>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000"/>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66"/>
          <p:cNvSpPr txBox="1"/>
          <p:nvPr>
            <p:ph type="title"/>
          </p:nvPr>
        </p:nvSpPr>
        <p:spPr>
          <a:xfrm>
            <a:off x="1561650" y="567825"/>
            <a:ext cx="6020700" cy="491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NBA Sports Betting Rundown</a:t>
            </a:r>
            <a:endParaRPr/>
          </a:p>
        </p:txBody>
      </p:sp>
      <p:sp>
        <p:nvSpPr>
          <p:cNvPr id="588" name="Google Shape;588;p66"/>
          <p:cNvSpPr txBox="1"/>
          <p:nvPr>
            <p:ph idx="1" type="subTitle"/>
          </p:nvPr>
        </p:nvSpPr>
        <p:spPr>
          <a:xfrm>
            <a:off x="2257200" y="2252074"/>
            <a:ext cx="4629600" cy="1706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F2F2F2"/>
                </a:solidFill>
              </a:rPr>
              <a:t>Odds can be positive and negative.</a:t>
            </a:r>
            <a:endParaRPr>
              <a:solidFill>
                <a:srgbClr val="F2F2F2"/>
              </a:solidFill>
            </a:endParaRPr>
          </a:p>
          <a:p>
            <a:pPr indent="-330200" lvl="0" marL="457200" rtl="0" algn="l">
              <a:lnSpc>
                <a:spcPct val="115000"/>
              </a:lnSpc>
              <a:spcBef>
                <a:spcPts val="1200"/>
              </a:spcBef>
              <a:spcAft>
                <a:spcPts val="0"/>
              </a:spcAft>
              <a:buClr>
                <a:srgbClr val="F2F2F2"/>
              </a:buClr>
              <a:buSzPts val="1600"/>
              <a:buFont typeface="Arial"/>
              <a:buChar char="●"/>
            </a:pPr>
            <a:r>
              <a:rPr lang="en">
                <a:solidFill>
                  <a:srgbClr val="F2F2F2"/>
                </a:solidFill>
              </a:rPr>
              <a:t>Negative odds tell you how much you have to bet </a:t>
            </a:r>
            <a:r>
              <a:rPr b="1" lang="en">
                <a:solidFill>
                  <a:srgbClr val="F2F2F2"/>
                </a:solidFill>
              </a:rPr>
              <a:t>to win</a:t>
            </a:r>
            <a:r>
              <a:rPr lang="en">
                <a:solidFill>
                  <a:srgbClr val="F2F2F2"/>
                </a:solidFill>
              </a:rPr>
              <a:t> $100 in profit</a:t>
            </a:r>
            <a:endParaRPr>
              <a:solidFill>
                <a:srgbClr val="F2F2F2"/>
              </a:solidFill>
            </a:endParaRPr>
          </a:p>
          <a:p>
            <a:pPr indent="-330200" lvl="0" marL="457200" rtl="0" algn="l">
              <a:lnSpc>
                <a:spcPct val="115000"/>
              </a:lnSpc>
              <a:spcBef>
                <a:spcPts val="0"/>
              </a:spcBef>
              <a:spcAft>
                <a:spcPts val="0"/>
              </a:spcAft>
              <a:buClr>
                <a:srgbClr val="F2F2F2"/>
              </a:buClr>
              <a:buSzPts val="1600"/>
              <a:buFont typeface="Arial"/>
              <a:buChar char="●"/>
            </a:pPr>
            <a:r>
              <a:rPr lang="en">
                <a:solidFill>
                  <a:srgbClr val="F2F2F2"/>
                </a:solidFill>
              </a:rPr>
              <a:t>Positive odds tell you how much profit </a:t>
            </a:r>
            <a:r>
              <a:rPr b="1" lang="en">
                <a:solidFill>
                  <a:srgbClr val="F2F2F2"/>
                </a:solidFill>
              </a:rPr>
              <a:t>you win</a:t>
            </a:r>
            <a:r>
              <a:rPr lang="en">
                <a:solidFill>
                  <a:srgbClr val="F2F2F2"/>
                </a:solidFill>
              </a:rPr>
              <a:t> for every $100 you bet</a:t>
            </a:r>
            <a:endParaRPr>
              <a:solidFill>
                <a:srgbClr val="F2F2F2"/>
              </a:solidFill>
            </a:endParaRPr>
          </a:p>
        </p:txBody>
      </p:sp>
      <p:grpSp>
        <p:nvGrpSpPr>
          <p:cNvPr id="589" name="Google Shape;589;p66"/>
          <p:cNvGrpSpPr/>
          <p:nvPr/>
        </p:nvGrpSpPr>
        <p:grpSpPr>
          <a:xfrm>
            <a:off x="7129475" y="1499075"/>
            <a:ext cx="2602500" cy="2602500"/>
            <a:chOff x="7129475" y="1270500"/>
            <a:chExt cx="2602500" cy="2602500"/>
          </a:xfrm>
        </p:grpSpPr>
        <p:sp>
          <p:nvSpPr>
            <p:cNvPr id="590" name="Google Shape;590;p66"/>
            <p:cNvSpPr/>
            <p:nvPr/>
          </p:nvSpPr>
          <p:spPr>
            <a:xfrm>
              <a:off x="7415177" y="2348213"/>
              <a:ext cx="446959" cy="447020"/>
            </a:xfrm>
            <a:custGeom>
              <a:rect b="b" l="l" r="r" t="t"/>
              <a:pathLst>
                <a:path extrusionOk="0" h="24232" w="24232">
                  <a:moveTo>
                    <a:pt x="12152" y="1"/>
                  </a:moveTo>
                  <a:lnTo>
                    <a:pt x="12152" y="1785"/>
                  </a:lnTo>
                  <a:cubicBezTo>
                    <a:pt x="13240" y="1803"/>
                    <a:pt x="14311" y="1964"/>
                    <a:pt x="15346" y="2303"/>
                  </a:cubicBezTo>
                  <a:lnTo>
                    <a:pt x="15899" y="608"/>
                  </a:lnTo>
                  <a:cubicBezTo>
                    <a:pt x="14685" y="215"/>
                    <a:pt x="13436" y="19"/>
                    <a:pt x="12152" y="1"/>
                  </a:cubicBezTo>
                  <a:close/>
                  <a:moveTo>
                    <a:pt x="8423" y="590"/>
                  </a:moveTo>
                  <a:cubicBezTo>
                    <a:pt x="7209" y="982"/>
                    <a:pt x="6067" y="1553"/>
                    <a:pt x="5033" y="2303"/>
                  </a:cubicBezTo>
                  <a:lnTo>
                    <a:pt x="6085" y="3748"/>
                  </a:lnTo>
                  <a:cubicBezTo>
                    <a:pt x="6960" y="3106"/>
                    <a:pt x="7923" y="2624"/>
                    <a:pt x="8958" y="2285"/>
                  </a:cubicBezTo>
                  <a:lnTo>
                    <a:pt x="8423" y="590"/>
                  </a:lnTo>
                  <a:close/>
                  <a:moveTo>
                    <a:pt x="19271" y="2338"/>
                  </a:moveTo>
                  <a:lnTo>
                    <a:pt x="18218" y="3784"/>
                  </a:lnTo>
                  <a:cubicBezTo>
                    <a:pt x="19093" y="4426"/>
                    <a:pt x="19860" y="5193"/>
                    <a:pt x="20502" y="6067"/>
                  </a:cubicBezTo>
                  <a:lnTo>
                    <a:pt x="21947" y="5033"/>
                  </a:lnTo>
                  <a:cubicBezTo>
                    <a:pt x="21198" y="3998"/>
                    <a:pt x="20288" y="3088"/>
                    <a:pt x="19271" y="2338"/>
                  </a:cubicBezTo>
                  <a:close/>
                  <a:moveTo>
                    <a:pt x="2338" y="4961"/>
                  </a:moveTo>
                  <a:cubicBezTo>
                    <a:pt x="1589" y="5996"/>
                    <a:pt x="1000" y="7138"/>
                    <a:pt x="608" y="8333"/>
                  </a:cubicBezTo>
                  <a:lnTo>
                    <a:pt x="2303" y="8887"/>
                  </a:lnTo>
                  <a:cubicBezTo>
                    <a:pt x="2642" y="7870"/>
                    <a:pt x="3141" y="6906"/>
                    <a:pt x="3784" y="6014"/>
                  </a:cubicBezTo>
                  <a:lnTo>
                    <a:pt x="2338" y="4961"/>
                  </a:lnTo>
                  <a:close/>
                  <a:moveTo>
                    <a:pt x="23660" y="8405"/>
                  </a:moveTo>
                  <a:lnTo>
                    <a:pt x="21965" y="8958"/>
                  </a:lnTo>
                  <a:cubicBezTo>
                    <a:pt x="22286" y="9975"/>
                    <a:pt x="22447" y="11046"/>
                    <a:pt x="22447" y="12116"/>
                  </a:cubicBezTo>
                  <a:lnTo>
                    <a:pt x="22447" y="12152"/>
                  </a:lnTo>
                  <a:lnTo>
                    <a:pt x="24231" y="12116"/>
                  </a:lnTo>
                  <a:cubicBezTo>
                    <a:pt x="24231" y="10849"/>
                    <a:pt x="24035" y="9600"/>
                    <a:pt x="23660" y="8405"/>
                  </a:cubicBezTo>
                  <a:close/>
                  <a:moveTo>
                    <a:pt x="1" y="12080"/>
                  </a:moveTo>
                  <a:lnTo>
                    <a:pt x="1" y="12116"/>
                  </a:lnTo>
                  <a:cubicBezTo>
                    <a:pt x="1" y="13401"/>
                    <a:pt x="197" y="14668"/>
                    <a:pt x="590" y="15863"/>
                  </a:cubicBezTo>
                  <a:lnTo>
                    <a:pt x="2303" y="15310"/>
                  </a:lnTo>
                  <a:cubicBezTo>
                    <a:pt x="1964" y="14293"/>
                    <a:pt x="1785" y="13222"/>
                    <a:pt x="1785" y="12116"/>
                  </a:cubicBezTo>
                  <a:lnTo>
                    <a:pt x="1785" y="12080"/>
                  </a:lnTo>
                  <a:close/>
                  <a:moveTo>
                    <a:pt x="21947" y="15328"/>
                  </a:moveTo>
                  <a:cubicBezTo>
                    <a:pt x="21608" y="16363"/>
                    <a:pt x="21109" y="17326"/>
                    <a:pt x="20466" y="18200"/>
                  </a:cubicBezTo>
                  <a:lnTo>
                    <a:pt x="21912" y="19253"/>
                  </a:lnTo>
                  <a:cubicBezTo>
                    <a:pt x="22661" y="18236"/>
                    <a:pt x="23250" y="17094"/>
                    <a:pt x="23642" y="15881"/>
                  </a:cubicBezTo>
                  <a:lnTo>
                    <a:pt x="21947" y="15328"/>
                  </a:lnTo>
                  <a:close/>
                  <a:moveTo>
                    <a:pt x="3766" y="18200"/>
                  </a:moveTo>
                  <a:lnTo>
                    <a:pt x="2320" y="19235"/>
                  </a:lnTo>
                  <a:cubicBezTo>
                    <a:pt x="3070" y="20270"/>
                    <a:pt x="3962" y="21180"/>
                    <a:pt x="4997" y="21930"/>
                  </a:cubicBezTo>
                  <a:lnTo>
                    <a:pt x="6050" y="20484"/>
                  </a:lnTo>
                  <a:cubicBezTo>
                    <a:pt x="5175" y="19842"/>
                    <a:pt x="4408" y="19075"/>
                    <a:pt x="3766" y="18200"/>
                  </a:cubicBezTo>
                  <a:close/>
                  <a:moveTo>
                    <a:pt x="18183" y="20484"/>
                  </a:moveTo>
                  <a:cubicBezTo>
                    <a:pt x="17308" y="21127"/>
                    <a:pt x="16327" y="21626"/>
                    <a:pt x="15310" y="21947"/>
                  </a:cubicBezTo>
                  <a:lnTo>
                    <a:pt x="15845" y="23660"/>
                  </a:lnTo>
                  <a:cubicBezTo>
                    <a:pt x="17059" y="23268"/>
                    <a:pt x="18200" y="22679"/>
                    <a:pt x="19235" y="21930"/>
                  </a:cubicBezTo>
                  <a:lnTo>
                    <a:pt x="18183" y="20484"/>
                  </a:lnTo>
                  <a:close/>
                  <a:moveTo>
                    <a:pt x="8922" y="21947"/>
                  </a:moveTo>
                  <a:lnTo>
                    <a:pt x="8369" y="23642"/>
                  </a:lnTo>
                  <a:cubicBezTo>
                    <a:pt x="9582" y="24035"/>
                    <a:pt x="10831" y="24231"/>
                    <a:pt x="12116" y="24231"/>
                  </a:cubicBezTo>
                  <a:lnTo>
                    <a:pt x="12116" y="22447"/>
                  </a:lnTo>
                  <a:cubicBezTo>
                    <a:pt x="11028" y="22447"/>
                    <a:pt x="9939" y="22286"/>
                    <a:pt x="8922" y="2194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6"/>
            <p:cNvSpPr/>
            <p:nvPr/>
          </p:nvSpPr>
          <p:spPr>
            <a:xfrm rot="5400000">
              <a:off x="7129475" y="1270500"/>
              <a:ext cx="2602500" cy="2602500"/>
            </a:xfrm>
            <a:prstGeom prst="pie">
              <a:avLst>
                <a:gd fmla="val 0" name="adj1"/>
                <a:gd fmla="val 10800087" name="adj2"/>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6"/>
            <p:cNvSpPr/>
            <p:nvPr/>
          </p:nvSpPr>
          <p:spPr>
            <a:xfrm>
              <a:off x="7661825" y="2348250"/>
              <a:ext cx="768900" cy="447000"/>
            </a:xfrm>
            <a:prstGeom prst="rect">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3" name="Google Shape;593;p66"/>
          <p:cNvGrpSpPr/>
          <p:nvPr/>
        </p:nvGrpSpPr>
        <p:grpSpPr>
          <a:xfrm>
            <a:off x="1118875" y="824627"/>
            <a:ext cx="7303200" cy="3775800"/>
            <a:chOff x="1118875" y="824627"/>
            <a:chExt cx="7303200" cy="3775800"/>
          </a:xfrm>
        </p:grpSpPr>
        <p:sp>
          <p:nvSpPr>
            <p:cNvPr id="594" name="Google Shape;594;p66"/>
            <p:cNvSpPr/>
            <p:nvPr/>
          </p:nvSpPr>
          <p:spPr>
            <a:xfrm rot="-5400000">
              <a:off x="1118875" y="8246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5" name="Google Shape;595;p66"/>
            <p:cNvCxnSpPr>
              <a:endCxn id="594" idx="4"/>
            </p:cNvCxnSpPr>
            <p:nvPr/>
          </p:nvCxnSpPr>
          <p:spPr>
            <a:xfrm rot="10800000">
              <a:off x="1636975" y="1083677"/>
              <a:ext cx="6785100" cy="0"/>
            </a:xfrm>
            <a:prstGeom prst="straightConnector1">
              <a:avLst/>
            </a:prstGeom>
            <a:noFill/>
            <a:ln cap="flat" cmpd="sng" w="38100">
              <a:solidFill>
                <a:schemeClr val="accent1"/>
              </a:solidFill>
              <a:prstDash val="dash"/>
              <a:round/>
              <a:headEnd len="med" w="med" type="none"/>
              <a:tailEnd len="med" w="med" type="none"/>
            </a:ln>
          </p:spPr>
        </p:cxnSp>
        <p:cxnSp>
          <p:nvCxnSpPr>
            <p:cNvPr id="596" name="Google Shape;596;p66"/>
            <p:cNvCxnSpPr>
              <a:stCxn id="594" idx="2"/>
            </p:cNvCxnSpPr>
            <p:nvPr/>
          </p:nvCxnSpPr>
          <p:spPr>
            <a:xfrm>
              <a:off x="1377925" y="1342727"/>
              <a:ext cx="0" cy="3257700"/>
            </a:xfrm>
            <a:prstGeom prst="straightConnector1">
              <a:avLst/>
            </a:prstGeom>
            <a:noFill/>
            <a:ln cap="flat" cmpd="sng" w="38100">
              <a:solidFill>
                <a:schemeClr val="accent1"/>
              </a:solidFill>
              <a:prstDash val="dash"/>
              <a:round/>
              <a:headEnd len="med" w="med" type="none"/>
              <a:tailEnd len="med" w="med" type="none"/>
            </a:ln>
          </p:spPr>
        </p:cxnSp>
      </p:grpSp>
      <p:sp>
        <p:nvSpPr>
          <p:cNvPr id="597" name="Google Shape;597;p66"/>
          <p:cNvSpPr txBox="1"/>
          <p:nvPr/>
        </p:nvSpPr>
        <p:spPr>
          <a:xfrm>
            <a:off x="3210150" y="1617450"/>
            <a:ext cx="27237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lt1"/>
                </a:solidFill>
                <a:latin typeface="Roboto"/>
                <a:ea typeface="Roboto"/>
                <a:cs typeface="Roboto"/>
                <a:sym typeface="Roboto"/>
              </a:rPr>
              <a:t>Odds and Betting Lines</a:t>
            </a:r>
            <a:endParaRPr b="1"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587"/>
                                        </p:tgtEl>
                                        <p:attrNameLst>
                                          <p:attrName>style.visibility</p:attrName>
                                        </p:attrNameLst>
                                      </p:cBhvr>
                                      <p:to>
                                        <p:strVal val="visible"/>
                                      </p:to>
                                    </p:set>
                                    <p:anim calcmode="lin" valueType="num">
                                      <p:cBhvr additive="base">
                                        <p:cTn dur="1000"/>
                                        <p:tgtEl>
                                          <p:spTgt spid="58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Types of Bets</a:t>
            </a:r>
            <a:endParaRPr/>
          </a:p>
        </p:txBody>
      </p:sp>
      <p:sp>
        <p:nvSpPr>
          <p:cNvPr id="603" name="Google Shape;603;p67"/>
          <p:cNvSpPr txBox="1"/>
          <p:nvPr>
            <p:ph idx="1" type="subTitle"/>
          </p:nvPr>
        </p:nvSpPr>
        <p:spPr>
          <a:xfrm>
            <a:off x="1098200" y="1711475"/>
            <a:ext cx="3044400" cy="8754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500">
                <a:solidFill>
                  <a:srgbClr val="F2F2F2"/>
                </a:solidFill>
              </a:rPr>
              <a:t>A straight up bet on which team is going to win the game.</a:t>
            </a:r>
            <a:endParaRPr sz="1500">
              <a:solidFill>
                <a:srgbClr val="F2F2F2"/>
              </a:solidFill>
            </a:endParaRPr>
          </a:p>
          <a:p>
            <a:pPr indent="0" lvl="0" marL="0" rtl="0" algn="l">
              <a:lnSpc>
                <a:spcPct val="115000"/>
              </a:lnSpc>
              <a:spcBef>
                <a:spcPts val="0"/>
              </a:spcBef>
              <a:spcAft>
                <a:spcPts val="0"/>
              </a:spcAft>
              <a:buNone/>
            </a:pPr>
            <a:r>
              <a:rPr lang="en" sz="1500">
                <a:solidFill>
                  <a:schemeClr val="accent1"/>
                </a:solidFill>
              </a:rPr>
              <a:t>GSW –200</a:t>
            </a:r>
            <a:br>
              <a:rPr lang="en" sz="1500">
                <a:solidFill>
                  <a:schemeClr val="accent1"/>
                </a:solidFill>
              </a:rPr>
            </a:br>
            <a:r>
              <a:rPr lang="en" sz="1500">
                <a:solidFill>
                  <a:schemeClr val="accent1"/>
                </a:solidFill>
              </a:rPr>
              <a:t>OKC +180</a:t>
            </a:r>
            <a:endParaRPr sz="1500">
              <a:solidFill>
                <a:schemeClr val="accent1"/>
              </a:solidFill>
            </a:endParaRPr>
          </a:p>
        </p:txBody>
      </p:sp>
      <p:sp>
        <p:nvSpPr>
          <p:cNvPr id="604" name="Google Shape;604;p67"/>
          <p:cNvSpPr txBox="1"/>
          <p:nvPr>
            <p:ph idx="2" type="subTitle"/>
          </p:nvPr>
        </p:nvSpPr>
        <p:spPr>
          <a:xfrm>
            <a:off x="1098200" y="1217825"/>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b="1" lang="en">
                <a:latin typeface="Roboto"/>
                <a:ea typeface="Roboto"/>
                <a:cs typeface="Roboto"/>
                <a:sym typeface="Roboto"/>
              </a:rPr>
              <a:t>Moneyline</a:t>
            </a:r>
            <a:endParaRPr b="1">
              <a:latin typeface="Roboto"/>
              <a:ea typeface="Roboto"/>
              <a:cs typeface="Roboto"/>
              <a:sym typeface="Roboto"/>
            </a:endParaRPr>
          </a:p>
        </p:txBody>
      </p:sp>
      <p:sp>
        <p:nvSpPr>
          <p:cNvPr id="605" name="Google Shape;605;p67"/>
          <p:cNvSpPr txBox="1"/>
          <p:nvPr>
            <p:ph idx="3" type="subTitle"/>
          </p:nvPr>
        </p:nvSpPr>
        <p:spPr>
          <a:xfrm>
            <a:off x="4849000" y="1283550"/>
            <a:ext cx="3044400" cy="34158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2F2F2"/>
                </a:solidFill>
              </a:rPr>
              <a:t>Betting on the margin of points.</a:t>
            </a:r>
            <a:endParaRPr>
              <a:solidFill>
                <a:srgbClr val="F2F2F2"/>
              </a:solidFill>
            </a:endParaRPr>
          </a:p>
          <a:p>
            <a:pPr indent="0" lvl="0" marL="0" rtl="0" algn="r">
              <a:lnSpc>
                <a:spcPct val="115000"/>
              </a:lnSpc>
              <a:spcBef>
                <a:spcPts val="0"/>
              </a:spcBef>
              <a:spcAft>
                <a:spcPts val="0"/>
              </a:spcAft>
              <a:buNone/>
            </a:pPr>
            <a:r>
              <a:rPr lang="en">
                <a:solidFill>
                  <a:schemeClr val="accent1"/>
                </a:solidFill>
              </a:rPr>
              <a:t>GSW +2.5</a:t>
            </a:r>
            <a:br>
              <a:rPr lang="en">
                <a:solidFill>
                  <a:schemeClr val="accent1"/>
                </a:solidFill>
              </a:rPr>
            </a:br>
            <a:r>
              <a:rPr lang="en">
                <a:solidFill>
                  <a:schemeClr val="accent1"/>
                </a:solidFill>
              </a:rPr>
              <a:t>OKC –2.5</a:t>
            </a:r>
            <a:endParaRPr>
              <a:solidFill>
                <a:schemeClr val="accent1"/>
              </a:solidFill>
            </a:endParaRPr>
          </a:p>
          <a:p>
            <a:pPr indent="-317500" lvl="0" marL="457200" rtl="0" algn="l">
              <a:lnSpc>
                <a:spcPct val="115000"/>
              </a:lnSpc>
              <a:spcBef>
                <a:spcPts val="1200"/>
              </a:spcBef>
              <a:spcAft>
                <a:spcPts val="0"/>
              </a:spcAft>
              <a:buClr>
                <a:srgbClr val="F2F2F2"/>
              </a:buClr>
              <a:buSzPts val="1400"/>
              <a:buFont typeface="Roboto"/>
              <a:buChar char="●"/>
            </a:pPr>
            <a:r>
              <a:rPr lang="en">
                <a:solidFill>
                  <a:srgbClr val="F2F2F2"/>
                </a:solidFill>
              </a:rPr>
              <a:t>The underdog can lose by and still cover the spread. Ex: OKC have to not lose by 3 or more points to cover the spread.</a:t>
            </a:r>
            <a:endParaRPr>
              <a:solidFill>
                <a:srgbClr val="F2F2F2"/>
              </a:solidFill>
            </a:endParaRPr>
          </a:p>
          <a:p>
            <a:pPr indent="-317500" lvl="0" marL="457200" rtl="0" algn="l">
              <a:lnSpc>
                <a:spcPct val="115000"/>
              </a:lnSpc>
              <a:spcBef>
                <a:spcPts val="0"/>
              </a:spcBef>
              <a:spcAft>
                <a:spcPts val="0"/>
              </a:spcAft>
              <a:buClr>
                <a:srgbClr val="F2F2F2"/>
              </a:buClr>
              <a:buSzPts val="1400"/>
              <a:buFont typeface="Roboto"/>
              <a:buChar char="●"/>
            </a:pPr>
            <a:r>
              <a:rPr lang="en">
                <a:solidFill>
                  <a:srgbClr val="F2F2F2"/>
                </a:solidFill>
              </a:rPr>
              <a:t>The favorite must win by in order to cover the spread. Ex: GSW have to win by 3 or more points to cover the spread.</a:t>
            </a:r>
            <a:endParaRPr/>
          </a:p>
        </p:txBody>
      </p:sp>
      <p:sp>
        <p:nvSpPr>
          <p:cNvPr id="606" name="Google Shape;606;p67"/>
          <p:cNvSpPr txBox="1"/>
          <p:nvPr>
            <p:ph idx="4" type="subTitle"/>
          </p:nvPr>
        </p:nvSpPr>
        <p:spPr>
          <a:xfrm>
            <a:off x="4849000" y="1187718"/>
            <a:ext cx="3044400" cy="431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a:latin typeface="Roboto"/>
                <a:ea typeface="Roboto"/>
                <a:cs typeface="Roboto"/>
                <a:sym typeface="Roboto"/>
              </a:rPr>
              <a:t>Point Spread</a:t>
            </a:r>
            <a:endParaRPr b="1">
              <a:latin typeface="Roboto"/>
              <a:ea typeface="Roboto"/>
              <a:cs typeface="Roboto"/>
              <a:sym typeface="Roboto"/>
            </a:endParaRPr>
          </a:p>
        </p:txBody>
      </p:sp>
      <p:sp>
        <p:nvSpPr>
          <p:cNvPr id="607" name="Google Shape;607;p67"/>
          <p:cNvSpPr txBox="1"/>
          <p:nvPr>
            <p:ph idx="5" type="subTitle"/>
          </p:nvPr>
        </p:nvSpPr>
        <p:spPr>
          <a:xfrm>
            <a:off x="1098200" y="3158375"/>
            <a:ext cx="3044400" cy="1178400"/>
          </a:xfrm>
          <a:prstGeom prst="rect">
            <a:avLst/>
          </a:prstGeom>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500">
                <a:solidFill>
                  <a:srgbClr val="F2F2F2"/>
                </a:solidFill>
              </a:rPr>
              <a:t>Predicting whether the total points scored by both teams combined will be over or under a set total by a sports book.</a:t>
            </a:r>
            <a:endParaRPr sz="1500">
              <a:solidFill>
                <a:srgbClr val="F2F2F2"/>
              </a:solidFill>
            </a:endParaRPr>
          </a:p>
          <a:p>
            <a:pPr indent="0" lvl="0" marL="0" rtl="0" algn="l">
              <a:lnSpc>
                <a:spcPct val="115000"/>
              </a:lnSpc>
              <a:spcBef>
                <a:spcPts val="0"/>
              </a:spcBef>
              <a:spcAft>
                <a:spcPts val="0"/>
              </a:spcAft>
              <a:buNone/>
            </a:pPr>
            <a:r>
              <a:rPr lang="en" sz="1500">
                <a:solidFill>
                  <a:schemeClr val="accent1"/>
                </a:solidFill>
              </a:rPr>
              <a:t>GSW vs OKC: 210.5</a:t>
            </a:r>
            <a:endParaRPr sz="1500">
              <a:solidFill>
                <a:schemeClr val="accent1"/>
              </a:solidFill>
            </a:endParaRPr>
          </a:p>
        </p:txBody>
      </p:sp>
      <p:sp>
        <p:nvSpPr>
          <p:cNvPr id="608" name="Google Shape;608;p67"/>
          <p:cNvSpPr txBox="1"/>
          <p:nvPr>
            <p:ph idx="6" type="subTitle"/>
          </p:nvPr>
        </p:nvSpPr>
        <p:spPr>
          <a:xfrm>
            <a:off x="1098200" y="2699400"/>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b="1" lang="en">
                <a:latin typeface="Roboto"/>
                <a:ea typeface="Roboto"/>
                <a:cs typeface="Roboto"/>
                <a:sym typeface="Roboto"/>
              </a:rPr>
              <a:t>Over / Under</a:t>
            </a:r>
            <a:endParaRPr b="1">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6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68"/>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5" name="Google Shape;615;p68"/>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
        <p:nvSpPr>
          <p:cNvPr id="616" name="Google Shape;616;p68"/>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68"/>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618" name="Google Shape;618;p68"/>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19" name="Google Shape;619;p68"/>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pic>
        <p:nvPicPr>
          <p:cNvPr id="620" name="Google Shape;620;p68"/>
          <p:cNvPicPr preferRelativeResize="0"/>
          <p:nvPr/>
        </p:nvPicPr>
        <p:blipFill>
          <a:blip r:embed="rId3">
            <a:alphaModFix/>
          </a:blip>
          <a:stretch>
            <a:fillRect/>
          </a:stretch>
        </p:blipFill>
        <p:spPr>
          <a:xfrm>
            <a:off x="75913" y="459775"/>
            <a:ext cx="8992175" cy="4223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69"/>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69"/>
          <p:cNvSpPr txBox="1"/>
          <p:nvPr>
            <p:ph idx="1" type="subTitle"/>
          </p:nvPr>
        </p:nvSpPr>
        <p:spPr>
          <a:xfrm>
            <a:off x="945800" y="1875950"/>
            <a:ext cx="30444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27" name="Google Shape;627;p69"/>
          <p:cNvSpPr txBox="1"/>
          <p:nvPr>
            <p:ph idx="2" type="subTitle"/>
          </p:nvPr>
        </p:nvSpPr>
        <p:spPr>
          <a:xfrm>
            <a:off x="945800" y="1446425"/>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sp>
        <p:nvSpPr>
          <p:cNvPr id="628" name="Google Shape;628;p69"/>
          <p:cNvSpPr txBox="1"/>
          <p:nvPr>
            <p:ph idx="3" type="subTitle"/>
          </p:nvPr>
        </p:nvSpPr>
        <p:spPr>
          <a:xfrm>
            <a:off x="5153800" y="2781950"/>
            <a:ext cx="3044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9"/>
          <p:cNvSpPr txBox="1"/>
          <p:nvPr>
            <p:ph idx="4" type="subTitle"/>
          </p:nvPr>
        </p:nvSpPr>
        <p:spPr>
          <a:xfrm>
            <a:off x="5153800" y="2352425"/>
            <a:ext cx="3044400" cy="431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t/>
            </a:r>
            <a:endParaRPr/>
          </a:p>
        </p:txBody>
      </p:sp>
      <p:sp>
        <p:nvSpPr>
          <p:cNvPr id="630" name="Google Shape;630;p69"/>
          <p:cNvSpPr txBox="1"/>
          <p:nvPr>
            <p:ph idx="5" type="subTitle"/>
          </p:nvPr>
        </p:nvSpPr>
        <p:spPr>
          <a:xfrm>
            <a:off x="945800" y="3687950"/>
            <a:ext cx="3044400" cy="572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t/>
            </a:r>
            <a:endParaRPr/>
          </a:p>
        </p:txBody>
      </p:sp>
      <p:sp>
        <p:nvSpPr>
          <p:cNvPr id="631" name="Google Shape;631;p69"/>
          <p:cNvSpPr txBox="1"/>
          <p:nvPr>
            <p:ph idx="6" type="subTitle"/>
          </p:nvPr>
        </p:nvSpPr>
        <p:spPr>
          <a:xfrm>
            <a:off x="945800" y="3258425"/>
            <a:ext cx="3044400" cy="431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t/>
            </a:r>
            <a:endParaRPr/>
          </a:p>
        </p:txBody>
      </p:sp>
      <p:pic>
        <p:nvPicPr>
          <p:cNvPr id="632" name="Google Shape;632;p69"/>
          <p:cNvPicPr preferRelativeResize="0"/>
          <p:nvPr/>
        </p:nvPicPr>
        <p:blipFill>
          <a:blip r:embed="rId3">
            <a:alphaModFix/>
          </a:blip>
          <a:stretch>
            <a:fillRect/>
          </a:stretch>
        </p:blipFill>
        <p:spPr>
          <a:xfrm>
            <a:off x="0" y="326886"/>
            <a:ext cx="9144001" cy="44897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Kelly Criterion</a:t>
            </a:r>
            <a:endParaRPr/>
          </a:p>
        </p:txBody>
      </p:sp>
      <p:sp>
        <p:nvSpPr>
          <p:cNvPr id="638" name="Google Shape;638;p70"/>
          <p:cNvSpPr txBox="1"/>
          <p:nvPr>
            <p:ph idx="1" type="subTitle"/>
          </p:nvPr>
        </p:nvSpPr>
        <p:spPr>
          <a:xfrm>
            <a:off x="713250" y="1779725"/>
            <a:ext cx="5262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Probability theory - method for sizing up bets, used for determining how much of a predetermined asset to allocate to a bet, ensuring greatest chance of success.</a:t>
            </a:r>
            <a:endParaRPr/>
          </a:p>
          <a:p>
            <a:pPr indent="0" lvl="0" marL="0" rtl="0" algn="l">
              <a:spcBef>
                <a:spcPts val="0"/>
              </a:spcBef>
              <a:spcAft>
                <a:spcPts val="0"/>
              </a:spcAft>
              <a:buNone/>
            </a:pPr>
            <a:r>
              <a:rPr lang="en"/>
              <a:t>Takes into account the probability of winning/losing a bet, as well as the amount associated.</a:t>
            </a:r>
            <a:endParaRPr/>
          </a:p>
        </p:txBody>
      </p:sp>
      <p:sp>
        <p:nvSpPr>
          <p:cNvPr id="639" name="Google Shape;639;p70"/>
          <p:cNvSpPr txBox="1"/>
          <p:nvPr>
            <p:ph idx="5" type="subTitle"/>
          </p:nvPr>
        </p:nvSpPr>
        <p:spPr>
          <a:xfrm>
            <a:off x="713150" y="3493225"/>
            <a:ext cx="5262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The criterion suggests that the optimal size of a bet is equal to the percentage advantage </a:t>
            </a:r>
            <a:r>
              <a:rPr i="1" lang="en">
                <a:latin typeface="Times New Roman"/>
                <a:ea typeface="Times New Roman"/>
                <a:cs typeface="Times New Roman"/>
                <a:sym typeface="Times New Roman"/>
              </a:rPr>
              <a:t>f</a:t>
            </a:r>
            <a:r>
              <a:rPr lang="en"/>
              <a:t> multiplied by the available capital.</a:t>
            </a:r>
            <a:endParaRPr/>
          </a:p>
          <a:p>
            <a:pPr indent="0" lvl="0" marL="0" rtl="0" algn="l">
              <a:spcBef>
                <a:spcPts val="0"/>
              </a:spcBef>
              <a:spcAft>
                <a:spcPts val="0"/>
              </a:spcAft>
              <a:buNone/>
            </a:pPr>
            <a:r>
              <a:rPr lang="en"/>
              <a:t>Here, the decimal odds </a:t>
            </a:r>
            <a:r>
              <a:rPr i="1" lang="en">
                <a:latin typeface="Times New Roman"/>
                <a:ea typeface="Times New Roman"/>
                <a:cs typeface="Times New Roman"/>
                <a:sym typeface="Times New Roman"/>
              </a:rPr>
              <a:t>b</a:t>
            </a:r>
            <a:r>
              <a:rPr lang="en">
                <a:latin typeface="Times New Roman"/>
                <a:ea typeface="Times New Roman"/>
                <a:cs typeface="Times New Roman"/>
                <a:sym typeface="Times New Roman"/>
              </a:rPr>
              <a:t> </a:t>
            </a:r>
            <a:r>
              <a:rPr lang="en"/>
              <a:t>represents the amount one wins for every $1 wagered.</a:t>
            </a:r>
            <a:endParaRPr/>
          </a:p>
        </p:txBody>
      </p:sp>
      <p:pic>
        <p:nvPicPr>
          <p:cNvPr id="640" name="Google Shape;640;p70"/>
          <p:cNvPicPr preferRelativeResize="0"/>
          <p:nvPr/>
        </p:nvPicPr>
        <p:blipFill>
          <a:blip r:embed="rId3">
            <a:alphaModFix/>
          </a:blip>
          <a:stretch>
            <a:fillRect/>
          </a:stretch>
        </p:blipFill>
        <p:spPr>
          <a:xfrm>
            <a:off x="6213809" y="1112225"/>
            <a:ext cx="2216941" cy="1781864"/>
          </a:xfrm>
          <a:prstGeom prst="rect">
            <a:avLst/>
          </a:prstGeom>
          <a:noFill/>
          <a:ln>
            <a:noFill/>
          </a:ln>
        </p:spPr>
      </p:pic>
      <p:pic>
        <p:nvPicPr>
          <p:cNvPr id="641" name="Google Shape;641;p70"/>
          <p:cNvPicPr preferRelativeResize="0"/>
          <p:nvPr/>
        </p:nvPicPr>
        <p:blipFill>
          <a:blip r:embed="rId4">
            <a:alphaModFix/>
          </a:blip>
          <a:stretch>
            <a:fillRect/>
          </a:stretch>
        </p:blipFill>
        <p:spPr>
          <a:xfrm>
            <a:off x="5949525" y="2956638"/>
            <a:ext cx="2481225" cy="16458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71"/>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647" name="Google Shape;647;p71"/>
          <p:cNvSpPr txBox="1"/>
          <p:nvPr>
            <p:ph idx="2" type="title"/>
          </p:nvPr>
        </p:nvSpPr>
        <p:spPr>
          <a:xfrm>
            <a:off x="821288" y="1574875"/>
            <a:ext cx="21504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grpSp>
        <p:nvGrpSpPr>
          <p:cNvPr id="648" name="Google Shape;648;p71"/>
          <p:cNvGrpSpPr/>
          <p:nvPr/>
        </p:nvGrpSpPr>
        <p:grpSpPr>
          <a:xfrm flipH="1" rot="-480853">
            <a:off x="1094867" y="945649"/>
            <a:ext cx="2244318" cy="593320"/>
            <a:chOff x="5239200" y="684775"/>
            <a:chExt cx="2244620" cy="593400"/>
          </a:xfrm>
        </p:grpSpPr>
        <p:sp>
          <p:nvSpPr>
            <p:cNvPr id="649" name="Google Shape;649;p71"/>
            <p:cNvSpPr/>
            <p:nvPr/>
          </p:nvSpPr>
          <p:spPr>
            <a:xfrm>
              <a:off x="5239200" y="684775"/>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0" name="Google Shape;650;p71"/>
            <p:cNvGrpSpPr/>
            <p:nvPr/>
          </p:nvGrpSpPr>
          <p:grpSpPr>
            <a:xfrm>
              <a:off x="7083744" y="860634"/>
              <a:ext cx="400076" cy="400103"/>
              <a:chOff x="3365800" y="1183425"/>
              <a:chExt cx="261300" cy="261300"/>
            </a:xfrm>
          </p:grpSpPr>
          <p:cxnSp>
            <p:nvCxnSpPr>
              <p:cNvPr id="651" name="Google Shape;651;p71"/>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652" name="Google Shape;652;p71"/>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653" name="Google Shape;653;p71"/>
            <p:cNvCxnSpPr>
              <a:stCxn id="649" idx="6"/>
            </p:cNvCxnSpPr>
            <p:nvPr/>
          </p:nvCxnSpPr>
          <p:spPr>
            <a:xfrm rot="-480828">
              <a:off x="5741900" y="819387"/>
              <a:ext cx="1525699" cy="354176"/>
            </a:xfrm>
            <a:prstGeom prst="straightConnector1">
              <a:avLst/>
            </a:prstGeom>
            <a:noFill/>
            <a:ln cap="flat" cmpd="sng" w="38100">
              <a:solidFill>
                <a:schemeClr val="accent1"/>
              </a:solidFill>
              <a:prstDash val="dash"/>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000"/>
                                        <p:tgtEl>
                                          <p:spTgt spid="6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2"/>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a:t>
            </a:r>
            <a:endParaRPr/>
          </a:p>
        </p:txBody>
      </p:sp>
      <p:sp>
        <p:nvSpPr>
          <p:cNvPr id="659" name="Google Shape;659;p72"/>
          <p:cNvSpPr txBox="1"/>
          <p:nvPr>
            <p:ph idx="1" type="subTitle"/>
          </p:nvPr>
        </p:nvSpPr>
        <p:spPr>
          <a:xfrm>
            <a:off x="852300" y="1280375"/>
            <a:ext cx="5008800" cy="30684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Data collected from Basketball Reference</a:t>
            </a:r>
            <a:endParaRPr sz="1600"/>
          </a:p>
          <a:p>
            <a:pPr indent="-330200" lvl="0" marL="457200" rtl="0" algn="l">
              <a:spcBef>
                <a:spcPts val="0"/>
              </a:spcBef>
              <a:spcAft>
                <a:spcPts val="0"/>
              </a:spcAft>
              <a:buSzPts val="1600"/>
              <a:buChar char="●"/>
            </a:pPr>
            <a:r>
              <a:rPr lang="en" sz="1600"/>
              <a:t>Scraped off of the website’s tables using the BeautifulSoup library for Python</a:t>
            </a:r>
            <a:endParaRPr sz="1600"/>
          </a:p>
          <a:p>
            <a:pPr indent="-330200" lvl="0" marL="457200" rtl="0" algn="l">
              <a:spcBef>
                <a:spcPts val="0"/>
              </a:spcBef>
              <a:spcAft>
                <a:spcPts val="0"/>
              </a:spcAft>
              <a:buSzPts val="1600"/>
              <a:buChar char="●"/>
            </a:pPr>
            <a:r>
              <a:rPr lang="en" sz="1600"/>
              <a:t>Collected regular season/playoff data from 2015-2023</a:t>
            </a:r>
            <a:endParaRPr sz="1600"/>
          </a:p>
          <a:p>
            <a:pPr indent="-330200" lvl="0" marL="457200" rtl="0" algn="l">
              <a:spcBef>
                <a:spcPts val="0"/>
              </a:spcBef>
              <a:spcAft>
                <a:spcPts val="0"/>
              </a:spcAft>
              <a:buSzPts val="1600"/>
              <a:buChar char="●"/>
            </a:pPr>
            <a:r>
              <a:rPr lang="en" sz="1600"/>
              <a:t>Collected aggregate season data from 2002-20022</a:t>
            </a:r>
            <a:endParaRPr sz="1600"/>
          </a:p>
          <a:p>
            <a:pPr indent="-330200" lvl="0" marL="457200" rtl="0" algn="l">
              <a:spcBef>
                <a:spcPts val="0"/>
              </a:spcBef>
              <a:spcAft>
                <a:spcPts val="0"/>
              </a:spcAft>
              <a:buSzPts val="1600"/>
              <a:buChar char="●"/>
            </a:pPr>
            <a:r>
              <a:rPr lang="en" sz="1600"/>
              <a:t>Data includes</a:t>
            </a:r>
            <a:endParaRPr sz="1600"/>
          </a:p>
          <a:p>
            <a:pPr indent="-330200" lvl="1" marL="914400" rtl="0" algn="l">
              <a:spcBef>
                <a:spcPts val="0"/>
              </a:spcBef>
              <a:spcAft>
                <a:spcPts val="0"/>
              </a:spcAft>
              <a:buSzPts val="1600"/>
              <a:buChar char="○"/>
            </a:pPr>
            <a:r>
              <a:rPr lang="en" sz="1600"/>
              <a:t>Team standings</a:t>
            </a:r>
            <a:endParaRPr sz="1600"/>
          </a:p>
          <a:p>
            <a:pPr indent="-330200" lvl="1" marL="914400" rtl="0" algn="l">
              <a:spcBef>
                <a:spcPts val="0"/>
              </a:spcBef>
              <a:spcAft>
                <a:spcPts val="0"/>
              </a:spcAft>
              <a:buSzPts val="1600"/>
              <a:buChar char="○"/>
            </a:pPr>
            <a:r>
              <a:rPr lang="en" sz="1600"/>
              <a:t>Team stats</a:t>
            </a:r>
            <a:endParaRPr sz="1600"/>
          </a:p>
          <a:p>
            <a:pPr indent="-330200" lvl="1" marL="914400" rtl="0" algn="l">
              <a:spcBef>
                <a:spcPts val="0"/>
              </a:spcBef>
              <a:spcAft>
                <a:spcPts val="0"/>
              </a:spcAft>
              <a:buSzPts val="1600"/>
              <a:buChar char="○"/>
            </a:pPr>
            <a:r>
              <a:rPr lang="en" sz="1600"/>
              <a:t>Player counting/advanced statistics</a:t>
            </a:r>
            <a:endParaRPr sz="1600"/>
          </a:p>
          <a:p>
            <a:pPr indent="-330200" lvl="1" marL="914400" rtl="0" algn="l">
              <a:spcBef>
                <a:spcPts val="0"/>
              </a:spcBef>
              <a:spcAft>
                <a:spcPts val="0"/>
              </a:spcAft>
              <a:buSzPts val="1600"/>
              <a:buChar char="○"/>
            </a:pPr>
            <a:r>
              <a:rPr lang="en" sz="1600"/>
              <a:t>Other miscellaneous data</a:t>
            </a:r>
            <a:endParaRPr sz="1600"/>
          </a:p>
        </p:txBody>
      </p:sp>
      <p:grpSp>
        <p:nvGrpSpPr>
          <p:cNvPr id="660" name="Google Shape;660;p72"/>
          <p:cNvGrpSpPr/>
          <p:nvPr/>
        </p:nvGrpSpPr>
        <p:grpSpPr>
          <a:xfrm>
            <a:off x="6278575" y="1112225"/>
            <a:ext cx="1483500" cy="3473400"/>
            <a:chOff x="6278575" y="1116825"/>
            <a:chExt cx="1483500" cy="3473400"/>
          </a:xfrm>
        </p:grpSpPr>
        <p:cxnSp>
          <p:nvCxnSpPr>
            <p:cNvPr id="661" name="Google Shape;661;p72"/>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662" name="Google Shape;662;p72"/>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7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Models</a:t>
            </a:r>
            <a:endParaRPr/>
          </a:p>
        </p:txBody>
      </p:sp>
      <p:sp>
        <p:nvSpPr>
          <p:cNvPr id="668" name="Google Shape;668;p73"/>
          <p:cNvSpPr txBox="1"/>
          <p:nvPr>
            <p:ph idx="1" type="subTitle"/>
          </p:nvPr>
        </p:nvSpPr>
        <p:spPr>
          <a:xfrm>
            <a:off x="852300" y="1647337"/>
            <a:ext cx="334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layer network</a:t>
            </a:r>
            <a:endParaRPr/>
          </a:p>
        </p:txBody>
      </p:sp>
      <p:sp>
        <p:nvSpPr>
          <p:cNvPr id="669" name="Google Shape;669;p73"/>
          <p:cNvSpPr txBox="1"/>
          <p:nvPr>
            <p:ph idx="2" type="subTitle"/>
          </p:nvPr>
        </p:nvSpPr>
        <p:spPr>
          <a:xfrm>
            <a:off x="852300" y="1217813"/>
            <a:ext cx="3348600" cy="431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Neural Network</a:t>
            </a:r>
            <a:endParaRPr/>
          </a:p>
        </p:txBody>
      </p:sp>
      <p:sp>
        <p:nvSpPr>
          <p:cNvPr id="670" name="Google Shape;670;p73"/>
          <p:cNvSpPr txBox="1"/>
          <p:nvPr>
            <p:ph idx="3" type="subTitle"/>
          </p:nvPr>
        </p:nvSpPr>
        <p:spPr>
          <a:xfrm>
            <a:off x="852300" y="2781937"/>
            <a:ext cx="334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Similar teams win every year?</a:t>
            </a:r>
            <a:endParaRPr/>
          </a:p>
        </p:txBody>
      </p:sp>
      <p:sp>
        <p:nvSpPr>
          <p:cNvPr id="671" name="Google Shape;671;p73"/>
          <p:cNvSpPr txBox="1"/>
          <p:nvPr>
            <p:ph idx="4" type="subTitle"/>
          </p:nvPr>
        </p:nvSpPr>
        <p:spPr>
          <a:xfrm>
            <a:off x="852300" y="2352413"/>
            <a:ext cx="3348600" cy="431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K Nearest Neighbors</a:t>
            </a:r>
            <a:endParaRPr/>
          </a:p>
        </p:txBody>
      </p:sp>
      <p:sp>
        <p:nvSpPr>
          <p:cNvPr id="672" name="Google Shape;672;p73"/>
          <p:cNvSpPr txBox="1"/>
          <p:nvPr>
            <p:ph idx="5" type="subTitle"/>
          </p:nvPr>
        </p:nvSpPr>
        <p:spPr>
          <a:xfrm>
            <a:off x="852300" y="3916538"/>
            <a:ext cx="3348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Predictions without overfitting</a:t>
            </a:r>
            <a:endParaRPr/>
          </a:p>
        </p:txBody>
      </p:sp>
      <p:sp>
        <p:nvSpPr>
          <p:cNvPr id="673" name="Google Shape;673;p73"/>
          <p:cNvSpPr txBox="1"/>
          <p:nvPr>
            <p:ph idx="6" type="subTitle"/>
          </p:nvPr>
        </p:nvSpPr>
        <p:spPr>
          <a:xfrm>
            <a:off x="852300" y="3487025"/>
            <a:ext cx="4104600" cy="4317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Random Forest Regressor</a:t>
            </a:r>
            <a:endParaRPr/>
          </a:p>
        </p:txBody>
      </p:sp>
      <p:grpSp>
        <p:nvGrpSpPr>
          <p:cNvPr id="674" name="Google Shape;674;p73"/>
          <p:cNvGrpSpPr/>
          <p:nvPr/>
        </p:nvGrpSpPr>
        <p:grpSpPr>
          <a:xfrm>
            <a:off x="6278575" y="1112225"/>
            <a:ext cx="1483500" cy="3473400"/>
            <a:chOff x="6278575" y="1116825"/>
            <a:chExt cx="1483500" cy="3473400"/>
          </a:xfrm>
        </p:grpSpPr>
        <p:cxnSp>
          <p:nvCxnSpPr>
            <p:cNvPr id="675" name="Google Shape;675;p73"/>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676" name="Google Shape;676;p73"/>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Features</a:t>
            </a:r>
            <a:endParaRPr/>
          </a:p>
        </p:txBody>
      </p:sp>
      <p:sp>
        <p:nvSpPr>
          <p:cNvPr id="682" name="Google Shape;682;p74"/>
          <p:cNvSpPr txBox="1"/>
          <p:nvPr/>
        </p:nvSpPr>
        <p:spPr>
          <a:xfrm>
            <a:off x="848400" y="1283225"/>
            <a:ext cx="7423500" cy="3035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rgbClr val="F2F2F2"/>
                </a:solidFill>
                <a:latin typeface="Roboto"/>
                <a:ea typeface="Roboto"/>
                <a:cs typeface="Roboto"/>
                <a:sym typeface="Roboto"/>
              </a:rPr>
              <a:t>Used NBA data from 2002-2022</a:t>
            </a:r>
            <a:endParaRPr sz="1800">
              <a:solidFill>
                <a:schemeClr val="lt1"/>
              </a:solidFill>
              <a:latin typeface="Alfa Slab One"/>
              <a:ea typeface="Alfa Slab One"/>
              <a:cs typeface="Alfa Slab One"/>
              <a:sym typeface="Alfa Slab One"/>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Advanced Stats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TS%, TOV%, FT rate, 3PA rate, Offensive rating, Defensive rating</a:t>
            </a:r>
            <a:endParaRPr sz="1600">
              <a:solidFill>
                <a:srgbClr val="F2F2F2"/>
              </a:solidFill>
              <a:latin typeface="Roboto"/>
              <a:ea typeface="Roboto"/>
              <a:cs typeface="Roboto"/>
              <a:sym typeface="Roboto"/>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Conventional Stats/ratios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Wins, Losses, Free throw/Field Goal ratio, rebound percentage</a:t>
            </a:r>
            <a:endParaRPr b="1" sz="1600">
              <a:solidFill>
                <a:srgbClr val="F2F2F2"/>
              </a:solidFill>
              <a:latin typeface="Roboto"/>
              <a:ea typeface="Roboto"/>
              <a:cs typeface="Roboto"/>
              <a:sym typeface="Roboto"/>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Miscellaneous metrics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Attendance/tickets sold, age </a:t>
            </a:r>
            <a:endParaRPr sz="1600">
              <a:solidFill>
                <a:srgbClr val="F2F2F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7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K Nearest Neighbors</a:t>
            </a:r>
            <a:endParaRPr/>
          </a:p>
        </p:txBody>
      </p:sp>
      <p:sp>
        <p:nvSpPr>
          <p:cNvPr id="688" name="Google Shape;688;p75"/>
          <p:cNvSpPr txBox="1"/>
          <p:nvPr/>
        </p:nvSpPr>
        <p:spPr>
          <a:xfrm>
            <a:off x="848400" y="1283225"/>
            <a:ext cx="7423500" cy="18654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Used 100 nearest neighbors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Teams with similar play-styles tend to win</a:t>
            </a:r>
            <a:endParaRPr sz="1600">
              <a:solidFill>
                <a:srgbClr val="F2F2F2"/>
              </a:solidFill>
              <a:latin typeface="Roboto"/>
              <a:ea typeface="Roboto"/>
              <a:cs typeface="Roboto"/>
              <a:sym typeface="Roboto"/>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Metrics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Mean Squared Error:  11.900</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R-squared:  0.577</a:t>
            </a:r>
            <a:endParaRPr sz="1600">
              <a:solidFill>
                <a:srgbClr val="F2F2F2"/>
              </a:solidFill>
              <a:latin typeface="Roboto"/>
              <a:ea typeface="Roboto"/>
              <a:cs typeface="Roboto"/>
              <a:sym typeface="Roboto"/>
            </a:endParaRPr>
          </a:p>
        </p:txBody>
      </p:sp>
      <p:sp>
        <p:nvSpPr>
          <p:cNvPr id="689" name="Google Shape;689;p75"/>
          <p:cNvSpPr txBox="1"/>
          <p:nvPr/>
        </p:nvSpPr>
        <p:spPr>
          <a:xfrm>
            <a:off x="6695775" y="1350800"/>
            <a:ext cx="16437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Predictions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lt1"/>
                </a:solidFill>
                <a:latin typeface="Roboto"/>
                <a:ea typeface="Roboto"/>
                <a:cs typeface="Roboto"/>
                <a:sym typeface="Roboto"/>
              </a:rPr>
              <a:t>BOS_2023: 6.67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CLE_2023: 6.53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PHI_2023: 4.47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MEM_2023: 4.74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MIL_2023: 5.48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DEN_2023: 4.62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NYK_2023: 3.05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SAC_2023: 3.13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PHO_2023: 2.34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GSW_2023: 2.01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BRK_2023: 1.66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LAL_2023: 1.48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LAC_2023: 1.82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ATL_2023: 0.85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MIN_2023: 0.99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MIA_2023: 1.19 </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8"/>
          <p:cNvSpPr txBox="1"/>
          <p:nvPr>
            <p:ph type="title"/>
          </p:nvPr>
        </p:nvSpPr>
        <p:spPr>
          <a:xfrm>
            <a:off x="713250" y="6157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TABLE OF CONTENTS</a:t>
            </a:r>
            <a:endParaRPr/>
          </a:p>
        </p:txBody>
      </p:sp>
      <p:sp>
        <p:nvSpPr>
          <p:cNvPr id="471" name="Google Shape;471;p58"/>
          <p:cNvSpPr txBox="1"/>
          <p:nvPr>
            <p:ph idx="4" type="subTitle"/>
          </p:nvPr>
        </p:nvSpPr>
        <p:spPr>
          <a:xfrm>
            <a:off x="4760188" y="2036825"/>
            <a:ext cx="24474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Data collection, features, techniques &amp; results</a:t>
            </a:r>
            <a:endParaRPr/>
          </a:p>
        </p:txBody>
      </p:sp>
      <p:sp>
        <p:nvSpPr>
          <p:cNvPr id="472" name="Google Shape;472;p58"/>
          <p:cNvSpPr txBox="1"/>
          <p:nvPr>
            <p:ph idx="1" type="subTitle"/>
          </p:nvPr>
        </p:nvSpPr>
        <p:spPr>
          <a:xfrm>
            <a:off x="1924988" y="2036825"/>
            <a:ext cx="24474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Why bet on the NBA?</a:t>
            </a:r>
            <a:endParaRPr/>
          </a:p>
          <a:p>
            <a:pPr indent="0" lvl="0" marL="0" rtl="0" algn="l">
              <a:spcBef>
                <a:spcPts val="0"/>
              </a:spcBef>
              <a:spcAft>
                <a:spcPts val="0"/>
              </a:spcAft>
              <a:buNone/>
            </a:pPr>
            <a:r>
              <a:t/>
            </a:r>
            <a:endParaRPr/>
          </a:p>
        </p:txBody>
      </p:sp>
      <p:sp>
        <p:nvSpPr>
          <p:cNvPr id="473" name="Google Shape;473;p58"/>
          <p:cNvSpPr txBox="1"/>
          <p:nvPr>
            <p:ph idx="2" type="subTitle"/>
          </p:nvPr>
        </p:nvSpPr>
        <p:spPr>
          <a:xfrm>
            <a:off x="1924988" y="1518125"/>
            <a:ext cx="24474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MOTIVATION</a:t>
            </a:r>
            <a:endParaRPr/>
          </a:p>
        </p:txBody>
      </p:sp>
      <p:sp>
        <p:nvSpPr>
          <p:cNvPr id="474" name="Google Shape;474;p58"/>
          <p:cNvSpPr txBox="1"/>
          <p:nvPr>
            <p:ph idx="3" type="title"/>
          </p:nvPr>
        </p:nvSpPr>
        <p:spPr>
          <a:xfrm>
            <a:off x="819799" y="181825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75" name="Google Shape;475;p58"/>
          <p:cNvSpPr txBox="1"/>
          <p:nvPr>
            <p:ph idx="5" type="subTitle"/>
          </p:nvPr>
        </p:nvSpPr>
        <p:spPr>
          <a:xfrm>
            <a:off x="4760188" y="1518125"/>
            <a:ext cx="24474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DATA + MODELS</a:t>
            </a:r>
            <a:endParaRPr/>
          </a:p>
        </p:txBody>
      </p:sp>
      <p:sp>
        <p:nvSpPr>
          <p:cNvPr id="476" name="Google Shape;476;p58"/>
          <p:cNvSpPr txBox="1"/>
          <p:nvPr>
            <p:ph idx="6" type="title"/>
          </p:nvPr>
        </p:nvSpPr>
        <p:spPr>
          <a:xfrm>
            <a:off x="7484299" y="181825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477" name="Google Shape;477;p58"/>
          <p:cNvSpPr txBox="1"/>
          <p:nvPr>
            <p:ph idx="7" type="subTitle"/>
          </p:nvPr>
        </p:nvSpPr>
        <p:spPr>
          <a:xfrm>
            <a:off x="1924988" y="3691200"/>
            <a:ext cx="2447400" cy="642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Basketball talk and betting processes.</a:t>
            </a:r>
            <a:endParaRPr/>
          </a:p>
        </p:txBody>
      </p:sp>
      <p:sp>
        <p:nvSpPr>
          <p:cNvPr id="478" name="Google Shape;478;p58"/>
          <p:cNvSpPr txBox="1"/>
          <p:nvPr>
            <p:ph idx="8" type="subTitle"/>
          </p:nvPr>
        </p:nvSpPr>
        <p:spPr>
          <a:xfrm>
            <a:off x="1924988" y="3172500"/>
            <a:ext cx="24474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BACKGROUND</a:t>
            </a:r>
            <a:endParaRPr/>
          </a:p>
        </p:txBody>
      </p:sp>
      <p:sp>
        <p:nvSpPr>
          <p:cNvPr id="479" name="Google Shape;479;p58"/>
          <p:cNvSpPr txBox="1"/>
          <p:nvPr>
            <p:ph idx="9" type="title"/>
          </p:nvPr>
        </p:nvSpPr>
        <p:spPr>
          <a:xfrm>
            <a:off x="819800" y="3464500"/>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80" name="Google Shape;480;p58"/>
          <p:cNvSpPr txBox="1"/>
          <p:nvPr>
            <p:ph idx="13" type="subTitle"/>
          </p:nvPr>
        </p:nvSpPr>
        <p:spPr>
          <a:xfrm>
            <a:off x="4760200" y="3673200"/>
            <a:ext cx="2447400" cy="642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Evaluation and looking ahead.</a:t>
            </a:r>
            <a:endParaRPr/>
          </a:p>
        </p:txBody>
      </p:sp>
      <p:sp>
        <p:nvSpPr>
          <p:cNvPr id="481" name="Google Shape;481;p58"/>
          <p:cNvSpPr txBox="1"/>
          <p:nvPr>
            <p:ph idx="14" type="subTitle"/>
          </p:nvPr>
        </p:nvSpPr>
        <p:spPr>
          <a:xfrm>
            <a:off x="4760200" y="3154500"/>
            <a:ext cx="2447400" cy="5187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CONCLUSIONS</a:t>
            </a:r>
            <a:endParaRPr/>
          </a:p>
        </p:txBody>
      </p:sp>
      <p:sp>
        <p:nvSpPr>
          <p:cNvPr id="482" name="Google Shape;482;p58"/>
          <p:cNvSpPr txBox="1"/>
          <p:nvPr>
            <p:ph idx="15" type="title"/>
          </p:nvPr>
        </p:nvSpPr>
        <p:spPr>
          <a:xfrm>
            <a:off x="7488624" y="3475788"/>
            <a:ext cx="833400" cy="51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483" name="Google Shape;483;p58"/>
          <p:cNvGrpSpPr/>
          <p:nvPr/>
        </p:nvGrpSpPr>
        <p:grpSpPr>
          <a:xfrm>
            <a:off x="7660352" y="1008657"/>
            <a:ext cx="463990" cy="463990"/>
            <a:chOff x="3365800" y="1183425"/>
            <a:chExt cx="261300" cy="261300"/>
          </a:xfrm>
        </p:grpSpPr>
        <p:cxnSp>
          <p:nvCxnSpPr>
            <p:cNvPr id="484" name="Google Shape;484;p58"/>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485" name="Google Shape;485;p58"/>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486" name="Google Shape;486;p58"/>
          <p:cNvSpPr/>
          <p:nvPr/>
        </p:nvSpPr>
        <p:spPr>
          <a:xfrm rot="-5400000">
            <a:off x="988275" y="981602"/>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7" name="Google Shape;487;p58"/>
          <p:cNvGrpSpPr/>
          <p:nvPr/>
        </p:nvGrpSpPr>
        <p:grpSpPr>
          <a:xfrm>
            <a:off x="1015327" y="2678107"/>
            <a:ext cx="463990" cy="463990"/>
            <a:chOff x="3365800" y="1183425"/>
            <a:chExt cx="261300" cy="261300"/>
          </a:xfrm>
        </p:grpSpPr>
        <p:cxnSp>
          <p:nvCxnSpPr>
            <p:cNvPr id="488" name="Google Shape;488;p58"/>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489" name="Google Shape;489;p58"/>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490" name="Google Shape;490;p58"/>
          <p:cNvSpPr/>
          <p:nvPr/>
        </p:nvSpPr>
        <p:spPr>
          <a:xfrm rot="-5400000">
            <a:off x="7633300" y="2647327"/>
            <a:ext cx="518100" cy="518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4"/>
                                        </p:tgtEl>
                                        <p:attrNameLst>
                                          <p:attrName>style.visibility</p:attrName>
                                        </p:attrNameLst>
                                      </p:cBhvr>
                                      <p:to>
                                        <p:strVal val="visible"/>
                                      </p:to>
                                    </p:set>
                                    <p:animEffect filter="fade" transition="in">
                                      <p:cBhvr>
                                        <p:cTn dur="1000"/>
                                        <p:tgtEl>
                                          <p:spTgt spid="474"/>
                                        </p:tgtEl>
                                      </p:cBhvr>
                                    </p:animEffect>
                                  </p:childTnLst>
                                </p:cTn>
                              </p:par>
                              <p:par>
                                <p:cTn fill="hold" nodeType="withEffect" presetClass="entr" presetID="10" presetSubtype="0">
                                  <p:stCondLst>
                                    <p:cond delay="0"/>
                                  </p:stCondLst>
                                  <p:childTnLst>
                                    <p:set>
                                      <p:cBhvr>
                                        <p:cTn dur="1" fill="hold">
                                          <p:stCondLst>
                                            <p:cond delay="0"/>
                                          </p:stCondLst>
                                        </p:cTn>
                                        <p:tgtEl>
                                          <p:spTgt spid="476"/>
                                        </p:tgtEl>
                                        <p:attrNameLst>
                                          <p:attrName>style.visibility</p:attrName>
                                        </p:attrNameLst>
                                      </p:cBhvr>
                                      <p:to>
                                        <p:strVal val="visible"/>
                                      </p:to>
                                    </p:set>
                                    <p:animEffect filter="fade" transition="in">
                                      <p:cBhvr>
                                        <p:cTn dur="1000"/>
                                        <p:tgtEl>
                                          <p:spTgt spid="476"/>
                                        </p:tgtEl>
                                      </p:cBhvr>
                                    </p:animEffect>
                                  </p:childTnLst>
                                </p:cTn>
                              </p:par>
                              <p:par>
                                <p:cTn fill="hold" nodeType="with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000"/>
                                        <p:tgtEl>
                                          <p:spTgt spid="4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6"/>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Neural Network Predictor</a:t>
            </a:r>
            <a:endParaRPr/>
          </a:p>
        </p:txBody>
      </p:sp>
      <p:sp>
        <p:nvSpPr>
          <p:cNvPr id="695" name="Google Shape;695;p76"/>
          <p:cNvSpPr txBox="1"/>
          <p:nvPr/>
        </p:nvSpPr>
        <p:spPr>
          <a:xfrm>
            <a:off x="848400" y="1283225"/>
            <a:ext cx="7423500" cy="314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Architecture</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3 Relu Activation layers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3 Hidden layers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3 Fully connected layers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3 Batch normalization layers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3 Dropout layers</a:t>
            </a:r>
            <a:endParaRPr sz="1600">
              <a:solidFill>
                <a:srgbClr val="F2F2F2"/>
              </a:solidFill>
              <a:latin typeface="Roboto"/>
              <a:ea typeface="Roboto"/>
              <a:cs typeface="Roboto"/>
              <a:sym typeface="Roboto"/>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Metrics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Loss: 6.1753 </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R-squared value: 0.6809</a:t>
            </a:r>
            <a:endParaRPr sz="1600">
              <a:solidFill>
                <a:srgbClr val="F2F2F2"/>
              </a:solidFill>
              <a:latin typeface="Roboto"/>
              <a:ea typeface="Roboto"/>
              <a:cs typeface="Roboto"/>
              <a:sym typeface="Roboto"/>
            </a:endParaRPr>
          </a:p>
        </p:txBody>
      </p:sp>
      <p:sp>
        <p:nvSpPr>
          <p:cNvPr id="696" name="Google Shape;696;p76"/>
          <p:cNvSpPr txBox="1"/>
          <p:nvPr/>
        </p:nvSpPr>
        <p:spPr>
          <a:xfrm>
            <a:off x="6638825" y="1315050"/>
            <a:ext cx="1643700" cy="321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Predictions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lt1"/>
                </a:solidFill>
                <a:latin typeface="Roboto"/>
                <a:ea typeface="Roboto"/>
                <a:cs typeface="Roboto"/>
                <a:sym typeface="Roboto"/>
              </a:rPr>
              <a:t>BOS_2023: 8.318</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CLE_2023: 6.412</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PHI_2023: 6.488</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MEM_2023: 4.865</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MIL_2023: 6.685</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DEN_2023: 5.819</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NYK_2023: 3.034</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SAC_2023: 4.410</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PHO_2023: 1.680</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GSW_2023: 2.267</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BRK_2023: 0.884</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LAL_2023: 0.718</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LAC_2023: 2.173</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ATL_2023: -0.184</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MIN_2023: -0.080</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MIA_2023: 1.733</a:t>
            </a:r>
            <a:endParaRPr sz="1000">
              <a:solidFill>
                <a:schemeClr val="lt1"/>
              </a:solidFill>
              <a:latin typeface="Roboto"/>
              <a:ea typeface="Roboto"/>
              <a:cs typeface="Roboto"/>
              <a:sym typeface="Roboto"/>
            </a:endParaRPr>
          </a:p>
          <a:p>
            <a:pPr indent="0" lvl="0" marL="0" rtl="0" algn="l">
              <a:spcBef>
                <a:spcPts val="0"/>
              </a:spcBef>
              <a:spcAft>
                <a:spcPts val="0"/>
              </a:spcAft>
              <a:buNone/>
            </a:pPr>
            <a:r>
              <a:t/>
            </a:r>
            <a:endParaRPr sz="1000">
              <a:solidFill>
                <a:schemeClr val="lt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77"/>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2" name="Google Shape;702;p77"/>
          <p:cNvSpPr txBox="1"/>
          <p:nvPr>
            <p:ph idx="1" type="subTitle"/>
          </p:nvPr>
        </p:nvSpPr>
        <p:spPr>
          <a:xfrm>
            <a:off x="1112975" y="3232800"/>
            <a:ext cx="21495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3" name="Google Shape;703;p77"/>
          <p:cNvSpPr txBox="1"/>
          <p:nvPr>
            <p:ph idx="2" type="subTitle"/>
          </p:nvPr>
        </p:nvSpPr>
        <p:spPr>
          <a:xfrm>
            <a:off x="1112975" y="2735525"/>
            <a:ext cx="2149500" cy="4995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704" name="Google Shape;704;p77"/>
          <p:cNvSpPr txBox="1"/>
          <p:nvPr>
            <p:ph idx="3" type="subTitle"/>
          </p:nvPr>
        </p:nvSpPr>
        <p:spPr>
          <a:xfrm>
            <a:off x="3497250" y="1861200"/>
            <a:ext cx="21495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5" name="Google Shape;705;p77"/>
          <p:cNvSpPr txBox="1"/>
          <p:nvPr>
            <p:ph idx="4" type="subTitle"/>
          </p:nvPr>
        </p:nvSpPr>
        <p:spPr>
          <a:xfrm>
            <a:off x="3497250" y="1363925"/>
            <a:ext cx="2149500" cy="4995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sp>
        <p:nvSpPr>
          <p:cNvPr id="706" name="Google Shape;706;p77"/>
          <p:cNvSpPr txBox="1"/>
          <p:nvPr>
            <p:ph idx="5" type="subTitle"/>
          </p:nvPr>
        </p:nvSpPr>
        <p:spPr>
          <a:xfrm>
            <a:off x="5881525" y="3232800"/>
            <a:ext cx="2149500" cy="1008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7" name="Google Shape;707;p77"/>
          <p:cNvSpPr txBox="1"/>
          <p:nvPr>
            <p:ph idx="6" type="subTitle"/>
          </p:nvPr>
        </p:nvSpPr>
        <p:spPr>
          <a:xfrm>
            <a:off x="5881525" y="2735525"/>
            <a:ext cx="2149500" cy="4995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t/>
            </a:r>
            <a:endParaRPr/>
          </a:p>
        </p:txBody>
      </p:sp>
      <p:pic>
        <p:nvPicPr>
          <p:cNvPr id="708" name="Google Shape;708;p77"/>
          <p:cNvPicPr preferRelativeResize="0"/>
          <p:nvPr/>
        </p:nvPicPr>
        <p:blipFill>
          <a:blip r:embed="rId3">
            <a:alphaModFix/>
          </a:blip>
          <a:stretch>
            <a:fillRect/>
          </a:stretch>
        </p:blipFill>
        <p:spPr>
          <a:xfrm>
            <a:off x="0" y="100459"/>
            <a:ext cx="9144003" cy="49425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Random Forest Regressor</a:t>
            </a:r>
            <a:endParaRPr/>
          </a:p>
        </p:txBody>
      </p:sp>
      <p:sp>
        <p:nvSpPr>
          <p:cNvPr id="714" name="Google Shape;714;p78"/>
          <p:cNvSpPr txBox="1"/>
          <p:nvPr/>
        </p:nvSpPr>
        <p:spPr>
          <a:xfrm>
            <a:off x="848400" y="1283225"/>
            <a:ext cx="7423500" cy="21486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Ensemble of decision trees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Max depth of 10</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100 trees in forest</a:t>
            </a:r>
            <a:endParaRPr sz="1600">
              <a:solidFill>
                <a:srgbClr val="F2F2F2"/>
              </a:solidFill>
              <a:latin typeface="Roboto"/>
              <a:ea typeface="Roboto"/>
              <a:cs typeface="Roboto"/>
              <a:sym typeface="Roboto"/>
            </a:endParaRPr>
          </a:p>
          <a:p>
            <a:pPr indent="0" lvl="0" marL="0" rtl="0" algn="l">
              <a:spcBef>
                <a:spcPts val="1200"/>
              </a:spcBef>
              <a:spcAft>
                <a:spcPts val="0"/>
              </a:spcAft>
              <a:buNone/>
            </a:pPr>
            <a:r>
              <a:rPr lang="en" sz="1800">
                <a:solidFill>
                  <a:schemeClr val="lt1"/>
                </a:solidFill>
                <a:latin typeface="Alfa Slab One"/>
                <a:ea typeface="Alfa Slab One"/>
                <a:cs typeface="Alfa Slab One"/>
                <a:sym typeface="Alfa Slab One"/>
              </a:rPr>
              <a:t>Metrics</a:t>
            </a:r>
            <a:endParaRPr sz="1800">
              <a:solidFill>
                <a:schemeClr val="lt1"/>
              </a:solidFill>
              <a:latin typeface="Alfa Slab One"/>
              <a:ea typeface="Alfa Slab One"/>
              <a:cs typeface="Alfa Slab One"/>
              <a:sym typeface="Alfa Slab One"/>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Mean Squared Error:  5.270</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R-squared:  0.726</a:t>
            </a:r>
            <a:endParaRPr sz="1600">
              <a:solidFill>
                <a:srgbClr val="F2F2F2"/>
              </a:solidFill>
              <a:latin typeface="Roboto"/>
              <a:ea typeface="Roboto"/>
              <a:cs typeface="Roboto"/>
              <a:sym typeface="Roboto"/>
            </a:endParaRPr>
          </a:p>
        </p:txBody>
      </p:sp>
      <p:sp>
        <p:nvSpPr>
          <p:cNvPr id="715" name="Google Shape;715;p78"/>
          <p:cNvSpPr txBox="1"/>
          <p:nvPr/>
        </p:nvSpPr>
        <p:spPr>
          <a:xfrm>
            <a:off x="6638825" y="1315050"/>
            <a:ext cx="1643700" cy="306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1"/>
                </a:solidFill>
                <a:latin typeface="Alfa Slab One"/>
                <a:ea typeface="Alfa Slab One"/>
                <a:cs typeface="Alfa Slab One"/>
                <a:sym typeface="Alfa Slab One"/>
              </a:rPr>
              <a:t>Predictions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900">
              <a:solidFill>
                <a:schemeClr val="lt1"/>
              </a:solidFill>
              <a:latin typeface="Courier New"/>
              <a:ea typeface="Courier New"/>
              <a:cs typeface="Courier New"/>
              <a:sym typeface="Courier New"/>
            </a:endParaRPr>
          </a:p>
          <a:p>
            <a:pPr indent="0" lvl="0" marL="0" rtl="0" algn="l">
              <a:spcBef>
                <a:spcPts val="0"/>
              </a:spcBef>
              <a:spcAft>
                <a:spcPts val="0"/>
              </a:spcAft>
              <a:buNone/>
            </a:pPr>
            <a:r>
              <a:rPr lang="en" sz="1000">
                <a:solidFill>
                  <a:schemeClr val="lt1"/>
                </a:solidFill>
                <a:latin typeface="Roboto"/>
                <a:ea typeface="Roboto"/>
                <a:cs typeface="Roboto"/>
                <a:sym typeface="Roboto"/>
              </a:rPr>
              <a:t>BOS_2023: 10.88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CLE_2023: 6.90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PHI_2023: 7.69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MEM_2023: 6.64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MIL_2023: 8.06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DEN_2023: 8.88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NYK_2023: 2.19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SAC_2023: 4.06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PHO_2023: 0.54</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GSW_2023: 2.35</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BRK_2023: 3.13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LAL_2023: 1.04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LAC_2023: 3.03 </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ATL_2023: 0.56</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MIN_2023: 1.79</a:t>
            </a:r>
            <a:endParaRPr sz="1000">
              <a:solidFill>
                <a:schemeClr val="lt1"/>
              </a:solidFill>
              <a:latin typeface="Roboto"/>
              <a:ea typeface="Roboto"/>
              <a:cs typeface="Roboto"/>
              <a:sym typeface="Roboto"/>
            </a:endParaRPr>
          </a:p>
          <a:p>
            <a:pPr indent="0" lvl="0" marL="0" rtl="0" algn="l">
              <a:spcBef>
                <a:spcPts val="0"/>
              </a:spcBef>
              <a:spcAft>
                <a:spcPts val="0"/>
              </a:spcAft>
              <a:buNone/>
            </a:pPr>
            <a:r>
              <a:rPr lang="en" sz="1000">
                <a:solidFill>
                  <a:schemeClr val="lt1"/>
                </a:solidFill>
                <a:latin typeface="Roboto"/>
                <a:ea typeface="Roboto"/>
                <a:cs typeface="Roboto"/>
                <a:sym typeface="Roboto"/>
              </a:rPr>
              <a:t>MIA_2023: 2.10</a:t>
            </a:r>
            <a:endParaRPr sz="1000">
              <a:solidFill>
                <a:schemeClr val="lt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79"/>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CONCLUSIONS</a:t>
            </a:r>
            <a:endParaRPr/>
          </a:p>
        </p:txBody>
      </p:sp>
      <p:sp>
        <p:nvSpPr>
          <p:cNvPr id="721" name="Google Shape;721;p79"/>
          <p:cNvSpPr txBox="1"/>
          <p:nvPr>
            <p:ph idx="2" type="title"/>
          </p:nvPr>
        </p:nvSpPr>
        <p:spPr>
          <a:xfrm>
            <a:off x="821288" y="1574875"/>
            <a:ext cx="21504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grpSp>
        <p:nvGrpSpPr>
          <p:cNvPr id="722" name="Google Shape;722;p79"/>
          <p:cNvGrpSpPr/>
          <p:nvPr/>
        </p:nvGrpSpPr>
        <p:grpSpPr>
          <a:xfrm flipH="1" rot="-480853">
            <a:off x="1094867" y="945649"/>
            <a:ext cx="2244318" cy="593320"/>
            <a:chOff x="5239200" y="684775"/>
            <a:chExt cx="2244620" cy="593400"/>
          </a:xfrm>
        </p:grpSpPr>
        <p:sp>
          <p:nvSpPr>
            <p:cNvPr id="723" name="Google Shape;723;p79"/>
            <p:cNvSpPr/>
            <p:nvPr/>
          </p:nvSpPr>
          <p:spPr>
            <a:xfrm>
              <a:off x="5239200" y="684775"/>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4" name="Google Shape;724;p79"/>
            <p:cNvGrpSpPr/>
            <p:nvPr/>
          </p:nvGrpSpPr>
          <p:grpSpPr>
            <a:xfrm>
              <a:off x="7083744" y="860634"/>
              <a:ext cx="400076" cy="400103"/>
              <a:chOff x="3365800" y="1183425"/>
              <a:chExt cx="261300" cy="261300"/>
            </a:xfrm>
          </p:grpSpPr>
          <p:cxnSp>
            <p:nvCxnSpPr>
              <p:cNvPr id="725" name="Google Shape;725;p7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726" name="Google Shape;726;p7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727" name="Google Shape;727;p79"/>
            <p:cNvCxnSpPr>
              <a:stCxn id="723" idx="6"/>
            </p:cNvCxnSpPr>
            <p:nvPr/>
          </p:nvCxnSpPr>
          <p:spPr>
            <a:xfrm rot="-480828">
              <a:off x="5741900" y="819387"/>
              <a:ext cx="1525699" cy="354176"/>
            </a:xfrm>
            <a:prstGeom prst="straightConnector1">
              <a:avLst/>
            </a:prstGeom>
            <a:noFill/>
            <a:ln cap="flat" cmpd="sng" w="38100">
              <a:solidFill>
                <a:schemeClr val="accent1"/>
              </a:solidFill>
              <a:prstDash val="dash"/>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1000"/>
                                        <p:tgtEl>
                                          <p:spTgt spid="7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2023 Playoff Predictions</a:t>
            </a:r>
            <a:endParaRPr/>
          </a:p>
        </p:txBody>
      </p:sp>
      <p:pic>
        <p:nvPicPr>
          <p:cNvPr id="733" name="Google Shape;733;p80"/>
          <p:cNvPicPr preferRelativeResize="0"/>
          <p:nvPr/>
        </p:nvPicPr>
        <p:blipFill>
          <a:blip r:embed="rId3">
            <a:alphaModFix/>
          </a:blip>
          <a:stretch>
            <a:fillRect/>
          </a:stretch>
        </p:blipFill>
        <p:spPr>
          <a:xfrm>
            <a:off x="0" y="63650"/>
            <a:ext cx="9144007" cy="5143500"/>
          </a:xfrm>
          <a:prstGeom prst="rect">
            <a:avLst/>
          </a:prstGeom>
          <a:noFill/>
          <a:ln>
            <a:noFill/>
          </a:ln>
        </p:spPr>
      </p:pic>
      <p:sp>
        <p:nvSpPr>
          <p:cNvPr id="734" name="Google Shape;734;p80"/>
          <p:cNvSpPr txBox="1"/>
          <p:nvPr/>
        </p:nvSpPr>
        <p:spPr>
          <a:xfrm>
            <a:off x="1940750" y="88022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Nuggets</a:t>
            </a:r>
            <a:endParaRPr sz="1200">
              <a:solidFill>
                <a:schemeClr val="lt1"/>
              </a:solidFill>
              <a:latin typeface="Roboto"/>
              <a:ea typeface="Roboto"/>
              <a:cs typeface="Roboto"/>
              <a:sym typeface="Roboto"/>
            </a:endParaRPr>
          </a:p>
        </p:txBody>
      </p:sp>
      <p:sp>
        <p:nvSpPr>
          <p:cNvPr id="735" name="Google Shape;735;p80"/>
          <p:cNvSpPr txBox="1"/>
          <p:nvPr/>
        </p:nvSpPr>
        <p:spPr>
          <a:xfrm>
            <a:off x="1997700" y="2008300"/>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Suns</a:t>
            </a:r>
            <a:endParaRPr sz="1200">
              <a:solidFill>
                <a:schemeClr val="lt1"/>
              </a:solidFill>
              <a:latin typeface="Roboto"/>
              <a:ea typeface="Roboto"/>
              <a:cs typeface="Roboto"/>
              <a:sym typeface="Roboto"/>
            </a:endParaRPr>
          </a:p>
        </p:txBody>
      </p:sp>
      <p:sp>
        <p:nvSpPr>
          <p:cNvPr id="736" name="Google Shape;736;p80"/>
          <p:cNvSpPr txBox="1"/>
          <p:nvPr/>
        </p:nvSpPr>
        <p:spPr>
          <a:xfrm>
            <a:off x="1940750" y="31363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Kings</a:t>
            </a:r>
            <a:endParaRPr sz="1200">
              <a:solidFill>
                <a:schemeClr val="lt1"/>
              </a:solidFill>
              <a:latin typeface="Roboto"/>
              <a:ea typeface="Roboto"/>
              <a:cs typeface="Roboto"/>
              <a:sym typeface="Roboto"/>
            </a:endParaRPr>
          </a:p>
        </p:txBody>
      </p:sp>
      <p:sp>
        <p:nvSpPr>
          <p:cNvPr id="737" name="Google Shape;737;p80"/>
          <p:cNvSpPr txBox="1"/>
          <p:nvPr/>
        </p:nvSpPr>
        <p:spPr>
          <a:xfrm>
            <a:off x="1940750" y="42962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Grizzlies</a:t>
            </a:r>
            <a:endParaRPr sz="1200">
              <a:solidFill>
                <a:schemeClr val="lt1"/>
              </a:solidFill>
              <a:latin typeface="Roboto"/>
              <a:ea typeface="Roboto"/>
              <a:cs typeface="Roboto"/>
              <a:sym typeface="Roboto"/>
            </a:endParaRPr>
          </a:p>
        </p:txBody>
      </p:sp>
      <p:sp>
        <p:nvSpPr>
          <p:cNvPr id="738" name="Google Shape;738;p80"/>
          <p:cNvSpPr txBox="1"/>
          <p:nvPr/>
        </p:nvSpPr>
        <p:spPr>
          <a:xfrm>
            <a:off x="3291525" y="37235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Grizzlies</a:t>
            </a:r>
            <a:endParaRPr sz="1200">
              <a:solidFill>
                <a:schemeClr val="lt1"/>
              </a:solidFill>
              <a:latin typeface="Roboto"/>
              <a:ea typeface="Roboto"/>
              <a:cs typeface="Roboto"/>
              <a:sym typeface="Roboto"/>
            </a:endParaRPr>
          </a:p>
        </p:txBody>
      </p:sp>
      <p:sp>
        <p:nvSpPr>
          <p:cNvPr id="739" name="Google Shape;739;p80"/>
          <p:cNvSpPr txBox="1"/>
          <p:nvPr/>
        </p:nvSpPr>
        <p:spPr>
          <a:xfrm>
            <a:off x="6445175" y="2008300"/>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Cavaliers</a:t>
            </a:r>
            <a:endParaRPr sz="1200">
              <a:solidFill>
                <a:schemeClr val="lt1"/>
              </a:solidFill>
              <a:latin typeface="Roboto"/>
              <a:ea typeface="Roboto"/>
              <a:cs typeface="Roboto"/>
              <a:sym typeface="Roboto"/>
            </a:endParaRPr>
          </a:p>
        </p:txBody>
      </p:sp>
      <p:sp>
        <p:nvSpPr>
          <p:cNvPr id="740" name="Google Shape;740;p80"/>
          <p:cNvSpPr txBox="1"/>
          <p:nvPr/>
        </p:nvSpPr>
        <p:spPr>
          <a:xfrm>
            <a:off x="6445175" y="88022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Bucks</a:t>
            </a:r>
            <a:endParaRPr sz="1200">
              <a:solidFill>
                <a:schemeClr val="lt1"/>
              </a:solidFill>
              <a:latin typeface="Roboto"/>
              <a:ea typeface="Roboto"/>
              <a:cs typeface="Roboto"/>
              <a:sym typeface="Roboto"/>
            </a:endParaRPr>
          </a:p>
        </p:txBody>
      </p:sp>
      <p:sp>
        <p:nvSpPr>
          <p:cNvPr id="741" name="Google Shape;741;p80"/>
          <p:cNvSpPr txBox="1"/>
          <p:nvPr/>
        </p:nvSpPr>
        <p:spPr>
          <a:xfrm>
            <a:off x="3249100" y="1414400"/>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Nuggets</a:t>
            </a:r>
            <a:endParaRPr sz="1200">
              <a:solidFill>
                <a:schemeClr val="lt1"/>
              </a:solidFill>
              <a:latin typeface="Roboto"/>
              <a:ea typeface="Roboto"/>
              <a:cs typeface="Roboto"/>
              <a:sym typeface="Roboto"/>
            </a:endParaRPr>
          </a:p>
        </p:txBody>
      </p:sp>
      <p:sp>
        <p:nvSpPr>
          <p:cNvPr id="742" name="Google Shape;742;p80"/>
          <p:cNvSpPr txBox="1"/>
          <p:nvPr/>
        </p:nvSpPr>
        <p:spPr>
          <a:xfrm>
            <a:off x="4005975" y="21288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Nuggets</a:t>
            </a:r>
            <a:endParaRPr sz="1200">
              <a:solidFill>
                <a:schemeClr val="lt1"/>
              </a:solidFill>
              <a:latin typeface="Roboto"/>
              <a:ea typeface="Roboto"/>
              <a:cs typeface="Roboto"/>
              <a:sym typeface="Roboto"/>
            </a:endParaRPr>
          </a:p>
        </p:txBody>
      </p:sp>
      <p:sp>
        <p:nvSpPr>
          <p:cNvPr id="743" name="Google Shape;743;p80"/>
          <p:cNvSpPr txBox="1"/>
          <p:nvPr/>
        </p:nvSpPr>
        <p:spPr>
          <a:xfrm>
            <a:off x="5081050" y="1414400"/>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Bucks</a:t>
            </a:r>
            <a:endParaRPr sz="1200">
              <a:solidFill>
                <a:schemeClr val="lt1"/>
              </a:solidFill>
              <a:latin typeface="Roboto"/>
              <a:ea typeface="Roboto"/>
              <a:cs typeface="Roboto"/>
              <a:sym typeface="Roboto"/>
            </a:endParaRPr>
          </a:p>
        </p:txBody>
      </p:sp>
      <p:sp>
        <p:nvSpPr>
          <p:cNvPr id="744" name="Google Shape;744;p80"/>
          <p:cNvSpPr txBox="1"/>
          <p:nvPr/>
        </p:nvSpPr>
        <p:spPr>
          <a:xfrm>
            <a:off x="6445175" y="31363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76ers</a:t>
            </a:r>
            <a:endParaRPr sz="1200">
              <a:solidFill>
                <a:schemeClr val="lt1"/>
              </a:solidFill>
              <a:latin typeface="Roboto"/>
              <a:ea typeface="Roboto"/>
              <a:cs typeface="Roboto"/>
              <a:sym typeface="Roboto"/>
            </a:endParaRPr>
          </a:p>
        </p:txBody>
      </p:sp>
      <p:sp>
        <p:nvSpPr>
          <p:cNvPr id="745" name="Google Shape;745;p80"/>
          <p:cNvSpPr txBox="1"/>
          <p:nvPr/>
        </p:nvSpPr>
        <p:spPr>
          <a:xfrm>
            <a:off x="6445175" y="4264450"/>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Celtics</a:t>
            </a:r>
            <a:endParaRPr sz="1200">
              <a:solidFill>
                <a:schemeClr val="lt1"/>
              </a:solidFill>
              <a:latin typeface="Roboto"/>
              <a:ea typeface="Roboto"/>
              <a:cs typeface="Roboto"/>
              <a:sym typeface="Roboto"/>
            </a:endParaRPr>
          </a:p>
        </p:txBody>
      </p:sp>
      <p:sp>
        <p:nvSpPr>
          <p:cNvPr id="746" name="Google Shape;746;p80"/>
          <p:cNvSpPr txBox="1"/>
          <p:nvPr/>
        </p:nvSpPr>
        <p:spPr>
          <a:xfrm>
            <a:off x="5081050" y="372357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Celtics</a:t>
            </a:r>
            <a:endParaRPr sz="1200">
              <a:solidFill>
                <a:schemeClr val="lt1"/>
              </a:solidFill>
              <a:latin typeface="Roboto"/>
              <a:ea typeface="Roboto"/>
              <a:cs typeface="Roboto"/>
              <a:sym typeface="Roboto"/>
            </a:endParaRPr>
          </a:p>
        </p:txBody>
      </p:sp>
      <p:sp>
        <p:nvSpPr>
          <p:cNvPr id="747" name="Google Shape;747;p80"/>
          <p:cNvSpPr txBox="1"/>
          <p:nvPr/>
        </p:nvSpPr>
        <p:spPr>
          <a:xfrm>
            <a:off x="4374450" y="2926225"/>
            <a:ext cx="975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Roboto"/>
                <a:ea typeface="Roboto"/>
                <a:cs typeface="Roboto"/>
                <a:sym typeface="Roboto"/>
              </a:rPr>
              <a:t>Celtics</a:t>
            </a:r>
            <a:endParaRPr sz="1200">
              <a:solidFill>
                <a:schemeClr val="lt1"/>
              </a:solidFill>
              <a:latin typeface="Roboto"/>
              <a:ea typeface="Roboto"/>
              <a:cs typeface="Roboto"/>
              <a:sym typeface="Roboto"/>
            </a:endParaRPr>
          </a:p>
        </p:txBody>
      </p:sp>
      <p:pic>
        <p:nvPicPr>
          <p:cNvPr id="748" name="Google Shape;748;p80"/>
          <p:cNvPicPr preferRelativeResize="0"/>
          <p:nvPr/>
        </p:nvPicPr>
        <p:blipFill>
          <a:blip r:embed="rId4">
            <a:alphaModFix/>
          </a:blip>
          <a:stretch>
            <a:fillRect/>
          </a:stretch>
        </p:blipFill>
        <p:spPr>
          <a:xfrm>
            <a:off x="4149938" y="2527550"/>
            <a:ext cx="844114" cy="369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Drawbacks of models/features</a:t>
            </a:r>
            <a:endParaRPr/>
          </a:p>
        </p:txBody>
      </p:sp>
      <p:sp>
        <p:nvSpPr>
          <p:cNvPr id="754" name="Google Shape;754;p81"/>
          <p:cNvSpPr txBox="1"/>
          <p:nvPr/>
        </p:nvSpPr>
        <p:spPr>
          <a:xfrm>
            <a:off x="848400" y="1207025"/>
            <a:ext cx="7423500" cy="3287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Does not consider trades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Has no info about injuries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Does not factor past playoff performances into predictions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“Playoff Performers”</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Does not make game-to-game predictions, so less opportunities to place bets</a:t>
            </a:r>
            <a:endParaRPr sz="1600">
              <a:solidFill>
                <a:srgbClr val="F2F2F2"/>
              </a:solidFill>
              <a:latin typeface="Roboto"/>
              <a:ea typeface="Roboto"/>
              <a:cs typeface="Roboto"/>
              <a:sym typeface="Roboto"/>
            </a:endParaRPr>
          </a:p>
          <a:p>
            <a:pPr indent="0" lvl="0" marL="0" rtl="0" algn="l">
              <a:lnSpc>
                <a:spcPct val="115000"/>
              </a:lnSpc>
              <a:spcBef>
                <a:spcPts val="1200"/>
              </a:spcBef>
              <a:spcAft>
                <a:spcPts val="0"/>
              </a:spcAft>
              <a:buNone/>
            </a:pPr>
            <a:r>
              <a:rPr b="1" lang="en" sz="1600">
                <a:solidFill>
                  <a:srgbClr val="F2F2F2"/>
                </a:solidFill>
                <a:latin typeface="Roboto"/>
                <a:ea typeface="Roboto"/>
                <a:cs typeface="Roboto"/>
                <a:sym typeface="Roboto"/>
              </a:rPr>
              <a:t>Looking Forward:</a:t>
            </a:r>
            <a:endParaRPr b="1" sz="1600">
              <a:solidFill>
                <a:srgbClr val="F2F2F2"/>
              </a:solidFill>
              <a:latin typeface="Roboto"/>
              <a:ea typeface="Roboto"/>
              <a:cs typeface="Roboto"/>
              <a:sym typeface="Roboto"/>
            </a:endParaRPr>
          </a:p>
          <a:p>
            <a:pPr indent="-330200" lvl="0" marL="457200" rtl="0" algn="l">
              <a:lnSpc>
                <a:spcPct val="115000"/>
              </a:lnSpc>
              <a:spcBef>
                <a:spcPts val="120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Regular Season betting</a:t>
            </a:r>
            <a:endParaRPr sz="1600">
              <a:solidFill>
                <a:srgbClr val="F2F2F2"/>
              </a:solidFill>
              <a:latin typeface="Roboto"/>
              <a:ea typeface="Roboto"/>
              <a:cs typeface="Roboto"/>
              <a:sym typeface="Roboto"/>
            </a:endParaRPr>
          </a:p>
          <a:p>
            <a:pPr indent="-330200" lvl="1" marL="9144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more predictable</a:t>
            </a:r>
            <a:endParaRPr sz="1600">
              <a:solidFill>
                <a:srgbClr val="F2F2F2"/>
              </a:solidFill>
              <a:latin typeface="Roboto"/>
              <a:ea typeface="Roboto"/>
              <a:cs typeface="Roboto"/>
              <a:sym typeface="Roboto"/>
            </a:endParaRPr>
          </a:p>
          <a:p>
            <a:pPr indent="-330200" lvl="0" marL="457200" rtl="0" algn="l">
              <a:lnSpc>
                <a:spcPct val="115000"/>
              </a:lnSpc>
              <a:spcBef>
                <a:spcPts val="0"/>
              </a:spcBef>
              <a:spcAft>
                <a:spcPts val="0"/>
              </a:spcAft>
              <a:buClr>
                <a:srgbClr val="F2F2F2"/>
              </a:buClr>
              <a:buSzPts val="1600"/>
              <a:buFont typeface="Roboto"/>
              <a:buChar char="●"/>
            </a:pPr>
            <a:r>
              <a:rPr lang="en" sz="1600">
                <a:solidFill>
                  <a:srgbClr val="F2F2F2"/>
                </a:solidFill>
                <a:latin typeface="Roboto"/>
                <a:ea typeface="Roboto"/>
                <a:cs typeface="Roboto"/>
                <a:sym typeface="Roboto"/>
              </a:rPr>
              <a:t>Live betting</a:t>
            </a:r>
            <a:endParaRPr sz="1600">
              <a:solidFill>
                <a:srgbClr val="F2F2F2"/>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2"/>
          <p:cNvSpPr txBox="1"/>
          <p:nvPr>
            <p:ph type="title"/>
          </p:nvPr>
        </p:nvSpPr>
        <p:spPr>
          <a:xfrm>
            <a:off x="1714350" y="2140500"/>
            <a:ext cx="5715300" cy="106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grpSp>
        <p:nvGrpSpPr>
          <p:cNvPr id="760" name="Google Shape;760;p82"/>
          <p:cNvGrpSpPr/>
          <p:nvPr/>
        </p:nvGrpSpPr>
        <p:grpSpPr>
          <a:xfrm>
            <a:off x="470525" y="1484275"/>
            <a:ext cx="2179714" cy="485400"/>
            <a:chOff x="470525" y="766750"/>
            <a:chExt cx="2179714" cy="485400"/>
          </a:xfrm>
        </p:grpSpPr>
        <p:sp>
          <p:nvSpPr>
            <p:cNvPr id="761" name="Google Shape;761;p82"/>
            <p:cNvSpPr/>
            <p:nvPr/>
          </p:nvSpPr>
          <p:spPr>
            <a:xfrm>
              <a:off x="470525" y="766750"/>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2" name="Google Shape;762;p82"/>
            <p:cNvGrpSpPr/>
            <p:nvPr/>
          </p:nvGrpSpPr>
          <p:grpSpPr>
            <a:xfrm>
              <a:off x="2250163" y="809409"/>
              <a:ext cx="400076" cy="400103"/>
              <a:chOff x="2755532" y="1183425"/>
              <a:chExt cx="261300" cy="261300"/>
            </a:xfrm>
          </p:grpSpPr>
          <p:cxnSp>
            <p:nvCxnSpPr>
              <p:cNvPr id="763" name="Google Shape;763;p82"/>
              <p:cNvCxnSpPr/>
              <p:nvPr/>
            </p:nvCxnSpPr>
            <p:spPr>
              <a:xfrm>
                <a:off x="2755532"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764" name="Google Shape;764;p82"/>
              <p:cNvCxnSpPr/>
              <p:nvPr/>
            </p:nvCxnSpPr>
            <p:spPr>
              <a:xfrm flipH="1">
                <a:off x="2755532"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765" name="Google Shape;765;p82"/>
            <p:cNvCxnSpPr>
              <a:stCxn id="761" idx="6"/>
            </p:cNvCxnSpPr>
            <p:nvPr/>
          </p:nvCxnSpPr>
          <p:spPr>
            <a:xfrm>
              <a:off x="955925" y="1009450"/>
              <a:ext cx="1463700" cy="0"/>
            </a:xfrm>
            <a:prstGeom prst="straightConnector1">
              <a:avLst/>
            </a:prstGeom>
            <a:noFill/>
            <a:ln cap="flat" cmpd="sng" w="38100">
              <a:solidFill>
                <a:schemeClr val="accent1"/>
              </a:solidFill>
              <a:prstDash val="dash"/>
              <a:round/>
              <a:headEnd len="med" w="med" type="none"/>
              <a:tailEnd len="med" w="med" type="none"/>
            </a:ln>
          </p:spPr>
        </p:cxnSp>
      </p:grpSp>
      <p:grpSp>
        <p:nvGrpSpPr>
          <p:cNvPr id="766" name="Google Shape;766;p82"/>
          <p:cNvGrpSpPr/>
          <p:nvPr/>
        </p:nvGrpSpPr>
        <p:grpSpPr>
          <a:xfrm flipH="1" rot="10800000">
            <a:off x="6449250" y="1484275"/>
            <a:ext cx="2179714" cy="485400"/>
            <a:chOff x="470525" y="766750"/>
            <a:chExt cx="2179714" cy="485400"/>
          </a:xfrm>
        </p:grpSpPr>
        <p:sp>
          <p:nvSpPr>
            <p:cNvPr id="767" name="Google Shape;767;p82"/>
            <p:cNvSpPr/>
            <p:nvPr/>
          </p:nvSpPr>
          <p:spPr>
            <a:xfrm>
              <a:off x="470525" y="766750"/>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68" name="Google Shape;768;p82"/>
            <p:cNvGrpSpPr/>
            <p:nvPr/>
          </p:nvGrpSpPr>
          <p:grpSpPr>
            <a:xfrm>
              <a:off x="2250163" y="809409"/>
              <a:ext cx="400076" cy="400103"/>
              <a:chOff x="2755532" y="1183425"/>
              <a:chExt cx="261300" cy="261300"/>
            </a:xfrm>
          </p:grpSpPr>
          <p:cxnSp>
            <p:nvCxnSpPr>
              <p:cNvPr id="769" name="Google Shape;769;p82"/>
              <p:cNvCxnSpPr/>
              <p:nvPr/>
            </p:nvCxnSpPr>
            <p:spPr>
              <a:xfrm>
                <a:off x="2755532"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770" name="Google Shape;770;p82"/>
              <p:cNvCxnSpPr/>
              <p:nvPr/>
            </p:nvCxnSpPr>
            <p:spPr>
              <a:xfrm flipH="1">
                <a:off x="2755532"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771" name="Google Shape;771;p82"/>
            <p:cNvCxnSpPr>
              <a:stCxn id="767" idx="6"/>
            </p:cNvCxnSpPr>
            <p:nvPr/>
          </p:nvCxnSpPr>
          <p:spPr>
            <a:xfrm>
              <a:off x="955925" y="1009450"/>
              <a:ext cx="1463700" cy="0"/>
            </a:xfrm>
            <a:prstGeom prst="straightConnector1">
              <a:avLst/>
            </a:prstGeom>
            <a:noFill/>
            <a:ln cap="flat" cmpd="sng" w="38100">
              <a:solidFill>
                <a:schemeClr val="accent1"/>
              </a:solidFill>
              <a:prstDash val="dash"/>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9"/>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MOTIVATION</a:t>
            </a:r>
            <a:endParaRPr/>
          </a:p>
        </p:txBody>
      </p:sp>
      <p:sp>
        <p:nvSpPr>
          <p:cNvPr id="496" name="Google Shape;496;p59"/>
          <p:cNvSpPr txBox="1"/>
          <p:nvPr>
            <p:ph idx="2" type="title"/>
          </p:nvPr>
        </p:nvSpPr>
        <p:spPr>
          <a:xfrm>
            <a:off x="821288" y="1574875"/>
            <a:ext cx="21504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grpSp>
        <p:nvGrpSpPr>
          <p:cNvPr id="497" name="Google Shape;497;p59"/>
          <p:cNvGrpSpPr/>
          <p:nvPr/>
        </p:nvGrpSpPr>
        <p:grpSpPr>
          <a:xfrm flipH="1" rot="-480853">
            <a:off x="1094867" y="945649"/>
            <a:ext cx="2244318" cy="593320"/>
            <a:chOff x="5239200" y="684775"/>
            <a:chExt cx="2244620" cy="593400"/>
          </a:xfrm>
        </p:grpSpPr>
        <p:sp>
          <p:nvSpPr>
            <p:cNvPr id="498" name="Google Shape;498;p59"/>
            <p:cNvSpPr/>
            <p:nvPr/>
          </p:nvSpPr>
          <p:spPr>
            <a:xfrm>
              <a:off x="5239200" y="684775"/>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59"/>
            <p:cNvGrpSpPr/>
            <p:nvPr/>
          </p:nvGrpSpPr>
          <p:grpSpPr>
            <a:xfrm>
              <a:off x="7083744" y="860634"/>
              <a:ext cx="400076" cy="400103"/>
              <a:chOff x="3365800" y="1183425"/>
              <a:chExt cx="261300" cy="261300"/>
            </a:xfrm>
          </p:grpSpPr>
          <p:cxnSp>
            <p:nvCxnSpPr>
              <p:cNvPr id="500" name="Google Shape;500;p59"/>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501" name="Google Shape;501;p59"/>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502" name="Google Shape;502;p59"/>
            <p:cNvCxnSpPr>
              <a:stCxn id="498" idx="6"/>
            </p:cNvCxnSpPr>
            <p:nvPr/>
          </p:nvCxnSpPr>
          <p:spPr>
            <a:xfrm rot="-480828">
              <a:off x="5741900" y="819387"/>
              <a:ext cx="1525699" cy="354176"/>
            </a:xfrm>
            <a:prstGeom prst="straightConnector1">
              <a:avLst/>
            </a:prstGeom>
            <a:noFill/>
            <a:ln cap="flat" cmpd="sng" w="38100">
              <a:solidFill>
                <a:schemeClr val="accent1"/>
              </a:solidFill>
              <a:prstDash val="dash"/>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000"/>
                                        <p:tgtEl>
                                          <p:spTgt spid="4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508" name="Google Shape;508;p60"/>
          <p:cNvSpPr txBox="1"/>
          <p:nvPr>
            <p:ph idx="4294967295" type="subTitle"/>
          </p:nvPr>
        </p:nvSpPr>
        <p:spPr>
          <a:xfrm>
            <a:off x="1312950" y="2327975"/>
            <a:ext cx="2973000" cy="130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Here you give a brief intro of the topic you want to talk about. For example, you can talk about Mercury</a:t>
            </a:r>
            <a:endParaRPr/>
          </a:p>
        </p:txBody>
      </p:sp>
      <p:sp>
        <p:nvSpPr>
          <p:cNvPr id="509" name="Google Shape;509;p60"/>
          <p:cNvSpPr txBox="1"/>
          <p:nvPr>
            <p:ph idx="1" type="subTitle"/>
          </p:nvPr>
        </p:nvSpPr>
        <p:spPr>
          <a:xfrm>
            <a:off x="1016575" y="1917000"/>
            <a:ext cx="2973000" cy="1908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83.65 billion USD global market in 2022</a:t>
            </a:r>
            <a:endParaRPr/>
          </a:p>
          <a:p>
            <a:pPr indent="-317500" lvl="0" marL="457200" rtl="0" algn="l">
              <a:spcBef>
                <a:spcPts val="0"/>
              </a:spcBef>
              <a:spcAft>
                <a:spcPts val="0"/>
              </a:spcAft>
              <a:buSzPts val="1400"/>
              <a:buChar char="●"/>
            </a:pPr>
            <a:r>
              <a:rPr lang="en"/>
              <a:t>10.3% CAGR until 2030</a:t>
            </a:r>
            <a:endParaRPr/>
          </a:p>
          <a:p>
            <a:pPr indent="-317500" lvl="0" marL="457200" rtl="0" algn="l">
              <a:spcBef>
                <a:spcPts val="0"/>
              </a:spcBef>
              <a:spcAft>
                <a:spcPts val="0"/>
              </a:spcAft>
              <a:buSzPts val="1400"/>
              <a:buChar char="●"/>
            </a:pPr>
            <a:r>
              <a:rPr lang="en"/>
              <a:t>Increased online betting</a:t>
            </a:r>
            <a:endParaRPr/>
          </a:p>
          <a:p>
            <a:pPr indent="-317500" lvl="0" marL="457200" rtl="0" algn="l">
              <a:spcBef>
                <a:spcPts val="0"/>
              </a:spcBef>
              <a:spcAft>
                <a:spcPts val="0"/>
              </a:spcAft>
              <a:buSzPts val="1400"/>
              <a:buChar char="●"/>
            </a:pPr>
            <a:r>
              <a:rPr lang="en"/>
              <a:t>Largely uninformed bettors</a:t>
            </a:r>
            <a:endParaRPr/>
          </a:p>
          <a:p>
            <a:pPr indent="-317500" lvl="0" marL="457200" rtl="0" algn="l">
              <a:spcBef>
                <a:spcPts val="0"/>
              </a:spcBef>
              <a:spcAft>
                <a:spcPts val="0"/>
              </a:spcAft>
              <a:buSzPts val="1400"/>
              <a:buChar char="●"/>
            </a:pPr>
            <a:r>
              <a:rPr lang="en"/>
              <a:t>In the US, basketball has the largest betting market</a:t>
            </a:r>
            <a:endParaRPr/>
          </a:p>
        </p:txBody>
      </p:sp>
      <p:sp>
        <p:nvSpPr>
          <p:cNvPr id="510" name="Google Shape;510;p60"/>
          <p:cNvSpPr/>
          <p:nvPr/>
        </p:nvSpPr>
        <p:spPr>
          <a:xfrm>
            <a:off x="4660925" y="3302575"/>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1" name="Google Shape;511;p60"/>
          <p:cNvGrpSpPr/>
          <p:nvPr/>
        </p:nvGrpSpPr>
        <p:grpSpPr>
          <a:xfrm>
            <a:off x="4660928" y="1714020"/>
            <a:ext cx="431694" cy="431694"/>
            <a:chOff x="3365800" y="1183425"/>
            <a:chExt cx="261300" cy="261300"/>
          </a:xfrm>
        </p:grpSpPr>
        <p:cxnSp>
          <p:nvCxnSpPr>
            <p:cNvPr id="512" name="Google Shape;512;p60"/>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513" name="Google Shape;513;p60"/>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
        <p:nvSpPr>
          <p:cNvPr id="514" name="Google Shape;514;p60"/>
          <p:cNvSpPr txBox="1"/>
          <p:nvPr>
            <p:ph idx="1" type="subTitle"/>
          </p:nvPr>
        </p:nvSpPr>
        <p:spPr>
          <a:xfrm>
            <a:off x="950300" y="1158238"/>
            <a:ext cx="3067800" cy="83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400"/>
              <a:t>Why sports betting?</a:t>
            </a:r>
            <a:endParaRPr b="1" sz="2400"/>
          </a:p>
        </p:txBody>
      </p:sp>
      <p:pic>
        <p:nvPicPr>
          <p:cNvPr id="515" name="Google Shape;515;p60"/>
          <p:cNvPicPr preferRelativeResize="0"/>
          <p:nvPr/>
        </p:nvPicPr>
        <p:blipFill rotWithShape="1">
          <a:blip r:embed="rId3">
            <a:alphaModFix/>
          </a:blip>
          <a:srcRect b="0" l="0" r="24522" t="0"/>
          <a:stretch/>
        </p:blipFill>
        <p:spPr>
          <a:xfrm>
            <a:off x="5188307" y="1793250"/>
            <a:ext cx="3114890" cy="215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1"/>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MOTIVATION</a:t>
            </a:r>
            <a:endParaRPr/>
          </a:p>
        </p:txBody>
      </p:sp>
      <p:sp>
        <p:nvSpPr>
          <p:cNvPr id="521" name="Google Shape;521;p61"/>
          <p:cNvSpPr txBox="1"/>
          <p:nvPr>
            <p:ph idx="1" type="subTitle"/>
          </p:nvPr>
        </p:nvSpPr>
        <p:spPr>
          <a:xfrm>
            <a:off x="2817300" y="1799125"/>
            <a:ext cx="3509400" cy="2317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is the most rapidly evolving sport in the top 5 American leagues. In the last 10 years, the sport has changed more than it ever has, and data has been behind that much of that change. We wanted to see what metrics help teams win the most basketball games.</a:t>
            </a:r>
            <a:endParaRPr/>
          </a:p>
        </p:txBody>
      </p:sp>
      <p:grpSp>
        <p:nvGrpSpPr>
          <p:cNvPr id="522" name="Google Shape;522;p61"/>
          <p:cNvGrpSpPr/>
          <p:nvPr/>
        </p:nvGrpSpPr>
        <p:grpSpPr>
          <a:xfrm flipH="1" rot="10800000">
            <a:off x="1547700" y="1125732"/>
            <a:ext cx="683100" cy="3819900"/>
            <a:chOff x="4236800" y="197957"/>
            <a:chExt cx="683100" cy="3819900"/>
          </a:xfrm>
        </p:grpSpPr>
        <p:sp>
          <p:nvSpPr>
            <p:cNvPr id="523" name="Google Shape;523;p61"/>
            <p:cNvSpPr/>
            <p:nvPr/>
          </p:nvSpPr>
          <p:spPr>
            <a:xfrm>
              <a:off x="4236800" y="197957"/>
              <a:ext cx="683100" cy="683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61"/>
            <p:cNvCxnSpPr>
              <a:endCxn id="523" idx="4"/>
            </p:cNvCxnSpPr>
            <p:nvPr/>
          </p:nvCxnSpPr>
          <p:spPr>
            <a:xfrm rot="10800000">
              <a:off x="4578350" y="881057"/>
              <a:ext cx="0" cy="3136800"/>
            </a:xfrm>
            <a:prstGeom prst="straightConnector1">
              <a:avLst/>
            </a:prstGeom>
            <a:noFill/>
            <a:ln cap="flat" cmpd="sng" w="38100">
              <a:solidFill>
                <a:schemeClr val="accent1"/>
              </a:solidFill>
              <a:prstDash val="dash"/>
              <a:round/>
              <a:headEnd len="med" w="med" type="none"/>
              <a:tailEnd len="med" w="med" type="none"/>
            </a:ln>
          </p:spPr>
        </p:cxnSp>
      </p:grpSp>
      <p:grpSp>
        <p:nvGrpSpPr>
          <p:cNvPr id="525" name="Google Shape;525;p61"/>
          <p:cNvGrpSpPr/>
          <p:nvPr/>
        </p:nvGrpSpPr>
        <p:grpSpPr>
          <a:xfrm flipH="1" rot="10800000">
            <a:off x="6913200" y="1125732"/>
            <a:ext cx="683100" cy="3819900"/>
            <a:chOff x="4236800" y="197957"/>
            <a:chExt cx="683100" cy="3819900"/>
          </a:xfrm>
        </p:grpSpPr>
        <p:sp>
          <p:nvSpPr>
            <p:cNvPr id="526" name="Google Shape;526;p61"/>
            <p:cNvSpPr/>
            <p:nvPr/>
          </p:nvSpPr>
          <p:spPr>
            <a:xfrm>
              <a:off x="4236800" y="197957"/>
              <a:ext cx="683100" cy="6831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7" name="Google Shape;527;p61"/>
            <p:cNvCxnSpPr>
              <a:endCxn id="526" idx="4"/>
            </p:cNvCxnSpPr>
            <p:nvPr/>
          </p:nvCxnSpPr>
          <p:spPr>
            <a:xfrm rot="10800000">
              <a:off x="4578350" y="881057"/>
              <a:ext cx="0" cy="3136800"/>
            </a:xfrm>
            <a:prstGeom prst="straightConnector1">
              <a:avLst/>
            </a:prstGeom>
            <a:noFill/>
            <a:ln cap="flat" cmpd="sng" w="38100">
              <a:solidFill>
                <a:schemeClr val="accent1"/>
              </a:solidFill>
              <a:prstDash val="dash"/>
              <a:round/>
              <a:headEnd len="med" w="med" type="none"/>
              <a:tailEnd len="med" w="med" type="none"/>
            </a:ln>
          </p:spPr>
        </p:cxnSp>
      </p:grpSp>
      <p:sp>
        <p:nvSpPr>
          <p:cNvPr id="528" name="Google Shape;528;p61"/>
          <p:cNvSpPr txBox="1"/>
          <p:nvPr>
            <p:ph idx="1" type="subTitle"/>
          </p:nvPr>
        </p:nvSpPr>
        <p:spPr>
          <a:xfrm>
            <a:off x="3038100" y="1194063"/>
            <a:ext cx="3067800" cy="83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Why the NBA?</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520"/>
                                        </p:tgtEl>
                                        <p:attrNameLst>
                                          <p:attrName>style.visibility</p:attrName>
                                        </p:attrNameLst>
                                      </p:cBhvr>
                                      <p:to>
                                        <p:strVal val="visible"/>
                                      </p:to>
                                    </p:set>
                                    <p:anim calcmode="lin" valueType="num">
                                      <p:cBhvr additive="base">
                                        <p:cTn dur="1000"/>
                                        <p:tgtEl>
                                          <p:spTgt spid="52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2"/>
          <p:cNvSpPr txBox="1"/>
          <p:nvPr>
            <p:ph type="title"/>
          </p:nvPr>
        </p:nvSpPr>
        <p:spPr>
          <a:xfrm>
            <a:off x="2971613" y="1574875"/>
            <a:ext cx="53511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534" name="Google Shape;534;p62"/>
          <p:cNvSpPr txBox="1"/>
          <p:nvPr>
            <p:ph idx="2" type="title"/>
          </p:nvPr>
        </p:nvSpPr>
        <p:spPr>
          <a:xfrm>
            <a:off x="821288" y="1574875"/>
            <a:ext cx="2150400" cy="1665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grpSp>
        <p:nvGrpSpPr>
          <p:cNvPr id="535" name="Google Shape;535;p62"/>
          <p:cNvGrpSpPr/>
          <p:nvPr/>
        </p:nvGrpSpPr>
        <p:grpSpPr>
          <a:xfrm flipH="1" rot="-480853">
            <a:off x="1094867" y="945649"/>
            <a:ext cx="2244318" cy="593320"/>
            <a:chOff x="5239200" y="684775"/>
            <a:chExt cx="2244620" cy="593400"/>
          </a:xfrm>
        </p:grpSpPr>
        <p:sp>
          <p:nvSpPr>
            <p:cNvPr id="536" name="Google Shape;536;p62"/>
            <p:cNvSpPr/>
            <p:nvPr/>
          </p:nvSpPr>
          <p:spPr>
            <a:xfrm>
              <a:off x="5239200" y="684775"/>
              <a:ext cx="485400" cy="485400"/>
            </a:xfrm>
            <a:prstGeom prst="ellipse">
              <a:avLst/>
            </a:prstGeom>
            <a:solidFill>
              <a:schemeClr val="dk1"/>
            </a:solid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62"/>
            <p:cNvGrpSpPr/>
            <p:nvPr/>
          </p:nvGrpSpPr>
          <p:grpSpPr>
            <a:xfrm>
              <a:off x="7083744" y="860634"/>
              <a:ext cx="400076" cy="400103"/>
              <a:chOff x="3365800" y="1183425"/>
              <a:chExt cx="261300" cy="261300"/>
            </a:xfrm>
          </p:grpSpPr>
          <p:cxnSp>
            <p:nvCxnSpPr>
              <p:cNvPr id="538" name="Google Shape;538;p62"/>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539" name="Google Shape;539;p62"/>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cxnSp>
          <p:nvCxnSpPr>
            <p:cNvPr id="540" name="Google Shape;540;p62"/>
            <p:cNvCxnSpPr>
              <a:stCxn id="536" idx="6"/>
            </p:cNvCxnSpPr>
            <p:nvPr/>
          </p:nvCxnSpPr>
          <p:spPr>
            <a:xfrm rot="-480828">
              <a:off x="5741900" y="819387"/>
              <a:ext cx="1525699" cy="354176"/>
            </a:xfrm>
            <a:prstGeom prst="straightConnector1">
              <a:avLst/>
            </a:prstGeom>
            <a:noFill/>
            <a:ln cap="flat" cmpd="sng" w="38100">
              <a:solidFill>
                <a:schemeClr val="accent1"/>
              </a:solidFill>
              <a:prstDash val="dash"/>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4"/>
                                        </p:tgtEl>
                                        <p:attrNameLst>
                                          <p:attrName>style.visibility</p:attrName>
                                        </p:attrNameLst>
                                      </p:cBhvr>
                                      <p:to>
                                        <p:strVal val="visible"/>
                                      </p:to>
                                    </p:set>
                                    <p:animEffect filter="fade" transition="in">
                                      <p:cBhvr>
                                        <p:cTn dur="1000"/>
                                        <p:tgtEl>
                                          <p:spTgt spid="5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546" name="Google Shape;546;p63"/>
          <p:cNvSpPr txBox="1"/>
          <p:nvPr>
            <p:ph idx="4294967295" type="subTitle"/>
          </p:nvPr>
        </p:nvSpPr>
        <p:spPr>
          <a:xfrm>
            <a:off x="1312950" y="2327975"/>
            <a:ext cx="2973000" cy="13095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Here you give a brief intro of the topic you want to talk about. For example, you can talk about Mercury</a:t>
            </a:r>
            <a:endParaRPr/>
          </a:p>
        </p:txBody>
      </p:sp>
      <p:sp>
        <p:nvSpPr>
          <p:cNvPr id="547" name="Google Shape;547;p63"/>
          <p:cNvSpPr txBox="1"/>
          <p:nvPr>
            <p:ph idx="1" type="subTitle"/>
          </p:nvPr>
        </p:nvSpPr>
        <p:spPr>
          <a:xfrm>
            <a:off x="1016575" y="1917000"/>
            <a:ext cx="2973000" cy="19083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Basketball is played with 2 teams of 5 players each. </a:t>
            </a:r>
            <a:endParaRPr/>
          </a:p>
          <a:p>
            <a:pPr indent="-317500" lvl="0" marL="457200" rtl="0" algn="l">
              <a:spcBef>
                <a:spcPts val="0"/>
              </a:spcBef>
              <a:spcAft>
                <a:spcPts val="0"/>
              </a:spcAft>
              <a:buSzPts val="1400"/>
              <a:buChar char="●"/>
            </a:pPr>
            <a:r>
              <a:rPr lang="en"/>
              <a:t>Each team can score with a 1, 2, or 3 point shot. </a:t>
            </a:r>
            <a:endParaRPr/>
          </a:p>
          <a:p>
            <a:pPr indent="-317500" lvl="0" marL="457200" rtl="0" algn="l">
              <a:spcBef>
                <a:spcPts val="0"/>
              </a:spcBef>
              <a:spcAft>
                <a:spcPts val="0"/>
              </a:spcAft>
              <a:buSzPts val="1400"/>
              <a:buChar char="●"/>
            </a:pPr>
            <a:r>
              <a:rPr lang="en"/>
              <a:t>The team with the most points after time is up is the winner.</a:t>
            </a:r>
            <a:endParaRPr/>
          </a:p>
        </p:txBody>
      </p:sp>
      <p:grpSp>
        <p:nvGrpSpPr>
          <p:cNvPr id="548" name="Google Shape;548;p63"/>
          <p:cNvGrpSpPr/>
          <p:nvPr/>
        </p:nvGrpSpPr>
        <p:grpSpPr>
          <a:xfrm>
            <a:off x="5763974" y="1622902"/>
            <a:ext cx="1764308" cy="2202495"/>
            <a:chOff x="5763974" y="1622902"/>
            <a:chExt cx="1764308" cy="2202495"/>
          </a:xfrm>
        </p:grpSpPr>
        <p:sp>
          <p:nvSpPr>
            <p:cNvPr id="549" name="Google Shape;549;p63"/>
            <p:cNvSpPr/>
            <p:nvPr/>
          </p:nvSpPr>
          <p:spPr>
            <a:xfrm>
              <a:off x="5763974" y="1705585"/>
              <a:ext cx="489597" cy="591299"/>
            </a:xfrm>
            <a:custGeom>
              <a:rect b="b" l="l" r="r" t="t"/>
              <a:pathLst>
                <a:path extrusionOk="0" h="11099" w="9190">
                  <a:moveTo>
                    <a:pt x="6834" y="1"/>
                  </a:moveTo>
                  <a:lnTo>
                    <a:pt x="5996" y="233"/>
                  </a:lnTo>
                  <a:cubicBezTo>
                    <a:pt x="5996" y="233"/>
                    <a:pt x="7976" y="9011"/>
                    <a:pt x="0" y="10153"/>
                  </a:cubicBezTo>
                  <a:lnTo>
                    <a:pt x="161" y="11099"/>
                  </a:lnTo>
                  <a:cubicBezTo>
                    <a:pt x="9189" y="8815"/>
                    <a:pt x="6834" y="1"/>
                    <a:pt x="683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63"/>
            <p:cNvSpPr/>
            <p:nvPr/>
          </p:nvSpPr>
          <p:spPr>
            <a:xfrm>
              <a:off x="6354261" y="1622902"/>
              <a:ext cx="586558" cy="241602"/>
            </a:xfrm>
            <a:custGeom>
              <a:rect b="b" l="l" r="r" t="t"/>
              <a:pathLst>
                <a:path extrusionOk="0" h="4535" w="11010">
                  <a:moveTo>
                    <a:pt x="911" y="0"/>
                  </a:moveTo>
                  <a:lnTo>
                    <a:pt x="1" y="304"/>
                  </a:lnTo>
                  <a:cubicBezTo>
                    <a:pt x="1499" y="4136"/>
                    <a:pt x="4103" y="4533"/>
                    <a:pt x="5155" y="4533"/>
                  </a:cubicBezTo>
                  <a:cubicBezTo>
                    <a:pt x="5180" y="4533"/>
                    <a:pt x="5205" y="4533"/>
                    <a:pt x="5229" y="4532"/>
                  </a:cubicBezTo>
                  <a:cubicBezTo>
                    <a:pt x="5425" y="4532"/>
                    <a:pt x="5496" y="4515"/>
                    <a:pt x="5496" y="4515"/>
                  </a:cubicBezTo>
                  <a:cubicBezTo>
                    <a:pt x="5496" y="4515"/>
                    <a:pt x="5626" y="4534"/>
                    <a:pt x="5849" y="4534"/>
                  </a:cubicBezTo>
                  <a:cubicBezTo>
                    <a:pt x="6811" y="4534"/>
                    <a:pt x="9504" y="4170"/>
                    <a:pt x="11010" y="304"/>
                  </a:cubicBezTo>
                  <a:lnTo>
                    <a:pt x="10064" y="0"/>
                  </a:lnTo>
                  <a:cubicBezTo>
                    <a:pt x="8867" y="3428"/>
                    <a:pt x="6477" y="3704"/>
                    <a:pt x="5737" y="3704"/>
                  </a:cubicBezTo>
                  <a:cubicBezTo>
                    <a:pt x="5595" y="3704"/>
                    <a:pt x="5514" y="3694"/>
                    <a:pt x="5514" y="3694"/>
                  </a:cubicBezTo>
                  <a:lnTo>
                    <a:pt x="5229" y="3694"/>
                  </a:lnTo>
                  <a:cubicBezTo>
                    <a:pt x="4426" y="3676"/>
                    <a:pt x="2088" y="3319"/>
                    <a:pt x="91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63"/>
            <p:cNvSpPr/>
            <p:nvPr/>
          </p:nvSpPr>
          <p:spPr>
            <a:xfrm>
              <a:off x="7038685" y="1705585"/>
              <a:ext cx="489597" cy="591299"/>
            </a:xfrm>
            <a:custGeom>
              <a:rect b="b" l="l" r="r" t="t"/>
              <a:pathLst>
                <a:path extrusionOk="0" h="11099" w="9190">
                  <a:moveTo>
                    <a:pt x="2356" y="1"/>
                  </a:moveTo>
                  <a:cubicBezTo>
                    <a:pt x="2356" y="1"/>
                    <a:pt x="0" y="8815"/>
                    <a:pt x="9029" y="11099"/>
                  </a:cubicBezTo>
                  <a:lnTo>
                    <a:pt x="9189" y="10153"/>
                  </a:lnTo>
                  <a:cubicBezTo>
                    <a:pt x="1214" y="9011"/>
                    <a:pt x="3194" y="233"/>
                    <a:pt x="3194" y="233"/>
                  </a:cubicBezTo>
                  <a:lnTo>
                    <a:pt x="235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3"/>
            <p:cNvSpPr/>
            <p:nvPr/>
          </p:nvSpPr>
          <p:spPr>
            <a:xfrm>
              <a:off x="5773457" y="1639045"/>
              <a:ext cx="1746248" cy="711061"/>
            </a:xfrm>
            <a:custGeom>
              <a:rect b="b" l="l" r="r" t="t"/>
              <a:pathLst>
                <a:path extrusionOk="0" h="13347" w="32778">
                  <a:moveTo>
                    <a:pt x="10903" y="1"/>
                  </a:moveTo>
                  <a:lnTo>
                    <a:pt x="6674" y="1250"/>
                  </a:lnTo>
                  <a:cubicBezTo>
                    <a:pt x="6674" y="1250"/>
                    <a:pt x="9029" y="10064"/>
                    <a:pt x="1" y="12348"/>
                  </a:cubicBezTo>
                  <a:lnTo>
                    <a:pt x="161" y="13347"/>
                  </a:lnTo>
                  <a:cubicBezTo>
                    <a:pt x="10046" y="11866"/>
                    <a:pt x="7352" y="1053"/>
                    <a:pt x="7352" y="1053"/>
                  </a:cubicBezTo>
                  <a:lnTo>
                    <a:pt x="10278" y="197"/>
                  </a:lnTo>
                  <a:cubicBezTo>
                    <a:pt x="11552" y="4785"/>
                    <a:pt x="14975" y="5211"/>
                    <a:pt x="16060" y="5211"/>
                  </a:cubicBezTo>
                  <a:cubicBezTo>
                    <a:pt x="16085" y="5211"/>
                    <a:pt x="16108" y="5211"/>
                    <a:pt x="16131" y="5211"/>
                  </a:cubicBezTo>
                  <a:cubicBezTo>
                    <a:pt x="16327" y="5211"/>
                    <a:pt x="16398" y="5193"/>
                    <a:pt x="16398" y="5193"/>
                  </a:cubicBezTo>
                  <a:cubicBezTo>
                    <a:pt x="16398" y="5193"/>
                    <a:pt x="16531" y="5209"/>
                    <a:pt x="16758" y="5209"/>
                  </a:cubicBezTo>
                  <a:cubicBezTo>
                    <a:pt x="17866" y="5209"/>
                    <a:pt x="21230" y="4816"/>
                    <a:pt x="22518" y="197"/>
                  </a:cubicBezTo>
                  <a:lnTo>
                    <a:pt x="25409" y="1053"/>
                  </a:lnTo>
                  <a:cubicBezTo>
                    <a:pt x="25409" y="1053"/>
                    <a:pt x="22715" y="11866"/>
                    <a:pt x="32617" y="13347"/>
                  </a:cubicBezTo>
                  <a:lnTo>
                    <a:pt x="32778" y="12348"/>
                  </a:lnTo>
                  <a:cubicBezTo>
                    <a:pt x="23749" y="10064"/>
                    <a:pt x="26105" y="1250"/>
                    <a:pt x="26105" y="1250"/>
                  </a:cubicBezTo>
                  <a:lnTo>
                    <a:pt x="21912" y="1"/>
                  </a:lnTo>
                  <a:cubicBezTo>
                    <a:pt x="20406" y="3867"/>
                    <a:pt x="17713" y="4231"/>
                    <a:pt x="16751" y="4231"/>
                  </a:cubicBezTo>
                  <a:cubicBezTo>
                    <a:pt x="16528" y="4231"/>
                    <a:pt x="16398" y="4212"/>
                    <a:pt x="16398" y="4212"/>
                  </a:cubicBezTo>
                  <a:cubicBezTo>
                    <a:pt x="16398" y="4212"/>
                    <a:pt x="16327" y="4229"/>
                    <a:pt x="16131" y="4229"/>
                  </a:cubicBezTo>
                  <a:cubicBezTo>
                    <a:pt x="16107" y="4230"/>
                    <a:pt x="16082" y="4230"/>
                    <a:pt x="16057" y="4230"/>
                  </a:cubicBezTo>
                  <a:cubicBezTo>
                    <a:pt x="15004" y="4230"/>
                    <a:pt x="12384" y="3833"/>
                    <a:pt x="1090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63"/>
            <p:cNvSpPr/>
            <p:nvPr/>
          </p:nvSpPr>
          <p:spPr>
            <a:xfrm>
              <a:off x="5782034" y="1649486"/>
              <a:ext cx="1728188" cy="2062808"/>
            </a:xfrm>
            <a:custGeom>
              <a:rect b="b" l="l" r="r" t="t"/>
              <a:pathLst>
                <a:path extrusionOk="0" h="38720" w="32439">
                  <a:moveTo>
                    <a:pt x="10117" y="1"/>
                  </a:moveTo>
                  <a:lnTo>
                    <a:pt x="7209" y="857"/>
                  </a:lnTo>
                  <a:cubicBezTo>
                    <a:pt x="7209" y="857"/>
                    <a:pt x="9903" y="11670"/>
                    <a:pt x="0" y="13151"/>
                  </a:cubicBezTo>
                  <a:lnTo>
                    <a:pt x="2266" y="26801"/>
                  </a:lnTo>
                  <a:lnTo>
                    <a:pt x="1303" y="36471"/>
                  </a:lnTo>
                  <a:cubicBezTo>
                    <a:pt x="1892" y="36757"/>
                    <a:pt x="6031" y="38666"/>
                    <a:pt x="15970" y="38719"/>
                  </a:cubicBezTo>
                  <a:lnTo>
                    <a:pt x="16237" y="38719"/>
                  </a:lnTo>
                  <a:cubicBezTo>
                    <a:pt x="26354" y="38719"/>
                    <a:pt x="30565" y="36775"/>
                    <a:pt x="31172" y="36471"/>
                  </a:cubicBezTo>
                  <a:lnTo>
                    <a:pt x="30172" y="26801"/>
                  </a:lnTo>
                  <a:lnTo>
                    <a:pt x="32438" y="13151"/>
                  </a:lnTo>
                  <a:cubicBezTo>
                    <a:pt x="22554" y="11670"/>
                    <a:pt x="25248" y="857"/>
                    <a:pt x="25248" y="857"/>
                  </a:cubicBezTo>
                  <a:lnTo>
                    <a:pt x="22339" y="1"/>
                  </a:lnTo>
                  <a:cubicBezTo>
                    <a:pt x="21066" y="4620"/>
                    <a:pt x="17704" y="5013"/>
                    <a:pt x="16597" y="5013"/>
                  </a:cubicBezTo>
                  <a:cubicBezTo>
                    <a:pt x="16370" y="5013"/>
                    <a:pt x="16237" y="4997"/>
                    <a:pt x="16237" y="4997"/>
                  </a:cubicBezTo>
                  <a:cubicBezTo>
                    <a:pt x="16237" y="4997"/>
                    <a:pt x="16166" y="5015"/>
                    <a:pt x="15970" y="5015"/>
                  </a:cubicBezTo>
                  <a:cubicBezTo>
                    <a:pt x="15947" y="5015"/>
                    <a:pt x="15924" y="5015"/>
                    <a:pt x="15899" y="5015"/>
                  </a:cubicBezTo>
                  <a:cubicBezTo>
                    <a:pt x="14814" y="5015"/>
                    <a:pt x="11391" y="4589"/>
                    <a:pt x="101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63"/>
            <p:cNvSpPr/>
            <p:nvPr/>
          </p:nvSpPr>
          <p:spPr>
            <a:xfrm>
              <a:off x="7446452" y="3626682"/>
              <a:ext cx="1971" cy="20031"/>
            </a:xfrm>
            <a:custGeom>
              <a:rect b="b" l="l" r="r" t="t"/>
              <a:pathLst>
                <a:path extrusionOk="0" h="376" w="37">
                  <a:moveTo>
                    <a:pt x="1" y="1"/>
                  </a:moveTo>
                  <a:cubicBezTo>
                    <a:pt x="1" y="126"/>
                    <a:pt x="19" y="268"/>
                    <a:pt x="37" y="375"/>
                  </a:cubicBezTo>
                  <a:lnTo>
                    <a:pt x="1" y="1"/>
                  </a:lnTo>
                  <a:close/>
                </a:path>
              </a:pathLst>
            </a:custGeom>
            <a:solidFill>
              <a:srgbClr val="F17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3"/>
            <p:cNvSpPr/>
            <p:nvPr/>
          </p:nvSpPr>
          <p:spPr>
            <a:xfrm>
              <a:off x="5835256" y="3646660"/>
              <a:ext cx="1623609" cy="178738"/>
            </a:xfrm>
            <a:custGeom>
              <a:rect b="b" l="l" r="r" t="t"/>
              <a:pathLst>
                <a:path extrusionOk="0" h="3355" w="30476">
                  <a:moveTo>
                    <a:pt x="179" y="0"/>
                  </a:moveTo>
                  <a:lnTo>
                    <a:pt x="1" y="875"/>
                  </a:lnTo>
                  <a:cubicBezTo>
                    <a:pt x="1" y="875"/>
                    <a:pt x="4229" y="3301"/>
                    <a:pt x="14971" y="3355"/>
                  </a:cubicBezTo>
                  <a:lnTo>
                    <a:pt x="15238" y="3355"/>
                  </a:lnTo>
                  <a:cubicBezTo>
                    <a:pt x="26122" y="3355"/>
                    <a:pt x="30476" y="875"/>
                    <a:pt x="30476" y="875"/>
                  </a:cubicBezTo>
                  <a:lnTo>
                    <a:pt x="30280" y="0"/>
                  </a:lnTo>
                  <a:cubicBezTo>
                    <a:pt x="30280" y="0"/>
                    <a:pt x="25266" y="2338"/>
                    <a:pt x="15238" y="2338"/>
                  </a:cubicBezTo>
                  <a:lnTo>
                    <a:pt x="14971" y="2338"/>
                  </a:lnTo>
                  <a:cubicBezTo>
                    <a:pt x="5032" y="2284"/>
                    <a:pt x="179" y="0"/>
                    <a:pt x="1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63"/>
            <p:cNvSpPr/>
            <p:nvPr/>
          </p:nvSpPr>
          <p:spPr>
            <a:xfrm>
              <a:off x="7442669" y="3591520"/>
              <a:ext cx="3836" cy="35215"/>
            </a:xfrm>
            <a:custGeom>
              <a:rect b="b" l="l" r="r" t="t"/>
              <a:pathLst>
                <a:path extrusionOk="0" h="661" w="72">
                  <a:moveTo>
                    <a:pt x="18" y="0"/>
                  </a:moveTo>
                  <a:cubicBezTo>
                    <a:pt x="18" y="0"/>
                    <a:pt x="1" y="18"/>
                    <a:pt x="1" y="18"/>
                  </a:cubicBezTo>
                  <a:lnTo>
                    <a:pt x="72" y="661"/>
                  </a:lnTo>
                  <a:cubicBezTo>
                    <a:pt x="54" y="447"/>
                    <a:pt x="36" y="232"/>
                    <a:pt x="18" y="0"/>
                  </a:cubicBezTo>
                  <a:close/>
                </a:path>
              </a:pathLst>
            </a:custGeom>
            <a:solidFill>
              <a:srgbClr val="F177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63"/>
            <p:cNvSpPr/>
            <p:nvPr/>
          </p:nvSpPr>
          <p:spPr>
            <a:xfrm>
              <a:off x="5845698" y="3592479"/>
              <a:ext cx="1603684" cy="178738"/>
            </a:xfrm>
            <a:custGeom>
              <a:rect b="b" l="l" r="r" t="t"/>
              <a:pathLst>
                <a:path extrusionOk="0" h="3355" w="30102">
                  <a:moveTo>
                    <a:pt x="90" y="0"/>
                  </a:moveTo>
                  <a:lnTo>
                    <a:pt x="19" y="643"/>
                  </a:lnTo>
                  <a:cubicBezTo>
                    <a:pt x="1" y="768"/>
                    <a:pt x="19" y="910"/>
                    <a:pt x="1" y="1017"/>
                  </a:cubicBezTo>
                  <a:cubicBezTo>
                    <a:pt x="1" y="1017"/>
                    <a:pt x="4836" y="3301"/>
                    <a:pt x="14775" y="3355"/>
                  </a:cubicBezTo>
                  <a:lnTo>
                    <a:pt x="15042" y="3355"/>
                  </a:lnTo>
                  <a:cubicBezTo>
                    <a:pt x="25070" y="3355"/>
                    <a:pt x="30101" y="1017"/>
                    <a:pt x="30101" y="1017"/>
                  </a:cubicBezTo>
                  <a:cubicBezTo>
                    <a:pt x="30084" y="910"/>
                    <a:pt x="30066" y="768"/>
                    <a:pt x="30048" y="643"/>
                  </a:cubicBezTo>
                  <a:lnTo>
                    <a:pt x="29994" y="0"/>
                  </a:lnTo>
                  <a:cubicBezTo>
                    <a:pt x="29388" y="304"/>
                    <a:pt x="25159" y="2248"/>
                    <a:pt x="15042" y="2248"/>
                  </a:cubicBezTo>
                  <a:lnTo>
                    <a:pt x="14775" y="2248"/>
                  </a:lnTo>
                  <a:cubicBezTo>
                    <a:pt x="4836" y="2195"/>
                    <a:pt x="697" y="286"/>
                    <a:pt x="9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3"/>
            <p:cNvSpPr/>
            <p:nvPr/>
          </p:nvSpPr>
          <p:spPr>
            <a:xfrm>
              <a:off x="6125179" y="2428047"/>
              <a:ext cx="457259" cy="656881"/>
            </a:xfrm>
            <a:custGeom>
              <a:rect b="b" l="l" r="r" t="t"/>
              <a:pathLst>
                <a:path extrusionOk="0" h="12330" w="8583">
                  <a:moveTo>
                    <a:pt x="4336" y="1802"/>
                  </a:moveTo>
                  <a:cubicBezTo>
                    <a:pt x="5550" y="1802"/>
                    <a:pt x="6388" y="2748"/>
                    <a:pt x="6388" y="6120"/>
                  </a:cubicBezTo>
                  <a:cubicBezTo>
                    <a:pt x="6388" y="9635"/>
                    <a:pt x="5514" y="10545"/>
                    <a:pt x="4301" y="10545"/>
                  </a:cubicBezTo>
                  <a:cubicBezTo>
                    <a:pt x="3034" y="10545"/>
                    <a:pt x="2231" y="9546"/>
                    <a:pt x="2231" y="6352"/>
                  </a:cubicBezTo>
                  <a:cubicBezTo>
                    <a:pt x="2231" y="2855"/>
                    <a:pt x="3034" y="1802"/>
                    <a:pt x="4336" y="1802"/>
                  </a:cubicBezTo>
                  <a:close/>
                  <a:moveTo>
                    <a:pt x="4390" y="0"/>
                  </a:moveTo>
                  <a:cubicBezTo>
                    <a:pt x="1749" y="0"/>
                    <a:pt x="1" y="1891"/>
                    <a:pt x="1" y="6156"/>
                  </a:cubicBezTo>
                  <a:cubicBezTo>
                    <a:pt x="1" y="10456"/>
                    <a:pt x="1428" y="12329"/>
                    <a:pt x="4247" y="12329"/>
                  </a:cubicBezTo>
                  <a:cubicBezTo>
                    <a:pt x="7066" y="12329"/>
                    <a:pt x="8583" y="10456"/>
                    <a:pt x="8583" y="6084"/>
                  </a:cubicBezTo>
                  <a:cubicBezTo>
                    <a:pt x="8583" y="1713"/>
                    <a:pt x="6977" y="0"/>
                    <a:pt x="439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63"/>
            <p:cNvSpPr/>
            <p:nvPr/>
          </p:nvSpPr>
          <p:spPr>
            <a:xfrm>
              <a:off x="6703106" y="2428047"/>
              <a:ext cx="436376" cy="657840"/>
            </a:xfrm>
            <a:custGeom>
              <a:rect b="b" l="l" r="r" t="t"/>
              <a:pathLst>
                <a:path extrusionOk="0" h="12348" w="8191">
                  <a:moveTo>
                    <a:pt x="4069" y="1570"/>
                  </a:moveTo>
                  <a:cubicBezTo>
                    <a:pt x="4997" y="1570"/>
                    <a:pt x="5639" y="2070"/>
                    <a:pt x="5639" y="2873"/>
                  </a:cubicBezTo>
                  <a:cubicBezTo>
                    <a:pt x="5639" y="3711"/>
                    <a:pt x="4943" y="4514"/>
                    <a:pt x="4301" y="4943"/>
                  </a:cubicBezTo>
                  <a:cubicBezTo>
                    <a:pt x="3320" y="4443"/>
                    <a:pt x="2535" y="3818"/>
                    <a:pt x="2535" y="2962"/>
                  </a:cubicBezTo>
                  <a:cubicBezTo>
                    <a:pt x="2535" y="2177"/>
                    <a:pt x="3213" y="1570"/>
                    <a:pt x="4069" y="1570"/>
                  </a:cubicBezTo>
                  <a:close/>
                  <a:moveTo>
                    <a:pt x="3784" y="6727"/>
                  </a:moveTo>
                  <a:cubicBezTo>
                    <a:pt x="4926" y="7316"/>
                    <a:pt x="5836" y="7904"/>
                    <a:pt x="5836" y="8993"/>
                  </a:cubicBezTo>
                  <a:cubicBezTo>
                    <a:pt x="5836" y="10028"/>
                    <a:pt x="5140" y="10670"/>
                    <a:pt x="3998" y="10670"/>
                  </a:cubicBezTo>
                  <a:cubicBezTo>
                    <a:pt x="2767" y="10670"/>
                    <a:pt x="2178" y="9885"/>
                    <a:pt x="2178" y="9046"/>
                  </a:cubicBezTo>
                  <a:cubicBezTo>
                    <a:pt x="2178" y="7940"/>
                    <a:pt x="2909" y="7298"/>
                    <a:pt x="3784" y="6727"/>
                  </a:cubicBezTo>
                  <a:close/>
                  <a:moveTo>
                    <a:pt x="4140" y="0"/>
                  </a:moveTo>
                  <a:cubicBezTo>
                    <a:pt x="1857" y="0"/>
                    <a:pt x="394" y="1338"/>
                    <a:pt x="394" y="3087"/>
                  </a:cubicBezTo>
                  <a:cubicBezTo>
                    <a:pt x="394" y="4461"/>
                    <a:pt x="1393" y="5299"/>
                    <a:pt x="2267" y="5835"/>
                  </a:cubicBezTo>
                  <a:cubicBezTo>
                    <a:pt x="1339" y="6370"/>
                    <a:pt x="1" y="7476"/>
                    <a:pt x="1" y="9207"/>
                  </a:cubicBezTo>
                  <a:cubicBezTo>
                    <a:pt x="1" y="10652"/>
                    <a:pt x="911" y="12347"/>
                    <a:pt x="3998" y="12347"/>
                  </a:cubicBezTo>
                  <a:cubicBezTo>
                    <a:pt x="6942" y="12347"/>
                    <a:pt x="8191" y="10741"/>
                    <a:pt x="8191" y="8939"/>
                  </a:cubicBezTo>
                  <a:cubicBezTo>
                    <a:pt x="8191" y="7601"/>
                    <a:pt x="7316" y="6513"/>
                    <a:pt x="5943" y="5728"/>
                  </a:cubicBezTo>
                  <a:cubicBezTo>
                    <a:pt x="6870" y="4943"/>
                    <a:pt x="7691" y="4015"/>
                    <a:pt x="7691" y="2766"/>
                  </a:cubicBezTo>
                  <a:cubicBezTo>
                    <a:pt x="7691" y="1374"/>
                    <a:pt x="6710" y="0"/>
                    <a:pt x="41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0" name="Google Shape;560;p63"/>
          <p:cNvSpPr txBox="1"/>
          <p:nvPr>
            <p:ph idx="2" type="subTitle"/>
          </p:nvPr>
        </p:nvSpPr>
        <p:spPr>
          <a:xfrm>
            <a:off x="905075" y="1195325"/>
            <a:ext cx="3686700" cy="5187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How does basketball work?</a:t>
            </a:r>
            <a:endParaRPr/>
          </a:p>
        </p:txBody>
      </p:sp>
      <p:sp>
        <p:nvSpPr>
          <p:cNvPr id="561" name="Google Shape;561;p63"/>
          <p:cNvSpPr/>
          <p:nvPr/>
        </p:nvSpPr>
        <p:spPr>
          <a:xfrm>
            <a:off x="4660925" y="3302575"/>
            <a:ext cx="431700" cy="431700"/>
          </a:xfrm>
          <a:prstGeom prst="ellipse">
            <a:avLst/>
          </a:prstGeom>
          <a:noFill/>
          <a:ln cap="flat" cmpd="sng" w="381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2" name="Google Shape;562;p63"/>
          <p:cNvGrpSpPr/>
          <p:nvPr/>
        </p:nvGrpSpPr>
        <p:grpSpPr>
          <a:xfrm>
            <a:off x="4660928" y="1714020"/>
            <a:ext cx="431694" cy="431694"/>
            <a:chOff x="3365800" y="1183425"/>
            <a:chExt cx="261300" cy="261300"/>
          </a:xfrm>
        </p:grpSpPr>
        <p:cxnSp>
          <p:nvCxnSpPr>
            <p:cNvPr id="563" name="Google Shape;563;p63"/>
            <p:cNvCxnSpPr/>
            <p:nvPr/>
          </p:nvCxnSpPr>
          <p:spPr>
            <a:xfrm>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cxnSp>
          <p:nvCxnSpPr>
            <p:cNvPr id="564" name="Google Shape;564;p63"/>
            <p:cNvCxnSpPr/>
            <p:nvPr/>
          </p:nvCxnSpPr>
          <p:spPr>
            <a:xfrm flipH="1">
              <a:off x="3365800" y="1183425"/>
              <a:ext cx="261300" cy="261300"/>
            </a:xfrm>
            <a:prstGeom prst="straightConnector1">
              <a:avLst/>
            </a:prstGeom>
            <a:noFill/>
            <a:ln cap="flat" cmpd="sng" w="38100">
              <a:solidFill>
                <a:schemeClr val="accent1"/>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000"/>
                                        <p:tgtEl>
                                          <p:spTgt spid="5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64"/>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Terminology</a:t>
            </a:r>
            <a:endParaRPr/>
          </a:p>
        </p:txBody>
      </p:sp>
      <p:sp>
        <p:nvSpPr>
          <p:cNvPr id="570" name="Google Shape;570;p64"/>
          <p:cNvSpPr txBox="1"/>
          <p:nvPr>
            <p:ph idx="1" type="subTitle"/>
          </p:nvPr>
        </p:nvSpPr>
        <p:spPr>
          <a:xfrm>
            <a:off x="852300" y="1280375"/>
            <a:ext cx="5008800" cy="30684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Points</a:t>
            </a:r>
            <a:endParaRPr/>
          </a:p>
          <a:p>
            <a:pPr indent="-317500" lvl="1" marL="914400" rtl="0" algn="l">
              <a:spcBef>
                <a:spcPts val="0"/>
              </a:spcBef>
              <a:spcAft>
                <a:spcPts val="0"/>
              </a:spcAft>
              <a:buSzPts val="1400"/>
              <a:buChar char="○"/>
            </a:pPr>
            <a:r>
              <a:rPr lang="en"/>
              <a:t>Weighted total of all free throws(1 point), 2-pointers, and 3-pointers</a:t>
            </a:r>
            <a:endParaRPr/>
          </a:p>
          <a:p>
            <a:pPr indent="-317500" lvl="0" marL="457200" rtl="0" algn="l">
              <a:spcBef>
                <a:spcPts val="0"/>
              </a:spcBef>
              <a:spcAft>
                <a:spcPts val="0"/>
              </a:spcAft>
              <a:buSzPts val="1400"/>
              <a:buChar char="●"/>
            </a:pPr>
            <a:r>
              <a:rPr lang="en"/>
              <a:t>Rebound</a:t>
            </a:r>
            <a:endParaRPr/>
          </a:p>
          <a:p>
            <a:pPr indent="-317500" lvl="1" marL="914400" rtl="0" algn="l">
              <a:spcBef>
                <a:spcPts val="0"/>
              </a:spcBef>
              <a:spcAft>
                <a:spcPts val="0"/>
              </a:spcAft>
              <a:buSzPts val="1400"/>
              <a:buChar char="○"/>
            </a:pPr>
            <a:r>
              <a:rPr lang="en"/>
              <a:t>Grabbing the ball after a missed shot to start a new possession</a:t>
            </a:r>
            <a:endParaRPr/>
          </a:p>
          <a:p>
            <a:pPr indent="-317500" lvl="0" marL="457200" rtl="0" algn="l">
              <a:spcBef>
                <a:spcPts val="0"/>
              </a:spcBef>
              <a:spcAft>
                <a:spcPts val="0"/>
              </a:spcAft>
              <a:buSzPts val="1400"/>
              <a:buChar char="●"/>
            </a:pPr>
            <a:r>
              <a:rPr lang="en"/>
              <a:t>Assist</a:t>
            </a:r>
            <a:endParaRPr/>
          </a:p>
          <a:p>
            <a:pPr indent="-317500" lvl="1" marL="914400" rtl="0" algn="l">
              <a:spcBef>
                <a:spcPts val="0"/>
              </a:spcBef>
              <a:spcAft>
                <a:spcPts val="0"/>
              </a:spcAft>
              <a:buSzPts val="1400"/>
              <a:buChar char="○"/>
            </a:pPr>
            <a:r>
              <a:rPr lang="en"/>
              <a:t>Leading pass that directly leads to a made shot</a:t>
            </a:r>
            <a:endParaRPr/>
          </a:p>
          <a:p>
            <a:pPr indent="-317500" lvl="0" marL="457200" rtl="0" algn="l">
              <a:spcBef>
                <a:spcPts val="0"/>
              </a:spcBef>
              <a:spcAft>
                <a:spcPts val="0"/>
              </a:spcAft>
              <a:buSzPts val="1400"/>
              <a:buChar char="●"/>
            </a:pPr>
            <a:r>
              <a:rPr lang="en"/>
              <a:t>Block</a:t>
            </a:r>
            <a:endParaRPr/>
          </a:p>
          <a:p>
            <a:pPr indent="-317500" lvl="1" marL="914400" rtl="0" algn="l">
              <a:spcBef>
                <a:spcPts val="0"/>
              </a:spcBef>
              <a:spcAft>
                <a:spcPts val="0"/>
              </a:spcAft>
              <a:buSzPts val="1400"/>
              <a:buChar char="○"/>
            </a:pPr>
            <a:r>
              <a:rPr lang="en"/>
              <a:t>Deflection of a shot</a:t>
            </a:r>
            <a:endParaRPr/>
          </a:p>
          <a:p>
            <a:pPr indent="-317500" lvl="0" marL="457200" rtl="0" algn="l">
              <a:spcBef>
                <a:spcPts val="0"/>
              </a:spcBef>
              <a:spcAft>
                <a:spcPts val="0"/>
              </a:spcAft>
              <a:buSzPts val="1400"/>
              <a:buChar char="●"/>
            </a:pPr>
            <a:r>
              <a:rPr lang="en"/>
              <a:t>Steal</a:t>
            </a:r>
            <a:endParaRPr/>
          </a:p>
          <a:p>
            <a:pPr indent="-317500" lvl="1" marL="914400" rtl="0" algn="l">
              <a:spcBef>
                <a:spcPts val="0"/>
              </a:spcBef>
              <a:spcAft>
                <a:spcPts val="0"/>
              </a:spcAft>
              <a:buSzPts val="1400"/>
              <a:buChar char="○"/>
            </a:pPr>
            <a:r>
              <a:rPr lang="en"/>
              <a:t>Deflection of a pass or taking the ball from the ball-handler resulting in change of possession</a:t>
            </a:r>
            <a:endParaRPr/>
          </a:p>
        </p:txBody>
      </p:sp>
      <p:grpSp>
        <p:nvGrpSpPr>
          <p:cNvPr id="571" name="Google Shape;571;p64"/>
          <p:cNvGrpSpPr/>
          <p:nvPr/>
        </p:nvGrpSpPr>
        <p:grpSpPr>
          <a:xfrm>
            <a:off x="6278575" y="1112225"/>
            <a:ext cx="1483500" cy="3473400"/>
            <a:chOff x="6278575" y="1116825"/>
            <a:chExt cx="1483500" cy="3473400"/>
          </a:xfrm>
        </p:grpSpPr>
        <p:cxnSp>
          <p:nvCxnSpPr>
            <p:cNvPr id="572" name="Google Shape;572;p64"/>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573" name="Google Shape;573;p64"/>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65"/>
          <p:cNvSpPr txBox="1"/>
          <p:nvPr>
            <p:ph type="title"/>
          </p:nvPr>
        </p:nvSpPr>
        <p:spPr>
          <a:xfrm>
            <a:off x="713250" y="539525"/>
            <a:ext cx="77175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Basketball Terminology</a:t>
            </a:r>
            <a:endParaRPr/>
          </a:p>
        </p:txBody>
      </p:sp>
      <p:sp>
        <p:nvSpPr>
          <p:cNvPr id="579" name="Google Shape;579;p65"/>
          <p:cNvSpPr txBox="1"/>
          <p:nvPr>
            <p:ph idx="1" type="subTitle"/>
          </p:nvPr>
        </p:nvSpPr>
        <p:spPr>
          <a:xfrm>
            <a:off x="841275" y="1220825"/>
            <a:ext cx="5008800" cy="32562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STAT%</a:t>
            </a:r>
            <a:endParaRPr/>
          </a:p>
          <a:p>
            <a:pPr indent="-317500" lvl="1" marL="914400" rtl="0" algn="l">
              <a:spcBef>
                <a:spcPts val="0"/>
              </a:spcBef>
              <a:spcAft>
                <a:spcPts val="0"/>
              </a:spcAft>
              <a:buSzPts val="1400"/>
              <a:buChar char="○"/>
            </a:pPr>
            <a:r>
              <a:rPr lang="en"/>
              <a:t>Can be applied to counting stats (AST%, STL%)</a:t>
            </a:r>
            <a:endParaRPr/>
          </a:p>
          <a:p>
            <a:pPr indent="-317500" lvl="1" marL="914400" rtl="0" algn="l">
              <a:spcBef>
                <a:spcPts val="0"/>
              </a:spcBef>
              <a:spcAft>
                <a:spcPts val="0"/>
              </a:spcAft>
              <a:buSzPts val="1400"/>
              <a:buChar char="○"/>
            </a:pPr>
            <a:r>
              <a:rPr lang="en"/>
              <a:t>Measures the percentage of the available stat the player performs</a:t>
            </a:r>
            <a:endParaRPr/>
          </a:p>
          <a:p>
            <a:pPr indent="-317500" lvl="0" marL="457200" rtl="0" algn="l">
              <a:spcBef>
                <a:spcPts val="0"/>
              </a:spcBef>
              <a:spcAft>
                <a:spcPts val="0"/>
              </a:spcAft>
              <a:buSzPts val="1400"/>
              <a:buChar char="●"/>
            </a:pPr>
            <a:r>
              <a:rPr lang="en"/>
              <a:t>FG%</a:t>
            </a:r>
            <a:endParaRPr/>
          </a:p>
          <a:p>
            <a:pPr indent="-317500" lvl="1" marL="914400" rtl="0" algn="l">
              <a:spcBef>
                <a:spcPts val="0"/>
              </a:spcBef>
              <a:spcAft>
                <a:spcPts val="0"/>
              </a:spcAft>
              <a:buSzPts val="1400"/>
              <a:buChar char="○"/>
            </a:pPr>
            <a:r>
              <a:rPr lang="en"/>
              <a:t>Shots made/Shots taken as a percentage</a:t>
            </a:r>
            <a:endParaRPr/>
          </a:p>
          <a:p>
            <a:pPr indent="-317500" lvl="0" marL="457200" rtl="0" algn="l">
              <a:spcBef>
                <a:spcPts val="0"/>
              </a:spcBef>
              <a:spcAft>
                <a:spcPts val="0"/>
              </a:spcAft>
              <a:buSzPts val="1400"/>
              <a:buChar char="●"/>
            </a:pPr>
            <a:r>
              <a:rPr lang="en"/>
              <a:t>eFG/TS%</a:t>
            </a:r>
            <a:endParaRPr/>
          </a:p>
          <a:p>
            <a:pPr indent="-317500" lvl="1" marL="914400" rtl="0" algn="l">
              <a:spcBef>
                <a:spcPts val="0"/>
              </a:spcBef>
              <a:spcAft>
                <a:spcPts val="0"/>
              </a:spcAft>
              <a:buSzPts val="1400"/>
              <a:buChar char="○"/>
            </a:pPr>
            <a:r>
              <a:rPr lang="en"/>
              <a:t>Modified FG% to weight shots by value</a:t>
            </a:r>
            <a:endParaRPr/>
          </a:p>
          <a:p>
            <a:pPr indent="-317500" lvl="0" marL="457200" rtl="0" algn="l">
              <a:spcBef>
                <a:spcPts val="0"/>
              </a:spcBef>
              <a:spcAft>
                <a:spcPts val="0"/>
              </a:spcAft>
              <a:buSzPts val="1400"/>
              <a:buChar char="●"/>
            </a:pPr>
            <a:r>
              <a:rPr lang="en"/>
              <a:t>ORTG/DRTG</a:t>
            </a:r>
            <a:endParaRPr/>
          </a:p>
          <a:p>
            <a:pPr indent="-317500" lvl="1" marL="914400" rtl="0" algn="l">
              <a:spcBef>
                <a:spcPts val="0"/>
              </a:spcBef>
              <a:spcAft>
                <a:spcPts val="0"/>
              </a:spcAft>
              <a:buSzPts val="1400"/>
              <a:buChar char="○"/>
            </a:pPr>
            <a:r>
              <a:rPr lang="en"/>
              <a:t>Points produced/allowed per 100 possessions</a:t>
            </a:r>
            <a:endParaRPr/>
          </a:p>
          <a:p>
            <a:pPr indent="-317500" lvl="0" marL="457200" rtl="0" algn="l">
              <a:spcBef>
                <a:spcPts val="0"/>
              </a:spcBef>
              <a:spcAft>
                <a:spcPts val="0"/>
              </a:spcAft>
              <a:buSzPts val="1400"/>
              <a:buChar char="●"/>
            </a:pPr>
            <a:r>
              <a:rPr lang="en"/>
              <a:t>USG%</a:t>
            </a:r>
            <a:endParaRPr/>
          </a:p>
          <a:p>
            <a:pPr indent="-317500" lvl="1" marL="914400" rtl="0" algn="l">
              <a:spcBef>
                <a:spcPts val="0"/>
              </a:spcBef>
              <a:spcAft>
                <a:spcPts val="0"/>
              </a:spcAft>
              <a:buSzPts val="1400"/>
              <a:buChar char="○"/>
            </a:pPr>
            <a:r>
              <a:rPr lang="en"/>
              <a:t>Weighted percentage of possessions that end in a player’s hands</a:t>
            </a:r>
            <a:endParaRPr/>
          </a:p>
          <a:p>
            <a:pPr indent="-317500" lvl="0" marL="457200" rtl="0" algn="l">
              <a:spcBef>
                <a:spcPts val="0"/>
              </a:spcBef>
              <a:spcAft>
                <a:spcPts val="0"/>
              </a:spcAft>
              <a:buSzPts val="1400"/>
              <a:buChar char="●"/>
            </a:pPr>
            <a:r>
              <a:rPr lang="en"/>
              <a:t>BPM(Box +/-):</a:t>
            </a:r>
            <a:endParaRPr/>
          </a:p>
          <a:p>
            <a:pPr indent="-317500" lvl="1" marL="914400" rtl="0" algn="l">
              <a:spcBef>
                <a:spcPts val="0"/>
              </a:spcBef>
              <a:spcAft>
                <a:spcPts val="0"/>
              </a:spcAft>
              <a:buSzPts val="1400"/>
              <a:buChar char="○"/>
            </a:pPr>
            <a:r>
              <a:rPr lang="en"/>
              <a:t>Difference between points scored and points given up</a:t>
            </a:r>
            <a:endParaRPr/>
          </a:p>
        </p:txBody>
      </p:sp>
      <p:grpSp>
        <p:nvGrpSpPr>
          <p:cNvPr id="580" name="Google Shape;580;p65"/>
          <p:cNvGrpSpPr/>
          <p:nvPr/>
        </p:nvGrpSpPr>
        <p:grpSpPr>
          <a:xfrm>
            <a:off x="6278575" y="1112225"/>
            <a:ext cx="1483500" cy="3473400"/>
            <a:chOff x="6278575" y="1116825"/>
            <a:chExt cx="1483500" cy="3473400"/>
          </a:xfrm>
        </p:grpSpPr>
        <p:cxnSp>
          <p:nvCxnSpPr>
            <p:cNvPr id="581" name="Google Shape;581;p65"/>
            <p:cNvCxnSpPr/>
            <p:nvPr/>
          </p:nvCxnSpPr>
          <p:spPr>
            <a:xfrm>
              <a:off x="7020425" y="1116825"/>
              <a:ext cx="0" cy="3473400"/>
            </a:xfrm>
            <a:prstGeom prst="straightConnector1">
              <a:avLst/>
            </a:prstGeom>
            <a:noFill/>
            <a:ln cap="flat" cmpd="sng" w="38100">
              <a:solidFill>
                <a:schemeClr val="accent3"/>
              </a:solidFill>
              <a:prstDash val="dash"/>
              <a:round/>
              <a:headEnd len="med" w="med" type="none"/>
              <a:tailEnd len="med" w="med" type="none"/>
            </a:ln>
          </p:spPr>
        </p:cxnSp>
        <p:sp>
          <p:nvSpPr>
            <p:cNvPr id="582" name="Google Shape;582;p65"/>
            <p:cNvSpPr/>
            <p:nvPr/>
          </p:nvSpPr>
          <p:spPr>
            <a:xfrm>
              <a:off x="6278575" y="2515700"/>
              <a:ext cx="1483500" cy="1483500"/>
            </a:xfrm>
            <a:prstGeom prst="ellipse">
              <a:avLst/>
            </a:prstGeom>
            <a:noFill/>
            <a:ln cap="flat" cmpd="sng" w="38100">
              <a:solidFill>
                <a:schemeClr val="accent3"/>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sketball Training Center by Slidesgo">
  <a:themeElements>
    <a:clrScheme name="Simple Light">
      <a:dk1>
        <a:srgbClr val="242841"/>
      </a:dk1>
      <a:lt1>
        <a:srgbClr val="FFFFFF"/>
      </a:lt1>
      <a:dk2>
        <a:srgbClr val="FFFFFF"/>
      </a:dk2>
      <a:lt2>
        <a:srgbClr val="FFFFFF"/>
      </a:lt2>
      <a:accent1>
        <a:srgbClr val="E95E24"/>
      </a:accent1>
      <a:accent2>
        <a:srgbClr val="F9A350"/>
      </a:accent2>
      <a:accent3>
        <a:srgbClr val="777D99"/>
      </a:accent3>
      <a:accent4>
        <a:srgbClr val="FCC600"/>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