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64" r:id="rId8"/>
    <p:sldId id="266" r:id="rId9"/>
    <p:sldId id="274" r:id="rId10"/>
    <p:sldId id="272" r:id="rId11"/>
    <p:sldId id="282" r:id="rId12"/>
    <p:sldId id="281" r:id="rId13"/>
    <p:sldId id="280" r:id="rId14"/>
    <p:sldId id="279" r:id="rId15"/>
    <p:sldId id="278" r:id="rId16"/>
    <p:sldId id="277" r:id="rId17"/>
    <p:sldId id="276" r:id="rId18"/>
    <p:sldId id="275" r:id="rId19"/>
    <p:sldId id="268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363200" cy="147002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05202"/>
            <a:ext cx="103632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000" y="5715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74638"/>
            <a:ext cx="10566400" cy="114300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tabLst>
                <a:tab pos="339725" algn="l"/>
              </a:tabLst>
              <a:defRPr sz="2800"/>
            </a:lvl1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124201"/>
            <a:ext cx="10363200" cy="600075"/>
          </a:xfrm>
        </p:spPr>
        <p:txBody>
          <a:bodyPr anchor="t">
            <a:normAutofit/>
          </a:bodyPr>
          <a:lstStyle>
            <a:lvl1pPr algn="l">
              <a:defRPr sz="32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62400"/>
            <a:ext cx="103632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00" y="274638"/>
            <a:ext cx="1046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FEC8-B0C6-4DF7-9342-46F82951BDE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23FD-1D24-4892-8950-52A094D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tabLst>
          <a:tab pos="339725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JOIN/ENTER/UPDATE/EXIT in D3:</a:t>
            </a:r>
            <a:br>
              <a:rPr lang="en-US" dirty="0"/>
            </a:br>
            <a:r>
              <a:rPr lang="en-US" dirty="0"/>
              <a:t>From static to dynamic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Kay</a:t>
            </a:r>
          </a:p>
        </p:txBody>
      </p:sp>
    </p:spTree>
    <p:extLst>
      <p:ext uri="{BB962C8B-B14F-4D97-AF65-F5344CB8AC3E}">
        <p14:creationId xmlns:p14="http://schemas.microsoft.com/office/powerpoint/2010/main" val="269206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83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endParaRPr lang="en-US" sz="1200" b="1" i="1" dirty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740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413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029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04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6740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</a:t>
            </a:r>
            <a:endParaRPr lang="en-US" sz="1200" b="1" i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D)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5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</a:t>
            </a:r>
            <a:endParaRPr lang="en-US" sz="1200" b="1" i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D)</a:t>
            </a:r>
            <a:endParaRPr lang="en-US" sz="1200" b="1" i="1" dirty="0">
              <a:solidFill>
                <a:srgbClr val="FFC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interact with data?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//EXIT (elements to be removed)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4424" y="1600201"/>
            <a:ext cx="3194304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drawBars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846832" y="1600200"/>
            <a:ext cx="3194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339725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.            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-&gt;ENTER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A)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B)   </a:t>
            </a:r>
            <a:r>
              <a:rPr lang="en-US" sz="1200" b="1" i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-&gt;EXIT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C)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(for D)   </a:t>
            </a:r>
            <a:r>
              <a:rPr lang="en-US" sz="1200" b="1" i="1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-&gt;UPDATE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animation…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//default transition settings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= d3.transition()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.duration(2000)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//JOIN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bars.exit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.transition(t)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("fill", "red")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("width", 0)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//UPDATE (elements to be updated)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.transition(t)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("fill", "yellow")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//ENTER (elements to be created)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bars.enter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("width", 0)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.transition(t)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("fill", "green")              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74638"/>
            <a:ext cx="4715933" cy="1143000"/>
          </a:xfrm>
        </p:spPr>
        <p:txBody>
          <a:bodyPr/>
          <a:lstStyle/>
          <a:p>
            <a:r>
              <a:rPr lang="en-US" dirty="0"/>
              <a:t>Consider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data1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data2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data3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"salary"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//chart dimensions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bottom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margin.right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margin.bottom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//create blank chart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d3.select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"body"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"width"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"height"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"chart"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"transform"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"translate("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margin.top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88667" y="274638"/>
            <a:ext cx="47159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a basic chart setup</a:t>
            </a:r>
          </a:p>
        </p:txBody>
      </p:sp>
    </p:spTree>
    <p:extLst>
      <p:ext uri="{BB962C8B-B14F-4D97-AF65-F5344CB8AC3E}">
        <p14:creationId xmlns:p14="http://schemas.microsoft.com/office/powerpoint/2010/main" val="278666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update the x axis too…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//update x axis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x.domain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data.map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((d) =&gt; d.name))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svg.select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g.x_axis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.call(d3.axisBottom(x))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//JOIN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bars.exit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//UPDATE (elements to be updated)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"yellow"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//ENTER (elements to be created)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bars.enter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"green"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update the x axis too…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x axis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x.domain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g.x_axis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d3.axisBottom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//JOIN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bars.exit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//UPDATE (elements to be updated)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"yellow"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//ENTER (elements to be created)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bars.enter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"green"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0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tooltip…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x axis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x.domain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g.x_axis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d3.axisBottom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//JOIN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bars.exit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"red"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//UPDATE (elements to be updated)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bars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"yellow"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//ENTER (elements to be created)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bars.enter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transition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"fill"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"green"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+ UPDATE (all new and existing elements)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.on("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mouseover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(d) =&gt;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infobox.text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(d.name + ": " +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.on("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mouseout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(d) =&gt;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infobox.text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(""))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set up our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//create scales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d3.scaleBand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paddingInner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d3.scaleLinear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addScales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svg.append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"transform"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"translate(0,"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d3.axisBottom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svg.append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d3.axisLeft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drawBars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svg.selectAll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rect.bar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d.name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enter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"class"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"bar"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d.salary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"height"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d.salary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d.name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"width"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x.bandwidth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addScales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drawBars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a function to draw bars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75" y="4310871"/>
            <a:ext cx="3510725" cy="19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</p:spTree>
    <p:extLst>
      <p:ext uri="{BB962C8B-B14F-4D97-AF65-F5344CB8AC3E}">
        <p14:creationId xmlns:p14="http://schemas.microsoft.com/office/powerpoint/2010/main" val="64563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</p:spTree>
    <p:extLst>
      <p:ext uri="{BB962C8B-B14F-4D97-AF65-F5344CB8AC3E}">
        <p14:creationId xmlns:p14="http://schemas.microsoft.com/office/powerpoint/2010/main" val="4249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5067299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</p:spTree>
    <p:extLst>
      <p:ext uri="{BB962C8B-B14F-4D97-AF65-F5344CB8AC3E}">
        <p14:creationId xmlns:p14="http://schemas.microsoft.com/office/powerpoint/2010/main" val="26410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//ENTER (elements to be created)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("y", d =&gt; y(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("height", d =&gt; height - y(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("x", d =&gt; x(d.name))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("width",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//UPDATE (elements to be updated)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("y", d =&gt; y(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("height", d =&gt; height - y(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("x", d =&gt; x(d.name))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("width",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2EB2E78-8160-43F4-94BB-A97FD61FEC59}"/>
              </a:ext>
            </a:extLst>
          </p:cNvPr>
          <p:cNvSpPr/>
          <p:nvPr/>
        </p:nvSpPr>
        <p:spPr>
          <a:xfrm flipV="1">
            <a:off x="10342033" y="3543300"/>
            <a:ext cx="1240367" cy="1333500"/>
          </a:xfrm>
          <a:prstGeom prst="arc">
            <a:avLst>
              <a:gd name="adj1" fmla="val 16200000"/>
              <a:gd name="adj2" fmla="val 5651095"/>
            </a:avLst>
          </a:prstGeom>
          <a:ln w="2857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//ENTER (elements to be created)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=&gt; exit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.remove()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</p:spTree>
    <p:extLst>
      <p:ext uri="{BB962C8B-B14F-4D97-AF65-F5344CB8AC3E}">
        <p14:creationId xmlns:p14="http://schemas.microsoft.com/office/powerpoint/2010/main" val="16754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from static…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5431535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i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drawBars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svg.selectAll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rect.bar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  .join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//ENTER (elements to be created)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enter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"class"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//UPDATE (elements to be updated)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update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"height"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"width"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x.bandwidth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//EXIT (elements to be removed)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exit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2363" y="274638"/>
            <a:ext cx="51711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…to dynamic</a:t>
            </a:r>
          </a:p>
        </p:txBody>
      </p:sp>
    </p:spTree>
    <p:extLst>
      <p:ext uri="{BB962C8B-B14F-4D97-AF65-F5344CB8AC3E}">
        <p14:creationId xmlns:p14="http://schemas.microsoft.com/office/powerpoint/2010/main" val="4038138109"/>
      </p:ext>
    </p:extLst>
  </p:cSld>
  <p:clrMapOvr>
    <a:masterClrMapping/>
  </p:clrMapOvr>
</p:sld>
</file>

<file path=ppt/theme/theme1.xml><?xml version="1.0" encoding="utf-8"?>
<a:theme xmlns:a="http://schemas.openxmlformats.org/drawingml/2006/main" name="si649-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prstDash val="sysDot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649-wide" id="{9F75DB70-D101-4EA8-8440-7E7F53F3B452}" vid="{D316262A-30B0-4461-9935-FE9A6FB205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si649-wide</Template>
  <TotalTime>1276</TotalTime>
  <Words>6461</Words>
  <Application>Microsoft Office PowerPoint</Application>
  <PresentationFormat>Widescreen</PresentationFormat>
  <Paragraphs>973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Corbel</vt:lpstr>
      <vt:lpstr>si649-wide</vt:lpstr>
      <vt:lpstr>Basic JOIN/ENTER/UPDATE/EXIT in D3: From static to dynamic charts</vt:lpstr>
      <vt:lpstr>Consider some data</vt:lpstr>
      <vt:lpstr>We set up our scales</vt:lpstr>
      <vt:lpstr>Let’s go from static…</vt:lpstr>
      <vt:lpstr>Let’s go from static…</vt:lpstr>
      <vt:lpstr>Let’s go from static…</vt:lpstr>
      <vt:lpstr>Let’s go from static…</vt:lpstr>
      <vt:lpstr>Let’s go from static…</vt:lpstr>
      <vt:lpstr>Let’s go from static…</vt:lpstr>
      <vt:lpstr>How does this interact with data?</vt:lpstr>
      <vt:lpstr>How does this interact with data?</vt:lpstr>
      <vt:lpstr>How does this interact with data?</vt:lpstr>
      <vt:lpstr>How does this interact with data?</vt:lpstr>
      <vt:lpstr>How does this interact with data?</vt:lpstr>
      <vt:lpstr>How does this interact with data?</vt:lpstr>
      <vt:lpstr>How does this interact with data?</vt:lpstr>
      <vt:lpstr>How does this interact with data?</vt:lpstr>
      <vt:lpstr>How does this interact with data?</vt:lpstr>
      <vt:lpstr>Let’s add animation…</vt:lpstr>
      <vt:lpstr>Let’s update the x axis too…</vt:lpstr>
      <vt:lpstr>Let’s update the x axis too…</vt:lpstr>
      <vt:lpstr>And a tooltip…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JOIN/EXIT/UPDATE/ENTER in D3</dc:title>
  <dc:creator>Matthew Kay</dc:creator>
  <cp:lastModifiedBy>Matthew Jeremy Shaver Kay</cp:lastModifiedBy>
  <cp:revision>9</cp:revision>
  <dcterms:created xsi:type="dcterms:W3CDTF">2018-02-06T04:36:35Z</dcterms:created>
  <dcterms:modified xsi:type="dcterms:W3CDTF">2022-01-13T20:41:02Z</dcterms:modified>
</cp:coreProperties>
</file>