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Source Code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272394d6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272394d6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272394d6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272394d6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272394e7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272394e7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272394d6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272394d6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saathi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UNISYS CLOUD 20/20 Y12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058025" y="2356175"/>
            <a:ext cx="29979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(Women Safety)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60675" y="4461700"/>
            <a:ext cx="86829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TEAM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MEMBERS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: Janhavi Kulkarni , Sajan Poudel , Sukanya Bharati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Women safety is a major concern in India.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Harassment cases are happening near us but we are not aware of it.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existing Apps are not efficient enough.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always late by the time the Police or the family tries to locate the victim.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Hence, we are here with our solution </a:t>
            </a:r>
            <a:r>
              <a:rPr b="1" lang="en"/>
              <a:t>SAATHI</a:t>
            </a:r>
            <a:r>
              <a:rPr lang="en"/>
              <a:t> , a women safety app with a difference.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Alerts just to police and family(who are never on time)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Not-efficient tracking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pop up adds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concerns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Asks for premium membership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Technical problems with the apps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 IN THE EXISTING SYSTEM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Instead of depending on the Police &amp; family to reach the victim, we want people around them,like me and you who are ready to help,help them in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The</a:t>
            </a:r>
            <a:r>
              <a:rPr lang="en"/>
              <a:t> App connects the nearest users using the</a:t>
            </a:r>
            <a:r>
              <a:rPr lang="en"/>
              <a:t> App</a:t>
            </a:r>
            <a:r>
              <a:rPr lang="en"/>
              <a:t> to the victim in the radius.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Heat maps are used to indicate &amp; warn users of the dangerous areas.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It detects situation of the user using behavioural prediction and automates the alert </a:t>
            </a:r>
            <a:r>
              <a:rPr lang="en"/>
              <a:t>system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STACKS TO BE USED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Flutter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Pytorch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100" y="1275200"/>
            <a:ext cx="818924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5850" y="2329075"/>
            <a:ext cx="15413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3150" y="3272050"/>
            <a:ext cx="1371600" cy="8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