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65" r:id="rId4"/>
    <p:sldId id="268" r:id="rId5"/>
    <p:sldId id="258" r:id="rId6"/>
    <p:sldId id="266" r:id="rId7"/>
    <p:sldId id="260" r:id="rId8"/>
    <p:sldId id="257" r:id="rId9"/>
    <p:sldId id="262" r:id="rId10"/>
    <p:sldId id="267" r:id="rId11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7621" autoAdjust="0"/>
  </p:normalViewPr>
  <p:slideViewPr>
    <p:cSldViewPr>
      <p:cViewPr>
        <p:scale>
          <a:sx n="100" d="100"/>
          <a:sy n="100" d="100"/>
        </p:scale>
        <p:origin x="540" y="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3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5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41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78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0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9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07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3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56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1/14/2014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1/14/2014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1/14/2014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1/14/2014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1/14/2014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1/14/2014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1/14/2014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62000" y="3714750"/>
            <a:ext cx="8077200" cy="666750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>
            <a:extLst/>
          </a:lstStyle>
          <a:p>
            <a:r>
              <a:rPr lang="en-US" sz="3200" dirty="0" smtClean="0">
                <a:latin typeface="Algerian" panose="04020705040A02060702" pitchFamily="82" charset="0"/>
              </a:rPr>
              <a:t>Automated student registration system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               Globsyn Winter Training on JEE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3729"/>
            <a:ext cx="4533900" cy="2418978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" name="TextBox 2"/>
          <p:cNvSpPr txBox="1"/>
          <p:nvPr/>
        </p:nvSpPr>
        <p:spPr>
          <a:xfrm>
            <a:off x="3352800" y="2552846"/>
            <a:ext cx="2922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 Project </a:t>
            </a:r>
          </a:p>
          <a:p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on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1733551"/>
            <a:ext cx="5791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lgerian" panose="04020705040A02060702" pitchFamily="82" charset="0"/>
              </a:rPr>
              <a:t>             </a:t>
            </a:r>
            <a:endParaRPr lang="en-US" sz="3200" dirty="0" smtClean="0">
              <a:latin typeface="Algerian" panose="04020705040A02060702" pitchFamily="82" charset="0"/>
            </a:endParaRPr>
          </a:p>
          <a:p>
            <a:endParaRPr lang="en-US" sz="3200" dirty="0">
              <a:latin typeface="Algerian" panose="04020705040A02060702" pitchFamily="82" charset="0"/>
            </a:endParaRPr>
          </a:p>
          <a:p>
            <a:r>
              <a:rPr lang="en-US" sz="4000" dirty="0">
                <a:latin typeface="Algerian" panose="04020705040A02060702" pitchFamily="82" charset="0"/>
              </a:rPr>
              <a:t>            Thank you ! </a:t>
            </a:r>
            <a:endParaRPr lang="en-US" sz="4000" dirty="0" smtClean="0">
              <a:latin typeface="Algerian" panose="04020705040A02060702" pitchFamily="82" charset="0"/>
            </a:endParaRPr>
          </a:p>
          <a:p>
            <a:r>
              <a:rPr lang="en-US" sz="3200" dirty="0">
                <a:latin typeface="Algerian" panose="04020705040A02060702" pitchFamily="82" charset="0"/>
              </a:rPr>
              <a:t> </a:t>
            </a:r>
            <a:r>
              <a:rPr lang="en-US" sz="3200" dirty="0" smtClean="0">
                <a:latin typeface="Algerian" panose="04020705040A02060702" pitchFamily="82" charset="0"/>
              </a:rPr>
              <a:t>           </a:t>
            </a:r>
            <a:endParaRPr lang="en-US" sz="3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Group Members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2952750"/>
            <a:ext cx="7696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Deep Prakash Dey, Netaji Subhash Engineering </a:t>
            </a:r>
            <a:r>
              <a:rPr lang="en-US" sz="1600" dirty="0" smtClean="0"/>
              <a:t>College</a:t>
            </a:r>
          </a:p>
          <a:p>
            <a:pPr algn="r"/>
            <a:r>
              <a:rPr lang="en-US" sz="1600" dirty="0" smtClean="0"/>
              <a:t>Somnath </a:t>
            </a:r>
            <a:r>
              <a:rPr lang="en-US" sz="1600" dirty="0"/>
              <a:t>Ghose Roy, Netaji Subhash Engineering </a:t>
            </a:r>
            <a:r>
              <a:rPr lang="en-US" sz="1600" dirty="0" smtClean="0"/>
              <a:t>College</a:t>
            </a:r>
            <a:endParaRPr lang="en-US" sz="1600" dirty="0"/>
          </a:p>
          <a:p>
            <a:pPr algn="r"/>
            <a:r>
              <a:rPr lang="en-US" sz="1600" dirty="0"/>
              <a:t> Sabyasachi Pahari, Netaji Subhash Engineering </a:t>
            </a:r>
            <a:r>
              <a:rPr lang="en-US" sz="1600" dirty="0" smtClean="0"/>
              <a:t>College</a:t>
            </a:r>
          </a:p>
          <a:p>
            <a:pPr algn="r"/>
            <a:r>
              <a:rPr lang="en-US" sz="1600" dirty="0" smtClean="0"/>
              <a:t> Moumita Paul, Netaji Subhash Engineering College</a:t>
            </a:r>
          </a:p>
          <a:p>
            <a:pPr algn="r"/>
            <a:r>
              <a:rPr lang="en-US" sz="1600" dirty="0" smtClean="0"/>
              <a:t> </a:t>
            </a:r>
            <a:r>
              <a:rPr lang="en-US" sz="1600" dirty="0"/>
              <a:t>Manish Nag</a:t>
            </a:r>
            <a:r>
              <a:rPr lang="en-US" sz="1600" dirty="0" smtClean="0"/>
              <a:t>,</a:t>
            </a:r>
            <a:r>
              <a:rPr lang="en-US" sz="1600" dirty="0"/>
              <a:t> , Netaji Subhash Engineering College</a:t>
            </a:r>
          </a:p>
          <a:p>
            <a:pPr algn="r"/>
            <a:endParaRPr lang="en-US" sz="16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33550"/>
            <a:ext cx="3352800" cy="297352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2653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Photon Finishing School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99146"/>
            <a:ext cx="49530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</a:t>
            </a:r>
            <a:r>
              <a:rPr lang="en-US" dirty="0" smtClean="0"/>
              <a:t>are the features of automated student registration system 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Photon </a:t>
            </a:r>
            <a:r>
              <a:rPr lang="en-US" dirty="0"/>
              <a:t>Finishing </a:t>
            </a:r>
            <a:r>
              <a:rPr lang="en-US" dirty="0" smtClean="0"/>
              <a:t>School is an educational </a:t>
            </a:r>
            <a:r>
              <a:rPr lang="en-US" dirty="0"/>
              <a:t>institute </a:t>
            </a:r>
            <a:r>
              <a:rPr lang="en-US" dirty="0" smtClean="0"/>
              <a:t>which wants </a:t>
            </a:r>
            <a:r>
              <a:rPr lang="en-US" dirty="0"/>
              <a:t>to automate its student registration system. Institute offers courses on IT </a:t>
            </a:r>
            <a:r>
              <a:rPr lang="en-US" dirty="0" smtClean="0"/>
              <a:t>subjects like C</a:t>
            </a:r>
            <a:r>
              <a:rPr lang="en-US" dirty="0"/>
              <a:t>, C++, and Java, JEE etc. Each course has certain duration, start date, end date, total number of students for </a:t>
            </a:r>
            <a:r>
              <a:rPr lang="en-US" dirty="0" smtClean="0"/>
              <a:t>admission.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30" y="1399146"/>
            <a:ext cx="3792803" cy="35348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0383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684029"/>
            <a:ext cx="3092450" cy="2129705"/>
          </a:xfrm>
        </p:spPr>
      </p:pic>
      <p:sp>
        <p:nvSpPr>
          <p:cNvPr id="6" name="TextBox 5"/>
          <p:cNvSpPr txBox="1"/>
          <p:nvPr/>
        </p:nvSpPr>
        <p:spPr>
          <a:xfrm>
            <a:off x="609600" y="1733550"/>
            <a:ext cx="449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primary project goals consists of: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To create different accounts for counsellors and registrar.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Counsellor can register students in any of the available courses.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Registrar can add a new course.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Registrar can modify the capacity of a course.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Counsellor’s Profile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274320" lvl="1"/>
            <a:r>
              <a:rPr lang="en-US" dirty="0" smtClean="0"/>
              <a:t>Add Students.</a:t>
            </a:r>
          </a:p>
          <a:p>
            <a:pPr marL="0" lvl="1" indent="0">
              <a:buNone/>
            </a:pPr>
            <a:endParaRPr lang="en-US" dirty="0" smtClean="0"/>
          </a:p>
          <a:p>
            <a:pPr marL="274320" lvl="1"/>
            <a:r>
              <a:rPr lang="en-US" dirty="0" smtClean="0"/>
              <a:t>Change Password.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94" y="1885950"/>
            <a:ext cx="3993856" cy="2144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Registrar’s Profile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274320" lvl="1"/>
            <a:r>
              <a:rPr lang="en-US" dirty="0" smtClean="0"/>
              <a:t>Add New Course.</a:t>
            </a:r>
          </a:p>
          <a:p>
            <a:pPr marL="274320" lvl="1"/>
            <a:r>
              <a:rPr lang="en-US" dirty="0" smtClean="0"/>
              <a:t>Update Capacity.</a:t>
            </a:r>
          </a:p>
          <a:p>
            <a:pPr marL="274320" lvl="1"/>
            <a:r>
              <a:rPr lang="en-US" dirty="0" smtClean="0"/>
              <a:t>Change Password.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50" y="1748155"/>
            <a:ext cx="3886200" cy="2477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51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Smart Feature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04950"/>
            <a:ext cx="2514600" cy="3067050"/>
          </a:xfrm>
        </p:spPr>
        <p:txBody>
          <a:bodyPr/>
          <a:lstStyle>
            <a:extLst/>
          </a:lstStyle>
          <a:p>
            <a:r>
              <a:rPr lang="en-US" dirty="0"/>
              <a:t>While updating course capacity if the registrar enters capacity which is lesser than the number of students already registered for the </a:t>
            </a:r>
            <a:r>
              <a:rPr lang="en-US" dirty="0" smtClean="0"/>
              <a:t>course, then it shows an error message.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352800" y="1504950"/>
            <a:ext cx="5055989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Future Scope of Improvement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657350"/>
            <a:ext cx="769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have abided by the rules and regulations of the project abstract given by Globsyn, we can  further improve on various fields like 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 registered student on successful registration can get a confirmation message through email.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will be a provision allotted to the students where they can email the registrar or counsellor their queries which they face during their registration process.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0800000" flipH="1" flipV="1">
            <a:off x="609599" y="1297454"/>
            <a:ext cx="7315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In our software the registrar has the sole right to access and update the database</a:t>
            </a:r>
            <a:r>
              <a:rPr lang="en-US" sz="2400" dirty="0" smtClean="0"/>
              <a:t>.</a:t>
            </a:r>
          </a:p>
          <a:p>
            <a:pPr lvl="0"/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Also the counsellor cannot delete or validate a student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 smtClean="0"/>
              <a:t> 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The system will limit access to authorized user only.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>
    <a:txDef>
      <a:spPr/>
      <a:bodyPr wrap="square" rtlCol="0">
        <a:spAutoFit/>
      </a:bodyPr>
      <a:lstStyle>
        <a:defPPr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342</Words>
  <Application>Microsoft Office PowerPoint</Application>
  <PresentationFormat>On-screen Show (16:9)</PresentationFormat>
  <Paragraphs>55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Calibri</vt:lpstr>
      <vt:lpstr>Tw Cen MT</vt:lpstr>
      <vt:lpstr>Wingdings</vt:lpstr>
      <vt:lpstr>Wingdings 2</vt:lpstr>
      <vt:lpstr>WidescreenPresentation16x9</vt:lpstr>
      <vt:lpstr>Automated student registration system</vt:lpstr>
      <vt:lpstr>Group Members </vt:lpstr>
      <vt:lpstr>Photon Finishing School</vt:lpstr>
      <vt:lpstr>Project Objective</vt:lpstr>
      <vt:lpstr>Counsellor’s Profile</vt:lpstr>
      <vt:lpstr>Registrar’s Profile</vt:lpstr>
      <vt:lpstr>Smart Feature</vt:lpstr>
      <vt:lpstr>Future Scope of Improvement</vt:lpstr>
      <vt:lpstr>Conclusion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2014-01-09T14:58:30Z</dcterms:created>
  <dcterms:modified xsi:type="dcterms:W3CDTF">2014-01-14T04:19:56Z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