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68" r:id="rId8"/>
    <p:sldId id="266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6E1"/>
    <a:srgbClr val="0C385E"/>
    <a:srgbClr val="237694"/>
    <a:srgbClr val="008B8B"/>
    <a:srgbClr val="FFFAF0"/>
    <a:srgbClr val="E0FFFF"/>
    <a:srgbClr val="EEE8AA"/>
    <a:srgbClr val="B8860B"/>
    <a:srgbClr val="DEB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945C1-DEFD-4F67-AFBC-15C62A5F3971}" v="1293" dt="2022-06-16T11:57:49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0868" autoAdjust="0"/>
  </p:normalViewPr>
  <p:slideViewPr>
    <p:cSldViewPr snapToGrid="0">
      <p:cViewPr varScale="1">
        <p:scale>
          <a:sx n="45" d="100"/>
          <a:sy n="45" d="100"/>
        </p:scale>
        <p:origin x="1472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Paz" userId="544c5417-1ef7-4dcc-baaf-3773877b2cb9" providerId="ADAL" clId="{05C945C1-DEFD-4F67-AFBC-15C62A5F3971}"/>
    <pc:docChg chg="undo custSel addSld delSld modSld sldOrd modMainMaster">
      <pc:chgData name="Roy Paz" userId="544c5417-1ef7-4dcc-baaf-3773877b2cb9" providerId="ADAL" clId="{05C945C1-DEFD-4F67-AFBC-15C62A5F3971}" dt="2022-06-16T22:13:00.030" v="6030"/>
      <pc:docMkLst>
        <pc:docMk/>
      </pc:docMkLst>
      <pc:sldChg chg="addSp delSp modSp new mod setBg addAnim delAnim modAnim modNotesTx">
        <pc:chgData name="Roy Paz" userId="544c5417-1ef7-4dcc-baaf-3773877b2cb9" providerId="ADAL" clId="{05C945C1-DEFD-4F67-AFBC-15C62A5F3971}" dt="2022-06-16T12:39:18.151" v="6017" actId="1076"/>
        <pc:sldMkLst>
          <pc:docMk/>
          <pc:sldMk cId="3500651278" sldId="256"/>
        </pc:sldMkLst>
        <pc:spChg chg="del">
          <ac:chgData name="Roy Paz" userId="544c5417-1ef7-4dcc-baaf-3773877b2cb9" providerId="ADAL" clId="{05C945C1-DEFD-4F67-AFBC-15C62A5F3971}" dt="2022-06-16T09:09:12.413" v="3358" actId="478"/>
          <ac:spMkLst>
            <pc:docMk/>
            <pc:sldMk cId="3500651278" sldId="256"/>
            <ac:spMk id="2" creationId="{8990E7F3-F1C0-D927-56DB-16D918D35896}"/>
          </ac:spMkLst>
        </pc:spChg>
        <pc:spChg chg="del">
          <ac:chgData name="Roy Paz" userId="544c5417-1ef7-4dcc-baaf-3773877b2cb9" providerId="ADAL" clId="{05C945C1-DEFD-4F67-AFBC-15C62A5F3971}" dt="2022-06-16T09:09:11.222" v="3357" actId="478"/>
          <ac:spMkLst>
            <pc:docMk/>
            <pc:sldMk cId="3500651278" sldId="256"/>
            <ac:spMk id="3" creationId="{CC05A27B-00A7-9B5C-5B0C-7F36A5BCB5D5}"/>
          </ac:spMkLst>
        </pc:spChg>
        <pc:spChg chg="add del mod">
          <ac:chgData name="Roy Paz" userId="544c5417-1ef7-4dcc-baaf-3773877b2cb9" providerId="ADAL" clId="{05C945C1-DEFD-4F67-AFBC-15C62A5F3971}" dt="2022-06-16T09:09:09.816" v="3356" actId="21"/>
          <ac:spMkLst>
            <pc:docMk/>
            <pc:sldMk cId="3500651278" sldId="256"/>
            <ac:spMk id="4" creationId="{6393D39A-70A3-7FB7-3AE0-EBA4AB13AB88}"/>
          </ac:spMkLst>
        </pc:spChg>
        <pc:spChg chg="add del mod">
          <ac:chgData name="Roy Paz" userId="544c5417-1ef7-4dcc-baaf-3773877b2cb9" providerId="ADAL" clId="{05C945C1-DEFD-4F67-AFBC-15C62A5F3971}" dt="2022-06-16T09:09:09.816" v="3356" actId="21"/>
          <ac:spMkLst>
            <pc:docMk/>
            <pc:sldMk cId="3500651278" sldId="256"/>
            <ac:spMk id="5" creationId="{070CA6B7-C3C4-9CDB-02D2-7B19E34578CC}"/>
          </ac:spMkLst>
        </pc:spChg>
        <pc:spChg chg="add mod">
          <ac:chgData name="Roy Paz" userId="544c5417-1ef7-4dcc-baaf-3773877b2cb9" providerId="ADAL" clId="{05C945C1-DEFD-4F67-AFBC-15C62A5F3971}" dt="2022-06-16T12:39:18.151" v="6017" actId="1076"/>
          <ac:spMkLst>
            <pc:docMk/>
            <pc:sldMk cId="3500651278" sldId="256"/>
            <ac:spMk id="6" creationId="{D529540F-EB03-713E-657B-E3C040329E03}"/>
          </ac:spMkLst>
        </pc:spChg>
        <pc:spChg chg="add del mod">
          <ac:chgData name="Roy Paz" userId="544c5417-1ef7-4dcc-baaf-3773877b2cb9" providerId="ADAL" clId="{05C945C1-DEFD-4F67-AFBC-15C62A5F3971}" dt="2022-06-16T11:25:47.497" v="5757" actId="478"/>
          <ac:spMkLst>
            <pc:docMk/>
            <pc:sldMk cId="3500651278" sldId="256"/>
            <ac:spMk id="7" creationId="{16B3389D-D60C-4FC9-C43D-00BF687A4F01}"/>
          </ac:spMkLst>
        </pc:spChg>
        <pc:picChg chg="add mod">
          <ac:chgData name="Roy Paz" userId="544c5417-1ef7-4dcc-baaf-3773877b2cb9" providerId="ADAL" clId="{05C945C1-DEFD-4F67-AFBC-15C62A5F3971}" dt="2022-06-16T11:20:40.770" v="5718" actId="1037"/>
          <ac:picMkLst>
            <pc:docMk/>
            <pc:sldMk cId="3500651278" sldId="256"/>
            <ac:picMk id="3" creationId="{F5F3A88D-6486-CFB9-4F4E-EA5E9C4DD4AF}"/>
          </ac:picMkLst>
        </pc:picChg>
        <pc:picChg chg="add mod ord">
          <ac:chgData name="Roy Paz" userId="544c5417-1ef7-4dcc-baaf-3773877b2cb9" providerId="ADAL" clId="{05C945C1-DEFD-4F67-AFBC-15C62A5F3971}" dt="2022-06-16T09:28:34.781" v="3520" actId="1076"/>
          <ac:picMkLst>
            <pc:docMk/>
            <pc:sldMk cId="3500651278" sldId="256"/>
            <ac:picMk id="8" creationId="{E5268B4B-9FF4-1860-5808-E7CF397D6D7E}"/>
          </ac:picMkLst>
        </pc:picChg>
        <pc:picChg chg="add del mod">
          <ac:chgData name="Roy Paz" userId="544c5417-1ef7-4dcc-baaf-3773877b2cb9" providerId="ADAL" clId="{05C945C1-DEFD-4F67-AFBC-15C62A5F3971}" dt="2022-06-16T11:20:15.510" v="5709" actId="478"/>
          <ac:picMkLst>
            <pc:docMk/>
            <pc:sldMk cId="3500651278" sldId="256"/>
            <ac:picMk id="10" creationId="{22168CAD-638E-46BB-D02D-DF15C8AF5AD7}"/>
          </ac:picMkLst>
        </pc:picChg>
      </pc:sldChg>
      <pc:sldChg chg="addSp delSp modSp new del mod setBg addAnim delAnim modAnim setClrOvrMap modNotesTx">
        <pc:chgData name="Roy Paz" userId="544c5417-1ef7-4dcc-baaf-3773877b2cb9" providerId="ADAL" clId="{05C945C1-DEFD-4F67-AFBC-15C62A5F3971}" dt="2022-06-16T09:26:20.321" v="3501" actId="47"/>
        <pc:sldMkLst>
          <pc:docMk/>
          <pc:sldMk cId="751890968" sldId="257"/>
        </pc:sldMkLst>
        <pc:spChg chg="del mod">
          <ac:chgData name="Roy Paz" userId="544c5417-1ef7-4dcc-baaf-3773877b2cb9" providerId="ADAL" clId="{05C945C1-DEFD-4F67-AFBC-15C62A5F3971}" dt="2022-06-16T09:08:30.800" v="3350" actId="21"/>
          <ac:spMkLst>
            <pc:docMk/>
            <pc:sldMk cId="751890968" sldId="257"/>
            <ac:spMk id="2" creationId="{7AFF7E63-5271-0F2F-CE56-FFCA40D33972}"/>
          </ac:spMkLst>
        </pc:spChg>
        <pc:spChg chg="del mod">
          <ac:chgData name="Roy Paz" userId="544c5417-1ef7-4dcc-baaf-3773877b2cb9" providerId="ADAL" clId="{05C945C1-DEFD-4F67-AFBC-15C62A5F3971}" dt="2022-06-16T09:08:30.800" v="3350" actId="21"/>
          <ac:spMkLst>
            <pc:docMk/>
            <pc:sldMk cId="751890968" sldId="257"/>
            <ac:spMk id="3" creationId="{79FFF0A3-A9A6-E829-3045-D87145B6D01C}"/>
          </ac:spMkLst>
        </pc:spChg>
        <pc:spChg chg="add mod">
          <ac:chgData name="Roy Paz" userId="544c5417-1ef7-4dcc-baaf-3773877b2cb9" providerId="ADAL" clId="{05C945C1-DEFD-4F67-AFBC-15C62A5F3971}" dt="2022-06-16T09:08:30.800" v="3350" actId="21"/>
          <ac:spMkLst>
            <pc:docMk/>
            <pc:sldMk cId="751890968" sldId="257"/>
            <ac:spMk id="5" creationId="{DE9217E3-AAC8-2509-1ADB-C1BD1BF3A36F}"/>
          </ac:spMkLst>
        </pc:spChg>
        <pc:spChg chg="add mod">
          <ac:chgData name="Roy Paz" userId="544c5417-1ef7-4dcc-baaf-3773877b2cb9" providerId="ADAL" clId="{05C945C1-DEFD-4F67-AFBC-15C62A5F3971}" dt="2022-06-16T09:08:30.800" v="3350" actId="21"/>
          <ac:spMkLst>
            <pc:docMk/>
            <pc:sldMk cId="751890968" sldId="257"/>
            <ac:spMk id="8" creationId="{0E099754-568F-7072-580C-F5AA568AEFB9}"/>
          </ac:spMkLst>
        </pc:spChg>
        <pc:spChg chg="add del">
          <ac:chgData name="Roy Paz" userId="544c5417-1ef7-4dcc-baaf-3773877b2cb9" providerId="ADAL" clId="{05C945C1-DEFD-4F67-AFBC-15C62A5F3971}" dt="2022-06-15T12:56:53.302" v="1754" actId="26606"/>
          <ac:spMkLst>
            <pc:docMk/>
            <pc:sldMk cId="751890968" sldId="257"/>
            <ac:spMk id="10" creationId="{C1DD1A8A-57D5-4A81-AD04-532B043C5611}"/>
          </ac:spMkLst>
        </pc:spChg>
        <pc:spChg chg="add del">
          <ac:chgData name="Roy Paz" userId="544c5417-1ef7-4dcc-baaf-3773877b2cb9" providerId="ADAL" clId="{05C945C1-DEFD-4F67-AFBC-15C62A5F3971}" dt="2022-06-15T12:56:53.302" v="1754" actId="26606"/>
          <ac:spMkLst>
            <pc:docMk/>
            <pc:sldMk cId="751890968" sldId="257"/>
            <ac:spMk id="12" creationId="{007891EC-4501-44ED-A8C8-B11B6DB767AB}"/>
          </ac:spMkLst>
        </pc:spChg>
        <pc:spChg chg="add del">
          <ac:chgData name="Roy Paz" userId="544c5417-1ef7-4dcc-baaf-3773877b2cb9" providerId="ADAL" clId="{05C945C1-DEFD-4F67-AFBC-15C62A5F3971}" dt="2022-06-15T12:56:50.088" v="1751" actId="26606"/>
          <ac:spMkLst>
            <pc:docMk/>
            <pc:sldMk cId="751890968" sldId="257"/>
            <ac:spMk id="17" creationId="{657F69E0-C4B0-4BEC-A689-4F8D877F05D4}"/>
          </ac:spMkLst>
        </pc:spChg>
        <pc:spChg chg="add del">
          <ac:chgData name="Roy Paz" userId="544c5417-1ef7-4dcc-baaf-3773877b2cb9" providerId="ADAL" clId="{05C945C1-DEFD-4F67-AFBC-15C62A5F3971}" dt="2022-06-15T12:56:50.088" v="1751" actId="26606"/>
          <ac:spMkLst>
            <pc:docMk/>
            <pc:sldMk cId="751890968" sldId="257"/>
            <ac:spMk id="19" creationId="{9F6380B4-6A1C-481E-8408-B4E6C75B9B81}"/>
          </ac:spMkLst>
        </pc:spChg>
        <pc:spChg chg="add del">
          <ac:chgData name="Roy Paz" userId="544c5417-1ef7-4dcc-baaf-3773877b2cb9" providerId="ADAL" clId="{05C945C1-DEFD-4F67-AFBC-15C62A5F3971}" dt="2022-06-15T12:56:53.233" v="1753" actId="26606"/>
          <ac:spMkLst>
            <pc:docMk/>
            <pc:sldMk cId="751890968" sldId="257"/>
            <ac:spMk id="21" creationId="{C1DD1A8A-57D5-4A81-AD04-532B043C5611}"/>
          </ac:spMkLst>
        </pc:spChg>
        <pc:spChg chg="add del">
          <ac:chgData name="Roy Paz" userId="544c5417-1ef7-4dcc-baaf-3773877b2cb9" providerId="ADAL" clId="{05C945C1-DEFD-4F67-AFBC-15C62A5F3971}" dt="2022-06-15T12:56:53.233" v="1753" actId="26606"/>
          <ac:spMkLst>
            <pc:docMk/>
            <pc:sldMk cId="751890968" sldId="257"/>
            <ac:spMk id="22" creationId="{007891EC-4501-44ED-A8C8-B11B6DB767AB}"/>
          </ac:spMkLst>
        </pc:spChg>
        <pc:spChg chg="add del">
          <ac:chgData name="Roy Paz" userId="544c5417-1ef7-4dcc-baaf-3773877b2cb9" providerId="ADAL" clId="{05C945C1-DEFD-4F67-AFBC-15C62A5F3971}" dt="2022-06-15T12:57:23.610" v="1761" actId="26606"/>
          <ac:spMkLst>
            <pc:docMk/>
            <pc:sldMk cId="751890968" sldId="257"/>
            <ac:spMk id="24" creationId="{657F69E0-C4B0-4BEC-A689-4F8D877F05D4}"/>
          </ac:spMkLst>
        </pc:spChg>
        <pc:spChg chg="add del">
          <ac:chgData name="Roy Paz" userId="544c5417-1ef7-4dcc-baaf-3773877b2cb9" providerId="ADAL" clId="{05C945C1-DEFD-4F67-AFBC-15C62A5F3971}" dt="2022-06-15T12:57:23.610" v="1761" actId="26606"/>
          <ac:spMkLst>
            <pc:docMk/>
            <pc:sldMk cId="751890968" sldId="257"/>
            <ac:spMk id="25" creationId="{9F6380B4-6A1C-481E-8408-B4E6C75B9B81}"/>
          </ac:spMkLst>
        </pc:spChg>
        <pc:spChg chg="add del">
          <ac:chgData name="Roy Paz" userId="544c5417-1ef7-4dcc-baaf-3773877b2cb9" providerId="ADAL" clId="{05C945C1-DEFD-4F67-AFBC-15C62A5F3971}" dt="2022-06-15T12:57:23.420" v="1760" actId="26606"/>
          <ac:spMkLst>
            <pc:docMk/>
            <pc:sldMk cId="751890968" sldId="257"/>
            <ac:spMk id="30" creationId="{8A95209C-5275-4E15-8EA7-7F42980ABF2D}"/>
          </ac:spMkLst>
        </pc:spChg>
        <pc:spChg chg="add del">
          <ac:chgData name="Roy Paz" userId="544c5417-1ef7-4dcc-baaf-3773877b2cb9" providerId="ADAL" clId="{05C945C1-DEFD-4F67-AFBC-15C62A5F3971}" dt="2022-06-15T12:57:23.420" v="1760" actId="26606"/>
          <ac:spMkLst>
            <pc:docMk/>
            <pc:sldMk cId="751890968" sldId="257"/>
            <ac:spMk id="32" creationId="{4F2ED431-E304-4FF0-9F4E-032783C9D612}"/>
          </ac:spMkLst>
        </pc:spChg>
        <pc:spChg chg="add del">
          <ac:chgData name="Roy Paz" userId="544c5417-1ef7-4dcc-baaf-3773877b2cb9" providerId="ADAL" clId="{05C945C1-DEFD-4F67-AFBC-15C62A5F3971}" dt="2022-06-15T12:57:23.420" v="1760" actId="26606"/>
          <ac:spMkLst>
            <pc:docMk/>
            <pc:sldMk cId="751890968" sldId="257"/>
            <ac:spMk id="34" creationId="{4E87FCFB-2CCE-460D-B3DD-557C8BD1B94A}"/>
          </ac:spMkLst>
        </pc:spChg>
        <pc:spChg chg="add del">
          <ac:chgData name="Roy Paz" userId="544c5417-1ef7-4dcc-baaf-3773877b2cb9" providerId="ADAL" clId="{05C945C1-DEFD-4F67-AFBC-15C62A5F3971}" dt="2022-06-15T12:59:04.381" v="1787" actId="26606"/>
          <ac:spMkLst>
            <pc:docMk/>
            <pc:sldMk cId="751890968" sldId="257"/>
            <ac:spMk id="36" creationId="{71B2258F-86CA-4D4D-8270-BC05FCDEBFB3}"/>
          </ac:spMkLst>
        </pc:spChg>
        <pc:spChg chg="add del">
          <ac:chgData name="Roy Paz" userId="544c5417-1ef7-4dcc-baaf-3773877b2cb9" providerId="ADAL" clId="{05C945C1-DEFD-4F67-AFBC-15C62A5F3971}" dt="2022-06-15T12:59:04.380" v="1786" actId="26606"/>
          <ac:spMkLst>
            <pc:docMk/>
            <pc:sldMk cId="751890968" sldId="257"/>
            <ac:spMk id="41" creationId="{C1DD1A8A-57D5-4A81-AD04-532B043C5611}"/>
          </ac:spMkLst>
        </pc:spChg>
        <pc:spChg chg="add del">
          <ac:chgData name="Roy Paz" userId="544c5417-1ef7-4dcc-baaf-3773877b2cb9" providerId="ADAL" clId="{05C945C1-DEFD-4F67-AFBC-15C62A5F3971}" dt="2022-06-15T12:59:04.380" v="1786" actId="26606"/>
          <ac:spMkLst>
            <pc:docMk/>
            <pc:sldMk cId="751890968" sldId="257"/>
            <ac:spMk id="43" creationId="{007891EC-4501-44ED-A8C8-B11B6DB767AB}"/>
          </ac:spMkLst>
        </pc:spChg>
        <pc:spChg chg="add">
          <ac:chgData name="Roy Paz" userId="544c5417-1ef7-4dcc-baaf-3773877b2cb9" providerId="ADAL" clId="{05C945C1-DEFD-4F67-AFBC-15C62A5F3971}" dt="2022-06-15T12:59:04.381" v="1787" actId="26606"/>
          <ac:spMkLst>
            <pc:docMk/>
            <pc:sldMk cId="751890968" sldId="257"/>
            <ac:spMk id="45" creationId="{657F69E0-C4B0-4BEC-A689-4F8D877F05D4}"/>
          </ac:spMkLst>
        </pc:spChg>
        <pc:spChg chg="add">
          <ac:chgData name="Roy Paz" userId="544c5417-1ef7-4dcc-baaf-3773877b2cb9" providerId="ADAL" clId="{05C945C1-DEFD-4F67-AFBC-15C62A5F3971}" dt="2022-06-15T12:59:04.381" v="1787" actId="26606"/>
          <ac:spMkLst>
            <pc:docMk/>
            <pc:sldMk cId="751890968" sldId="257"/>
            <ac:spMk id="46" creationId="{9F6380B4-6A1C-481E-8408-B4E6C75B9B81}"/>
          </ac:spMkLst>
        </pc:spChg>
        <pc:picChg chg="add del mod ord">
          <ac:chgData name="Roy Paz" userId="544c5417-1ef7-4dcc-baaf-3773877b2cb9" providerId="ADAL" clId="{05C945C1-DEFD-4F67-AFBC-15C62A5F3971}" dt="2022-06-15T12:56:26.245" v="1746" actId="478"/>
          <ac:picMkLst>
            <pc:docMk/>
            <pc:sldMk cId="751890968" sldId="257"/>
            <ac:picMk id="5" creationId="{8D7E5453-7830-1C92-727A-1734C0B01450}"/>
          </ac:picMkLst>
        </pc:picChg>
        <pc:picChg chg="add del mod ord">
          <ac:chgData name="Roy Paz" userId="544c5417-1ef7-4dcc-baaf-3773877b2cb9" providerId="ADAL" clId="{05C945C1-DEFD-4F67-AFBC-15C62A5F3971}" dt="2022-06-15T12:57:04.623" v="1755" actId="478"/>
          <ac:picMkLst>
            <pc:docMk/>
            <pc:sldMk cId="751890968" sldId="257"/>
            <ac:picMk id="7" creationId="{92D5AC34-5A87-3794-8367-B81EE98F8540}"/>
          </ac:picMkLst>
        </pc:picChg>
        <pc:picChg chg="add del mod ord">
          <ac:chgData name="Roy Paz" userId="544c5417-1ef7-4dcc-baaf-3773877b2cb9" providerId="ADAL" clId="{05C945C1-DEFD-4F67-AFBC-15C62A5F3971}" dt="2022-06-16T09:09:22.741" v="3376" actId="21"/>
          <ac:picMkLst>
            <pc:docMk/>
            <pc:sldMk cId="751890968" sldId="257"/>
            <ac:picMk id="7" creationId="{E15E8233-985F-F5C9-9363-629B6A44B8E7}"/>
          </ac:picMkLst>
        </pc:picChg>
        <pc:picChg chg="add del mod ord">
          <ac:chgData name="Roy Paz" userId="544c5417-1ef7-4dcc-baaf-3773877b2cb9" providerId="ADAL" clId="{05C945C1-DEFD-4F67-AFBC-15C62A5F3971}" dt="2022-06-16T09:04:51.118" v="3335" actId="478"/>
          <ac:picMkLst>
            <pc:docMk/>
            <pc:sldMk cId="751890968" sldId="257"/>
            <ac:picMk id="9" creationId="{FCB95579-A90D-1940-2689-8CF3D610BB9D}"/>
          </ac:picMkLst>
        </pc:picChg>
      </pc:sldChg>
      <pc:sldChg chg="addSp delSp modSp new mod setBg delAnim modAnim modNotesTx">
        <pc:chgData name="Roy Paz" userId="544c5417-1ef7-4dcc-baaf-3773877b2cb9" providerId="ADAL" clId="{05C945C1-DEFD-4F67-AFBC-15C62A5F3971}" dt="2022-06-16T18:45:09.830" v="6028" actId="14100"/>
        <pc:sldMkLst>
          <pc:docMk/>
          <pc:sldMk cId="4037658269" sldId="258"/>
        </pc:sldMkLst>
        <pc:spChg chg="del mod">
          <ac:chgData name="Roy Paz" userId="544c5417-1ef7-4dcc-baaf-3773877b2cb9" providerId="ADAL" clId="{05C945C1-DEFD-4F67-AFBC-15C62A5F3971}" dt="2022-06-16T10:04:02.243" v="4123" actId="478"/>
          <ac:spMkLst>
            <pc:docMk/>
            <pc:sldMk cId="4037658269" sldId="258"/>
            <ac:spMk id="2" creationId="{E94FE8FB-F06F-76EF-4BCE-2598A26A3DBD}"/>
          </ac:spMkLst>
        </pc:spChg>
        <pc:spChg chg="mod ord">
          <ac:chgData name="Roy Paz" userId="544c5417-1ef7-4dcc-baaf-3773877b2cb9" providerId="ADAL" clId="{05C945C1-DEFD-4F67-AFBC-15C62A5F3971}" dt="2022-06-16T18:45:09.830" v="6028" actId="14100"/>
          <ac:spMkLst>
            <pc:docMk/>
            <pc:sldMk cId="4037658269" sldId="258"/>
            <ac:spMk id="3" creationId="{5380CABB-0775-2671-28E1-54253E0C4A70}"/>
          </ac:spMkLst>
        </pc:spChg>
        <pc:spChg chg="add del mod">
          <ac:chgData name="Roy Paz" userId="544c5417-1ef7-4dcc-baaf-3773877b2cb9" providerId="ADAL" clId="{05C945C1-DEFD-4F67-AFBC-15C62A5F3971}" dt="2022-06-16T09:33:24.413" v="3557" actId="21"/>
          <ac:spMkLst>
            <pc:docMk/>
            <pc:sldMk cId="4037658269" sldId="258"/>
            <ac:spMk id="4" creationId="{A5B00025-4087-887A-DEB8-C2348A2A2950}"/>
          </ac:spMkLst>
        </pc:spChg>
        <pc:spChg chg="add del mod">
          <ac:chgData name="Roy Paz" userId="544c5417-1ef7-4dcc-baaf-3773877b2cb9" providerId="ADAL" clId="{05C945C1-DEFD-4F67-AFBC-15C62A5F3971}" dt="2022-06-16T09:33:24.413" v="3557" actId="21"/>
          <ac:spMkLst>
            <pc:docMk/>
            <pc:sldMk cId="4037658269" sldId="258"/>
            <ac:spMk id="5" creationId="{59B1917A-08FB-5AAF-DA67-4DD5BAE8A3B3}"/>
          </ac:spMkLst>
        </pc:spChg>
        <pc:spChg chg="add del mod">
          <ac:chgData name="Roy Paz" userId="544c5417-1ef7-4dcc-baaf-3773877b2cb9" providerId="ADAL" clId="{05C945C1-DEFD-4F67-AFBC-15C62A5F3971}" dt="2022-06-16T09:33:24.413" v="3557" actId="21"/>
          <ac:spMkLst>
            <pc:docMk/>
            <pc:sldMk cId="4037658269" sldId="258"/>
            <ac:spMk id="7" creationId="{9A96C278-CDD7-A6B5-DE65-40EC3DB81742}"/>
          </ac:spMkLst>
        </pc:spChg>
        <pc:spChg chg="add mod ord">
          <ac:chgData name="Roy Paz" userId="544c5417-1ef7-4dcc-baaf-3773877b2cb9" providerId="ADAL" clId="{05C945C1-DEFD-4F67-AFBC-15C62A5F3971}" dt="2022-06-16T18:44:45.244" v="6022" actId="1076"/>
          <ac:spMkLst>
            <pc:docMk/>
            <pc:sldMk cId="4037658269" sldId="258"/>
            <ac:spMk id="9" creationId="{5AF28261-A968-8DFB-B45C-E824A655D17A}"/>
          </ac:spMkLst>
        </pc:spChg>
        <pc:spChg chg="add del mod">
          <ac:chgData name="Roy Paz" userId="544c5417-1ef7-4dcc-baaf-3773877b2cb9" providerId="ADAL" clId="{05C945C1-DEFD-4F67-AFBC-15C62A5F3971}" dt="2022-06-15T13:01:11.975" v="1807" actId="478"/>
          <ac:spMkLst>
            <pc:docMk/>
            <pc:sldMk cId="4037658269" sldId="258"/>
            <ac:spMk id="10" creationId="{5FE4BF43-0994-248B-A416-73033525A4F0}"/>
          </ac:spMkLst>
        </pc:spChg>
        <pc:spChg chg="add del mod">
          <ac:chgData name="Roy Paz" userId="544c5417-1ef7-4dcc-baaf-3773877b2cb9" providerId="ADAL" clId="{05C945C1-DEFD-4F67-AFBC-15C62A5F3971}" dt="2022-06-16T10:04:20.978" v="4141" actId="478"/>
          <ac:spMkLst>
            <pc:docMk/>
            <pc:sldMk cId="4037658269" sldId="258"/>
            <ac:spMk id="12" creationId="{5E692D78-E9BA-2AE9-47BC-F3434E5111FE}"/>
          </ac:spMkLst>
        </pc:spChg>
        <pc:spChg chg="add mod">
          <ac:chgData name="Roy Paz" userId="544c5417-1ef7-4dcc-baaf-3773877b2cb9" providerId="ADAL" clId="{05C945C1-DEFD-4F67-AFBC-15C62A5F3971}" dt="2022-06-16T10:04:44.623" v="4154" actId="404"/>
          <ac:spMkLst>
            <pc:docMk/>
            <pc:sldMk cId="4037658269" sldId="258"/>
            <ac:spMk id="13" creationId="{AA8AA365-F95C-DDAF-41E2-270AF5D28986}"/>
          </ac:spMkLst>
        </pc:spChg>
        <pc:spChg chg="add del mod">
          <ac:chgData name="Roy Paz" userId="544c5417-1ef7-4dcc-baaf-3773877b2cb9" providerId="ADAL" clId="{05C945C1-DEFD-4F67-AFBC-15C62A5F3971}" dt="2022-06-15T13:03:47.705" v="1826" actId="478"/>
          <ac:spMkLst>
            <pc:docMk/>
            <pc:sldMk cId="4037658269" sldId="258"/>
            <ac:spMk id="13" creationId="{FE3364BE-E6D7-6EA3-4439-DA5A6A6637E8}"/>
          </ac:spMkLst>
        </pc:spChg>
        <pc:spChg chg="add del mod">
          <ac:chgData name="Roy Paz" userId="544c5417-1ef7-4dcc-baaf-3773877b2cb9" providerId="ADAL" clId="{05C945C1-DEFD-4F67-AFBC-15C62A5F3971}" dt="2022-06-15T13:03:37.914" v="1824"/>
          <ac:spMkLst>
            <pc:docMk/>
            <pc:sldMk cId="4037658269" sldId="258"/>
            <ac:spMk id="14" creationId="{EA913B8D-8604-3C02-571F-AC0ABE55D4C5}"/>
          </ac:spMkLst>
        </pc:spChg>
        <pc:picChg chg="add mod ord">
          <ac:chgData name="Roy Paz" userId="544c5417-1ef7-4dcc-baaf-3773877b2cb9" providerId="ADAL" clId="{05C945C1-DEFD-4F67-AFBC-15C62A5F3971}" dt="2022-06-16T18:44:49.914" v="6024" actId="1076"/>
          <ac:picMkLst>
            <pc:docMk/>
            <pc:sldMk cId="4037658269" sldId="258"/>
            <ac:picMk id="8" creationId="{A98522B1-B74F-B073-B175-6F6504C1FF61}"/>
          </ac:picMkLst>
        </pc:picChg>
        <pc:picChg chg="add del mod">
          <ac:chgData name="Roy Paz" userId="544c5417-1ef7-4dcc-baaf-3773877b2cb9" providerId="ADAL" clId="{05C945C1-DEFD-4F67-AFBC-15C62A5F3971}" dt="2022-06-15T13:01:01.556" v="1804" actId="478"/>
          <ac:picMkLst>
            <pc:docMk/>
            <pc:sldMk cId="4037658269" sldId="258"/>
            <ac:picMk id="9" creationId="{CAAA55FB-09C5-42B6-7F8C-9F66DF23A1D6}"/>
          </ac:picMkLst>
        </pc:picChg>
        <pc:picChg chg="add mod ord">
          <ac:chgData name="Roy Paz" userId="544c5417-1ef7-4dcc-baaf-3773877b2cb9" providerId="ADAL" clId="{05C945C1-DEFD-4F67-AFBC-15C62A5F3971}" dt="2022-06-16T10:07:53.765" v="4310" actId="1035"/>
          <ac:picMkLst>
            <pc:docMk/>
            <pc:sldMk cId="4037658269" sldId="258"/>
            <ac:picMk id="10" creationId="{9151BE65-5FA2-6D82-741B-00203E302305}"/>
          </ac:picMkLst>
        </pc:picChg>
        <pc:picChg chg="add del mod">
          <ac:chgData name="Roy Paz" userId="544c5417-1ef7-4dcc-baaf-3773877b2cb9" providerId="ADAL" clId="{05C945C1-DEFD-4F67-AFBC-15C62A5F3971}" dt="2022-06-15T13:03:37.908" v="1822" actId="21"/>
          <ac:picMkLst>
            <pc:docMk/>
            <pc:sldMk cId="4037658269" sldId="258"/>
            <ac:picMk id="12" creationId="{E8B34BA7-E3A6-4203-4C52-313090CE6429}"/>
          </ac:picMkLst>
        </pc:picChg>
        <pc:picChg chg="add del mod ord">
          <ac:chgData name="Roy Paz" userId="544c5417-1ef7-4dcc-baaf-3773877b2cb9" providerId="ADAL" clId="{05C945C1-DEFD-4F67-AFBC-15C62A5F3971}" dt="2022-06-15T13:06:29.648" v="1841" actId="478"/>
          <ac:picMkLst>
            <pc:docMk/>
            <pc:sldMk cId="4037658269" sldId="258"/>
            <ac:picMk id="15" creationId="{5B2E741C-A7FB-81EF-840C-F6D318A417A8}"/>
          </ac:picMkLst>
        </pc:picChg>
      </pc:sldChg>
      <pc:sldChg chg="addSp delSp modSp new mod setBg delAnim modAnim setClrOvrMap modNotesTx">
        <pc:chgData name="Roy Paz" userId="544c5417-1ef7-4dcc-baaf-3773877b2cb9" providerId="ADAL" clId="{05C945C1-DEFD-4F67-AFBC-15C62A5F3971}" dt="2022-06-16T11:57:19.096" v="5985"/>
        <pc:sldMkLst>
          <pc:docMk/>
          <pc:sldMk cId="2651689018" sldId="259"/>
        </pc:sldMkLst>
        <pc:spChg chg="del mod">
          <ac:chgData name="Roy Paz" userId="544c5417-1ef7-4dcc-baaf-3773877b2cb9" providerId="ADAL" clId="{05C945C1-DEFD-4F67-AFBC-15C62A5F3971}" dt="2022-06-15T13:20:08.734" v="2104" actId="478"/>
          <ac:spMkLst>
            <pc:docMk/>
            <pc:sldMk cId="2651689018" sldId="259"/>
            <ac:spMk id="2" creationId="{20BDBD0D-7927-BF67-B873-CB2313F6BDB4}"/>
          </ac:spMkLst>
        </pc:spChg>
        <pc:spChg chg="mod ord">
          <ac:chgData name="Roy Paz" userId="544c5417-1ef7-4dcc-baaf-3773877b2cb9" providerId="ADAL" clId="{05C945C1-DEFD-4F67-AFBC-15C62A5F3971}" dt="2022-06-16T11:55:09.700" v="5982" actId="403"/>
          <ac:spMkLst>
            <pc:docMk/>
            <pc:sldMk cId="2651689018" sldId="259"/>
            <ac:spMk id="3" creationId="{C7DDE526-12DA-DD90-2F40-2E0F0B7FAD48}"/>
          </ac:spMkLst>
        </pc:spChg>
        <pc:spChg chg="add del mod">
          <ac:chgData name="Roy Paz" userId="544c5417-1ef7-4dcc-baaf-3773877b2cb9" providerId="ADAL" clId="{05C945C1-DEFD-4F67-AFBC-15C62A5F3971}" dt="2022-06-16T10:05:20.361" v="4185" actId="478"/>
          <ac:spMkLst>
            <pc:docMk/>
            <pc:sldMk cId="2651689018" sldId="259"/>
            <ac:spMk id="6" creationId="{26004049-E68D-F1AD-3549-9F85910767FA}"/>
          </ac:spMkLst>
        </pc:spChg>
        <pc:spChg chg="add del mod">
          <ac:chgData name="Roy Paz" userId="544c5417-1ef7-4dcc-baaf-3773877b2cb9" providerId="ADAL" clId="{05C945C1-DEFD-4F67-AFBC-15C62A5F3971}" dt="2022-06-15T13:20:12.743" v="2105" actId="478"/>
          <ac:spMkLst>
            <pc:docMk/>
            <pc:sldMk cId="2651689018" sldId="259"/>
            <ac:spMk id="8" creationId="{8F4E5E69-6086-D0D4-CB4C-027B7B29DE2D}"/>
          </ac:spMkLst>
        </pc:spChg>
        <pc:spChg chg="add del">
          <ac:chgData name="Roy Paz" userId="544c5417-1ef7-4dcc-baaf-3773877b2cb9" providerId="ADAL" clId="{05C945C1-DEFD-4F67-AFBC-15C62A5F3971}" dt="2022-06-15T13:23:50.558" v="2164" actId="26606"/>
          <ac:spMkLst>
            <pc:docMk/>
            <pc:sldMk cId="2651689018" sldId="259"/>
            <ac:spMk id="11" creationId="{4F74D28C-3268-4E35-8EE1-D92CB4A85A7D}"/>
          </ac:spMkLst>
        </pc:spChg>
        <pc:spChg chg="add mod">
          <ac:chgData name="Roy Paz" userId="544c5417-1ef7-4dcc-baaf-3773877b2cb9" providerId="ADAL" clId="{05C945C1-DEFD-4F67-AFBC-15C62A5F3971}" dt="2022-06-16T10:06:15.431" v="4194" actId="1076"/>
          <ac:spMkLst>
            <pc:docMk/>
            <pc:sldMk cId="2651689018" sldId="259"/>
            <ac:spMk id="12" creationId="{7EF39F21-3EAF-0956-48EC-40F075E6DFC4}"/>
          </ac:spMkLst>
        </pc:spChg>
        <pc:spChg chg="add del">
          <ac:chgData name="Roy Paz" userId="544c5417-1ef7-4dcc-baaf-3773877b2cb9" providerId="ADAL" clId="{05C945C1-DEFD-4F67-AFBC-15C62A5F3971}" dt="2022-06-15T13:23:50.558" v="2164" actId="26606"/>
          <ac:spMkLst>
            <pc:docMk/>
            <pc:sldMk cId="2651689018" sldId="259"/>
            <ac:spMk id="13" creationId="{58D44E42-C462-4105-BC86-FE75B4E3C4AF}"/>
          </ac:spMkLst>
        </pc:spChg>
        <pc:picChg chg="add del mod">
          <ac:chgData name="Roy Paz" userId="544c5417-1ef7-4dcc-baaf-3773877b2cb9" providerId="ADAL" clId="{05C945C1-DEFD-4F67-AFBC-15C62A5F3971}" dt="2022-06-16T09:38:35.982" v="3612" actId="478"/>
          <ac:picMkLst>
            <pc:docMk/>
            <pc:sldMk cId="2651689018" sldId="259"/>
            <ac:picMk id="4" creationId="{3E84CA51-DB10-D1ED-43F8-BB9F738EAE83}"/>
          </ac:picMkLst>
        </pc:picChg>
        <pc:picChg chg="add del mod ord">
          <ac:chgData name="Roy Paz" userId="544c5417-1ef7-4dcc-baaf-3773877b2cb9" providerId="ADAL" clId="{05C945C1-DEFD-4F67-AFBC-15C62A5F3971}" dt="2022-06-16T10:27:02.385" v="5013" actId="21"/>
          <ac:picMkLst>
            <pc:docMk/>
            <pc:sldMk cId="2651689018" sldId="259"/>
            <ac:picMk id="5" creationId="{8695EFAE-73AA-A5EA-3B4C-4F02A6C54185}"/>
          </ac:picMkLst>
        </pc:picChg>
        <pc:picChg chg="add mod ord">
          <ac:chgData name="Roy Paz" userId="544c5417-1ef7-4dcc-baaf-3773877b2cb9" providerId="ADAL" clId="{05C945C1-DEFD-4F67-AFBC-15C62A5F3971}" dt="2022-06-16T09:42:28.967" v="3642" actId="14100"/>
          <ac:picMkLst>
            <pc:docMk/>
            <pc:sldMk cId="2651689018" sldId="259"/>
            <ac:picMk id="7" creationId="{1211EBC7-6436-F02E-DCED-7DBF077B2BF7}"/>
          </ac:picMkLst>
        </pc:picChg>
        <pc:picChg chg="add mod ord">
          <ac:chgData name="Roy Paz" userId="544c5417-1ef7-4dcc-baaf-3773877b2cb9" providerId="ADAL" clId="{05C945C1-DEFD-4F67-AFBC-15C62A5F3971}" dt="2022-06-16T09:42:56.953" v="3650" actId="14100"/>
          <ac:picMkLst>
            <pc:docMk/>
            <pc:sldMk cId="2651689018" sldId="259"/>
            <ac:picMk id="9" creationId="{060207D9-A4E7-E5A7-6507-5CA5F8CC43CF}"/>
          </ac:picMkLst>
        </pc:picChg>
        <pc:picChg chg="add del mod ord">
          <ac:chgData name="Roy Paz" userId="544c5417-1ef7-4dcc-baaf-3773877b2cb9" providerId="ADAL" clId="{05C945C1-DEFD-4F67-AFBC-15C62A5F3971}" dt="2022-06-16T09:51:25.675" v="3782" actId="21"/>
          <ac:picMkLst>
            <pc:docMk/>
            <pc:sldMk cId="2651689018" sldId="259"/>
            <ac:picMk id="11" creationId="{D847F1B4-7DFF-085B-84BD-D13BC05AFE93}"/>
          </ac:picMkLst>
        </pc:picChg>
      </pc:sldChg>
      <pc:sldChg chg="addSp delSp modSp new mod ord setBg delAnim modAnim modNotesTx">
        <pc:chgData name="Roy Paz" userId="544c5417-1ef7-4dcc-baaf-3773877b2cb9" providerId="ADAL" clId="{05C945C1-DEFD-4F67-AFBC-15C62A5F3971}" dt="2022-06-16T11:57:49.648" v="5986"/>
        <pc:sldMkLst>
          <pc:docMk/>
          <pc:sldMk cId="1102176923" sldId="260"/>
        </pc:sldMkLst>
        <pc:spChg chg="del mod">
          <ac:chgData name="Roy Paz" userId="544c5417-1ef7-4dcc-baaf-3773877b2cb9" providerId="ADAL" clId="{05C945C1-DEFD-4F67-AFBC-15C62A5F3971}" dt="2022-06-16T10:06:45.835" v="4225" actId="478"/>
          <ac:spMkLst>
            <pc:docMk/>
            <pc:sldMk cId="1102176923" sldId="260"/>
            <ac:spMk id="2" creationId="{F9AD02AA-1D3C-07B3-7608-EBFC2269A20B}"/>
          </ac:spMkLst>
        </pc:spChg>
        <pc:spChg chg="add mod">
          <ac:chgData name="Roy Paz" userId="544c5417-1ef7-4dcc-baaf-3773877b2cb9" providerId="ADAL" clId="{05C945C1-DEFD-4F67-AFBC-15C62A5F3971}" dt="2022-06-16T10:11:04.181" v="4380" actId="403"/>
          <ac:spMkLst>
            <pc:docMk/>
            <pc:sldMk cId="1102176923" sldId="260"/>
            <ac:spMk id="3" creationId="{B5BC3C89-B6A7-B160-F975-F7B40FCEE3A3}"/>
          </ac:spMkLst>
        </pc:spChg>
        <pc:spChg chg="del mod">
          <ac:chgData name="Roy Paz" userId="544c5417-1ef7-4dcc-baaf-3773877b2cb9" providerId="ADAL" clId="{05C945C1-DEFD-4F67-AFBC-15C62A5F3971}" dt="2022-06-15T13:31:41.404" v="2203" actId="478"/>
          <ac:spMkLst>
            <pc:docMk/>
            <pc:sldMk cId="1102176923" sldId="260"/>
            <ac:spMk id="3" creationId="{BA5138AF-9557-E131-0F10-017DDB586AE9}"/>
          </ac:spMkLst>
        </pc:spChg>
        <pc:spChg chg="add del mod">
          <ac:chgData name="Roy Paz" userId="544c5417-1ef7-4dcc-baaf-3773877b2cb9" providerId="ADAL" clId="{05C945C1-DEFD-4F67-AFBC-15C62A5F3971}" dt="2022-06-16T09:56:26.367" v="3961" actId="478"/>
          <ac:spMkLst>
            <pc:docMk/>
            <pc:sldMk cId="1102176923" sldId="260"/>
            <ac:spMk id="4" creationId="{6D1E518B-0876-8DDB-8D90-AE19C3E27247}"/>
          </ac:spMkLst>
        </pc:spChg>
        <pc:spChg chg="add del mod">
          <ac:chgData name="Roy Paz" userId="544c5417-1ef7-4dcc-baaf-3773877b2cb9" providerId="ADAL" clId="{05C945C1-DEFD-4F67-AFBC-15C62A5F3971}" dt="2022-06-16T09:56:20.061" v="3953" actId="478"/>
          <ac:spMkLst>
            <pc:docMk/>
            <pc:sldMk cId="1102176923" sldId="260"/>
            <ac:spMk id="5" creationId="{97CA6E36-7EC5-0F3C-2125-7BF3161F4D0E}"/>
          </ac:spMkLst>
        </pc:spChg>
        <pc:spChg chg="add del">
          <ac:chgData name="Roy Paz" userId="544c5417-1ef7-4dcc-baaf-3773877b2cb9" providerId="ADAL" clId="{05C945C1-DEFD-4F67-AFBC-15C62A5F3971}" dt="2022-06-15T13:55:07.409" v="2373"/>
          <ac:spMkLst>
            <pc:docMk/>
            <pc:sldMk cId="1102176923" sldId="260"/>
            <ac:spMk id="6" creationId="{9E29957B-59C1-9C65-FED0-F7AC10251EAC}"/>
          </ac:spMkLst>
        </pc:spChg>
        <pc:spChg chg="add del mod">
          <ac:chgData name="Roy Paz" userId="544c5417-1ef7-4dcc-baaf-3773877b2cb9" providerId="ADAL" clId="{05C945C1-DEFD-4F67-AFBC-15C62A5F3971}" dt="2022-06-16T09:56:21.586" v="3955" actId="478"/>
          <ac:spMkLst>
            <pc:docMk/>
            <pc:sldMk cId="1102176923" sldId="260"/>
            <ac:spMk id="7" creationId="{D89ED14B-0040-0F3E-2072-FA9299D248E3}"/>
          </ac:spMkLst>
        </pc:spChg>
        <pc:spChg chg="add del mod">
          <ac:chgData name="Roy Paz" userId="544c5417-1ef7-4dcc-baaf-3773877b2cb9" providerId="ADAL" clId="{05C945C1-DEFD-4F67-AFBC-15C62A5F3971}" dt="2022-06-15T18:35:40.562" v="2608" actId="478"/>
          <ac:spMkLst>
            <pc:docMk/>
            <pc:sldMk cId="1102176923" sldId="260"/>
            <ac:spMk id="8" creationId="{72774018-2645-C019-E580-D177AF3C4D5E}"/>
          </ac:spMkLst>
        </pc:spChg>
        <pc:spChg chg="add del mod">
          <ac:chgData name="Roy Paz" userId="544c5417-1ef7-4dcc-baaf-3773877b2cb9" providerId="ADAL" clId="{05C945C1-DEFD-4F67-AFBC-15C62A5F3971}" dt="2022-06-15T18:35:41.245" v="2609" actId="478"/>
          <ac:spMkLst>
            <pc:docMk/>
            <pc:sldMk cId="1102176923" sldId="260"/>
            <ac:spMk id="9" creationId="{6454991D-0A63-533B-99B8-7FB176950E33}"/>
          </ac:spMkLst>
        </pc:spChg>
        <pc:spChg chg="add mod">
          <ac:chgData name="Roy Paz" userId="544c5417-1ef7-4dcc-baaf-3773877b2cb9" providerId="ADAL" clId="{05C945C1-DEFD-4F67-AFBC-15C62A5F3971}" dt="2022-06-16T10:02:00.675" v="4102" actId="1037"/>
          <ac:spMkLst>
            <pc:docMk/>
            <pc:sldMk cId="1102176923" sldId="260"/>
            <ac:spMk id="9" creationId="{75A433A6-17AA-5282-D5F9-803845AA2B42}"/>
          </ac:spMkLst>
        </pc:spChg>
        <pc:spChg chg="add del mod">
          <ac:chgData name="Roy Paz" userId="544c5417-1ef7-4dcc-baaf-3773877b2cb9" providerId="ADAL" clId="{05C945C1-DEFD-4F67-AFBC-15C62A5F3971}" dt="2022-06-15T18:35:43.996" v="2611" actId="478"/>
          <ac:spMkLst>
            <pc:docMk/>
            <pc:sldMk cId="1102176923" sldId="260"/>
            <ac:spMk id="10" creationId="{0815FDFF-1531-61B4-F552-1662B814FC09}"/>
          </ac:spMkLst>
        </pc:spChg>
        <pc:spChg chg="add del mod">
          <ac:chgData name="Roy Paz" userId="544c5417-1ef7-4dcc-baaf-3773877b2cb9" providerId="ADAL" clId="{05C945C1-DEFD-4F67-AFBC-15C62A5F3971}" dt="2022-06-16T10:06:49.176" v="4226" actId="478"/>
          <ac:spMkLst>
            <pc:docMk/>
            <pc:sldMk cId="1102176923" sldId="260"/>
            <ac:spMk id="11" creationId="{1F34CE97-31CE-6A0E-33FC-E7BFFE2C2AD6}"/>
          </ac:spMkLst>
        </pc:spChg>
        <pc:spChg chg="add del mod">
          <ac:chgData name="Roy Paz" userId="544c5417-1ef7-4dcc-baaf-3773877b2cb9" providerId="ADAL" clId="{05C945C1-DEFD-4F67-AFBC-15C62A5F3971}" dt="2022-06-15T13:57:54.697" v="2443" actId="478"/>
          <ac:spMkLst>
            <pc:docMk/>
            <pc:sldMk cId="1102176923" sldId="260"/>
            <ac:spMk id="11" creationId="{74BBE6B3-059C-CEC1-649A-314FB0D0C9FE}"/>
          </ac:spMkLst>
        </pc:spChg>
        <pc:spChg chg="add del mod">
          <ac:chgData name="Roy Paz" userId="544c5417-1ef7-4dcc-baaf-3773877b2cb9" providerId="ADAL" clId="{05C945C1-DEFD-4F67-AFBC-15C62A5F3971}" dt="2022-06-15T18:40:44.545" v="2728" actId="478"/>
          <ac:spMkLst>
            <pc:docMk/>
            <pc:sldMk cId="1102176923" sldId="260"/>
            <ac:spMk id="12" creationId="{A012E3DB-F138-D1CC-BA17-37A40B1E7399}"/>
          </ac:spMkLst>
        </pc:spChg>
        <pc:spChg chg="add del mod">
          <ac:chgData name="Roy Paz" userId="544c5417-1ef7-4dcc-baaf-3773877b2cb9" providerId="ADAL" clId="{05C945C1-DEFD-4F67-AFBC-15C62A5F3971}" dt="2022-06-15T18:43:35.396" v="2935" actId="478"/>
          <ac:spMkLst>
            <pc:docMk/>
            <pc:sldMk cId="1102176923" sldId="260"/>
            <ac:spMk id="13" creationId="{3BB032CF-2CF8-3CC8-F859-965D7F262FB6}"/>
          </ac:spMkLst>
        </pc:spChg>
        <pc:spChg chg="add del mod">
          <ac:chgData name="Roy Paz" userId="544c5417-1ef7-4dcc-baaf-3773877b2cb9" providerId="ADAL" clId="{05C945C1-DEFD-4F67-AFBC-15C62A5F3971}" dt="2022-06-16T10:32:53.304" v="5072"/>
          <ac:spMkLst>
            <pc:docMk/>
            <pc:sldMk cId="1102176923" sldId="260"/>
            <ac:spMk id="13" creationId="{3EBA119D-355F-21FD-18C7-4B4DC6524656}"/>
          </ac:spMkLst>
        </pc:spChg>
        <pc:spChg chg="add del mod">
          <ac:chgData name="Roy Paz" userId="544c5417-1ef7-4dcc-baaf-3773877b2cb9" providerId="ADAL" clId="{05C945C1-DEFD-4F67-AFBC-15C62A5F3971}" dt="2022-06-15T18:45:06.127" v="2942" actId="478"/>
          <ac:spMkLst>
            <pc:docMk/>
            <pc:sldMk cId="1102176923" sldId="260"/>
            <ac:spMk id="14" creationId="{B983CEE2-B8C2-A34F-C1FB-C0A459EC7BEC}"/>
          </ac:spMkLst>
        </pc:spChg>
        <pc:spChg chg="add mod">
          <ac:chgData name="Roy Paz" userId="544c5417-1ef7-4dcc-baaf-3773877b2cb9" providerId="ADAL" clId="{05C945C1-DEFD-4F67-AFBC-15C62A5F3971}" dt="2022-06-16T10:51:09.226" v="5335" actId="20577"/>
          <ac:spMkLst>
            <pc:docMk/>
            <pc:sldMk cId="1102176923" sldId="260"/>
            <ac:spMk id="16" creationId="{F83E7B0F-83EB-A782-C254-957CB05D3816}"/>
          </ac:spMkLst>
        </pc:spChg>
        <pc:spChg chg="add del mod">
          <ac:chgData name="Roy Paz" userId="544c5417-1ef7-4dcc-baaf-3773877b2cb9" providerId="ADAL" clId="{05C945C1-DEFD-4F67-AFBC-15C62A5F3971}" dt="2022-06-15T18:16:49.362" v="2487"/>
          <ac:spMkLst>
            <pc:docMk/>
            <pc:sldMk cId="1102176923" sldId="260"/>
            <ac:spMk id="17" creationId="{A7C4B45F-CB97-2842-9FE4-5D076E67ED41}"/>
          </ac:spMkLst>
        </pc:spChg>
        <pc:spChg chg="add mod">
          <ac:chgData name="Roy Paz" userId="544c5417-1ef7-4dcc-baaf-3773877b2cb9" providerId="ADAL" clId="{05C945C1-DEFD-4F67-AFBC-15C62A5F3971}" dt="2022-06-16T10:11:04.009" v="4379" actId="403"/>
          <ac:spMkLst>
            <pc:docMk/>
            <pc:sldMk cId="1102176923" sldId="260"/>
            <ac:spMk id="17" creationId="{EAC094EE-0F12-A943-8A8B-DB8E1EDE21A4}"/>
          </ac:spMkLst>
        </pc:spChg>
        <pc:spChg chg="add del mod">
          <ac:chgData name="Roy Paz" userId="544c5417-1ef7-4dcc-baaf-3773877b2cb9" providerId="ADAL" clId="{05C945C1-DEFD-4F67-AFBC-15C62A5F3971}" dt="2022-06-15T18:16:49.362" v="2487"/>
          <ac:spMkLst>
            <pc:docMk/>
            <pc:sldMk cId="1102176923" sldId="260"/>
            <ac:spMk id="18" creationId="{366149F2-4583-F237-F277-9DF7E7BD6664}"/>
          </ac:spMkLst>
        </pc:spChg>
        <pc:spChg chg="add mod">
          <ac:chgData name="Roy Paz" userId="544c5417-1ef7-4dcc-baaf-3773877b2cb9" providerId="ADAL" clId="{05C945C1-DEFD-4F67-AFBC-15C62A5F3971}" dt="2022-06-16T10:11:03.824" v="4378" actId="403"/>
          <ac:spMkLst>
            <pc:docMk/>
            <pc:sldMk cId="1102176923" sldId="260"/>
            <ac:spMk id="18" creationId="{56872BDA-DAD9-0293-2A30-DA6CF938E325}"/>
          </ac:spMkLst>
        </pc:spChg>
        <pc:spChg chg="add del mod">
          <ac:chgData name="Roy Paz" userId="544c5417-1ef7-4dcc-baaf-3773877b2cb9" providerId="ADAL" clId="{05C945C1-DEFD-4F67-AFBC-15C62A5F3971}" dt="2022-06-16T09:54:41.899" v="3835" actId="21"/>
          <ac:spMkLst>
            <pc:docMk/>
            <pc:sldMk cId="1102176923" sldId="260"/>
            <ac:spMk id="19" creationId="{63AD15A8-7E83-ACBE-A141-8DCDCC466797}"/>
          </ac:spMkLst>
        </pc:spChg>
        <pc:spChg chg="add del mod">
          <ac:chgData name="Roy Paz" userId="544c5417-1ef7-4dcc-baaf-3773877b2cb9" providerId="ADAL" clId="{05C945C1-DEFD-4F67-AFBC-15C62A5F3971}" dt="2022-06-15T18:16:49.362" v="2487"/>
          <ac:spMkLst>
            <pc:docMk/>
            <pc:sldMk cId="1102176923" sldId="260"/>
            <ac:spMk id="19" creationId="{AAEFF15C-DEC7-10BC-658B-5E523A40FF07}"/>
          </ac:spMkLst>
        </pc:spChg>
        <pc:spChg chg="add mod">
          <ac:chgData name="Roy Paz" userId="544c5417-1ef7-4dcc-baaf-3773877b2cb9" providerId="ADAL" clId="{05C945C1-DEFD-4F67-AFBC-15C62A5F3971}" dt="2022-06-16T10:33:13.923" v="5078" actId="1076"/>
          <ac:spMkLst>
            <pc:docMk/>
            <pc:sldMk cId="1102176923" sldId="260"/>
            <ac:spMk id="19" creationId="{FC8560CF-7642-769F-7E31-F5DA0CE141ED}"/>
          </ac:spMkLst>
        </pc:spChg>
        <pc:spChg chg="add del mod">
          <ac:chgData name="Roy Paz" userId="544c5417-1ef7-4dcc-baaf-3773877b2cb9" providerId="ADAL" clId="{05C945C1-DEFD-4F67-AFBC-15C62A5F3971}" dt="2022-06-15T18:35:46.229" v="2612" actId="478"/>
          <ac:spMkLst>
            <pc:docMk/>
            <pc:sldMk cId="1102176923" sldId="260"/>
            <ac:spMk id="20" creationId="{EFB9879C-E53B-CE3C-8BC2-4BB1C8B84682}"/>
          </ac:spMkLst>
        </pc:spChg>
        <pc:spChg chg="add mod">
          <ac:chgData name="Roy Paz" userId="544c5417-1ef7-4dcc-baaf-3773877b2cb9" providerId="ADAL" clId="{05C945C1-DEFD-4F67-AFBC-15C62A5F3971}" dt="2022-06-16T10:11:02.678" v="4371" actId="403"/>
          <ac:spMkLst>
            <pc:docMk/>
            <pc:sldMk cId="1102176923" sldId="260"/>
            <ac:spMk id="20" creationId="{FD85E374-B645-6E83-4923-0A603CBB9A84}"/>
          </ac:spMkLst>
        </pc:spChg>
        <pc:spChg chg="add mod">
          <ac:chgData name="Roy Paz" userId="544c5417-1ef7-4dcc-baaf-3773877b2cb9" providerId="ADAL" clId="{05C945C1-DEFD-4F67-AFBC-15C62A5F3971}" dt="2022-06-16T10:11:02.350" v="4369" actId="403"/>
          <ac:spMkLst>
            <pc:docMk/>
            <pc:sldMk cId="1102176923" sldId="260"/>
            <ac:spMk id="21" creationId="{76912D37-CCDE-811B-289A-BB4538CA2FAC}"/>
          </ac:spMkLst>
        </pc:spChg>
        <pc:spChg chg="add del mod">
          <ac:chgData name="Roy Paz" userId="544c5417-1ef7-4dcc-baaf-3773877b2cb9" providerId="ADAL" clId="{05C945C1-DEFD-4F67-AFBC-15C62A5F3971}" dt="2022-06-15T18:35:48.300" v="2613" actId="478"/>
          <ac:spMkLst>
            <pc:docMk/>
            <pc:sldMk cId="1102176923" sldId="260"/>
            <ac:spMk id="21" creationId="{8D75D8F1-624B-21D9-0E12-2B663FEB6610}"/>
          </ac:spMkLst>
        </pc:spChg>
        <pc:spChg chg="add del mod">
          <ac:chgData name="Roy Paz" userId="544c5417-1ef7-4dcc-baaf-3773877b2cb9" providerId="ADAL" clId="{05C945C1-DEFD-4F67-AFBC-15C62A5F3971}" dt="2022-06-16T09:56:25.293" v="3960" actId="478"/>
          <ac:spMkLst>
            <pc:docMk/>
            <pc:sldMk cId="1102176923" sldId="260"/>
            <ac:spMk id="24" creationId="{08AB7694-F3F6-C33E-A2C9-340A71BD4900}"/>
          </ac:spMkLst>
        </pc:spChg>
        <pc:spChg chg="add del mod">
          <ac:chgData name="Roy Paz" userId="544c5417-1ef7-4dcc-baaf-3773877b2cb9" providerId="ADAL" clId="{05C945C1-DEFD-4F67-AFBC-15C62A5F3971}" dt="2022-06-16T09:56:20.751" v="3954" actId="478"/>
          <ac:spMkLst>
            <pc:docMk/>
            <pc:sldMk cId="1102176923" sldId="260"/>
            <ac:spMk id="25" creationId="{641DEC77-8B36-ABD8-050B-99C8DE2B3644}"/>
          </ac:spMkLst>
        </pc:spChg>
        <pc:spChg chg="add del mod">
          <ac:chgData name="Roy Paz" userId="544c5417-1ef7-4dcc-baaf-3773877b2cb9" providerId="ADAL" clId="{05C945C1-DEFD-4F67-AFBC-15C62A5F3971}" dt="2022-06-16T09:56:22.318" v="3956" actId="478"/>
          <ac:spMkLst>
            <pc:docMk/>
            <pc:sldMk cId="1102176923" sldId="260"/>
            <ac:spMk id="26" creationId="{5AE79FD6-E3D1-C703-7B67-B4B8F68B37E7}"/>
          </ac:spMkLst>
        </pc:spChg>
        <pc:spChg chg="add del mod">
          <ac:chgData name="Roy Paz" userId="544c5417-1ef7-4dcc-baaf-3773877b2cb9" providerId="ADAL" clId="{05C945C1-DEFD-4F67-AFBC-15C62A5F3971}" dt="2022-06-16T10:01:13.778" v="4081" actId="478"/>
          <ac:spMkLst>
            <pc:docMk/>
            <pc:sldMk cId="1102176923" sldId="260"/>
            <ac:spMk id="27" creationId="{61720ED6-CE3F-09CE-E2EF-5DF33CCD8EB7}"/>
          </ac:spMkLst>
        </pc:spChg>
        <pc:spChg chg="add del mod">
          <ac:chgData name="Roy Paz" userId="544c5417-1ef7-4dcc-baaf-3773877b2cb9" providerId="ADAL" clId="{05C945C1-DEFD-4F67-AFBC-15C62A5F3971}" dt="2022-06-16T09:56:27.311" v="3962" actId="478"/>
          <ac:spMkLst>
            <pc:docMk/>
            <pc:sldMk cId="1102176923" sldId="260"/>
            <ac:spMk id="28" creationId="{9C6E764F-0286-BB0B-FDE5-30A2D7DDCC5A}"/>
          </ac:spMkLst>
        </pc:spChg>
        <pc:spChg chg="add del mod">
          <ac:chgData name="Roy Paz" userId="544c5417-1ef7-4dcc-baaf-3773877b2cb9" providerId="ADAL" clId="{05C945C1-DEFD-4F67-AFBC-15C62A5F3971}" dt="2022-06-16T09:56:23.680" v="3958" actId="478"/>
          <ac:spMkLst>
            <pc:docMk/>
            <pc:sldMk cId="1102176923" sldId="260"/>
            <ac:spMk id="29" creationId="{EF0975F1-14ED-2534-56C4-F0B857DF17D3}"/>
          </ac:spMkLst>
        </pc:spChg>
        <pc:spChg chg="add del mod">
          <ac:chgData name="Roy Paz" userId="544c5417-1ef7-4dcc-baaf-3773877b2cb9" providerId="ADAL" clId="{05C945C1-DEFD-4F67-AFBC-15C62A5F3971}" dt="2022-06-16T09:56:22.956" v="3957" actId="478"/>
          <ac:spMkLst>
            <pc:docMk/>
            <pc:sldMk cId="1102176923" sldId="260"/>
            <ac:spMk id="30" creationId="{BA2C548F-9ED9-5E8A-B588-D67571539270}"/>
          </ac:spMkLst>
        </pc:spChg>
        <pc:spChg chg="add del mod">
          <ac:chgData name="Roy Paz" userId="544c5417-1ef7-4dcc-baaf-3773877b2cb9" providerId="ADAL" clId="{05C945C1-DEFD-4F67-AFBC-15C62A5F3971}" dt="2022-06-16T10:01:15.444" v="4082" actId="478"/>
          <ac:spMkLst>
            <pc:docMk/>
            <pc:sldMk cId="1102176923" sldId="260"/>
            <ac:spMk id="31" creationId="{14591D67-182E-8A91-3B27-468A7A8132AA}"/>
          </ac:spMkLst>
        </pc:spChg>
        <pc:spChg chg="add mod">
          <ac:chgData name="Roy Paz" userId="544c5417-1ef7-4dcc-baaf-3773877b2cb9" providerId="ADAL" clId="{05C945C1-DEFD-4F67-AFBC-15C62A5F3971}" dt="2022-06-16T10:02:00.675" v="4102" actId="1037"/>
          <ac:spMkLst>
            <pc:docMk/>
            <pc:sldMk cId="1102176923" sldId="260"/>
            <ac:spMk id="32" creationId="{3EF13F85-9898-F712-3149-712BF369E2F6}"/>
          </ac:spMkLst>
        </pc:spChg>
        <pc:spChg chg="add mod">
          <ac:chgData name="Roy Paz" userId="544c5417-1ef7-4dcc-baaf-3773877b2cb9" providerId="ADAL" clId="{05C945C1-DEFD-4F67-AFBC-15C62A5F3971}" dt="2022-06-16T10:02:00.675" v="4102" actId="1037"/>
          <ac:spMkLst>
            <pc:docMk/>
            <pc:sldMk cId="1102176923" sldId="260"/>
            <ac:spMk id="33" creationId="{E9101495-51C3-7EB7-E261-93A5548DFCD7}"/>
          </ac:spMkLst>
        </pc:spChg>
        <pc:spChg chg="add mod">
          <ac:chgData name="Roy Paz" userId="544c5417-1ef7-4dcc-baaf-3773877b2cb9" providerId="ADAL" clId="{05C945C1-DEFD-4F67-AFBC-15C62A5F3971}" dt="2022-06-16T10:07:24.351" v="4302" actId="1036"/>
          <ac:spMkLst>
            <pc:docMk/>
            <pc:sldMk cId="1102176923" sldId="260"/>
            <ac:spMk id="34" creationId="{4983A67C-D12B-D095-40F5-A6BA5D96FF9C}"/>
          </ac:spMkLst>
        </pc:spChg>
        <pc:picChg chg="add del mod ord">
          <ac:chgData name="Roy Paz" userId="544c5417-1ef7-4dcc-baaf-3773877b2cb9" providerId="ADAL" clId="{05C945C1-DEFD-4F67-AFBC-15C62A5F3971}" dt="2022-06-16T10:33:02.349" v="5077" actId="1076"/>
          <ac:picMkLst>
            <pc:docMk/>
            <pc:sldMk cId="1102176923" sldId="260"/>
            <ac:picMk id="14" creationId="{907751C3-A5C1-2D06-A672-D28799D002E7}"/>
          </ac:picMkLst>
        </pc:picChg>
        <pc:picChg chg="add mod">
          <ac:chgData name="Roy Paz" userId="544c5417-1ef7-4dcc-baaf-3773877b2cb9" providerId="ADAL" clId="{05C945C1-DEFD-4F67-AFBC-15C62A5F3971}" dt="2022-06-16T10:01:41.712" v="4088" actId="1035"/>
          <ac:picMkLst>
            <pc:docMk/>
            <pc:sldMk cId="1102176923" sldId="260"/>
            <ac:picMk id="15" creationId="{34ABD70B-52C9-03F9-A928-7BD28FF069A9}"/>
          </ac:picMkLst>
        </pc:picChg>
        <pc:picChg chg="add del mod ord">
          <ac:chgData name="Roy Paz" userId="544c5417-1ef7-4dcc-baaf-3773877b2cb9" providerId="ADAL" clId="{05C945C1-DEFD-4F67-AFBC-15C62A5F3971}" dt="2022-06-15T18:28:49.344" v="2573" actId="478"/>
          <ac:picMkLst>
            <pc:docMk/>
            <pc:sldMk cId="1102176923" sldId="260"/>
            <ac:picMk id="23" creationId="{F9CE063D-EAE4-0DB8-8FA2-9B4209E9F53B}"/>
          </ac:picMkLst>
        </pc:picChg>
        <pc:cxnChg chg="add del">
          <ac:chgData name="Roy Paz" userId="544c5417-1ef7-4dcc-baaf-3773877b2cb9" providerId="ADAL" clId="{05C945C1-DEFD-4F67-AFBC-15C62A5F3971}" dt="2022-06-16T09:57:06.945" v="3964" actId="11529"/>
          <ac:cxnSpMkLst>
            <pc:docMk/>
            <pc:sldMk cId="1102176923" sldId="260"/>
            <ac:cxnSpMk id="8" creationId="{E752A83F-4AB1-C27C-FE8A-A9CE3DE4EEDD}"/>
          </ac:cxnSpMkLst>
        </pc:cxnChg>
      </pc:sldChg>
      <pc:sldChg chg="modSp new del mod">
        <pc:chgData name="Roy Paz" userId="544c5417-1ef7-4dcc-baaf-3773877b2cb9" providerId="ADAL" clId="{05C945C1-DEFD-4F67-AFBC-15C62A5F3971}" dt="2022-06-15T11:07:54.111" v="1245" actId="47"/>
        <pc:sldMkLst>
          <pc:docMk/>
          <pc:sldMk cId="861651992" sldId="261"/>
        </pc:sldMkLst>
        <pc:spChg chg="mod">
          <ac:chgData name="Roy Paz" userId="544c5417-1ef7-4dcc-baaf-3773877b2cb9" providerId="ADAL" clId="{05C945C1-DEFD-4F67-AFBC-15C62A5F3971}" dt="2022-06-15T10:20:03.263" v="168" actId="20577"/>
          <ac:spMkLst>
            <pc:docMk/>
            <pc:sldMk cId="861651992" sldId="261"/>
            <ac:spMk id="2" creationId="{443C6B27-A57B-7A26-5306-2B4A2691A64A}"/>
          </ac:spMkLst>
        </pc:spChg>
      </pc:sldChg>
      <pc:sldChg chg="modSp new del mod">
        <pc:chgData name="Roy Paz" userId="544c5417-1ef7-4dcc-baaf-3773877b2cb9" providerId="ADAL" clId="{05C945C1-DEFD-4F67-AFBC-15C62A5F3971}" dt="2022-06-16T11:11:46.103" v="5635" actId="47"/>
        <pc:sldMkLst>
          <pc:docMk/>
          <pc:sldMk cId="3681115254" sldId="262"/>
        </pc:sldMkLst>
        <pc:spChg chg="mod">
          <ac:chgData name="Roy Paz" userId="544c5417-1ef7-4dcc-baaf-3773877b2cb9" providerId="ADAL" clId="{05C945C1-DEFD-4F67-AFBC-15C62A5F3971}" dt="2022-06-15T10:51:24.782" v="676" actId="20577"/>
          <ac:spMkLst>
            <pc:docMk/>
            <pc:sldMk cId="3681115254" sldId="262"/>
            <ac:spMk id="2" creationId="{B882EBE2-1B41-23BF-AA47-FEF98836BD3C}"/>
          </ac:spMkLst>
        </pc:spChg>
      </pc:sldChg>
      <pc:sldChg chg="modSp new del mod">
        <pc:chgData name="Roy Paz" userId="544c5417-1ef7-4dcc-baaf-3773877b2cb9" providerId="ADAL" clId="{05C945C1-DEFD-4F67-AFBC-15C62A5F3971}" dt="2022-06-15T11:20:11.315" v="1246" actId="2696"/>
        <pc:sldMkLst>
          <pc:docMk/>
          <pc:sldMk cId="2098136164" sldId="263"/>
        </pc:sldMkLst>
        <pc:spChg chg="mod">
          <ac:chgData name="Roy Paz" userId="544c5417-1ef7-4dcc-baaf-3773877b2cb9" providerId="ADAL" clId="{05C945C1-DEFD-4F67-AFBC-15C62A5F3971}" dt="2022-06-15T10:26:08.515" v="230" actId="20577"/>
          <ac:spMkLst>
            <pc:docMk/>
            <pc:sldMk cId="2098136164" sldId="263"/>
            <ac:spMk id="2" creationId="{9B63CBA9-BAE7-6570-5562-31557EE2C9A2}"/>
          </ac:spMkLst>
        </pc:spChg>
      </pc:sldChg>
      <pc:sldChg chg="new del">
        <pc:chgData name="Roy Paz" userId="544c5417-1ef7-4dcc-baaf-3773877b2cb9" providerId="ADAL" clId="{05C945C1-DEFD-4F67-AFBC-15C62A5F3971}" dt="2022-06-15T10:21:41.399" v="223" actId="47"/>
        <pc:sldMkLst>
          <pc:docMk/>
          <pc:sldMk cId="3525660440" sldId="263"/>
        </pc:sldMkLst>
      </pc:sldChg>
      <pc:sldChg chg="addSp delSp modSp new mod ord setBg addAnim delAnim modAnim">
        <pc:chgData name="Roy Paz" userId="544c5417-1ef7-4dcc-baaf-3773877b2cb9" providerId="ADAL" clId="{05C945C1-DEFD-4F67-AFBC-15C62A5F3971}" dt="2022-06-16T12:39:55.989" v="6019"/>
        <pc:sldMkLst>
          <pc:docMk/>
          <pc:sldMk cId="1002526381" sldId="264"/>
        </pc:sldMkLst>
        <pc:spChg chg="del mod ord">
          <ac:chgData name="Roy Paz" userId="544c5417-1ef7-4dcc-baaf-3773877b2cb9" providerId="ADAL" clId="{05C945C1-DEFD-4F67-AFBC-15C62A5F3971}" dt="2022-06-15T18:53:28.462" v="3050" actId="478"/>
          <ac:spMkLst>
            <pc:docMk/>
            <pc:sldMk cId="1002526381" sldId="264"/>
            <ac:spMk id="2" creationId="{9180AADD-9783-DEC6-1611-B60FB0CD677D}"/>
          </ac:spMkLst>
        </pc:spChg>
        <pc:spChg chg="del">
          <ac:chgData name="Roy Paz" userId="544c5417-1ef7-4dcc-baaf-3773877b2cb9" providerId="ADAL" clId="{05C945C1-DEFD-4F67-AFBC-15C62A5F3971}" dt="2022-06-15T11:59:13.814" v="1398" actId="478"/>
          <ac:spMkLst>
            <pc:docMk/>
            <pc:sldMk cId="1002526381" sldId="264"/>
            <ac:spMk id="3" creationId="{3BC827B9-4B1B-B87A-F995-584240466DA6}"/>
          </ac:spMkLst>
        </pc:spChg>
        <pc:spChg chg="add del mod">
          <ac:chgData name="Roy Paz" userId="544c5417-1ef7-4dcc-baaf-3773877b2cb9" providerId="ADAL" clId="{05C945C1-DEFD-4F67-AFBC-15C62A5F3971}" dt="2022-06-16T10:22:51.676" v="4950" actId="478"/>
          <ac:spMkLst>
            <pc:docMk/>
            <pc:sldMk cId="1002526381" sldId="264"/>
            <ac:spMk id="3" creationId="{A53B2580-79B7-3F9B-89FC-C4B8768B9A7E}"/>
          </ac:spMkLst>
        </pc:spChg>
        <pc:spChg chg="add mod">
          <ac:chgData name="Roy Paz" userId="544c5417-1ef7-4dcc-baaf-3773877b2cb9" providerId="ADAL" clId="{05C945C1-DEFD-4F67-AFBC-15C62A5F3971}" dt="2022-06-16T10:22:48.971" v="4949" actId="1076"/>
          <ac:spMkLst>
            <pc:docMk/>
            <pc:sldMk cId="1002526381" sldId="264"/>
            <ac:spMk id="9" creationId="{BB4C8969-AC0B-0BE5-BBD7-6FE7D7E60052}"/>
          </ac:spMkLst>
        </pc:spChg>
        <pc:spChg chg="add mod">
          <ac:chgData name="Roy Paz" userId="544c5417-1ef7-4dcc-baaf-3773877b2cb9" providerId="ADAL" clId="{05C945C1-DEFD-4F67-AFBC-15C62A5F3971}" dt="2022-06-16T10:25:18.628" v="5009" actId="1076"/>
          <ac:spMkLst>
            <pc:docMk/>
            <pc:sldMk cId="1002526381" sldId="264"/>
            <ac:spMk id="10" creationId="{07D10945-7021-2FBE-E7A2-8A78A9B12640}"/>
          </ac:spMkLst>
        </pc:spChg>
        <pc:spChg chg="add del">
          <ac:chgData name="Roy Paz" userId="544c5417-1ef7-4dcc-baaf-3773877b2cb9" providerId="ADAL" clId="{05C945C1-DEFD-4F67-AFBC-15C62A5F3971}" dt="2022-06-15T18:50:43.873" v="3017" actId="26606"/>
          <ac:spMkLst>
            <pc:docMk/>
            <pc:sldMk cId="1002526381" sldId="264"/>
            <ac:spMk id="14" creationId="{C4879EFC-8E62-4E00-973C-C45EE9EC676D}"/>
          </ac:spMkLst>
        </pc:spChg>
        <pc:spChg chg="add del">
          <ac:chgData name="Roy Paz" userId="544c5417-1ef7-4dcc-baaf-3773877b2cb9" providerId="ADAL" clId="{05C945C1-DEFD-4F67-AFBC-15C62A5F3971}" dt="2022-06-15T18:50:43.873" v="3017" actId="26606"/>
          <ac:spMkLst>
            <pc:docMk/>
            <pc:sldMk cId="1002526381" sldId="264"/>
            <ac:spMk id="16" creationId="{D6A9C53F-5F90-40A5-8C85-5412D39C8C68}"/>
          </ac:spMkLst>
        </pc:spChg>
        <pc:spChg chg="add del mod">
          <ac:chgData name="Roy Paz" userId="544c5417-1ef7-4dcc-baaf-3773877b2cb9" providerId="ADAL" clId="{05C945C1-DEFD-4F67-AFBC-15C62A5F3971}" dt="2022-06-16T10:22:40.784" v="4948" actId="478"/>
          <ac:spMkLst>
            <pc:docMk/>
            <pc:sldMk cId="1002526381" sldId="264"/>
            <ac:spMk id="17" creationId="{694DC5E4-D232-EC1D-75A1-0BD00C04602D}"/>
          </ac:spMkLst>
        </pc:spChg>
        <pc:spChg chg="add del mod">
          <ac:chgData name="Roy Paz" userId="544c5417-1ef7-4dcc-baaf-3773877b2cb9" providerId="ADAL" clId="{05C945C1-DEFD-4F67-AFBC-15C62A5F3971}" dt="2022-06-16T10:23:25.827" v="4953" actId="478"/>
          <ac:spMkLst>
            <pc:docMk/>
            <pc:sldMk cId="1002526381" sldId="264"/>
            <ac:spMk id="18" creationId="{76480CC2-907F-29C3-9022-ACB092E723FA}"/>
          </ac:spMkLst>
        </pc:spChg>
        <pc:spChg chg="add del">
          <ac:chgData name="Roy Paz" userId="544c5417-1ef7-4dcc-baaf-3773877b2cb9" providerId="ADAL" clId="{05C945C1-DEFD-4F67-AFBC-15C62A5F3971}" dt="2022-06-15T18:50:40.406" v="3014" actId="26606"/>
          <ac:spMkLst>
            <pc:docMk/>
            <pc:sldMk cId="1002526381" sldId="264"/>
            <ac:spMk id="21" creationId="{ECEF6C2F-9906-4F89-9B4F-598E9F344B03}"/>
          </ac:spMkLst>
        </pc:spChg>
        <pc:spChg chg="add del">
          <ac:chgData name="Roy Paz" userId="544c5417-1ef7-4dcc-baaf-3773877b2cb9" providerId="ADAL" clId="{05C945C1-DEFD-4F67-AFBC-15C62A5F3971}" dt="2022-06-15T18:50:40.406" v="3014" actId="26606"/>
          <ac:spMkLst>
            <pc:docMk/>
            <pc:sldMk cId="1002526381" sldId="264"/>
            <ac:spMk id="23" creationId="{91E12CD6-A76F-439F-9C98-C0211D8FD814}"/>
          </ac:spMkLst>
        </pc:spChg>
        <pc:spChg chg="add del">
          <ac:chgData name="Roy Paz" userId="544c5417-1ef7-4dcc-baaf-3773877b2cb9" providerId="ADAL" clId="{05C945C1-DEFD-4F67-AFBC-15C62A5F3971}" dt="2022-06-15T18:50:43.869" v="3016" actId="26606"/>
          <ac:spMkLst>
            <pc:docMk/>
            <pc:sldMk cId="1002526381" sldId="264"/>
            <ac:spMk id="26" creationId="{823AC064-BC96-4F32-8AE1-B2FD38754823}"/>
          </ac:spMkLst>
        </pc:spChg>
        <pc:spChg chg="add del mod">
          <ac:chgData name="Roy Paz" userId="544c5417-1ef7-4dcc-baaf-3773877b2cb9" providerId="ADAL" clId="{05C945C1-DEFD-4F67-AFBC-15C62A5F3971}" dt="2022-06-16T10:22:03.145" v="4946" actId="478"/>
          <ac:spMkLst>
            <pc:docMk/>
            <pc:sldMk cId="1002526381" sldId="264"/>
            <ac:spMk id="28" creationId="{3D5ADADF-79B2-D010-A8C8-5C69AE028428}"/>
          </ac:spMkLst>
        </pc:spChg>
        <pc:spChg chg="add">
          <ac:chgData name="Roy Paz" userId="544c5417-1ef7-4dcc-baaf-3773877b2cb9" providerId="ADAL" clId="{05C945C1-DEFD-4F67-AFBC-15C62A5F3971}" dt="2022-06-15T18:50:43.873" v="3017" actId="26606"/>
          <ac:spMkLst>
            <pc:docMk/>
            <pc:sldMk cId="1002526381" sldId="264"/>
            <ac:spMk id="29" creationId="{022BDE4A-8A20-4A69-9C5A-581C82036A4D}"/>
          </ac:spMkLst>
        </pc:spChg>
        <pc:picChg chg="add del mod">
          <ac:chgData name="Roy Paz" userId="544c5417-1ef7-4dcc-baaf-3773877b2cb9" providerId="ADAL" clId="{05C945C1-DEFD-4F67-AFBC-15C62A5F3971}" dt="2022-06-15T18:50:56.715" v="3022" actId="478"/>
          <ac:picMkLst>
            <pc:docMk/>
            <pc:sldMk cId="1002526381" sldId="264"/>
            <ac:picMk id="7" creationId="{0694D5E7-938E-3157-B2A9-94C33AABD7A4}"/>
          </ac:picMkLst>
        </pc:picChg>
        <pc:picChg chg="add mod ord">
          <ac:chgData name="Roy Paz" userId="544c5417-1ef7-4dcc-baaf-3773877b2cb9" providerId="ADAL" clId="{05C945C1-DEFD-4F67-AFBC-15C62A5F3971}" dt="2022-06-16T10:16:17.920" v="4595" actId="1076"/>
          <ac:picMkLst>
            <pc:docMk/>
            <pc:sldMk cId="1002526381" sldId="264"/>
            <ac:picMk id="8" creationId="{B3D8B4FD-C737-1E3D-9184-8B2547B728B8}"/>
          </ac:picMkLst>
        </pc:picChg>
        <pc:picChg chg="add del mod">
          <ac:chgData name="Roy Paz" userId="544c5417-1ef7-4dcc-baaf-3773877b2cb9" providerId="ADAL" clId="{05C945C1-DEFD-4F67-AFBC-15C62A5F3971}" dt="2022-06-15T18:50:57.565" v="3023" actId="478"/>
          <ac:picMkLst>
            <pc:docMk/>
            <pc:sldMk cId="1002526381" sldId="264"/>
            <ac:picMk id="9" creationId="{4613F42D-5786-85F0-1EDE-DC7A3EBFE7B9}"/>
          </ac:picMkLst>
        </pc:picChg>
        <pc:picChg chg="add mod">
          <ac:chgData name="Roy Paz" userId="544c5417-1ef7-4dcc-baaf-3773877b2cb9" providerId="ADAL" clId="{05C945C1-DEFD-4F67-AFBC-15C62A5F3971}" dt="2022-06-16T10:17:22.506" v="4602" actId="1037"/>
          <ac:picMkLst>
            <pc:docMk/>
            <pc:sldMk cId="1002526381" sldId="264"/>
            <ac:picMk id="11" creationId="{55B16BEF-85A3-356B-14A3-0982BB146C9D}"/>
          </ac:picMkLst>
        </pc:picChg>
        <pc:picChg chg="add mod">
          <ac:chgData name="Roy Paz" userId="544c5417-1ef7-4dcc-baaf-3773877b2cb9" providerId="ADAL" clId="{05C945C1-DEFD-4F67-AFBC-15C62A5F3971}" dt="2022-06-16T10:29:00.879" v="5032" actId="14100"/>
          <ac:picMkLst>
            <pc:docMk/>
            <pc:sldMk cId="1002526381" sldId="264"/>
            <ac:picMk id="12" creationId="{97941C34-3BF5-3F6F-75DA-AC41751302BB}"/>
          </ac:picMkLst>
        </pc:picChg>
        <pc:picChg chg="add mod">
          <ac:chgData name="Roy Paz" userId="544c5417-1ef7-4dcc-baaf-3773877b2cb9" providerId="ADAL" clId="{05C945C1-DEFD-4F67-AFBC-15C62A5F3971}" dt="2022-06-16T10:19:19.116" v="4608" actId="1076"/>
          <ac:picMkLst>
            <pc:docMk/>
            <pc:sldMk cId="1002526381" sldId="264"/>
            <ac:picMk id="13" creationId="{5F7306C9-F9E5-80F6-5BF9-0E68D280F438}"/>
          </ac:picMkLst>
        </pc:picChg>
        <pc:cxnChg chg="add del">
          <ac:chgData name="Roy Paz" userId="544c5417-1ef7-4dcc-baaf-3773877b2cb9" providerId="ADAL" clId="{05C945C1-DEFD-4F67-AFBC-15C62A5F3971}" dt="2022-06-15T18:50:43.869" v="3016" actId="26606"/>
          <ac:cxnSpMkLst>
            <pc:docMk/>
            <pc:sldMk cId="1002526381" sldId="264"/>
            <ac:cxnSpMk id="25" creationId="{DB146403-F3D6-484B-B2ED-97F9565D0370}"/>
          </ac:cxnSpMkLst>
        </pc:cxnChg>
        <pc:cxnChg chg="add del">
          <ac:chgData name="Roy Paz" userId="544c5417-1ef7-4dcc-baaf-3773877b2cb9" providerId="ADAL" clId="{05C945C1-DEFD-4F67-AFBC-15C62A5F3971}" dt="2022-06-15T18:50:43.869" v="3016" actId="26606"/>
          <ac:cxnSpMkLst>
            <pc:docMk/>
            <pc:sldMk cId="1002526381" sldId="264"/>
            <ac:cxnSpMk id="27" creationId="{7E7C77BC-7138-40B1-A15B-20F57A494629}"/>
          </ac:cxnSpMkLst>
        </pc:cxnChg>
      </pc:sldChg>
      <pc:sldChg chg="addSp delSp modSp new mod modAnim">
        <pc:chgData name="Roy Paz" userId="544c5417-1ef7-4dcc-baaf-3773877b2cb9" providerId="ADAL" clId="{05C945C1-DEFD-4F67-AFBC-15C62A5F3971}" dt="2022-06-16T10:47:11.252" v="5200" actId="1038"/>
        <pc:sldMkLst>
          <pc:docMk/>
          <pc:sldMk cId="712478944" sldId="265"/>
        </pc:sldMkLst>
        <pc:spChg chg="del mod">
          <ac:chgData name="Roy Paz" userId="544c5417-1ef7-4dcc-baaf-3773877b2cb9" providerId="ADAL" clId="{05C945C1-DEFD-4F67-AFBC-15C62A5F3971}" dt="2022-06-16T10:35:52.601" v="5153" actId="478"/>
          <ac:spMkLst>
            <pc:docMk/>
            <pc:sldMk cId="712478944" sldId="265"/>
            <ac:spMk id="2" creationId="{6A59424F-A4CF-0A5F-2027-164117A4E9B1}"/>
          </ac:spMkLst>
        </pc:spChg>
        <pc:spChg chg="del">
          <ac:chgData name="Roy Paz" userId="544c5417-1ef7-4dcc-baaf-3773877b2cb9" providerId="ADAL" clId="{05C945C1-DEFD-4F67-AFBC-15C62A5F3971}" dt="2022-06-15T12:02:17.467" v="1410"/>
          <ac:spMkLst>
            <pc:docMk/>
            <pc:sldMk cId="712478944" sldId="265"/>
            <ac:spMk id="3" creationId="{2C48ED64-A537-F240-FF08-FD93D6126595}"/>
          </ac:spMkLst>
        </pc:spChg>
        <pc:spChg chg="add mod">
          <ac:chgData name="Roy Paz" userId="544c5417-1ef7-4dcc-baaf-3773877b2cb9" providerId="ADAL" clId="{05C945C1-DEFD-4F67-AFBC-15C62A5F3971}" dt="2022-06-16T10:43:47.802" v="5167" actId="1076"/>
          <ac:spMkLst>
            <pc:docMk/>
            <pc:sldMk cId="712478944" sldId="265"/>
            <ac:spMk id="4" creationId="{37E4B1DC-7B32-A726-797A-EA7840BFC3FC}"/>
          </ac:spMkLst>
        </pc:spChg>
        <pc:spChg chg="add del mod">
          <ac:chgData name="Roy Paz" userId="544c5417-1ef7-4dcc-baaf-3773877b2cb9" providerId="ADAL" clId="{05C945C1-DEFD-4F67-AFBC-15C62A5F3971}" dt="2022-06-16T10:42:51.040" v="5155" actId="478"/>
          <ac:spMkLst>
            <pc:docMk/>
            <pc:sldMk cId="712478944" sldId="265"/>
            <ac:spMk id="5" creationId="{1B111557-8BFA-32B4-0BB6-F9B07DFA5371}"/>
          </ac:spMkLst>
        </pc:spChg>
        <pc:spChg chg="add del mod">
          <ac:chgData name="Roy Paz" userId="544c5417-1ef7-4dcc-baaf-3773877b2cb9" providerId="ADAL" clId="{05C945C1-DEFD-4F67-AFBC-15C62A5F3971}" dt="2022-06-15T12:30:17.353" v="1419"/>
          <ac:spMkLst>
            <pc:docMk/>
            <pc:sldMk cId="712478944" sldId="265"/>
            <ac:spMk id="7" creationId="{83D5EC31-8EA2-D5AC-AA30-6C581B1F238D}"/>
          </ac:spMkLst>
        </pc:spChg>
        <pc:picChg chg="add del mod">
          <ac:chgData name="Roy Paz" userId="544c5417-1ef7-4dcc-baaf-3773877b2cb9" providerId="ADAL" clId="{05C945C1-DEFD-4F67-AFBC-15C62A5F3971}" dt="2022-06-15T12:03:17.081" v="1414" actId="478"/>
          <ac:picMkLst>
            <pc:docMk/>
            <pc:sldMk cId="712478944" sldId="265"/>
            <ac:picMk id="5" creationId="{8D2E45A4-3819-9433-0143-0EB43469D300}"/>
          </ac:picMkLst>
        </pc:picChg>
        <pc:picChg chg="add mod ord">
          <ac:chgData name="Roy Paz" userId="544c5417-1ef7-4dcc-baaf-3773877b2cb9" providerId="ADAL" clId="{05C945C1-DEFD-4F67-AFBC-15C62A5F3971}" dt="2022-06-16T10:46:15.164" v="5187" actId="14100"/>
          <ac:picMkLst>
            <pc:docMk/>
            <pc:sldMk cId="712478944" sldId="265"/>
            <ac:picMk id="7" creationId="{3821818B-D086-C4BA-6B23-054DE4C80381}"/>
          </ac:picMkLst>
        </pc:picChg>
        <pc:picChg chg="add mod ord">
          <ac:chgData name="Roy Paz" userId="544c5417-1ef7-4dcc-baaf-3773877b2cb9" providerId="ADAL" clId="{05C945C1-DEFD-4F67-AFBC-15C62A5F3971}" dt="2022-06-16T10:47:11.252" v="5200" actId="1038"/>
          <ac:picMkLst>
            <pc:docMk/>
            <pc:sldMk cId="712478944" sldId="265"/>
            <ac:picMk id="8" creationId="{314D5F88-E3A6-6693-2FBA-D4B730EEFFD4}"/>
          </ac:picMkLst>
        </pc:picChg>
        <pc:picChg chg="add mod ord modCrop">
          <ac:chgData name="Roy Paz" userId="544c5417-1ef7-4dcc-baaf-3773877b2cb9" providerId="ADAL" clId="{05C945C1-DEFD-4F67-AFBC-15C62A5F3971}" dt="2022-06-16T10:45:07.618" v="5175"/>
          <ac:picMkLst>
            <pc:docMk/>
            <pc:sldMk cId="712478944" sldId="265"/>
            <ac:picMk id="9" creationId="{BD904B3E-A77D-7E8F-8E6C-400E6A2241DA}"/>
          </ac:picMkLst>
        </pc:picChg>
      </pc:sldChg>
      <pc:sldChg chg="addSp delSp modSp new mod">
        <pc:chgData name="Roy Paz" userId="544c5417-1ef7-4dcc-baaf-3773877b2cb9" providerId="ADAL" clId="{05C945C1-DEFD-4F67-AFBC-15C62A5F3971}" dt="2022-06-16T12:33:24.917" v="6014" actId="20577"/>
        <pc:sldMkLst>
          <pc:docMk/>
          <pc:sldMk cId="1825686416" sldId="266"/>
        </pc:sldMkLst>
        <pc:spChg chg="del mod">
          <ac:chgData name="Roy Paz" userId="544c5417-1ef7-4dcc-baaf-3773877b2cb9" providerId="ADAL" clId="{05C945C1-DEFD-4F67-AFBC-15C62A5F3971}" dt="2022-06-16T10:55:20.713" v="5433" actId="478"/>
          <ac:spMkLst>
            <pc:docMk/>
            <pc:sldMk cId="1825686416" sldId="266"/>
            <ac:spMk id="2" creationId="{174BE92D-AB98-5E20-9A11-4CD8AF7F981E}"/>
          </ac:spMkLst>
        </pc:spChg>
        <pc:spChg chg="del">
          <ac:chgData name="Roy Paz" userId="544c5417-1ef7-4dcc-baaf-3773877b2cb9" providerId="ADAL" clId="{05C945C1-DEFD-4F67-AFBC-15C62A5F3971}" dt="2022-06-15T12:30:39.177" v="1421"/>
          <ac:spMkLst>
            <pc:docMk/>
            <pc:sldMk cId="1825686416" sldId="266"/>
            <ac:spMk id="3" creationId="{B4A16DBD-C06D-67AC-AE97-930369DA4F5D}"/>
          </ac:spMkLst>
        </pc:spChg>
        <pc:spChg chg="add mod">
          <ac:chgData name="Roy Paz" userId="544c5417-1ef7-4dcc-baaf-3773877b2cb9" providerId="ADAL" clId="{05C945C1-DEFD-4F67-AFBC-15C62A5F3971}" dt="2022-06-16T12:33:24.917" v="6014" actId="20577"/>
          <ac:spMkLst>
            <pc:docMk/>
            <pc:sldMk cId="1825686416" sldId="266"/>
            <ac:spMk id="6" creationId="{A675E389-7B47-4EC8-9226-73CAC7148A68}"/>
          </ac:spMkLst>
        </pc:spChg>
        <pc:spChg chg="add del mod">
          <ac:chgData name="Roy Paz" userId="544c5417-1ef7-4dcc-baaf-3773877b2cb9" providerId="ADAL" clId="{05C945C1-DEFD-4F67-AFBC-15C62A5F3971}" dt="2022-06-16T10:55:24.545" v="5434" actId="478"/>
          <ac:spMkLst>
            <pc:docMk/>
            <pc:sldMk cId="1825686416" sldId="266"/>
            <ac:spMk id="7" creationId="{679AAD46-F756-A18E-B71A-3DE2C38EE3A4}"/>
          </ac:spMkLst>
        </pc:spChg>
        <pc:picChg chg="add mod ord">
          <ac:chgData name="Roy Paz" userId="544c5417-1ef7-4dcc-baaf-3773877b2cb9" providerId="ADAL" clId="{05C945C1-DEFD-4F67-AFBC-15C62A5F3971}" dt="2022-06-16T10:56:04.599" v="5454" actId="14100"/>
          <ac:picMkLst>
            <pc:docMk/>
            <pc:sldMk cId="1825686416" sldId="266"/>
            <ac:picMk id="4" creationId="{A4F65A04-E8F1-8C39-95BE-4111EA2131BA}"/>
          </ac:picMkLst>
        </pc:picChg>
        <pc:picChg chg="add mod">
          <ac:chgData name="Roy Paz" userId="544c5417-1ef7-4dcc-baaf-3773877b2cb9" providerId="ADAL" clId="{05C945C1-DEFD-4F67-AFBC-15C62A5F3971}" dt="2022-06-16T10:56:59.433" v="5478"/>
          <ac:picMkLst>
            <pc:docMk/>
            <pc:sldMk cId="1825686416" sldId="266"/>
            <ac:picMk id="5" creationId="{4B125E12-4F9E-A91C-5BEF-8FC259CD5314}"/>
          </ac:picMkLst>
        </pc:picChg>
        <pc:picChg chg="add del mod">
          <ac:chgData name="Roy Paz" userId="544c5417-1ef7-4dcc-baaf-3773877b2cb9" providerId="ADAL" clId="{05C945C1-DEFD-4F67-AFBC-15C62A5F3971}" dt="2022-06-16T11:13:43.020" v="5637" actId="21"/>
          <ac:picMkLst>
            <pc:docMk/>
            <pc:sldMk cId="1825686416" sldId="266"/>
            <ac:picMk id="9" creationId="{E4724156-81A3-A9E4-57CA-AA555DF9EC8C}"/>
          </ac:picMkLst>
        </pc:picChg>
      </pc:sldChg>
      <pc:sldChg chg="addSp delSp modSp new mod ord modShow">
        <pc:chgData name="Roy Paz" userId="544c5417-1ef7-4dcc-baaf-3773877b2cb9" providerId="ADAL" clId="{05C945C1-DEFD-4F67-AFBC-15C62A5F3971}" dt="2022-06-16T22:13:00.030" v="6030"/>
        <pc:sldMkLst>
          <pc:docMk/>
          <pc:sldMk cId="3308215379" sldId="267"/>
        </pc:sldMkLst>
        <pc:spChg chg="del mod">
          <ac:chgData name="Roy Paz" userId="544c5417-1ef7-4dcc-baaf-3773877b2cb9" providerId="ADAL" clId="{05C945C1-DEFD-4F67-AFBC-15C62A5F3971}" dt="2022-06-16T10:57:49.897" v="5480" actId="478"/>
          <ac:spMkLst>
            <pc:docMk/>
            <pc:sldMk cId="3308215379" sldId="267"/>
            <ac:spMk id="2" creationId="{3AC42261-ECB9-FD28-D60F-42F839018527}"/>
          </ac:spMkLst>
        </pc:spChg>
        <pc:spChg chg="del">
          <ac:chgData name="Roy Paz" userId="544c5417-1ef7-4dcc-baaf-3773877b2cb9" providerId="ADAL" clId="{05C945C1-DEFD-4F67-AFBC-15C62A5F3971}" dt="2022-06-15T12:30:50.343" v="1422"/>
          <ac:spMkLst>
            <pc:docMk/>
            <pc:sldMk cId="3308215379" sldId="267"/>
            <ac:spMk id="3" creationId="{C5BA1F42-D5D9-F4D0-8E0A-489C695248A7}"/>
          </ac:spMkLst>
        </pc:spChg>
        <pc:spChg chg="add del mod">
          <ac:chgData name="Roy Paz" userId="544c5417-1ef7-4dcc-baaf-3773877b2cb9" providerId="ADAL" clId="{05C945C1-DEFD-4F67-AFBC-15C62A5F3971}" dt="2022-06-16T10:57:51.453" v="5481" actId="478"/>
          <ac:spMkLst>
            <pc:docMk/>
            <pc:sldMk cId="3308215379" sldId="267"/>
            <ac:spMk id="4" creationId="{93ADEF07-39B1-257C-D277-4DD1C329B155}"/>
          </ac:spMkLst>
        </pc:spChg>
        <pc:spChg chg="add mod">
          <ac:chgData name="Roy Paz" userId="544c5417-1ef7-4dcc-baaf-3773877b2cb9" providerId="ADAL" clId="{05C945C1-DEFD-4F67-AFBC-15C62A5F3971}" dt="2022-06-16T11:10:02.196" v="5610" actId="1076"/>
          <ac:spMkLst>
            <pc:docMk/>
            <pc:sldMk cId="3308215379" sldId="267"/>
            <ac:spMk id="6" creationId="{34FC1364-ECC1-B50B-88C2-44C17840F374}"/>
          </ac:spMkLst>
        </pc:spChg>
        <pc:spChg chg="add del mod">
          <ac:chgData name="Roy Paz" userId="544c5417-1ef7-4dcc-baaf-3773877b2cb9" providerId="ADAL" clId="{05C945C1-DEFD-4F67-AFBC-15C62A5F3971}" dt="2022-06-16T11:05:00.151" v="5530" actId="478"/>
          <ac:spMkLst>
            <pc:docMk/>
            <pc:sldMk cId="3308215379" sldId="267"/>
            <ac:spMk id="8" creationId="{3DF286F2-5475-A6D6-027E-C225A6B8157D}"/>
          </ac:spMkLst>
        </pc:spChg>
        <pc:spChg chg="add mod">
          <ac:chgData name="Roy Paz" userId="544c5417-1ef7-4dcc-baaf-3773877b2cb9" providerId="ADAL" clId="{05C945C1-DEFD-4F67-AFBC-15C62A5F3971}" dt="2022-06-16T11:10:55.807" v="5632" actId="1037"/>
          <ac:spMkLst>
            <pc:docMk/>
            <pc:sldMk cId="3308215379" sldId="267"/>
            <ac:spMk id="14" creationId="{C2619C40-2C4F-15EE-C413-B437349882A7}"/>
          </ac:spMkLst>
        </pc:spChg>
        <pc:spChg chg="add del mod">
          <ac:chgData name="Roy Paz" userId="544c5417-1ef7-4dcc-baaf-3773877b2cb9" providerId="ADAL" clId="{05C945C1-DEFD-4F67-AFBC-15C62A5F3971}" dt="2022-06-16T11:11:11.854" v="5634" actId="478"/>
          <ac:spMkLst>
            <pc:docMk/>
            <pc:sldMk cId="3308215379" sldId="267"/>
            <ac:spMk id="17" creationId="{44374800-89B7-560F-8569-2F517408C3FB}"/>
          </ac:spMkLst>
        </pc:spChg>
        <pc:grpChg chg="add mod">
          <ac:chgData name="Roy Paz" userId="544c5417-1ef7-4dcc-baaf-3773877b2cb9" providerId="ADAL" clId="{05C945C1-DEFD-4F67-AFBC-15C62A5F3971}" dt="2022-06-16T11:10:25.513" v="5621" actId="1076"/>
          <ac:grpSpMkLst>
            <pc:docMk/>
            <pc:sldMk cId="3308215379" sldId="267"/>
            <ac:grpSpMk id="15" creationId="{BD06CB4D-51D4-3F8D-B2A6-C8D39A75B1B2}"/>
          </ac:grpSpMkLst>
        </pc:grpChg>
        <pc:picChg chg="add del mod modCrop">
          <ac:chgData name="Roy Paz" userId="544c5417-1ef7-4dcc-baaf-3773877b2cb9" providerId="ADAL" clId="{05C945C1-DEFD-4F67-AFBC-15C62A5F3971}" dt="2022-06-16T11:11:05.734" v="5633" actId="478"/>
          <ac:picMkLst>
            <pc:docMk/>
            <pc:sldMk cId="3308215379" sldId="267"/>
            <ac:picMk id="5" creationId="{1CCE1634-5498-3896-4096-F586D4227D2C}"/>
          </ac:picMkLst>
        </pc:picChg>
        <pc:picChg chg="add mod ord">
          <ac:chgData name="Roy Paz" userId="544c5417-1ef7-4dcc-baaf-3773877b2cb9" providerId="ADAL" clId="{05C945C1-DEFD-4F67-AFBC-15C62A5F3971}" dt="2022-06-16T11:01:30.127" v="5526" actId="1076"/>
          <ac:picMkLst>
            <pc:docMk/>
            <pc:sldMk cId="3308215379" sldId="267"/>
            <ac:picMk id="7" creationId="{9A1AECF5-3F41-35E7-92CD-513133842D00}"/>
          </ac:picMkLst>
        </pc:picChg>
        <pc:picChg chg="add mod ord modCrop">
          <ac:chgData name="Roy Paz" userId="544c5417-1ef7-4dcc-baaf-3773877b2cb9" providerId="ADAL" clId="{05C945C1-DEFD-4F67-AFBC-15C62A5F3971}" dt="2022-06-16T11:10:21.028" v="5619" actId="1076"/>
          <ac:picMkLst>
            <pc:docMk/>
            <pc:sldMk cId="3308215379" sldId="267"/>
            <ac:picMk id="10" creationId="{87AED3BF-989C-50A5-47D8-58FB1F4A08FE}"/>
          </ac:picMkLst>
        </pc:picChg>
        <pc:picChg chg="add mod">
          <ac:chgData name="Roy Paz" userId="544c5417-1ef7-4dcc-baaf-3773877b2cb9" providerId="ADAL" clId="{05C945C1-DEFD-4F67-AFBC-15C62A5F3971}" dt="2022-06-16T11:05:32.221" v="5534" actId="571"/>
          <ac:picMkLst>
            <pc:docMk/>
            <pc:sldMk cId="3308215379" sldId="267"/>
            <ac:picMk id="11" creationId="{FF870832-EC5A-992D-A194-44CD3080539D}"/>
          </ac:picMkLst>
        </pc:picChg>
        <pc:cxnChg chg="add mod">
          <ac:chgData name="Roy Paz" userId="544c5417-1ef7-4dcc-baaf-3773877b2cb9" providerId="ADAL" clId="{05C945C1-DEFD-4F67-AFBC-15C62A5F3971}" dt="2022-06-16T11:10:46.338" v="5624" actId="1076"/>
          <ac:cxnSpMkLst>
            <pc:docMk/>
            <pc:sldMk cId="3308215379" sldId="267"/>
            <ac:cxnSpMk id="13" creationId="{179127E1-D7C9-35CD-87A5-F3C8FC3960C0}"/>
          </ac:cxnSpMkLst>
        </pc:cxnChg>
      </pc:sldChg>
      <pc:sldChg chg="addSp delSp modSp new mod">
        <pc:chgData name="Roy Paz" userId="544c5417-1ef7-4dcc-baaf-3773877b2cb9" providerId="ADAL" clId="{05C945C1-DEFD-4F67-AFBC-15C62A5F3971}" dt="2022-06-16T12:24:22.135" v="5995" actId="1036"/>
        <pc:sldMkLst>
          <pc:docMk/>
          <pc:sldMk cId="3496882058" sldId="268"/>
        </pc:sldMkLst>
        <pc:spChg chg="del mod">
          <ac:chgData name="Roy Paz" userId="544c5417-1ef7-4dcc-baaf-3773877b2cb9" providerId="ADAL" clId="{05C945C1-DEFD-4F67-AFBC-15C62A5F3971}" dt="2022-06-16T10:48:49.870" v="5213" actId="478"/>
          <ac:spMkLst>
            <pc:docMk/>
            <pc:sldMk cId="3496882058" sldId="268"/>
            <ac:spMk id="2" creationId="{8636ABC2-F9AC-70E5-064A-2B2C52D2FBDF}"/>
          </ac:spMkLst>
        </pc:spChg>
        <pc:spChg chg="del">
          <ac:chgData name="Roy Paz" userId="544c5417-1ef7-4dcc-baaf-3773877b2cb9" providerId="ADAL" clId="{05C945C1-DEFD-4F67-AFBC-15C62A5F3971}" dt="2022-06-15T12:02:39.227" v="1411"/>
          <ac:spMkLst>
            <pc:docMk/>
            <pc:sldMk cId="3496882058" sldId="268"/>
            <ac:spMk id="3" creationId="{225B3A09-C53B-018B-A0BD-ABCAE5897EC9}"/>
          </ac:spMkLst>
        </pc:spChg>
        <pc:spChg chg="add mod">
          <ac:chgData name="Roy Paz" userId="544c5417-1ef7-4dcc-baaf-3773877b2cb9" providerId="ADAL" clId="{05C945C1-DEFD-4F67-AFBC-15C62A5F3971}" dt="2022-06-16T12:24:22.135" v="5995" actId="1036"/>
          <ac:spMkLst>
            <pc:docMk/>
            <pc:sldMk cId="3496882058" sldId="268"/>
            <ac:spMk id="5" creationId="{5E102063-975B-96CC-3CA4-7E7E44EA3578}"/>
          </ac:spMkLst>
        </pc:spChg>
        <pc:spChg chg="add del mod">
          <ac:chgData name="Roy Paz" userId="544c5417-1ef7-4dcc-baaf-3773877b2cb9" providerId="ADAL" clId="{05C945C1-DEFD-4F67-AFBC-15C62A5F3971}" dt="2022-06-16T10:48:52.584" v="5214" actId="478"/>
          <ac:spMkLst>
            <pc:docMk/>
            <pc:sldMk cId="3496882058" sldId="268"/>
            <ac:spMk id="6" creationId="{C02F5BC2-9895-836E-B882-11D854133495}"/>
          </ac:spMkLst>
        </pc:spChg>
        <pc:spChg chg="add del mod">
          <ac:chgData name="Roy Paz" userId="544c5417-1ef7-4dcc-baaf-3773877b2cb9" providerId="ADAL" clId="{05C945C1-DEFD-4F67-AFBC-15C62A5F3971}" dt="2022-06-15T12:30:28.066" v="1420"/>
          <ac:spMkLst>
            <pc:docMk/>
            <pc:sldMk cId="3496882058" sldId="268"/>
            <ac:spMk id="7" creationId="{A5A5C38D-69F6-5724-6080-A73D5F7080FD}"/>
          </ac:spMkLst>
        </pc:spChg>
        <pc:picChg chg="add mod ord">
          <ac:chgData name="Roy Paz" userId="544c5417-1ef7-4dcc-baaf-3773877b2cb9" providerId="ADAL" clId="{05C945C1-DEFD-4F67-AFBC-15C62A5F3971}" dt="2022-06-16T10:49:57.433" v="5267" actId="14100"/>
          <ac:picMkLst>
            <pc:docMk/>
            <pc:sldMk cId="3496882058" sldId="268"/>
            <ac:picMk id="4" creationId="{DC1E87B5-2A9E-0464-A0FF-6DC7A9A13D50}"/>
          </ac:picMkLst>
        </pc:picChg>
        <pc:picChg chg="add del mod">
          <ac:chgData name="Roy Paz" userId="544c5417-1ef7-4dcc-baaf-3773877b2cb9" providerId="ADAL" clId="{05C945C1-DEFD-4F67-AFBC-15C62A5F3971}" dt="2022-06-15T12:30:12.502" v="1418" actId="478"/>
          <ac:picMkLst>
            <pc:docMk/>
            <pc:sldMk cId="3496882058" sldId="268"/>
            <ac:picMk id="5" creationId="{DE74FEDB-FF96-6C3F-04B4-4FBAF412A2B5}"/>
          </ac:picMkLst>
        </pc:picChg>
        <pc:picChg chg="add mod">
          <ac:chgData name="Roy Paz" userId="544c5417-1ef7-4dcc-baaf-3773877b2cb9" providerId="ADAL" clId="{05C945C1-DEFD-4F67-AFBC-15C62A5F3971}" dt="2022-06-16T10:52:49.848" v="5365" actId="1036"/>
          <ac:picMkLst>
            <pc:docMk/>
            <pc:sldMk cId="3496882058" sldId="268"/>
            <ac:picMk id="9" creationId="{5B98FC4F-34BA-E318-BBED-C09159710814}"/>
          </ac:picMkLst>
        </pc:picChg>
      </pc:sldChg>
      <pc:sldChg chg="addSp delSp modSp new mod setBg">
        <pc:chgData name="Roy Paz" userId="544c5417-1ef7-4dcc-baaf-3773877b2cb9" providerId="ADAL" clId="{05C945C1-DEFD-4F67-AFBC-15C62A5F3971}" dt="2022-06-16T11:18:26.540" v="5706" actId="1076"/>
        <pc:sldMkLst>
          <pc:docMk/>
          <pc:sldMk cId="4030826594" sldId="269"/>
        </pc:sldMkLst>
        <pc:spChg chg="del">
          <ac:chgData name="Roy Paz" userId="544c5417-1ef7-4dcc-baaf-3773877b2cb9" providerId="ADAL" clId="{05C945C1-DEFD-4F67-AFBC-15C62A5F3971}" dt="2022-06-16T11:13:48.114" v="5639" actId="478"/>
          <ac:spMkLst>
            <pc:docMk/>
            <pc:sldMk cId="4030826594" sldId="269"/>
            <ac:spMk id="2" creationId="{B8AE6BFF-81BD-2258-4597-AFEAA5276EB3}"/>
          </ac:spMkLst>
        </pc:spChg>
        <pc:spChg chg="del">
          <ac:chgData name="Roy Paz" userId="544c5417-1ef7-4dcc-baaf-3773877b2cb9" providerId="ADAL" clId="{05C945C1-DEFD-4F67-AFBC-15C62A5F3971}" dt="2022-06-16T11:13:47.216" v="5638" actId="478"/>
          <ac:spMkLst>
            <pc:docMk/>
            <pc:sldMk cId="4030826594" sldId="269"/>
            <ac:spMk id="3" creationId="{2F4EB74E-45A2-9148-19B5-6B206252C687}"/>
          </ac:spMkLst>
        </pc:spChg>
        <pc:spChg chg="add del mod">
          <ac:chgData name="Roy Paz" userId="544c5417-1ef7-4dcc-baaf-3773877b2cb9" providerId="ADAL" clId="{05C945C1-DEFD-4F67-AFBC-15C62A5F3971}" dt="2022-06-16T11:16:44.623" v="5687"/>
          <ac:spMkLst>
            <pc:docMk/>
            <pc:sldMk cId="4030826594" sldId="269"/>
            <ac:spMk id="8" creationId="{0ADF8680-F8BD-7D77-71A2-A40112F96307}"/>
          </ac:spMkLst>
        </pc:spChg>
        <pc:spChg chg="add mod">
          <ac:chgData name="Roy Paz" userId="544c5417-1ef7-4dcc-baaf-3773877b2cb9" providerId="ADAL" clId="{05C945C1-DEFD-4F67-AFBC-15C62A5F3971}" dt="2022-06-16T11:18:26.540" v="5706" actId="1076"/>
          <ac:spMkLst>
            <pc:docMk/>
            <pc:sldMk cId="4030826594" sldId="269"/>
            <ac:spMk id="9" creationId="{45116A4D-BAD2-4BD0-4322-F65F5D186B06}"/>
          </ac:spMkLst>
        </pc:spChg>
        <pc:picChg chg="add mod">
          <ac:chgData name="Roy Paz" userId="544c5417-1ef7-4dcc-baaf-3773877b2cb9" providerId="ADAL" clId="{05C945C1-DEFD-4F67-AFBC-15C62A5F3971}" dt="2022-06-16T11:16:31.160" v="5684" actId="1076"/>
          <ac:picMkLst>
            <pc:docMk/>
            <pc:sldMk cId="4030826594" sldId="269"/>
            <ac:picMk id="4" creationId="{33FAE7F0-1E6C-6E96-5A5C-500C88D32C2D}"/>
          </ac:picMkLst>
        </pc:picChg>
        <pc:picChg chg="add del mod">
          <ac:chgData name="Roy Paz" userId="544c5417-1ef7-4dcc-baaf-3773877b2cb9" providerId="ADAL" clId="{05C945C1-DEFD-4F67-AFBC-15C62A5F3971}" dt="2022-06-16T11:14:52.579" v="5653" actId="478"/>
          <ac:picMkLst>
            <pc:docMk/>
            <pc:sldMk cId="4030826594" sldId="269"/>
            <ac:picMk id="6" creationId="{44DFFA70-F837-F33B-4A46-8CF55BC23598}"/>
          </ac:picMkLst>
        </pc:picChg>
        <pc:picChg chg="add mod ord">
          <ac:chgData name="Roy Paz" userId="544c5417-1ef7-4dcc-baaf-3773877b2cb9" providerId="ADAL" clId="{05C945C1-DEFD-4F67-AFBC-15C62A5F3971}" dt="2022-06-16T11:17:08.277" v="5699" actId="1076"/>
          <ac:picMkLst>
            <pc:docMk/>
            <pc:sldMk cId="4030826594" sldId="269"/>
            <ac:picMk id="7" creationId="{3E0C3896-4E15-1961-631A-481EFEBCD6EB}"/>
          </ac:picMkLst>
        </pc:picChg>
      </pc:sldChg>
      <pc:sldChg chg="addSp delSp modSp new mod ord modAnim modShow">
        <pc:chgData name="Roy Paz" userId="544c5417-1ef7-4dcc-baaf-3773877b2cb9" providerId="ADAL" clId="{05C945C1-DEFD-4F67-AFBC-15C62A5F3971}" dt="2022-06-16T12:38:07.849" v="6016" actId="729"/>
        <pc:sldMkLst>
          <pc:docMk/>
          <pc:sldMk cId="3513802470" sldId="270"/>
        </pc:sldMkLst>
        <pc:spChg chg="del">
          <ac:chgData name="Roy Paz" userId="544c5417-1ef7-4dcc-baaf-3773877b2cb9" providerId="ADAL" clId="{05C945C1-DEFD-4F67-AFBC-15C62A5F3971}" dt="2022-06-16T11:19:39.775" v="5707" actId="478"/>
          <ac:spMkLst>
            <pc:docMk/>
            <pc:sldMk cId="3513802470" sldId="270"/>
            <ac:spMk id="2" creationId="{EAF932CC-90BC-A724-2870-8ED57695BBE0}"/>
          </ac:spMkLst>
        </pc:spChg>
        <pc:spChg chg="del">
          <ac:chgData name="Roy Paz" userId="544c5417-1ef7-4dcc-baaf-3773877b2cb9" providerId="ADAL" clId="{05C945C1-DEFD-4F67-AFBC-15C62A5F3971}" dt="2022-06-16T11:19:42.923" v="5708" actId="478"/>
          <ac:spMkLst>
            <pc:docMk/>
            <pc:sldMk cId="3513802470" sldId="270"/>
            <ac:spMk id="3" creationId="{7F18642D-D983-F31E-158C-2D68555F5700}"/>
          </ac:spMkLst>
        </pc:spChg>
        <pc:spChg chg="add mod">
          <ac:chgData name="Roy Paz" userId="544c5417-1ef7-4dcc-baaf-3773877b2cb9" providerId="ADAL" clId="{05C945C1-DEFD-4F67-AFBC-15C62A5F3971}" dt="2022-06-16T09:33:30.774" v="3558"/>
          <ac:spMkLst>
            <pc:docMk/>
            <pc:sldMk cId="3513802470" sldId="270"/>
            <ac:spMk id="4" creationId="{10F62E05-1492-6137-B4B4-3C4827FE7989}"/>
          </ac:spMkLst>
        </pc:spChg>
        <pc:spChg chg="add mod">
          <ac:chgData name="Roy Paz" userId="544c5417-1ef7-4dcc-baaf-3773877b2cb9" providerId="ADAL" clId="{05C945C1-DEFD-4F67-AFBC-15C62A5F3971}" dt="2022-06-16T09:33:30.774" v="3558"/>
          <ac:spMkLst>
            <pc:docMk/>
            <pc:sldMk cId="3513802470" sldId="270"/>
            <ac:spMk id="5" creationId="{83700FB3-D712-2BBC-EC78-E186AD6CE4A3}"/>
          </ac:spMkLst>
        </pc:spChg>
        <pc:spChg chg="add mod">
          <ac:chgData name="Roy Paz" userId="544c5417-1ef7-4dcc-baaf-3773877b2cb9" providerId="ADAL" clId="{05C945C1-DEFD-4F67-AFBC-15C62A5F3971}" dt="2022-06-16T09:33:30.774" v="3558"/>
          <ac:spMkLst>
            <pc:docMk/>
            <pc:sldMk cId="3513802470" sldId="270"/>
            <ac:spMk id="6" creationId="{B3E1D66B-F471-FAAD-5734-B7846DE05D50}"/>
          </ac:spMkLst>
        </pc:spChg>
      </pc:sldChg>
      <pc:sldMasterChg chg="setBg modSldLayout">
        <pc:chgData name="Roy Paz" userId="544c5417-1ef7-4dcc-baaf-3773877b2cb9" providerId="ADAL" clId="{05C945C1-DEFD-4F67-AFBC-15C62A5F3971}" dt="2022-06-16T09:08:55.612" v="3353"/>
        <pc:sldMasterMkLst>
          <pc:docMk/>
          <pc:sldMasterMk cId="4098714624" sldId="2147483648"/>
        </pc:sldMasterMkLst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953174861" sldId="2147483649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2909837794" sldId="2147483650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1748780104" sldId="2147483651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2900801781" sldId="2147483652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1777498560" sldId="2147483653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1338737281" sldId="2147483654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2631995675" sldId="2147483655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3602348080" sldId="2147483656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3487132662" sldId="2147483657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3001820129" sldId="2147483658"/>
          </pc:sldLayoutMkLst>
        </pc:sldLayoutChg>
        <pc:sldLayoutChg chg="setBg">
          <pc:chgData name="Roy Paz" userId="544c5417-1ef7-4dcc-baaf-3773877b2cb9" providerId="ADAL" clId="{05C945C1-DEFD-4F67-AFBC-15C62A5F3971}" dt="2022-06-16T09:08:55.612" v="3353"/>
          <pc:sldLayoutMkLst>
            <pc:docMk/>
            <pc:sldMasterMk cId="4098714624" sldId="2147483648"/>
            <pc:sldLayoutMk cId="44515806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EE2AA97-D1BA-4C93-8FDA-30175718CEA5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30E03E6-C742-4EA9-A2F3-0DF7E98792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787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37B6E1"/>
                </a:solidFill>
              </a:rPr>
              <a:t>נרצה</a:t>
            </a:r>
            <a:r>
              <a:rPr lang="en-US" sz="1200" b="1" dirty="0">
                <a:solidFill>
                  <a:srgbClr val="37B6E1"/>
                </a:solidFill>
              </a:rPr>
              <a:t> </a:t>
            </a:r>
            <a:r>
              <a:rPr lang="en-US" sz="1200" b="1" dirty="0" err="1">
                <a:solidFill>
                  <a:srgbClr val="37B6E1"/>
                </a:solidFill>
              </a:rPr>
              <a:t>לבדוק</a:t>
            </a:r>
            <a:r>
              <a:rPr lang="en-US" sz="1200" b="1" dirty="0">
                <a:solidFill>
                  <a:srgbClr val="37B6E1"/>
                </a:solidFill>
              </a:rPr>
              <a:t> </a:t>
            </a:r>
            <a:r>
              <a:rPr lang="en-US" sz="1200" b="1" dirty="0" err="1">
                <a:solidFill>
                  <a:srgbClr val="37B6E1"/>
                </a:solidFill>
              </a:rPr>
              <a:t>האם</a:t>
            </a:r>
            <a:r>
              <a:rPr lang="en-US" sz="1200" b="1" dirty="0">
                <a:solidFill>
                  <a:srgbClr val="37B6E1"/>
                </a:solidFill>
              </a:rPr>
              <a:t> איכות </a:t>
            </a:r>
            <a:r>
              <a:rPr lang="he-IL" sz="1200" b="1" dirty="0">
                <a:solidFill>
                  <a:srgbClr val="37B6E1"/>
                </a:solidFill>
              </a:rPr>
              <a:t>אוויר ירודה </a:t>
            </a:r>
            <a:r>
              <a:rPr lang="en-US" sz="1200" b="1" dirty="0" err="1">
                <a:solidFill>
                  <a:srgbClr val="37B6E1"/>
                </a:solidFill>
              </a:rPr>
              <a:t>משפיעה</a:t>
            </a:r>
            <a:r>
              <a:rPr lang="en-US" sz="1200" b="1" dirty="0">
                <a:solidFill>
                  <a:srgbClr val="37B6E1"/>
                </a:solidFill>
              </a:rPr>
              <a:t> על המצב הרפואי של תינוקות </a:t>
            </a:r>
            <a:r>
              <a:rPr lang="en-US" sz="1200" b="1" dirty="0" err="1">
                <a:solidFill>
                  <a:srgbClr val="37B6E1"/>
                </a:solidFill>
              </a:rPr>
              <a:t>ובפרט</a:t>
            </a:r>
            <a:r>
              <a:rPr lang="en-US" sz="1200" b="1" dirty="0">
                <a:solidFill>
                  <a:srgbClr val="37B6E1"/>
                </a:solidFill>
              </a:rPr>
              <a:t> על </a:t>
            </a:r>
            <a:r>
              <a:rPr lang="en-US" sz="1200" b="1" dirty="0" err="1">
                <a:solidFill>
                  <a:srgbClr val="37B6E1"/>
                </a:solidFill>
              </a:rPr>
              <a:t>משקלם</a:t>
            </a:r>
            <a:r>
              <a:rPr lang="en-US" sz="1200" b="1" dirty="0">
                <a:solidFill>
                  <a:srgbClr val="37B6E1"/>
                </a:solidFill>
              </a:rPr>
              <a:t> </a:t>
            </a:r>
            <a:r>
              <a:rPr lang="en-US" sz="1200" b="1" dirty="0" err="1">
                <a:solidFill>
                  <a:srgbClr val="37B6E1"/>
                </a:solidFill>
              </a:rPr>
              <a:t>ושיעור</a:t>
            </a:r>
            <a:r>
              <a:rPr lang="en-US" sz="1200" b="1" dirty="0">
                <a:solidFill>
                  <a:srgbClr val="37B6E1"/>
                </a:solidFill>
              </a:rPr>
              <a:t> </a:t>
            </a:r>
            <a:r>
              <a:rPr lang="en-US" sz="1200" b="1" dirty="0" err="1">
                <a:solidFill>
                  <a:srgbClr val="37B6E1"/>
                </a:solidFill>
              </a:rPr>
              <a:t>התמותה</a:t>
            </a:r>
            <a:endParaRPr lang="en-US" sz="1200" b="1" dirty="0">
              <a:solidFill>
                <a:srgbClr val="37B6E1"/>
              </a:solidFill>
            </a:endParaRP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05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רועי: המשותף לרוב המחקרים היא שהם השתמשו במידע ברזולוציה גבוהה(לדוגמא מידע על זיהום אוויר לפי בלוקים , מידע מבתי חולים וכו')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החידוש אצלנו הוא שניסינו לקשר בין שתי שאלות בעצם – השפעת זיהום האוויר על משקל ילדים ובתוך כך השפעת משקל ילדים על שיעור תמותה.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73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</a:t>
            </a:r>
            <a:r>
              <a:rPr lang="en-US" dirty="0"/>
              <a:t>AQI</a:t>
            </a:r>
            <a:r>
              <a:rPr lang="he-IL" dirty="0"/>
              <a:t> ותמונת </a:t>
            </a:r>
            <a:r>
              <a:rPr lang="en-US" dirty="0"/>
              <a:t>AQI</a:t>
            </a:r>
            <a:endParaRPr lang="he-IL" dirty="0"/>
          </a:p>
          <a:p>
            <a:r>
              <a:rPr lang="he-IL" dirty="0"/>
              <a:t>הסבר על טווח השנים אותו חקרנו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4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השפעת זיהום האוויר על סטיית תקן של ממוצע המשקל</a:t>
            </a:r>
          </a:p>
          <a:p>
            <a:r>
              <a:rPr lang="he-IL" dirty="0"/>
              <a:t>השפעת סטיית תקן של ממוצע המשקל על תמותה</a:t>
            </a:r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הסבר תמותה ע"י גורם מרכזי נוסף- מצב סוציו אקונומי, ומציאת אנומליות והסברן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he-IL" dirty="0"/>
              <a:t>אבחון סוגי הגזים המרכזיים הפוגעים במשקל התינוק</a:t>
            </a:r>
          </a:p>
          <a:p>
            <a:endParaRPr lang="he-IL" dirty="0"/>
          </a:p>
          <a:p>
            <a:r>
              <a:rPr lang="he-IL" dirty="0"/>
              <a:t>מציאת קשר לינארי בין הכנסה ורמת זיהום באוויר לבין סטיית תקן של המשקל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41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300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8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4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E03E6-C742-4EA9-A2F3-0DF7E987928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94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0F7D7-043A-3367-F4E6-411FC8356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10CB1D-3989-2E78-B3BB-E0B3F854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9EB6EC-7438-9A4B-0FB6-A0CF50AB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E3EB5E-161E-7A27-A860-82AD404C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B586AA-6B2F-B1A8-15AC-C2B2066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31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C4B7F8-4550-B591-083C-14E720E0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E20A90-6E5A-BBC6-6B57-664E0ADE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1FBA93-FBAF-9E1B-C038-A7807727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6F8F54-F129-F79D-3069-876C60A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E6C0D2-4A10-A4F9-EB4A-ABAA593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E61268C-7ED3-F4CF-449D-6E8156EF3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68D464D-F0F8-0B84-F3D1-666655A0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3C91AF-04AD-DFC4-44DB-3768419F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BBA050-C0A2-3939-7262-1A5D2D0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ABE0A6-91B8-B587-9847-A1C44AE2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10FBD4-A6CD-0E0C-C171-A92FCF13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24EBED-2113-9CFA-FC91-BF46ABB5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7B9F16-0596-0217-CDF8-638575D2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8E606A-532B-B5D7-D5E1-480FE4C3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E17F8B-738F-D6DE-BC14-4B038DF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8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149BDB-5EAE-8DF8-D429-4BEE815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483873-D863-1BD8-79E4-1D6997B5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396A69-779E-7D46-B877-3B1D1489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6D1ACC-2DA7-B7A4-08C4-BDC1D0C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520377-D0C6-AF2B-ECF9-1F7E9837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87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41AF69-EA93-508A-C9F2-48FCEA05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3DCAE-86C4-4831-24F2-0FDB69595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DD0270-BBAD-D7F9-EA34-99A945AA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FC6BA5D-67D8-95BD-6F0C-962409D0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B2355E-B899-0325-5C44-141AA4C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03C221-76BA-C4F3-587B-1C5270C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08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9599D-1473-4A74-8C3A-517F011B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8815EC-3BF9-2202-D90B-D79678EC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8DB140-14EB-C6A2-2725-23B81821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EE37ACD-9DFE-701E-833D-43340846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338924-AF23-C80D-E3CC-4E1E7804F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39E01E1-D405-E816-D18F-6D670C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DA288B3-703F-A039-9B0B-DB1FD8D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4BC273-D9DC-9E87-68AA-E9A9ACA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4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E73351-68E6-0D5D-827B-89868A0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54B0B48-C51E-24E5-DF79-DD4B84E3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3CAF5C-325C-4088-EE81-4448FF7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BAAE215-1894-B285-B390-A186FFA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EAE92DC-D059-4CAB-5D67-44F6A1A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7B1B62C-1CB7-66D9-F8F0-AE35E1A6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4B5011-46CB-F604-923F-4815999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19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FA2570-C185-5341-8CD5-49D69C97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432B52-9B10-6C2B-EA75-BB6A147C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7A5671-C636-725B-45C7-C7B6419A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EED737-DD48-7CF4-F098-FF3A482B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0C8984-CBAB-8A3A-C104-6019069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D8B6DF-00FC-1E3E-E606-8AF7A48F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23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69814B-83C2-322F-0F8E-20CA44B9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4183C9-84C5-F554-7AB9-6BBF9E87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4E980F-0062-5BB9-E0DC-A298B470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C7BC67-FBEC-CD91-3176-328DC698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FFA457-78B4-9E1F-86C2-AD8D65F5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DADE6-AA17-30F1-4D29-4B9E0A1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71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D2E2D29-8C72-955B-C4C3-1AA768E6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F59181-9302-BFA0-CA12-8953F228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464530-5B33-C697-98A6-F2639690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4C6-80CF-4984-8D37-916FE82A56E0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4752AB-C598-4AE9-E83A-E0642992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A4D393-082B-52F3-2F90-D7ED88DAD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F555-670C-45AA-9F6D-B496F10A07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871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ekalert.org/news-releases/945832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1289/ehp.971055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jech.bmj.com/content/58/5/3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E5268B4B-9FF4-1860-5808-E7CF397D6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1410" y="-214250"/>
            <a:ext cx="11821219" cy="728650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D529540F-EB03-713E-657B-E3C040329E03}"/>
              </a:ext>
            </a:extLst>
          </p:cNvPr>
          <p:cNvSpPr txBox="1">
            <a:spLocks/>
          </p:cNvSpPr>
          <p:nvPr/>
        </p:nvSpPr>
        <p:spPr>
          <a:xfrm flipH="1">
            <a:off x="2916834" y="512206"/>
            <a:ext cx="8714226" cy="2845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השפעת איכות האוויר על </a:t>
            </a:r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מצבם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הרפואי של תינוקות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5F3A88D-6486-CFB9-4F4E-EA5E9C4DD4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72277" y="2915190"/>
            <a:ext cx="8146224" cy="44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גרפיקה 6">
            <a:extLst>
              <a:ext uri="{FF2B5EF4-FFF2-40B4-BE49-F238E27FC236}">
                <a16:creationId xmlns:a16="http://schemas.microsoft.com/office/drawing/2014/main" id="{9A1AECF5-3F41-35E7-92CD-513133842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93038" y="-650458"/>
            <a:ext cx="13072980" cy="7614166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34FC1364-ECC1-B50B-88C2-44C17840F374}"/>
              </a:ext>
            </a:extLst>
          </p:cNvPr>
          <p:cNvSpPr txBox="1">
            <a:spLocks/>
          </p:cNvSpPr>
          <p:nvPr/>
        </p:nvSpPr>
        <p:spPr>
          <a:xfrm flipH="1">
            <a:off x="3126276" y="216764"/>
            <a:ext cx="10777997" cy="1125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מודל רגרסיה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79127E1-D7C9-35CD-87A5-F3C8FC3960C0}"/>
              </a:ext>
            </a:extLst>
          </p:cNvPr>
          <p:cNvCxnSpPr/>
          <p:nvPr/>
        </p:nvCxnSpPr>
        <p:spPr>
          <a:xfrm flipH="1" flipV="1">
            <a:off x="9369168" y="4011307"/>
            <a:ext cx="1001027" cy="1171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D06CB4D-51D4-3F8D-B2A6-C8D39A75B1B2}"/>
              </a:ext>
            </a:extLst>
          </p:cNvPr>
          <p:cNvGrpSpPr/>
          <p:nvPr/>
        </p:nvGrpSpPr>
        <p:grpSpPr>
          <a:xfrm>
            <a:off x="5423682" y="1316692"/>
            <a:ext cx="6210149" cy="5541308"/>
            <a:chOff x="1138877" y="241008"/>
            <a:chExt cx="6731540" cy="6184117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87AED3BF-989C-50A5-47D8-58FB1F4A0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9128" r="22297" b="18467"/>
            <a:stretch/>
          </p:blipFill>
          <p:spPr>
            <a:xfrm>
              <a:off x="1138877" y="241008"/>
              <a:ext cx="6731540" cy="6184117"/>
            </a:xfrm>
            <a:prstGeom prst="rect">
              <a:avLst/>
            </a:prstGeom>
          </p:spPr>
        </p:pic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C2619C40-2C4F-15EE-C413-B437349882A7}"/>
                </a:ext>
              </a:extLst>
            </p:cNvPr>
            <p:cNvSpPr txBox="1"/>
            <p:nvPr/>
          </p:nvSpPr>
          <p:spPr>
            <a:xfrm rot="2971468">
              <a:off x="5232544" y="3377593"/>
              <a:ext cx="1723021" cy="50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Days</a:t>
              </a:r>
              <a:endParaRPr lang="en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21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0F62E05-1492-6137-B4B4-3C4827FE7989}"/>
              </a:ext>
            </a:extLst>
          </p:cNvPr>
          <p:cNvSpPr txBox="1"/>
          <p:nvPr/>
        </p:nvSpPr>
        <p:spPr>
          <a:xfrm flipH="1">
            <a:off x="486541" y="3881793"/>
            <a:ext cx="10917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i="0" dirty="0">
                <a:effectLst/>
                <a:highlight>
                  <a:srgbClr val="FFFF00"/>
                </a:highlight>
                <a:latin typeface="Open Sans Hebrew"/>
              </a:rPr>
              <a:t>"מתרבות העדויות לכך שקיים קשר בין זיהום אוויר לבין פגיעה בהתפתחות העובר, שבין היתר באה לביטוי במשקל לידה נמוך" 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Open Sans Hebrew"/>
              </a:rPr>
              <a:t> )</a:t>
            </a:r>
            <a:r>
              <a:rPr lang="he-IL" sz="2400" b="1" i="0" dirty="0">
                <a:effectLst/>
                <a:highlight>
                  <a:srgbClr val="FFFF00"/>
                </a:highlight>
                <a:latin typeface="Open Sans Hebrew"/>
              </a:rPr>
              <a:t>ד"ר חגי לוין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Open Sans Hebrew"/>
              </a:rPr>
              <a:t> – </a:t>
            </a:r>
            <a:r>
              <a:rPr lang="he-IL" sz="2400" b="1" i="0" dirty="0">
                <a:effectLst/>
                <a:highlight>
                  <a:srgbClr val="FFFF00"/>
                </a:highlight>
                <a:latin typeface="Open Sans Hebrew"/>
              </a:rPr>
              <a:t>האוניברסיטה העברית)</a:t>
            </a:r>
            <a:endParaRPr lang="he-IL" sz="36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L" sz="36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3700FB3-D712-2BBC-EC78-E186AD6CE4A3}"/>
              </a:ext>
            </a:extLst>
          </p:cNvPr>
          <p:cNvSpPr txBox="1"/>
          <p:nvPr/>
        </p:nvSpPr>
        <p:spPr>
          <a:xfrm flipH="1">
            <a:off x="2088609" y="2486810"/>
            <a:ext cx="9259133" cy="153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b="1" i="0" dirty="0">
                <a:effectLst/>
                <a:highlight>
                  <a:srgbClr val="FFFF00"/>
                </a:highlight>
                <a:latin typeface="Open Sans Hebrew"/>
              </a:rPr>
              <a:t>"נולדו תינוקות במשקל נמוך ובהיקפי ראש קטנים ב-30%-20% ביחס ליתר השכונות בחיפה והסביבה." (מחקר של אוניברסיטת חיפה)</a:t>
            </a:r>
          </a:p>
          <a:p>
            <a:endParaRPr lang="en-IL" sz="3600" b="1" dirty="0">
              <a:highlight>
                <a:srgbClr val="FFFF00"/>
              </a:highligh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3E1D66B-F471-FAAD-5734-B7846DE05D50}"/>
              </a:ext>
            </a:extLst>
          </p:cNvPr>
          <p:cNvSpPr txBox="1"/>
          <p:nvPr/>
        </p:nvSpPr>
        <p:spPr>
          <a:xfrm flipH="1">
            <a:off x="2004653" y="1227267"/>
            <a:ext cx="9343089" cy="86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i="0" dirty="0">
                <a:effectLst/>
                <a:highlight>
                  <a:srgbClr val="FFFF00"/>
                </a:highlight>
                <a:latin typeface="Cabin"/>
              </a:rPr>
              <a:t>“</a:t>
            </a:r>
            <a:r>
              <a:rPr lang="he-IL" sz="2400" b="1" i="0" dirty="0">
                <a:effectLst/>
                <a:highlight>
                  <a:srgbClr val="FFFF00"/>
                </a:highlight>
                <a:latin typeface="Cabin"/>
              </a:rPr>
              <a:t>המחקר הראה בבירור את הקשר בין רמת 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Cabin"/>
              </a:rPr>
              <a:t>PM2.5 </a:t>
            </a:r>
            <a:r>
              <a:rPr lang="he-IL" sz="2400" b="1" i="0" dirty="0">
                <a:effectLst/>
                <a:highlight>
                  <a:srgbClr val="FFFF00"/>
                </a:highlight>
                <a:latin typeface="Cabin"/>
              </a:rPr>
              <a:t> למשקל לידה נמוך.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Cabin"/>
              </a:rPr>
              <a:t>"</a:t>
            </a:r>
            <a:r>
              <a:rPr lang="he-IL" sz="2400" b="1" i="0" dirty="0">
                <a:effectLst/>
                <a:highlight>
                  <a:srgbClr val="FFFF00"/>
                </a:highlight>
                <a:latin typeface="Cabin"/>
              </a:rPr>
              <a:t> </a:t>
            </a:r>
            <a:r>
              <a:rPr lang="en-US" sz="2400" b="1" dirty="0">
                <a:highlight>
                  <a:srgbClr val="FFFF00"/>
                </a:highlight>
                <a:latin typeface="Open Sans Hebrew"/>
              </a:rPr>
              <a:t> </a:t>
            </a:r>
            <a:r>
              <a:rPr lang="he-IL" sz="2400" b="1" dirty="0">
                <a:highlight>
                  <a:srgbClr val="FFFF00"/>
                </a:highlight>
                <a:latin typeface="Open Sans Hebrew"/>
              </a:rPr>
              <a:t>(מחקר של האוניברסיטה העברית)</a:t>
            </a:r>
            <a:endParaRPr lang="en-IL" sz="36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A98522B1-B74F-B073-B175-6F6504C1F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598927" y="-107695"/>
            <a:ext cx="12506950" cy="707338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151BE65-5FA2-6D82-741B-00203E302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283" y1="84569" x2="15548" y2="81694"/>
                        <a14:foregroundMark x1="15106" y1="86838" x2="16254" y2="78820"/>
                        <a14:foregroundMark x1="16254" y1="78820" x2="16431" y2="78215"/>
                        <a14:foregroundMark x1="16608" y1="77307" x2="16696" y2="76853"/>
                        <a14:foregroundMark x1="13958" y1="82300" x2="14488" y2="84720"/>
                        <a14:foregroundMark x1="82774" y1="84871" x2="82774" y2="84871"/>
                        <a14:foregroundMark x1="82951" y1="82300" x2="82951" y2="82300"/>
                        <a14:foregroundMark x1="81714" y1="74433" x2="82862" y2="81089"/>
                        <a14:foregroundMark x1="82908" y1="83812" x2="82951" y2="86384"/>
                        <a14:foregroundMark x1="82862" y1="81089" x2="82908" y2="83812"/>
                        <a14:foregroundMark x1="84374" y1="83812" x2="84276" y2="84266"/>
                        <a14:foregroundMark x1="84894" y1="81392" x2="84374" y2="83812"/>
                        <a14:backgroundMark x1="82597" y1="83812" x2="82597" y2="83812"/>
                        <a14:backgroundMark x1="84452" y1="75340" x2="84452" y2="75340"/>
                        <a14:backgroundMark x1="84364" y1="74433" x2="84276" y2="8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24702" y="4028679"/>
            <a:ext cx="5458710" cy="3187462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AF28261-A968-8DFB-B45C-E824A655D17A}"/>
              </a:ext>
            </a:extLst>
          </p:cNvPr>
          <p:cNvSpPr/>
          <p:nvPr/>
        </p:nvSpPr>
        <p:spPr>
          <a:xfrm flipH="1">
            <a:off x="11050620" y="-150241"/>
            <a:ext cx="1195477" cy="7387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80CABB-0775-2671-28E1-54253E0C4A7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158836" y="1247323"/>
            <a:ext cx="8749187" cy="3600501"/>
          </a:xfrm>
        </p:spPr>
        <p:txBody>
          <a:bodyPr anchor="ctr">
            <a:noAutofit/>
          </a:bodyPr>
          <a:lstStyle/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b="1" dirty="0">
                <a:solidFill>
                  <a:srgbClr val="0C38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השפעת זיהום אוויר על משקל תינוקות בבייג'ין - </a:t>
            </a:r>
            <a:r>
              <a:rPr lang="he-IL" b="1" dirty="0">
                <a:solidFill>
                  <a:srgbClr val="0C38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קישור</a:t>
            </a:r>
            <a:endParaRPr lang="en-IL" b="1" dirty="0">
              <a:solidFill>
                <a:srgbClr val="0C385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b="1" dirty="0">
                <a:solidFill>
                  <a:srgbClr val="0C38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השפעות זיהום אוויר על אימהות בהריון – האוניברסיטה העברית – </a:t>
            </a:r>
            <a:r>
              <a:rPr lang="he-IL" b="1" dirty="0">
                <a:solidFill>
                  <a:srgbClr val="0C385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8"/>
              </a:rPr>
              <a:t>קישור</a:t>
            </a:r>
            <a:endParaRPr lang="he-IL" b="1" dirty="0">
              <a:solidFill>
                <a:srgbClr val="0C385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b="1" dirty="0">
                <a:solidFill>
                  <a:srgbClr val="0C38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השפעת מצב כלכלי על</a:t>
            </a:r>
            <a:br>
              <a:rPr lang="en-US" b="1" dirty="0">
                <a:solidFill>
                  <a:srgbClr val="0C385E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e-IL" b="1" dirty="0">
                <a:solidFill>
                  <a:srgbClr val="0C385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תמותה בקרב תינוקות – </a:t>
            </a:r>
            <a:r>
              <a:rPr lang="he-IL" b="1" dirty="0">
                <a:solidFill>
                  <a:srgbClr val="0C385E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9"/>
              </a:rPr>
              <a:t>קישור</a:t>
            </a:r>
            <a:endParaRPr lang="he-IL" b="1" dirty="0">
              <a:solidFill>
                <a:srgbClr val="0C385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L" sz="4000" b="1" dirty="0">
              <a:solidFill>
                <a:srgbClr val="0C385E"/>
              </a:solidFill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AA8AA365-F95C-DDAF-41E2-270AF5D28986}"/>
              </a:ext>
            </a:extLst>
          </p:cNvPr>
          <p:cNvSpPr txBox="1">
            <a:spLocks/>
          </p:cNvSpPr>
          <p:nvPr/>
        </p:nvSpPr>
        <p:spPr>
          <a:xfrm flipH="1">
            <a:off x="711200" y="-790601"/>
            <a:ext cx="11765402" cy="1842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מחקרים בנושא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060207D9-A4E7-E5A7-6507-5CA5F8CC43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67" y="3771900"/>
            <a:ext cx="4889292" cy="3396771"/>
          </a:xfrm>
          <a:prstGeom prst="rect">
            <a:avLst/>
          </a:prstGeom>
        </p:spPr>
      </p:pic>
      <p:pic>
        <p:nvPicPr>
          <p:cNvPr id="7" name="גרפיקה 6">
            <a:extLst>
              <a:ext uri="{FF2B5EF4-FFF2-40B4-BE49-F238E27FC236}">
                <a16:creationId xmlns:a16="http://schemas.microsoft.com/office/drawing/2014/main" id="{1211EBC7-6436-F02E-DCED-7DBF077B2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44" y="0"/>
            <a:ext cx="11733956" cy="685800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DDE526-12DA-DD90-2F40-2E0F0B7F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67" y="1223996"/>
            <a:ext cx="8179540" cy="4417562"/>
          </a:xfrm>
        </p:spPr>
        <p:txBody>
          <a:bodyPr>
            <a:normAutofit/>
          </a:bodyPr>
          <a:lstStyle/>
          <a:p>
            <a:pPr marL="342900" lvl="0" indent="-342900" algn="r" rtl="1">
              <a:lnSpc>
                <a:spcPct val="107000"/>
              </a:lnSpc>
              <a:buFont typeface="+mj-lt"/>
              <a:buAutoNum type="arabicParenR"/>
            </a:pPr>
            <a:r>
              <a:rPr lang="he-IL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איכות האוויר בארה"ב [2003-2019] : דגימה יומית לפי מדינה, כמות מסוגי גז מזהמים באוויר, ואינדקס (</a:t>
            </a:r>
            <a:r>
              <a:rPr lang="en-US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AQI</a:t>
            </a:r>
            <a:r>
              <a:rPr lang="he-IL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המחלק את רמת הזיהום לקטגוריות.</a:t>
            </a:r>
            <a:endParaRPr lang="en-IL" sz="2400" b="1" dirty="0"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arenR"/>
            </a:pPr>
            <a:r>
              <a:rPr lang="he-IL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מידע על ילודת תינוקות בארה"ב [2007-2019] : לפי מדינה, שנת לידה ומידע סטטיסטי הקשור לתינוק כמו: משקל תינוק ממוצע, סטיית תקן וחלוקה לפי גיל האם.</a:t>
            </a:r>
            <a:endParaRPr lang="en-IL" sz="2400" b="1" dirty="0"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arenR"/>
            </a:pPr>
            <a:r>
              <a:rPr lang="he-IL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מידע על תמותת תינוקות ואימן בארה"ב [2007-2019] : לפי מדינה, שנת מוות, שיעור התמותה, סיבת המוות וגיל האם. </a:t>
            </a: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arenR"/>
            </a:pPr>
            <a:r>
              <a:rPr lang="he-IL" sz="2400" b="1" dirty="0"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מידע על הכנסה [2010-2019]: מידע על הכנסה שנתית ממוצעת לנפש לפי מדינה ושנה.</a:t>
            </a:r>
            <a:endParaRPr lang="en-IL" sz="2400" b="1" dirty="0"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2400" b="1" dirty="0"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3200" b="1" dirty="0"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7EF39F21-3EAF-0956-48EC-40F075E6DFC4}"/>
              </a:ext>
            </a:extLst>
          </p:cNvPr>
          <p:cNvSpPr txBox="1">
            <a:spLocks/>
          </p:cNvSpPr>
          <p:nvPr/>
        </p:nvSpPr>
        <p:spPr>
          <a:xfrm flipH="1">
            <a:off x="5054601" y="-310671"/>
            <a:ext cx="8411029" cy="122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נתונים איתם עבדנו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גרפיקה 13">
            <a:extLst>
              <a:ext uri="{FF2B5EF4-FFF2-40B4-BE49-F238E27FC236}">
                <a16:creationId xmlns:a16="http://schemas.microsoft.com/office/drawing/2014/main" id="{907751C3-A5C1-2D06-A672-D28799D00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7800" y="804234"/>
            <a:ext cx="12382500" cy="618803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4ABD70B-52C9-03F9-A928-7BD28FF069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55600" y="4430862"/>
            <a:ext cx="3842074" cy="2809540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B5BC3C89-B6A7-B160-F975-F7B40FCEE3A3}"/>
              </a:ext>
            </a:extLst>
          </p:cNvPr>
          <p:cNvSpPr/>
          <p:nvPr/>
        </p:nvSpPr>
        <p:spPr>
          <a:xfrm>
            <a:off x="9422202" y="1532905"/>
            <a:ext cx="221870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איכות אוויר ירודה 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EAC094EE-0F12-A943-8A8B-DB8E1EDE21A4}"/>
              </a:ext>
            </a:extLst>
          </p:cNvPr>
          <p:cNvSpPr/>
          <p:nvPr/>
        </p:nvSpPr>
        <p:spPr>
          <a:xfrm>
            <a:off x="9476905" y="3349550"/>
            <a:ext cx="221870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משקל לידה חריג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56872BDA-DAD9-0293-2A30-DA6CF938E325}"/>
              </a:ext>
            </a:extLst>
          </p:cNvPr>
          <p:cNvSpPr/>
          <p:nvPr/>
        </p:nvSpPr>
        <p:spPr>
          <a:xfrm>
            <a:off x="9476905" y="5175232"/>
            <a:ext cx="221870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גידול בשיעור התמותה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FD85E374-B645-6E83-4923-0A603CBB9A84}"/>
              </a:ext>
            </a:extLst>
          </p:cNvPr>
          <p:cNvSpPr/>
          <p:nvPr/>
        </p:nvSpPr>
        <p:spPr>
          <a:xfrm>
            <a:off x="6077393" y="1532905"/>
            <a:ext cx="221870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מצב סוציו-אקונומי נמוך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76912D37-CCDE-811B-289A-BB4538CA2FAC}"/>
              </a:ext>
            </a:extLst>
          </p:cNvPr>
          <p:cNvSpPr/>
          <p:nvPr/>
        </p:nvSpPr>
        <p:spPr>
          <a:xfrm>
            <a:off x="6077393" y="3336850"/>
            <a:ext cx="221870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גידול בשיעור התמותה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75A433A6-17AA-5282-D5F9-803845AA2B42}"/>
              </a:ext>
            </a:extLst>
          </p:cNvPr>
          <p:cNvSpPr/>
          <p:nvPr/>
        </p:nvSpPr>
        <p:spPr>
          <a:xfrm>
            <a:off x="10363200" y="2562741"/>
            <a:ext cx="495300" cy="637660"/>
          </a:xfrm>
          <a:prstGeom prst="downArrow">
            <a:avLst/>
          </a:prstGeom>
          <a:solidFill>
            <a:srgbClr val="237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חץ: למטה 31">
            <a:extLst>
              <a:ext uri="{FF2B5EF4-FFF2-40B4-BE49-F238E27FC236}">
                <a16:creationId xmlns:a16="http://schemas.microsoft.com/office/drawing/2014/main" id="{3EF13F85-9898-F712-3149-712BF369E2F6}"/>
              </a:ext>
            </a:extLst>
          </p:cNvPr>
          <p:cNvSpPr/>
          <p:nvPr/>
        </p:nvSpPr>
        <p:spPr>
          <a:xfrm>
            <a:off x="10363200" y="4381487"/>
            <a:ext cx="495300" cy="637660"/>
          </a:xfrm>
          <a:prstGeom prst="downArrow">
            <a:avLst/>
          </a:prstGeom>
          <a:solidFill>
            <a:srgbClr val="237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חץ: למטה 32">
            <a:extLst>
              <a:ext uri="{FF2B5EF4-FFF2-40B4-BE49-F238E27FC236}">
                <a16:creationId xmlns:a16="http://schemas.microsoft.com/office/drawing/2014/main" id="{E9101495-51C3-7EB7-E261-93A5548DFCD7}"/>
              </a:ext>
            </a:extLst>
          </p:cNvPr>
          <p:cNvSpPr/>
          <p:nvPr/>
        </p:nvSpPr>
        <p:spPr>
          <a:xfrm>
            <a:off x="6993797" y="2559796"/>
            <a:ext cx="495300" cy="637660"/>
          </a:xfrm>
          <a:prstGeom prst="downArrow">
            <a:avLst/>
          </a:prstGeom>
          <a:solidFill>
            <a:srgbClr val="237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כותרת 1">
            <a:extLst>
              <a:ext uri="{FF2B5EF4-FFF2-40B4-BE49-F238E27FC236}">
                <a16:creationId xmlns:a16="http://schemas.microsoft.com/office/drawing/2014/main" id="{4983A67C-D12B-D095-40F5-A6BA5D96FF9C}"/>
              </a:ext>
            </a:extLst>
          </p:cNvPr>
          <p:cNvSpPr txBox="1">
            <a:spLocks/>
          </p:cNvSpPr>
          <p:nvPr/>
        </p:nvSpPr>
        <p:spPr>
          <a:xfrm flipH="1">
            <a:off x="1923591" y="-171944"/>
            <a:ext cx="10479313" cy="1125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תהליך המענה על שאלת המחקר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F83E7B0F-83EB-A782-C254-957CB05D3816}"/>
              </a:ext>
            </a:extLst>
          </p:cNvPr>
          <p:cNvSpPr/>
          <p:nvPr/>
        </p:nvSpPr>
        <p:spPr>
          <a:xfrm>
            <a:off x="6077393" y="5140795"/>
            <a:ext cx="2409382" cy="873338"/>
          </a:xfrm>
          <a:prstGeom prst="ellipse">
            <a:avLst/>
          </a:prstGeom>
          <a:solidFill>
            <a:srgbClr val="0C385E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בידוד גורם איכות האוויר</a:t>
            </a:r>
            <a:endParaRPr lang="en-IL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FC8560CF-7642-769F-7E31-F5DA0CE141ED}"/>
              </a:ext>
            </a:extLst>
          </p:cNvPr>
          <p:cNvSpPr/>
          <p:nvPr/>
        </p:nvSpPr>
        <p:spPr>
          <a:xfrm>
            <a:off x="6982295" y="4347050"/>
            <a:ext cx="495300" cy="637660"/>
          </a:xfrm>
          <a:prstGeom prst="downArrow">
            <a:avLst/>
          </a:prstGeom>
          <a:solidFill>
            <a:srgbClr val="237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217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גרפיקה 7">
            <a:extLst>
              <a:ext uri="{FF2B5EF4-FFF2-40B4-BE49-F238E27FC236}">
                <a16:creationId xmlns:a16="http://schemas.microsoft.com/office/drawing/2014/main" id="{B3D8B4FD-C737-1E3D-9184-8B2547B72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4438" y="2018996"/>
            <a:ext cx="11020425" cy="550734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B16BEF-85A3-356B-14A3-0982BB14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" y="2341311"/>
            <a:ext cx="5885018" cy="378860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5F7306C9-F9E5-80F6-5BF9-0E68D280F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90" y="2341312"/>
            <a:ext cx="6137542" cy="378860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BB4C8969-AC0B-0BE5-BBD7-6FE7D7E60052}"/>
              </a:ext>
            </a:extLst>
          </p:cNvPr>
          <p:cNvSpPr txBox="1">
            <a:spLocks/>
          </p:cNvSpPr>
          <p:nvPr/>
        </p:nvSpPr>
        <p:spPr>
          <a:xfrm flipH="1">
            <a:off x="6854826" y="284258"/>
            <a:ext cx="4680000" cy="172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32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שיעור תמותה כתוצאה מסטיית תקן המשקל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07D10945-7021-2FBE-E7A2-8A78A9B12640}"/>
              </a:ext>
            </a:extLst>
          </p:cNvPr>
          <p:cNvSpPr txBox="1">
            <a:spLocks/>
          </p:cNvSpPr>
          <p:nvPr/>
        </p:nvSpPr>
        <p:spPr>
          <a:xfrm flipH="1">
            <a:off x="471488" y="284258"/>
            <a:ext cx="5267350" cy="172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32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סטיית תקן המשקל כתוצאה מכמות "ימים רעים"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תמונה 11" descr="תמונה שמכילה טקסט, מכשיר&#10;&#10;התיאור נוצר באופן אוטומטי">
            <a:extLst>
              <a:ext uri="{FF2B5EF4-FFF2-40B4-BE49-F238E27FC236}">
                <a16:creationId xmlns:a16="http://schemas.microsoft.com/office/drawing/2014/main" id="{97941C34-3BF5-3F6F-75DA-AC4175130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2737334"/>
            <a:ext cx="4979903" cy="28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314D5F88-E3A6-6693-2FBA-D4B730EE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464223" y="-108681"/>
            <a:ext cx="13333900" cy="8964251"/>
          </a:xfrm>
          <a:prstGeom prst="rect">
            <a:avLst/>
          </a:prstGeom>
        </p:spPr>
      </p:pic>
      <p:pic>
        <p:nvPicPr>
          <p:cNvPr id="7" name="גרפיקה 6">
            <a:extLst>
              <a:ext uri="{FF2B5EF4-FFF2-40B4-BE49-F238E27FC236}">
                <a16:creationId xmlns:a16="http://schemas.microsoft.com/office/drawing/2014/main" id="{3821818B-D086-C4BA-6B23-054DE4C8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2339" y="-2597402"/>
            <a:ext cx="16310041" cy="10965082"/>
          </a:xfrm>
          <a:prstGeom prst="rect">
            <a:avLst/>
          </a:prstGeom>
        </p:spPr>
      </p:pic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BD904B3E-A77D-7E8F-8E6C-400E6A224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" b="9313"/>
          <a:stretch/>
        </p:blipFill>
        <p:spPr>
          <a:xfrm>
            <a:off x="1654739" y="1162294"/>
            <a:ext cx="9601198" cy="5452817"/>
          </a:xfr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37E4B1DC-7B32-A726-797A-EA7840BFC3FC}"/>
              </a:ext>
            </a:extLst>
          </p:cNvPr>
          <p:cNvSpPr txBox="1">
            <a:spLocks/>
          </p:cNvSpPr>
          <p:nvPr/>
        </p:nvSpPr>
        <p:spPr>
          <a:xfrm flipH="1">
            <a:off x="707001" y="-108681"/>
            <a:ext cx="10777997" cy="1125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שיעור התמותה ע"י מצב סוציו-אקונומי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גרפיקה 3">
            <a:extLst>
              <a:ext uri="{FF2B5EF4-FFF2-40B4-BE49-F238E27FC236}">
                <a16:creationId xmlns:a16="http://schemas.microsoft.com/office/drawing/2014/main" id="{DC1E87B5-2A9E-0464-A0FF-6DC7A9A1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657728" y="-2875360"/>
            <a:ext cx="8455015" cy="13988376"/>
          </a:xfrm>
          <a:prstGeom prst="rect">
            <a:avLst/>
          </a:prstGeom>
        </p:spPr>
      </p:pic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5B98FC4F-34BA-E318-BBED-C0915971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8" y="1271462"/>
            <a:ext cx="7935945" cy="4898732"/>
          </a:xfr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E102063-975B-96CC-3CA4-7E7E44EA3578}"/>
              </a:ext>
            </a:extLst>
          </p:cNvPr>
          <p:cNvSpPr txBox="1">
            <a:spLocks/>
          </p:cNvSpPr>
          <p:nvPr/>
        </p:nvSpPr>
        <p:spPr>
          <a:xfrm flipH="1">
            <a:off x="496236" y="5623"/>
            <a:ext cx="10777997" cy="1125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בידוד גורם איכות האוויר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8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גרפיקה 3">
            <a:extLst>
              <a:ext uri="{FF2B5EF4-FFF2-40B4-BE49-F238E27FC236}">
                <a16:creationId xmlns:a16="http://schemas.microsoft.com/office/drawing/2014/main" id="{A4F65A04-E8F1-8C39-95BE-4111EA213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5617" y="-464325"/>
            <a:ext cx="12743234" cy="8713380"/>
          </a:xfrm>
          <a:prstGeom prst="rect">
            <a:avLst/>
          </a:prstGeom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B125E12-4F9E-A91C-5BEF-8FC259CD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" y="1125653"/>
            <a:ext cx="8961534" cy="5531812"/>
          </a:xfr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A675E389-7B47-4EC8-9226-73CAC7148A68}"/>
              </a:ext>
            </a:extLst>
          </p:cNvPr>
          <p:cNvSpPr txBox="1">
            <a:spLocks/>
          </p:cNvSpPr>
          <p:nvPr/>
        </p:nvSpPr>
        <p:spPr>
          <a:xfrm flipH="1">
            <a:off x="-405319" y="0"/>
            <a:ext cx="10777997" cy="1125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השפעת גזים על תמותה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גרפיקה 6">
            <a:extLst>
              <a:ext uri="{FF2B5EF4-FFF2-40B4-BE49-F238E27FC236}">
                <a16:creationId xmlns:a16="http://schemas.microsoft.com/office/drawing/2014/main" id="{3E0C3896-4E15-1961-631A-481EFEBCD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0"/>
            <a:ext cx="11774698" cy="68580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3FAE7F0-1E6C-6E96-5A5C-500C88D32C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03" y="1605808"/>
            <a:ext cx="7547852" cy="525219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45116A4D-BAD2-4BD0-4322-F65F5D186B06}"/>
              </a:ext>
            </a:extLst>
          </p:cNvPr>
          <p:cNvSpPr txBox="1">
            <a:spLocks/>
          </p:cNvSpPr>
          <p:nvPr/>
        </p:nvSpPr>
        <p:spPr>
          <a:xfrm flipH="1">
            <a:off x="1435740" y="480155"/>
            <a:ext cx="4660260" cy="1125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8000" b="1" dirty="0">
                <a:ln>
                  <a:solidFill>
                    <a:sysClr val="windowText" lastClr="000000"/>
                  </a:solidFill>
                </a:ln>
                <a:solidFill>
                  <a:srgbClr val="0C3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שאלות</a:t>
            </a:r>
            <a:endParaRPr lang="en-US" sz="8000" b="1" dirty="0">
              <a:ln>
                <a:solidFill>
                  <a:sysClr val="windowText" lastClr="000000"/>
                </a:solidFill>
              </a:ln>
              <a:solidFill>
                <a:srgbClr val="0C3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265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408</Words>
  <Application>Microsoft Office PowerPoint</Application>
  <PresentationFormat>מסך רחב</PresentationFormat>
  <Paragraphs>49</Paragraphs>
  <Slides>11</Slides>
  <Notes>8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Cabin</vt:lpstr>
      <vt:lpstr>Calibri</vt:lpstr>
      <vt:lpstr>Calibri Light</vt:lpstr>
      <vt:lpstr>Open Sans Hebrew</vt:lpstr>
      <vt:lpstr>Poppins</vt:lpstr>
      <vt:lpstr>Symbol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Roy Paz</dc:creator>
  <cp:lastModifiedBy>Roy Paz</cp:lastModifiedBy>
  <cp:revision>1</cp:revision>
  <dcterms:created xsi:type="dcterms:W3CDTF">2022-06-15T09:09:58Z</dcterms:created>
  <dcterms:modified xsi:type="dcterms:W3CDTF">2022-06-16T22:13:02Z</dcterms:modified>
</cp:coreProperties>
</file>