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A2381-1353-4A35-8737-94C83CEE083B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94314-FCF8-4646-8F9B-96DB97E0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38DC-6551-9AAE-7062-61ABE3F4A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5ED44-DAE8-554D-D4CD-7539DA715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12C2-B732-62E6-8357-1A259561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D8F-2B61-4B5B-A0A7-F510654B01D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D1AE7-F1A6-FE26-6691-FE2F92C3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C1E3-D75B-C811-8F05-6280A2C1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AC6-7FDF-489D-9391-72689AE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AF3E-8239-CF61-D867-4A10B3BD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4DEDB-6AED-39E5-127A-D917F59FF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FC076-A498-5E79-DA16-19D5994E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D8F-2B61-4B5B-A0A7-F510654B01D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67937-9D0D-2CDF-FD88-B21A9A04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B68C-8901-FBD2-4F51-DD8CF271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AC6-7FDF-489D-9391-72689AE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6E6C2-0759-7DAA-4079-A5DF28B78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4131E-C27A-777C-B8ED-008E68F36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2F72-32AD-B27E-D893-16E42F1B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D8F-2B61-4B5B-A0A7-F510654B01D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ADC3-6E6D-0710-E0C4-D82BAA28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4EC4-9491-9AEA-1D15-7EC65953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AC6-7FDF-489D-9391-72689AE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1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3274-E705-9C9C-8322-F890E678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956B-0A2D-87D9-EDB9-A18CB191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7B2CF-DAD5-E85E-6518-A5851C7D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D8F-2B61-4B5B-A0A7-F510654B01D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6AC28-08C6-72F8-63AA-57F38B0A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5EAC2-7D3F-AE73-62A9-1B7DBC11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AC6-7FDF-489D-9391-72689AE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3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99A3-E889-485E-F795-515F4EEB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63EB7-FF0D-3D5A-033B-D36AC7F50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7DBD-3992-6165-EDCF-A0F64C00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D8F-2B61-4B5B-A0A7-F510654B01D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7ED12-9DDF-98D1-3B60-5C0E2108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4A3F-D286-ADDA-84E8-0FF6636C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AC6-7FDF-489D-9391-72689AE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1A15-6A33-8788-7173-DE081440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7CEE-94FE-5031-0DD8-96D09D27B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640BF-0CB8-B69A-62F4-98811891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5EC61-7CF5-656D-3B2A-62C5E073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D8F-2B61-4B5B-A0A7-F510654B01D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FDA57-E73A-7226-DB21-CC8EC179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4450-3FE3-BD63-CA3B-D32E19E8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AC6-7FDF-489D-9391-72689AE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FA2D-369F-C4FE-C19D-97DE5AAB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2693F-DF87-3B7B-A377-EAFCD76D3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AF016-7315-443A-A97D-742A4A111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CB794-FB6A-A85B-78E4-C7C0DF25E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CAF85-E852-CBFC-8B81-182A93233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3C0C8-6BB4-DD27-811F-51F52EA9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D8F-2B61-4B5B-A0A7-F510654B01D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D9DC8-B26A-1341-2C37-18BA2638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88B3A-BD9B-D37D-F35C-FECF74E0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AC6-7FDF-489D-9391-72689AE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0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CF25-3616-007B-9025-1235AFD4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91519-8A9A-3003-AD86-A3729E6B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D8F-2B61-4B5B-A0A7-F510654B01D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57073-061A-E19B-8F8D-7E6641E9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7D960-7CFF-262C-4EC0-B959FFAA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AC6-7FDF-489D-9391-72689AE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3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31494-8450-9119-2D9A-E74B1902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D8F-2B61-4B5B-A0A7-F510654B01D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FC140-450B-91A0-3B26-8873E193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E149-9F85-D016-4E97-61713CCF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AC6-7FDF-489D-9391-72689AE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2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D80D-AFB1-E970-8901-4D42BECA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BAEC-467B-520F-2DFD-3ED434A5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47396-E36E-A899-A649-B79E67247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23B5-2F23-07AF-E01A-E937DDC0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D8F-2B61-4B5B-A0A7-F510654B01D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0F82D-57EE-FB9A-3C4F-2C2E72AA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CA845-D416-FB2C-E72C-20D342F2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AC6-7FDF-489D-9391-72689AE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4641-1385-906F-D5D6-AF5ABFAC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C08D9-2061-0FB3-16E4-D1780A19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5BE12-C088-2621-A4E9-B14AAC841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B32B8-1D99-4B97-9A17-FCF3D55C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D8F-2B61-4B5B-A0A7-F510654B01D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A87CE-EC61-581A-FC07-2FA5819F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7369E-EE20-D6F7-1EAE-C28C56DD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FAC6-7FDF-489D-9391-72689AE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6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61B66-1879-1909-6C67-9F29B47A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18DA9-C0B0-66A0-B5E2-55BEF6F13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4894-0887-D103-CC42-83187A081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3D8F-2B61-4B5B-A0A7-F510654B01D7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FDA9-F273-21B8-FFBD-353949594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3D44-11C5-B5ED-79BA-1466FD5EE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FAC6-7FDF-489D-9391-72689AEA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8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5177-368E-1663-3363-B143D684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6119"/>
          </a:xfrm>
        </p:spPr>
        <p:txBody>
          <a:bodyPr>
            <a:normAutofit fontScale="90000"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1D6E7-EDD1-E1F2-2F8F-EF9B49D90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453" y="2725919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Discrete Mathematics </a:t>
            </a:r>
          </a:p>
          <a:p>
            <a:r>
              <a:rPr lang="en-US" dirty="0" err="1"/>
              <a:t>Simanta</a:t>
            </a:r>
            <a:r>
              <a:rPr lang="en-US" dirty="0"/>
              <a:t> Kumar Roy (221-35-909)</a:t>
            </a:r>
          </a:p>
          <a:p>
            <a:r>
              <a:rPr lang="en-US" dirty="0"/>
              <a:t>Sudip Datta (221-35-880)</a:t>
            </a:r>
          </a:p>
        </p:txBody>
      </p:sp>
    </p:spTree>
    <p:extLst>
      <p:ext uri="{BB962C8B-B14F-4D97-AF65-F5344CB8AC3E}">
        <p14:creationId xmlns:p14="http://schemas.microsoft.com/office/powerpoint/2010/main" val="262504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C2E1D-7749-B6FD-3E1D-A4290B0A5E88}"/>
              </a:ext>
            </a:extLst>
          </p:cNvPr>
          <p:cNvSpPr txBox="1"/>
          <p:nvPr/>
        </p:nvSpPr>
        <p:spPr>
          <a:xfrm>
            <a:off x="864704" y="387627"/>
            <a:ext cx="4542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is Tree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58C696-14A8-701C-B949-8B952CF4AF75}"/>
              </a:ext>
            </a:extLst>
          </p:cNvPr>
          <p:cNvSpPr txBox="1"/>
          <p:nvPr/>
        </p:nvSpPr>
        <p:spPr>
          <a:xfrm>
            <a:off x="1396447" y="1055783"/>
            <a:ext cx="80208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tree is a connected acyclic graph . </a:t>
            </a:r>
          </a:p>
          <a:p>
            <a:endParaRPr lang="en-US" dirty="0"/>
          </a:p>
          <a:p>
            <a:r>
              <a:rPr lang="en-US" sz="2000" dirty="0"/>
              <a:t>Tree is connected graph having no cycle. And its edges are called Branches</a:t>
            </a:r>
            <a:r>
              <a:rPr lang="en-US" dirty="0"/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5E6F8E-670A-E96C-72FD-443FBFA4E01F}"/>
              </a:ext>
            </a:extLst>
          </p:cNvPr>
          <p:cNvSpPr/>
          <p:nvPr/>
        </p:nvSpPr>
        <p:spPr>
          <a:xfrm>
            <a:off x="2494724" y="2912164"/>
            <a:ext cx="655983" cy="655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4F112D-C635-2D6D-195A-3A2D3CA8630F}"/>
              </a:ext>
            </a:extLst>
          </p:cNvPr>
          <p:cNvSpPr/>
          <p:nvPr/>
        </p:nvSpPr>
        <p:spPr>
          <a:xfrm>
            <a:off x="1838741" y="4028660"/>
            <a:ext cx="655983" cy="655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2BA38-2B06-5AAF-4C4C-DAE9CD11E18B}"/>
              </a:ext>
            </a:extLst>
          </p:cNvPr>
          <p:cNvSpPr/>
          <p:nvPr/>
        </p:nvSpPr>
        <p:spPr>
          <a:xfrm>
            <a:off x="3210341" y="3954863"/>
            <a:ext cx="655983" cy="655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7B738B-001A-6A72-C054-214385E96EE6}"/>
              </a:ext>
            </a:extLst>
          </p:cNvPr>
          <p:cNvSpPr/>
          <p:nvPr/>
        </p:nvSpPr>
        <p:spPr>
          <a:xfrm>
            <a:off x="2554358" y="5267738"/>
            <a:ext cx="655983" cy="655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E270B9-46B2-C3A2-22AD-5B19C09A8E9E}"/>
              </a:ext>
            </a:extLst>
          </p:cNvPr>
          <p:cNvSpPr/>
          <p:nvPr/>
        </p:nvSpPr>
        <p:spPr>
          <a:xfrm>
            <a:off x="3866324" y="5601116"/>
            <a:ext cx="655983" cy="6559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8E7AF5-F369-52D4-51ED-024E15A09E7C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335696" y="3472081"/>
            <a:ext cx="255094" cy="48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451F1-4A4C-9C14-F535-8E9C464B29E0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2166733" y="4684643"/>
            <a:ext cx="483691" cy="67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E88181-EBD5-96BE-BE64-8F8AA89B2241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3054641" y="3472081"/>
            <a:ext cx="255094" cy="44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BAB9BC-7308-F585-C832-B8B6DCF0F9E0}"/>
              </a:ext>
            </a:extLst>
          </p:cNvPr>
          <p:cNvCxnSpPr>
            <a:endCxn id="7" idx="7"/>
          </p:cNvCxnSpPr>
          <p:nvPr/>
        </p:nvCxnSpPr>
        <p:spPr>
          <a:xfrm flipH="1">
            <a:off x="3114275" y="4684643"/>
            <a:ext cx="424057" cy="67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288424-DAD5-86B9-98A0-0898385BA6F5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3114275" y="5827655"/>
            <a:ext cx="831560" cy="12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9332E9-A1ED-266E-8C75-03A4DD9B0787}"/>
              </a:ext>
            </a:extLst>
          </p:cNvPr>
          <p:cNvSpPr txBox="1"/>
          <p:nvPr/>
        </p:nvSpPr>
        <p:spPr>
          <a:xfrm>
            <a:off x="258419" y="2447214"/>
            <a:ext cx="25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Not a tree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023141-0AD3-4D36-1803-C0BB29A30F0B}"/>
              </a:ext>
            </a:extLst>
          </p:cNvPr>
          <p:cNvSpPr/>
          <p:nvPr/>
        </p:nvSpPr>
        <p:spPr>
          <a:xfrm>
            <a:off x="8183218" y="2912163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C1E46B-724D-43E8-EB8F-A3ADABDCC59E}"/>
              </a:ext>
            </a:extLst>
          </p:cNvPr>
          <p:cNvSpPr/>
          <p:nvPr/>
        </p:nvSpPr>
        <p:spPr>
          <a:xfrm>
            <a:off x="7527235" y="4028659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97F4BC-5881-7791-C58B-39F83CBE9EC9}"/>
              </a:ext>
            </a:extLst>
          </p:cNvPr>
          <p:cNvSpPr/>
          <p:nvPr/>
        </p:nvSpPr>
        <p:spPr>
          <a:xfrm>
            <a:off x="8991601" y="4028658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E00F93-6080-AC0C-DA7C-AE6DB885BF13}"/>
              </a:ext>
            </a:extLst>
          </p:cNvPr>
          <p:cNvSpPr/>
          <p:nvPr/>
        </p:nvSpPr>
        <p:spPr>
          <a:xfrm>
            <a:off x="6735418" y="5431143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A9795E-3E76-DD45-8934-301BF2031C6B}"/>
              </a:ext>
            </a:extLst>
          </p:cNvPr>
          <p:cNvSpPr/>
          <p:nvPr/>
        </p:nvSpPr>
        <p:spPr>
          <a:xfrm>
            <a:off x="8160029" y="5431143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FC309E-85F0-2049-6906-25EEED3F1DA5}"/>
              </a:ext>
            </a:extLst>
          </p:cNvPr>
          <p:cNvSpPr/>
          <p:nvPr/>
        </p:nvSpPr>
        <p:spPr>
          <a:xfrm>
            <a:off x="10224053" y="5431142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80ED9C-42E5-F480-6103-226ACF13023A}"/>
              </a:ext>
            </a:extLst>
          </p:cNvPr>
          <p:cNvCxnSpPr>
            <a:cxnSpLocks/>
          </p:cNvCxnSpPr>
          <p:nvPr/>
        </p:nvCxnSpPr>
        <p:spPr>
          <a:xfrm flipH="1">
            <a:off x="7996033" y="3578839"/>
            <a:ext cx="327992" cy="44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ABC525-699D-6CA6-48C2-46A435AB9749}"/>
              </a:ext>
            </a:extLst>
          </p:cNvPr>
          <p:cNvCxnSpPr>
            <a:cxnSpLocks/>
          </p:cNvCxnSpPr>
          <p:nvPr/>
        </p:nvCxnSpPr>
        <p:spPr>
          <a:xfrm>
            <a:off x="8739807" y="3554444"/>
            <a:ext cx="367743" cy="46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4DEE46-A263-88E8-ED39-4492B44A4901}"/>
              </a:ext>
            </a:extLst>
          </p:cNvPr>
          <p:cNvCxnSpPr>
            <a:cxnSpLocks/>
          </p:cNvCxnSpPr>
          <p:nvPr/>
        </p:nvCxnSpPr>
        <p:spPr>
          <a:xfrm flipH="1">
            <a:off x="7245624" y="4684641"/>
            <a:ext cx="457200" cy="67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68F2C49-B680-AFDE-280F-C7FB1145AAB1}"/>
              </a:ext>
            </a:extLst>
          </p:cNvPr>
          <p:cNvCxnSpPr>
            <a:cxnSpLocks/>
          </p:cNvCxnSpPr>
          <p:nvPr/>
        </p:nvCxnSpPr>
        <p:spPr>
          <a:xfrm>
            <a:off x="7993132" y="4695469"/>
            <a:ext cx="330893" cy="66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82031B-5300-F68A-5C09-F61B40518203}"/>
              </a:ext>
            </a:extLst>
          </p:cNvPr>
          <p:cNvCxnSpPr>
            <a:cxnSpLocks/>
          </p:cNvCxnSpPr>
          <p:nvPr/>
        </p:nvCxnSpPr>
        <p:spPr>
          <a:xfrm>
            <a:off x="9632680" y="4690054"/>
            <a:ext cx="591373" cy="74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6C12A4-3997-DE7E-4CFD-7CE8337873E2}"/>
              </a:ext>
            </a:extLst>
          </p:cNvPr>
          <p:cNvSpPr txBox="1"/>
          <p:nvPr/>
        </p:nvSpPr>
        <p:spPr>
          <a:xfrm>
            <a:off x="6543259" y="2447214"/>
            <a:ext cx="1994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6725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3B9FB5-FD06-0519-E3C7-6F039FB504C4}"/>
              </a:ext>
            </a:extLst>
          </p:cNvPr>
          <p:cNvSpPr txBox="1"/>
          <p:nvPr/>
        </p:nvSpPr>
        <p:spPr>
          <a:xfrm>
            <a:off x="1729409" y="586409"/>
            <a:ext cx="788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Unrooted Tree And Rooted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66403-3443-080F-C6F9-94C263AB5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4" y="2643702"/>
            <a:ext cx="5286739" cy="418044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C359452-ECED-FE30-C31B-18A25F2D1945}"/>
              </a:ext>
            </a:extLst>
          </p:cNvPr>
          <p:cNvSpPr/>
          <p:nvPr/>
        </p:nvSpPr>
        <p:spPr>
          <a:xfrm>
            <a:off x="8183218" y="2912163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E7027-3418-65CD-25EB-01D38D9E39B3}"/>
              </a:ext>
            </a:extLst>
          </p:cNvPr>
          <p:cNvSpPr/>
          <p:nvPr/>
        </p:nvSpPr>
        <p:spPr>
          <a:xfrm>
            <a:off x="7527235" y="4028659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9C28E8-D005-52D5-C17C-73715B60D9D8}"/>
              </a:ext>
            </a:extLst>
          </p:cNvPr>
          <p:cNvSpPr/>
          <p:nvPr/>
        </p:nvSpPr>
        <p:spPr>
          <a:xfrm>
            <a:off x="8991601" y="4028658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4AC358-BA4B-BE66-5901-08A2FC8734DC}"/>
              </a:ext>
            </a:extLst>
          </p:cNvPr>
          <p:cNvSpPr/>
          <p:nvPr/>
        </p:nvSpPr>
        <p:spPr>
          <a:xfrm>
            <a:off x="6735418" y="5431143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399EC3-1827-AA52-1D40-B7ADC1E02463}"/>
              </a:ext>
            </a:extLst>
          </p:cNvPr>
          <p:cNvSpPr/>
          <p:nvPr/>
        </p:nvSpPr>
        <p:spPr>
          <a:xfrm>
            <a:off x="8160029" y="5431143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0A59C1-4815-0A2F-E5A8-288A90C12ADB}"/>
              </a:ext>
            </a:extLst>
          </p:cNvPr>
          <p:cNvSpPr/>
          <p:nvPr/>
        </p:nvSpPr>
        <p:spPr>
          <a:xfrm>
            <a:off x="10224053" y="5431142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80478D-ABC4-AAF3-452D-585E935DF820}"/>
              </a:ext>
            </a:extLst>
          </p:cNvPr>
          <p:cNvCxnSpPr>
            <a:cxnSpLocks/>
          </p:cNvCxnSpPr>
          <p:nvPr/>
        </p:nvCxnSpPr>
        <p:spPr>
          <a:xfrm flipH="1">
            <a:off x="7996033" y="3578839"/>
            <a:ext cx="327992" cy="44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4DF142-9288-4B71-237D-67C00F841D79}"/>
              </a:ext>
            </a:extLst>
          </p:cNvPr>
          <p:cNvCxnSpPr>
            <a:cxnSpLocks/>
          </p:cNvCxnSpPr>
          <p:nvPr/>
        </p:nvCxnSpPr>
        <p:spPr>
          <a:xfrm>
            <a:off x="8739807" y="3554444"/>
            <a:ext cx="367743" cy="46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A5232-A60E-5599-D328-4A71A49D4F64}"/>
              </a:ext>
            </a:extLst>
          </p:cNvPr>
          <p:cNvCxnSpPr>
            <a:cxnSpLocks/>
          </p:cNvCxnSpPr>
          <p:nvPr/>
        </p:nvCxnSpPr>
        <p:spPr>
          <a:xfrm flipH="1">
            <a:off x="7245624" y="4684641"/>
            <a:ext cx="457200" cy="67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0D325B-D3AE-55A4-5306-27F80BD1BCFA}"/>
              </a:ext>
            </a:extLst>
          </p:cNvPr>
          <p:cNvCxnSpPr>
            <a:cxnSpLocks/>
          </p:cNvCxnSpPr>
          <p:nvPr/>
        </p:nvCxnSpPr>
        <p:spPr>
          <a:xfrm>
            <a:off x="7993132" y="4695469"/>
            <a:ext cx="330893" cy="66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8614C9-063E-0F51-3ABB-997CD4D784B7}"/>
              </a:ext>
            </a:extLst>
          </p:cNvPr>
          <p:cNvCxnSpPr>
            <a:cxnSpLocks/>
          </p:cNvCxnSpPr>
          <p:nvPr/>
        </p:nvCxnSpPr>
        <p:spPr>
          <a:xfrm>
            <a:off x="9632680" y="4690054"/>
            <a:ext cx="591373" cy="74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B83E91-604F-33CA-147B-17C2A4E2429C}"/>
              </a:ext>
            </a:extLst>
          </p:cNvPr>
          <p:cNvSpPr txBox="1"/>
          <p:nvPr/>
        </p:nvSpPr>
        <p:spPr>
          <a:xfrm>
            <a:off x="7641532" y="2120482"/>
            <a:ext cx="256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Rooted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A52A01-1489-71FB-BE53-D69E68E88149}"/>
              </a:ext>
            </a:extLst>
          </p:cNvPr>
          <p:cNvSpPr txBox="1"/>
          <p:nvPr/>
        </p:nvSpPr>
        <p:spPr>
          <a:xfrm>
            <a:off x="1591914" y="2120482"/>
            <a:ext cx="256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Unrooted Tree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4930BC-8D0D-2658-662E-F8333126D75F}"/>
              </a:ext>
            </a:extLst>
          </p:cNvPr>
          <p:cNvSpPr txBox="1"/>
          <p:nvPr/>
        </p:nvSpPr>
        <p:spPr>
          <a:xfrm>
            <a:off x="8816012" y="2865608"/>
            <a:ext cx="89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17623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A7355D-B100-C3C7-14A5-C1938800DCC2}"/>
              </a:ext>
            </a:extLst>
          </p:cNvPr>
          <p:cNvSpPr txBox="1"/>
          <p:nvPr/>
        </p:nvSpPr>
        <p:spPr>
          <a:xfrm>
            <a:off x="377072" y="386499"/>
            <a:ext cx="7032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Nodes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13432-7547-C2ED-B09D-1EFEFEEF511C}"/>
              </a:ext>
            </a:extLst>
          </p:cNvPr>
          <p:cNvSpPr txBox="1"/>
          <p:nvPr/>
        </p:nvSpPr>
        <p:spPr>
          <a:xfrm>
            <a:off x="744718" y="1282045"/>
            <a:ext cx="8946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tree is a collection of entities called nodes. Nodes are Connected by edges . Each Node contains a value of data , and it may or may not have a child node . The First node of the tree is called the root 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7A76B3-22AB-5333-0022-FDDBE1D87E8F}"/>
              </a:ext>
            </a:extLst>
          </p:cNvPr>
          <p:cNvSpPr/>
          <p:nvPr/>
        </p:nvSpPr>
        <p:spPr>
          <a:xfrm>
            <a:off x="2282035" y="2912163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E013CD-C848-AB01-5978-765514783F6C}"/>
              </a:ext>
            </a:extLst>
          </p:cNvPr>
          <p:cNvSpPr/>
          <p:nvPr/>
        </p:nvSpPr>
        <p:spPr>
          <a:xfrm>
            <a:off x="1626052" y="4028659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1B8FC8-E25F-000C-15C8-C02315090BEA}"/>
              </a:ext>
            </a:extLst>
          </p:cNvPr>
          <p:cNvSpPr/>
          <p:nvPr/>
        </p:nvSpPr>
        <p:spPr>
          <a:xfrm>
            <a:off x="3090418" y="4028658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6011AD-5A58-5FD4-234E-EF63E8127409}"/>
              </a:ext>
            </a:extLst>
          </p:cNvPr>
          <p:cNvSpPr/>
          <p:nvPr/>
        </p:nvSpPr>
        <p:spPr>
          <a:xfrm>
            <a:off x="834235" y="5431143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E83375-1811-CB29-2270-28D26F241FB4}"/>
              </a:ext>
            </a:extLst>
          </p:cNvPr>
          <p:cNvSpPr/>
          <p:nvPr/>
        </p:nvSpPr>
        <p:spPr>
          <a:xfrm>
            <a:off x="2258846" y="5431143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E52C24-7796-5570-BA43-5F976AAD1EF4}"/>
              </a:ext>
            </a:extLst>
          </p:cNvPr>
          <p:cNvSpPr/>
          <p:nvPr/>
        </p:nvSpPr>
        <p:spPr>
          <a:xfrm>
            <a:off x="4322870" y="5431142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07BB36-55A9-1AA8-FECE-FBB8F968E7C3}"/>
              </a:ext>
            </a:extLst>
          </p:cNvPr>
          <p:cNvCxnSpPr>
            <a:cxnSpLocks/>
          </p:cNvCxnSpPr>
          <p:nvPr/>
        </p:nvCxnSpPr>
        <p:spPr>
          <a:xfrm flipH="1">
            <a:off x="2094850" y="3578839"/>
            <a:ext cx="327992" cy="44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C8C791-E984-6333-A615-8DF1DCE58CA1}"/>
              </a:ext>
            </a:extLst>
          </p:cNvPr>
          <p:cNvCxnSpPr>
            <a:cxnSpLocks/>
          </p:cNvCxnSpPr>
          <p:nvPr/>
        </p:nvCxnSpPr>
        <p:spPr>
          <a:xfrm>
            <a:off x="2838624" y="3554444"/>
            <a:ext cx="367743" cy="46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9DDABF-3F8A-418A-5CFE-C127254A7E5B}"/>
              </a:ext>
            </a:extLst>
          </p:cNvPr>
          <p:cNvCxnSpPr>
            <a:cxnSpLocks/>
          </p:cNvCxnSpPr>
          <p:nvPr/>
        </p:nvCxnSpPr>
        <p:spPr>
          <a:xfrm flipH="1">
            <a:off x="1344441" y="4684641"/>
            <a:ext cx="457200" cy="67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E3AFC-AD8A-2D29-4414-484CD4505237}"/>
              </a:ext>
            </a:extLst>
          </p:cNvPr>
          <p:cNvCxnSpPr>
            <a:cxnSpLocks/>
          </p:cNvCxnSpPr>
          <p:nvPr/>
        </p:nvCxnSpPr>
        <p:spPr>
          <a:xfrm>
            <a:off x="2091949" y="4695469"/>
            <a:ext cx="330893" cy="66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8F1D7-641C-03D7-0434-A2A1498377E4}"/>
              </a:ext>
            </a:extLst>
          </p:cNvPr>
          <p:cNvCxnSpPr>
            <a:cxnSpLocks/>
          </p:cNvCxnSpPr>
          <p:nvPr/>
        </p:nvCxnSpPr>
        <p:spPr>
          <a:xfrm>
            <a:off x="3731497" y="4690054"/>
            <a:ext cx="591373" cy="74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05FDA8-1383-57DD-D57E-95EC57F31E60}"/>
              </a:ext>
            </a:extLst>
          </p:cNvPr>
          <p:cNvSpPr txBox="1"/>
          <p:nvPr/>
        </p:nvSpPr>
        <p:spPr>
          <a:xfrm>
            <a:off x="7271266" y="3429000"/>
            <a:ext cx="89554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Node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2861C1-1ED9-4062-8457-3BF3CD5018D7}"/>
              </a:ext>
            </a:extLst>
          </p:cNvPr>
          <p:cNvCxnSpPr>
            <a:cxnSpLocks/>
          </p:cNvCxnSpPr>
          <p:nvPr/>
        </p:nvCxnSpPr>
        <p:spPr>
          <a:xfrm>
            <a:off x="3022495" y="3082565"/>
            <a:ext cx="4094742" cy="4932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30A9D1-E5FD-88CB-BBDF-E3557B7E3968}"/>
              </a:ext>
            </a:extLst>
          </p:cNvPr>
          <p:cNvCxnSpPr>
            <a:cxnSpLocks/>
          </p:cNvCxnSpPr>
          <p:nvPr/>
        </p:nvCxnSpPr>
        <p:spPr>
          <a:xfrm flipV="1">
            <a:off x="5363852" y="4014956"/>
            <a:ext cx="1907414" cy="17441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290E53-FA4A-7428-3D45-3289BF03005D}"/>
              </a:ext>
            </a:extLst>
          </p:cNvPr>
          <p:cNvCxnSpPr>
            <a:cxnSpLocks/>
          </p:cNvCxnSpPr>
          <p:nvPr/>
        </p:nvCxnSpPr>
        <p:spPr>
          <a:xfrm flipV="1">
            <a:off x="3893270" y="3797825"/>
            <a:ext cx="3223967" cy="45366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C37A92-AEAC-A02F-E19F-1133FD6D45A4}"/>
              </a:ext>
            </a:extLst>
          </p:cNvPr>
          <p:cNvSpPr txBox="1"/>
          <p:nvPr/>
        </p:nvSpPr>
        <p:spPr>
          <a:xfrm>
            <a:off x="2464828" y="3044540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D93128-A0E7-C036-18DA-621A53F20239}"/>
              </a:ext>
            </a:extLst>
          </p:cNvPr>
          <p:cNvSpPr txBox="1"/>
          <p:nvPr/>
        </p:nvSpPr>
        <p:spPr>
          <a:xfrm>
            <a:off x="1799092" y="4166570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CADC2-FE95-CB39-2CCA-06B521169584}"/>
              </a:ext>
            </a:extLst>
          </p:cNvPr>
          <p:cNvSpPr txBox="1"/>
          <p:nvPr/>
        </p:nvSpPr>
        <p:spPr>
          <a:xfrm>
            <a:off x="3247585" y="4175983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9F34D7-179A-1BFE-4185-4ACA0AD9BA02}"/>
              </a:ext>
            </a:extLst>
          </p:cNvPr>
          <p:cNvSpPr txBox="1"/>
          <p:nvPr/>
        </p:nvSpPr>
        <p:spPr>
          <a:xfrm>
            <a:off x="969095" y="5574467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A236F8-B069-5A9C-B43A-F41211E21F37}"/>
              </a:ext>
            </a:extLst>
          </p:cNvPr>
          <p:cNvSpPr txBox="1"/>
          <p:nvPr/>
        </p:nvSpPr>
        <p:spPr>
          <a:xfrm>
            <a:off x="2422842" y="5574467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2C1826-E2E4-A3DC-2073-25380601CEEB}"/>
              </a:ext>
            </a:extLst>
          </p:cNvPr>
          <p:cNvSpPr txBox="1"/>
          <p:nvPr/>
        </p:nvSpPr>
        <p:spPr>
          <a:xfrm>
            <a:off x="4509494" y="5574467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996B7D-F0DC-E2D4-7AEB-45E905533312}"/>
              </a:ext>
            </a:extLst>
          </p:cNvPr>
          <p:cNvSpPr txBox="1"/>
          <p:nvPr/>
        </p:nvSpPr>
        <p:spPr>
          <a:xfrm>
            <a:off x="7383267" y="5501194"/>
            <a:ext cx="341250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Every Nodes Contains Value</a:t>
            </a:r>
          </a:p>
        </p:txBody>
      </p:sp>
    </p:spTree>
    <p:extLst>
      <p:ext uri="{BB962C8B-B14F-4D97-AF65-F5344CB8AC3E}">
        <p14:creationId xmlns:p14="http://schemas.microsoft.com/office/powerpoint/2010/main" val="209450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31D3A-7703-D63E-27A8-D4BA569A36CE}"/>
              </a:ext>
            </a:extLst>
          </p:cNvPr>
          <p:cNvSpPr txBox="1"/>
          <p:nvPr/>
        </p:nvSpPr>
        <p:spPr>
          <a:xfrm>
            <a:off x="377072" y="386499"/>
            <a:ext cx="7032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Edge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C5C65-26EB-A1E0-0432-23C9E1DFBAD7}"/>
              </a:ext>
            </a:extLst>
          </p:cNvPr>
          <p:cNvSpPr txBox="1"/>
          <p:nvPr/>
        </p:nvSpPr>
        <p:spPr>
          <a:xfrm>
            <a:off x="744718" y="1282045"/>
            <a:ext cx="894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edge connects two nodes to show that there is a relationship between them.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462294-B091-AAAD-20D1-6107843041F0}"/>
              </a:ext>
            </a:extLst>
          </p:cNvPr>
          <p:cNvSpPr/>
          <p:nvPr/>
        </p:nvSpPr>
        <p:spPr>
          <a:xfrm>
            <a:off x="2282035" y="2912163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8E70E2-DDFE-BC29-A5FD-DCA15FEA1077}"/>
              </a:ext>
            </a:extLst>
          </p:cNvPr>
          <p:cNvSpPr/>
          <p:nvPr/>
        </p:nvSpPr>
        <p:spPr>
          <a:xfrm>
            <a:off x="1626052" y="4028659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E91A90-869A-2251-2B3D-F862E271BA39}"/>
              </a:ext>
            </a:extLst>
          </p:cNvPr>
          <p:cNvSpPr/>
          <p:nvPr/>
        </p:nvSpPr>
        <p:spPr>
          <a:xfrm>
            <a:off x="3090418" y="4028658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A2675C-2653-45FF-3B49-01103D7B7628}"/>
              </a:ext>
            </a:extLst>
          </p:cNvPr>
          <p:cNvSpPr/>
          <p:nvPr/>
        </p:nvSpPr>
        <p:spPr>
          <a:xfrm>
            <a:off x="834235" y="5431143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7B7A0B-B5C4-59DE-B4A3-0E0C7D3E2C61}"/>
              </a:ext>
            </a:extLst>
          </p:cNvPr>
          <p:cNvSpPr/>
          <p:nvPr/>
        </p:nvSpPr>
        <p:spPr>
          <a:xfrm>
            <a:off x="2258846" y="5431143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4A31D4-5415-D6F0-6C1B-BE5625D03020}"/>
              </a:ext>
            </a:extLst>
          </p:cNvPr>
          <p:cNvSpPr/>
          <p:nvPr/>
        </p:nvSpPr>
        <p:spPr>
          <a:xfrm>
            <a:off x="4322870" y="5431142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CB9DB-B7D4-AF47-73E4-B9FC55011055}"/>
              </a:ext>
            </a:extLst>
          </p:cNvPr>
          <p:cNvCxnSpPr>
            <a:cxnSpLocks/>
          </p:cNvCxnSpPr>
          <p:nvPr/>
        </p:nvCxnSpPr>
        <p:spPr>
          <a:xfrm flipH="1">
            <a:off x="2094850" y="3578839"/>
            <a:ext cx="327992" cy="44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A618BF-C75D-713C-4E55-43B3470C8C78}"/>
              </a:ext>
            </a:extLst>
          </p:cNvPr>
          <p:cNvCxnSpPr>
            <a:cxnSpLocks/>
          </p:cNvCxnSpPr>
          <p:nvPr/>
        </p:nvCxnSpPr>
        <p:spPr>
          <a:xfrm>
            <a:off x="2838624" y="3554444"/>
            <a:ext cx="367743" cy="46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D51196-5F07-3E8B-4B22-4BA0F2F619E0}"/>
              </a:ext>
            </a:extLst>
          </p:cNvPr>
          <p:cNvCxnSpPr>
            <a:cxnSpLocks/>
          </p:cNvCxnSpPr>
          <p:nvPr/>
        </p:nvCxnSpPr>
        <p:spPr>
          <a:xfrm flipH="1">
            <a:off x="1344441" y="4684641"/>
            <a:ext cx="457200" cy="67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77C6CE-C33E-0C1A-C792-A69430D934AE}"/>
              </a:ext>
            </a:extLst>
          </p:cNvPr>
          <p:cNvCxnSpPr>
            <a:cxnSpLocks/>
          </p:cNvCxnSpPr>
          <p:nvPr/>
        </p:nvCxnSpPr>
        <p:spPr>
          <a:xfrm>
            <a:off x="2091949" y="4695469"/>
            <a:ext cx="330893" cy="66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B36D6-7057-B7E3-E179-BA7BC3459847}"/>
              </a:ext>
            </a:extLst>
          </p:cNvPr>
          <p:cNvCxnSpPr>
            <a:cxnSpLocks/>
          </p:cNvCxnSpPr>
          <p:nvPr/>
        </p:nvCxnSpPr>
        <p:spPr>
          <a:xfrm>
            <a:off x="3731497" y="4690054"/>
            <a:ext cx="591373" cy="74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5DE2C1-9593-3A3C-0600-E1ABC3784636}"/>
              </a:ext>
            </a:extLst>
          </p:cNvPr>
          <p:cNvSpPr txBox="1"/>
          <p:nvPr/>
        </p:nvSpPr>
        <p:spPr>
          <a:xfrm>
            <a:off x="7271266" y="3429000"/>
            <a:ext cx="89554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Edge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AE1787-F3BC-1E28-6E99-2305DBF920D4}"/>
              </a:ext>
            </a:extLst>
          </p:cNvPr>
          <p:cNvCxnSpPr>
            <a:cxnSpLocks/>
          </p:cNvCxnSpPr>
          <p:nvPr/>
        </p:nvCxnSpPr>
        <p:spPr>
          <a:xfrm flipV="1">
            <a:off x="3090418" y="3575792"/>
            <a:ext cx="4026819" cy="2220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5F2F67-3BCF-2FE0-A59D-4B38C85399DE}"/>
              </a:ext>
            </a:extLst>
          </p:cNvPr>
          <p:cNvCxnSpPr>
            <a:cxnSpLocks/>
          </p:cNvCxnSpPr>
          <p:nvPr/>
        </p:nvCxnSpPr>
        <p:spPr>
          <a:xfrm flipV="1">
            <a:off x="4091233" y="3797825"/>
            <a:ext cx="3026004" cy="13020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2D47CB-B479-26B6-FE1B-FA1FDDCFBCA7}"/>
              </a:ext>
            </a:extLst>
          </p:cNvPr>
          <p:cNvSpPr txBox="1"/>
          <p:nvPr/>
        </p:nvSpPr>
        <p:spPr>
          <a:xfrm>
            <a:off x="2464828" y="3044540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3B8CDF-C3B0-EF31-5E93-EEA08352DA92}"/>
              </a:ext>
            </a:extLst>
          </p:cNvPr>
          <p:cNvSpPr txBox="1"/>
          <p:nvPr/>
        </p:nvSpPr>
        <p:spPr>
          <a:xfrm>
            <a:off x="1799092" y="4166570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3FC23E-0B18-76CC-0AF7-42E8EEF7B3B1}"/>
              </a:ext>
            </a:extLst>
          </p:cNvPr>
          <p:cNvSpPr txBox="1"/>
          <p:nvPr/>
        </p:nvSpPr>
        <p:spPr>
          <a:xfrm>
            <a:off x="3247585" y="4175983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D4E55-D0AA-EBEA-F4C9-CA93F8FB3DE1}"/>
              </a:ext>
            </a:extLst>
          </p:cNvPr>
          <p:cNvSpPr txBox="1"/>
          <p:nvPr/>
        </p:nvSpPr>
        <p:spPr>
          <a:xfrm>
            <a:off x="969095" y="5574467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E03BD2-B994-D384-34C7-AF4AC7733BB8}"/>
              </a:ext>
            </a:extLst>
          </p:cNvPr>
          <p:cNvSpPr txBox="1"/>
          <p:nvPr/>
        </p:nvSpPr>
        <p:spPr>
          <a:xfrm>
            <a:off x="2422842" y="5574467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4B6CC5-501B-EDFA-EB2E-C49A375DA53D}"/>
              </a:ext>
            </a:extLst>
          </p:cNvPr>
          <p:cNvSpPr txBox="1"/>
          <p:nvPr/>
        </p:nvSpPr>
        <p:spPr>
          <a:xfrm>
            <a:off x="4509494" y="5574467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2B625C-C811-AE10-5AE5-733E2FDBA560}"/>
              </a:ext>
            </a:extLst>
          </p:cNvPr>
          <p:cNvSpPr txBox="1"/>
          <p:nvPr/>
        </p:nvSpPr>
        <p:spPr>
          <a:xfrm>
            <a:off x="8002103" y="4928136"/>
            <a:ext cx="3525625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we have N nodes , then The number of Edge is N-1</a:t>
            </a:r>
          </a:p>
        </p:txBody>
      </p:sp>
    </p:spTree>
    <p:extLst>
      <p:ext uri="{BB962C8B-B14F-4D97-AF65-F5344CB8AC3E}">
        <p14:creationId xmlns:p14="http://schemas.microsoft.com/office/powerpoint/2010/main" val="110266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7023F10-3BF9-4778-7BF1-66D303311680}"/>
              </a:ext>
            </a:extLst>
          </p:cNvPr>
          <p:cNvSpPr/>
          <p:nvPr/>
        </p:nvSpPr>
        <p:spPr>
          <a:xfrm>
            <a:off x="3469810" y="2770755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281ECC-7E56-4FF3-E601-55E146E78947}"/>
              </a:ext>
            </a:extLst>
          </p:cNvPr>
          <p:cNvSpPr/>
          <p:nvPr/>
        </p:nvSpPr>
        <p:spPr>
          <a:xfrm>
            <a:off x="2813827" y="3887251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A0630A-E47E-23D8-17E3-E3CA0309C0EA}"/>
              </a:ext>
            </a:extLst>
          </p:cNvPr>
          <p:cNvSpPr/>
          <p:nvPr/>
        </p:nvSpPr>
        <p:spPr>
          <a:xfrm>
            <a:off x="4278193" y="3887250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3747E0-B2C4-B51C-B5AD-3426EC152212}"/>
              </a:ext>
            </a:extLst>
          </p:cNvPr>
          <p:cNvSpPr/>
          <p:nvPr/>
        </p:nvSpPr>
        <p:spPr>
          <a:xfrm>
            <a:off x="2022010" y="5289735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587C7E-5BCC-12B3-88D0-C4A94FF6F6BA}"/>
              </a:ext>
            </a:extLst>
          </p:cNvPr>
          <p:cNvSpPr/>
          <p:nvPr/>
        </p:nvSpPr>
        <p:spPr>
          <a:xfrm>
            <a:off x="3446621" y="5289735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B7E427-6D62-65F6-FB62-72820B46A93B}"/>
              </a:ext>
            </a:extLst>
          </p:cNvPr>
          <p:cNvSpPr/>
          <p:nvPr/>
        </p:nvSpPr>
        <p:spPr>
          <a:xfrm>
            <a:off x="5510645" y="5289734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E3F856-35CD-D661-F372-9F96E15BD57F}"/>
              </a:ext>
            </a:extLst>
          </p:cNvPr>
          <p:cNvCxnSpPr>
            <a:cxnSpLocks/>
          </p:cNvCxnSpPr>
          <p:nvPr/>
        </p:nvCxnSpPr>
        <p:spPr>
          <a:xfrm flipH="1">
            <a:off x="3282625" y="3437431"/>
            <a:ext cx="327992" cy="44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470F1C-E733-387E-3603-745C42CF77DA}"/>
              </a:ext>
            </a:extLst>
          </p:cNvPr>
          <p:cNvCxnSpPr>
            <a:cxnSpLocks/>
          </p:cNvCxnSpPr>
          <p:nvPr/>
        </p:nvCxnSpPr>
        <p:spPr>
          <a:xfrm>
            <a:off x="4026399" y="3413036"/>
            <a:ext cx="367743" cy="46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3D12D7-8259-233B-51E6-3A6F9CC84796}"/>
              </a:ext>
            </a:extLst>
          </p:cNvPr>
          <p:cNvCxnSpPr>
            <a:cxnSpLocks/>
          </p:cNvCxnSpPr>
          <p:nvPr/>
        </p:nvCxnSpPr>
        <p:spPr>
          <a:xfrm flipH="1">
            <a:off x="2532216" y="4543233"/>
            <a:ext cx="457200" cy="67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7F69A0-BBA2-B728-1592-CF5D638900CC}"/>
              </a:ext>
            </a:extLst>
          </p:cNvPr>
          <p:cNvCxnSpPr>
            <a:cxnSpLocks/>
          </p:cNvCxnSpPr>
          <p:nvPr/>
        </p:nvCxnSpPr>
        <p:spPr>
          <a:xfrm>
            <a:off x="3279724" y="4554061"/>
            <a:ext cx="330893" cy="66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F5724-B430-402C-6395-BB3AAB4CDA8F}"/>
              </a:ext>
            </a:extLst>
          </p:cNvPr>
          <p:cNvCxnSpPr>
            <a:cxnSpLocks/>
          </p:cNvCxnSpPr>
          <p:nvPr/>
        </p:nvCxnSpPr>
        <p:spPr>
          <a:xfrm>
            <a:off x="4919272" y="4548646"/>
            <a:ext cx="591373" cy="74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FC087F-B3EA-1CA0-F885-C48FF0AA8676}"/>
              </a:ext>
            </a:extLst>
          </p:cNvPr>
          <p:cNvSpPr txBox="1"/>
          <p:nvPr/>
        </p:nvSpPr>
        <p:spPr>
          <a:xfrm>
            <a:off x="3652603" y="2903132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381E9D-FD7F-A9F6-8F45-70DBE7E5C03E}"/>
              </a:ext>
            </a:extLst>
          </p:cNvPr>
          <p:cNvSpPr txBox="1"/>
          <p:nvPr/>
        </p:nvSpPr>
        <p:spPr>
          <a:xfrm>
            <a:off x="2986867" y="4025162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2FC7E-618F-0CAD-51C6-02353532C430}"/>
              </a:ext>
            </a:extLst>
          </p:cNvPr>
          <p:cNvSpPr txBox="1"/>
          <p:nvPr/>
        </p:nvSpPr>
        <p:spPr>
          <a:xfrm>
            <a:off x="4435360" y="4034575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04CF71-5B30-E346-BB66-300E61EFBA3D}"/>
              </a:ext>
            </a:extLst>
          </p:cNvPr>
          <p:cNvSpPr txBox="1"/>
          <p:nvPr/>
        </p:nvSpPr>
        <p:spPr>
          <a:xfrm>
            <a:off x="2156870" y="5433059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FA9330-4C32-364C-6425-81DB012DF70F}"/>
              </a:ext>
            </a:extLst>
          </p:cNvPr>
          <p:cNvSpPr txBox="1"/>
          <p:nvPr/>
        </p:nvSpPr>
        <p:spPr>
          <a:xfrm>
            <a:off x="3610617" y="5433059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3E4466-EAF7-F0D2-EE70-5C076271132B}"/>
              </a:ext>
            </a:extLst>
          </p:cNvPr>
          <p:cNvSpPr txBox="1"/>
          <p:nvPr/>
        </p:nvSpPr>
        <p:spPr>
          <a:xfrm>
            <a:off x="5697269" y="5433059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3E14B-36B3-30A5-F94B-27994B53AEB3}"/>
              </a:ext>
            </a:extLst>
          </p:cNvPr>
          <p:cNvSpPr/>
          <p:nvPr/>
        </p:nvSpPr>
        <p:spPr>
          <a:xfrm>
            <a:off x="1927740" y="2422688"/>
            <a:ext cx="3784901" cy="24509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0A9978-5E18-F680-A2EA-D9961C37F6F9}"/>
              </a:ext>
            </a:extLst>
          </p:cNvPr>
          <p:cNvSpPr/>
          <p:nvPr/>
        </p:nvSpPr>
        <p:spPr>
          <a:xfrm>
            <a:off x="8806952" y="2847739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BB868D-94B4-7DBC-E14C-8A8667877C2E}"/>
              </a:ext>
            </a:extLst>
          </p:cNvPr>
          <p:cNvSpPr/>
          <p:nvPr/>
        </p:nvSpPr>
        <p:spPr>
          <a:xfrm>
            <a:off x="8150969" y="3964235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DD5E58-2CAA-FA2B-2B6A-287D8D31C7BE}"/>
              </a:ext>
            </a:extLst>
          </p:cNvPr>
          <p:cNvSpPr/>
          <p:nvPr/>
        </p:nvSpPr>
        <p:spPr>
          <a:xfrm>
            <a:off x="9615335" y="3964234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9F47E6-2823-759E-CD71-E9BD5893C767}"/>
              </a:ext>
            </a:extLst>
          </p:cNvPr>
          <p:cNvCxnSpPr>
            <a:cxnSpLocks/>
          </p:cNvCxnSpPr>
          <p:nvPr/>
        </p:nvCxnSpPr>
        <p:spPr>
          <a:xfrm flipH="1">
            <a:off x="8619767" y="3514415"/>
            <a:ext cx="327992" cy="44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7450F1-F51F-DEA1-D76F-4750F0C43628}"/>
              </a:ext>
            </a:extLst>
          </p:cNvPr>
          <p:cNvCxnSpPr>
            <a:cxnSpLocks/>
          </p:cNvCxnSpPr>
          <p:nvPr/>
        </p:nvCxnSpPr>
        <p:spPr>
          <a:xfrm>
            <a:off x="9363541" y="3490020"/>
            <a:ext cx="367743" cy="46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A1D4AE-BAA7-1148-541B-E2F6FABC106C}"/>
              </a:ext>
            </a:extLst>
          </p:cNvPr>
          <p:cNvSpPr txBox="1"/>
          <p:nvPr/>
        </p:nvSpPr>
        <p:spPr>
          <a:xfrm>
            <a:off x="8989745" y="2980116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3C3722-DBE5-0039-CEB8-36E2F5E020B6}"/>
              </a:ext>
            </a:extLst>
          </p:cNvPr>
          <p:cNvSpPr txBox="1"/>
          <p:nvPr/>
        </p:nvSpPr>
        <p:spPr>
          <a:xfrm>
            <a:off x="8324009" y="4102146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4AB2A5-3321-F846-D8CD-388BFB306ADA}"/>
              </a:ext>
            </a:extLst>
          </p:cNvPr>
          <p:cNvSpPr txBox="1"/>
          <p:nvPr/>
        </p:nvSpPr>
        <p:spPr>
          <a:xfrm>
            <a:off x="9772502" y="4111559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50A17C-1E43-4B26-481C-B3BDF716463D}"/>
              </a:ext>
            </a:extLst>
          </p:cNvPr>
          <p:cNvCxnSpPr>
            <a:cxnSpLocks/>
          </p:cNvCxnSpPr>
          <p:nvPr/>
        </p:nvCxnSpPr>
        <p:spPr>
          <a:xfrm>
            <a:off x="5838636" y="3638578"/>
            <a:ext cx="2102180" cy="9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DF1EC7-BC9E-5442-D31F-083D6872991D}"/>
              </a:ext>
            </a:extLst>
          </p:cNvPr>
          <p:cNvSpPr txBox="1"/>
          <p:nvPr/>
        </p:nvSpPr>
        <p:spPr>
          <a:xfrm>
            <a:off x="8763431" y="2383377"/>
            <a:ext cx="85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1666E-FB5D-747E-AF43-A01E63ACE216}"/>
              </a:ext>
            </a:extLst>
          </p:cNvPr>
          <p:cNvSpPr txBox="1"/>
          <p:nvPr/>
        </p:nvSpPr>
        <p:spPr>
          <a:xfrm>
            <a:off x="8003691" y="4620217"/>
            <a:ext cx="85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083E58-4A8C-1A73-9838-EC4A2FDD3DA9}"/>
              </a:ext>
            </a:extLst>
          </p:cNvPr>
          <p:cNvSpPr txBox="1"/>
          <p:nvPr/>
        </p:nvSpPr>
        <p:spPr>
          <a:xfrm>
            <a:off x="9671452" y="4594773"/>
            <a:ext cx="85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38019A-A51B-5B2A-4425-822C899A1E69}"/>
              </a:ext>
            </a:extLst>
          </p:cNvPr>
          <p:cNvSpPr txBox="1"/>
          <p:nvPr/>
        </p:nvSpPr>
        <p:spPr>
          <a:xfrm>
            <a:off x="733119" y="282541"/>
            <a:ext cx="7736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node which is predecessor of any node </a:t>
            </a:r>
            <a:r>
              <a:rPr lang="en-US" sz="2000" dirty="0"/>
              <a:t>is called as parent node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47C004-460B-184C-216C-077AB927BC14}"/>
              </a:ext>
            </a:extLst>
          </p:cNvPr>
          <p:cNvSpPr txBox="1"/>
          <p:nvPr/>
        </p:nvSpPr>
        <p:spPr>
          <a:xfrm>
            <a:off x="774911" y="1001659"/>
            <a:ext cx="7736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node which is Descendant of any node </a:t>
            </a:r>
            <a:r>
              <a:rPr lang="en-US" sz="2000" dirty="0"/>
              <a:t>is called as child node</a:t>
            </a:r>
          </a:p>
        </p:txBody>
      </p:sp>
    </p:spTree>
    <p:extLst>
      <p:ext uri="{BB962C8B-B14F-4D97-AF65-F5344CB8AC3E}">
        <p14:creationId xmlns:p14="http://schemas.microsoft.com/office/powerpoint/2010/main" val="235452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CE2DD-EF1F-F623-CC72-8A6ED3F98EBA}"/>
              </a:ext>
            </a:extLst>
          </p:cNvPr>
          <p:cNvSpPr txBox="1"/>
          <p:nvPr/>
        </p:nvSpPr>
        <p:spPr>
          <a:xfrm>
            <a:off x="2102177" y="537327"/>
            <a:ext cx="75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Nodes which belong to same Parent </a:t>
            </a:r>
            <a:r>
              <a:rPr lang="en-US" sz="2400" dirty="0"/>
              <a:t>are called as SIBLINGS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C0E034-29A4-8237-E9E8-507D1F01A6BA}"/>
              </a:ext>
            </a:extLst>
          </p:cNvPr>
          <p:cNvSpPr/>
          <p:nvPr/>
        </p:nvSpPr>
        <p:spPr>
          <a:xfrm>
            <a:off x="3469810" y="2770755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A3124B-C124-70F4-AB7B-0F39382636BA}"/>
              </a:ext>
            </a:extLst>
          </p:cNvPr>
          <p:cNvSpPr/>
          <p:nvPr/>
        </p:nvSpPr>
        <p:spPr>
          <a:xfrm>
            <a:off x="2813827" y="3887251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62D022-7056-5CCE-16D9-54A2CB1A2D39}"/>
              </a:ext>
            </a:extLst>
          </p:cNvPr>
          <p:cNvSpPr/>
          <p:nvPr/>
        </p:nvSpPr>
        <p:spPr>
          <a:xfrm>
            <a:off x="4278193" y="3887250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AD9B44-6D77-303C-316C-A133C5FE60FB}"/>
              </a:ext>
            </a:extLst>
          </p:cNvPr>
          <p:cNvSpPr/>
          <p:nvPr/>
        </p:nvSpPr>
        <p:spPr>
          <a:xfrm>
            <a:off x="2022010" y="5289735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EBADCC-BD4E-142F-3B5E-21C7DA6CECEC}"/>
              </a:ext>
            </a:extLst>
          </p:cNvPr>
          <p:cNvSpPr/>
          <p:nvPr/>
        </p:nvSpPr>
        <p:spPr>
          <a:xfrm>
            <a:off x="3446621" y="5289735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1DA9B-795E-A189-1E24-B0BB2A692309}"/>
              </a:ext>
            </a:extLst>
          </p:cNvPr>
          <p:cNvCxnSpPr>
            <a:cxnSpLocks/>
          </p:cNvCxnSpPr>
          <p:nvPr/>
        </p:nvCxnSpPr>
        <p:spPr>
          <a:xfrm flipH="1">
            <a:off x="3282625" y="3437431"/>
            <a:ext cx="327992" cy="44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E0560D-22D1-BF7F-5016-4D2E8E16400E}"/>
              </a:ext>
            </a:extLst>
          </p:cNvPr>
          <p:cNvCxnSpPr>
            <a:cxnSpLocks/>
          </p:cNvCxnSpPr>
          <p:nvPr/>
        </p:nvCxnSpPr>
        <p:spPr>
          <a:xfrm>
            <a:off x="4026399" y="3413036"/>
            <a:ext cx="367743" cy="46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2484E6-ADA0-959A-169C-F6B85B2C19E6}"/>
              </a:ext>
            </a:extLst>
          </p:cNvPr>
          <p:cNvCxnSpPr>
            <a:cxnSpLocks/>
          </p:cNvCxnSpPr>
          <p:nvPr/>
        </p:nvCxnSpPr>
        <p:spPr>
          <a:xfrm flipH="1">
            <a:off x="2532216" y="4543233"/>
            <a:ext cx="457200" cy="67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B0C269-19C3-B90F-049E-B6657F79DB01}"/>
              </a:ext>
            </a:extLst>
          </p:cNvPr>
          <p:cNvCxnSpPr>
            <a:cxnSpLocks/>
          </p:cNvCxnSpPr>
          <p:nvPr/>
        </p:nvCxnSpPr>
        <p:spPr>
          <a:xfrm>
            <a:off x="3279724" y="4554061"/>
            <a:ext cx="330893" cy="66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88ECEA-033D-94F1-9A47-FF98256C97A8}"/>
              </a:ext>
            </a:extLst>
          </p:cNvPr>
          <p:cNvSpPr txBox="1"/>
          <p:nvPr/>
        </p:nvSpPr>
        <p:spPr>
          <a:xfrm>
            <a:off x="3652603" y="2903132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12A91A-03BF-935F-92EC-5D89F4545FFD}"/>
              </a:ext>
            </a:extLst>
          </p:cNvPr>
          <p:cNvSpPr txBox="1"/>
          <p:nvPr/>
        </p:nvSpPr>
        <p:spPr>
          <a:xfrm>
            <a:off x="2986867" y="4025162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136DC-847A-C3CD-AEB4-E157E0E01AE5}"/>
              </a:ext>
            </a:extLst>
          </p:cNvPr>
          <p:cNvSpPr txBox="1"/>
          <p:nvPr/>
        </p:nvSpPr>
        <p:spPr>
          <a:xfrm>
            <a:off x="4435360" y="4034575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00175A-79D4-F486-041E-F8F4C9828F8E}"/>
              </a:ext>
            </a:extLst>
          </p:cNvPr>
          <p:cNvSpPr txBox="1"/>
          <p:nvPr/>
        </p:nvSpPr>
        <p:spPr>
          <a:xfrm>
            <a:off x="2156870" y="5433059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34777-5729-0962-A6F3-A1EBBA2B0A24}"/>
              </a:ext>
            </a:extLst>
          </p:cNvPr>
          <p:cNvSpPr txBox="1"/>
          <p:nvPr/>
        </p:nvSpPr>
        <p:spPr>
          <a:xfrm>
            <a:off x="3610617" y="5433059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CDAAA5-C61F-2912-541D-21CA7AEC1281}"/>
              </a:ext>
            </a:extLst>
          </p:cNvPr>
          <p:cNvSpPr/>
          <p:nvPr/>
        </p:nvSpPr>
        <p:spPr>
          <a:xfrm>
            <a:off x="1649690" y="5198501"/>
            <a:ext cx="2757389" cy="862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7F3625-DFA1-D64B-BB7B-E84956C71CEE}"/>
              </a:ext>
            </a:extLst>
          </p:cNvPr>
          <p:cNvSpPr/>
          <p:nvPr/>
        </p:nvSpPr>
        <p:spPr>
          <a:xfrm>
            <a:off x="2439813" y="3762480"/>
            <a:ext cx="2757389" cy="862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E82DE5-5A9F-65AF-A284-F50FD2370815}"/>
              </a:ext>
            </a:extLst>
          </p:cNvPr>
          <p:cNvCxnSpPr/>
          <p:nvPr/>
        </p:nvCxnSpPr>
        <p:spPr>
          <a:xfrm>
            <a:off x="5448693" y="4110087"/>
            <a:ext cx="2092750" cy="6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C93365-D8C3-BC14-BF3B-D3B2CD5B144B}"/>
              </a:ext>
            </a:extLst>
          </p:cNvPr>
          <p:cNvCxnSpPr/>
          <p:nvPr/>
        </p:nvCxnSpPr>
        <p:spPr>
          <a:xfrm flipV="1">
            <a:off x="4643251" y="5198501"/>
            <a:ext cx="2813351" cy="60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AFAF86-DC74-D152-200C-6A235DD6F6D6}"/>
              </a:ext>
            </a:extLst>
          </p:cNvPr>
          <p:cNvSpPr txBox="1"/>
          <p:nvPr/>
        </p:nvSpPr>
        <p:spPr>
          <a:xfrm>
            <a:off x="7748833" y="4554061"/>
            <a:ext cx="2611225" cy="4001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Siblings</a:t>
            </a:r>
          </a:p>
        </p:txBody>
      </p:sp>
    </p:spTree>
    <p:extLst>
      <p:ext uri="{BB962C8B-B14F-4D97-AF65-F5344CB8AC3E}">
        <p14:creationId xmlns:p14="http://schemas.microsoft.com/office/powerpoint/2010/main" val="300034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FE7589-6399-715D-6153-96D71D5183B6}"/>
              </a:ext>
            </a:extLst>
          </p:cNvPr>
          <p:cNvSpPr txBox="1"/>
          <p:nvPr/>
        </p:nvSpPr>
        <p:spPr>
          <a:xfrm>
            <a:off x="1659118" y="292231"/>
            <a:ext cx="8154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Root node, Leaf Nodes And Internal Nodes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C5D282B-D927-335C-96E5-F7F290132038}"/>
              </a:ext>
            </a:extLst>
          </p:cNvPr>
          <p:cNvSpPr/>
          <p:nvPr/>
        </p:nvSpPr>
        <p:spPr>
          <a:xfrm>
            <a:off x="2263181" y="1875210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3E91B5-C862-92C5-09A9-EE95D0AFB045}"/>
              </a:ext>
            </a:extLst>
          </p:cNvPr>
          <p:cNvSpPr/>
          <p:nvPr/>
        </p:nvSpPr>
        <p:spPr>
          <a:xfrm>
            <a:off x="1607198" y="2991706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7DD627-0C6C-BE55-1FEF-34597DB0E1CA}"/>
              </a:ext>
            </a:extLst>
          </p:cNvPr>
          <p:cNvSpPr/>
          <p:nvPr/>
        </p:nvSpPr>
        <p:spPr>
          <a:xfrm>
            <a:off x="3071564" y="2991705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C7793C-8C89-2903-442B-C3B90431B41A}"/>
              </a:ext>
            </a:extLst>
          </p:cNvPr>
          <p:cNvSpPr/>
          <p:nvPr/>
        </p:nvSpPr>
        <p:spPr>
          <a:xfrm>
            <a:off x="815381" y="4394190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7757BE-1682-B082-3492-050F4A4D2713}"/>
              </a:ext>
            </a:extLst>
          </p:cNvPr>
          <p:cNvSpPr/>
          <p:nvPr/>
        </p:nvSpPr>
        <p:spPr>
          <a:xfrm>
            <a:off x="2239992" y="4394190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C82C83-1C8C-FDAD-89D2-A040E9E728B1}"/>
              </a:ext>
            </a:extLst>
          </p:cNvPr>
          <p:cNvSpPr/>
          <p:nvPr/>
        </p:nvSpPr>
        <p:spPr>
          <a:xfrm>
            <a:off x="4304016" y="4394189"/>
            <a:ext cx="655983" cy="65598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4F26DF-EC94-62C4-2382-93E27C3F49D7}"/>
              </a:ext>
            </a:extLst>
          </p:cNvPr>
          <p:cNvCxnSpPr>
            <a:cxnSpLocks/>
          </p:cNvCxnSpPr>
          <p:nvPr/>
        </p:nvCxnSpPr>
        <p:spPr>
          <a:xfrm flipH="1">
            <a:off x="2075996" y="2541886"/>
            <a:ext cx="327992" cy="44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F7846-86B4-5E30-E3FC-7F1CD14D710B}"/>
              </a:ext>
            </a:extLst>
          </p:cNvPr>
          <p:cNvCxnSpPr>
            <a:cxnSpLocks/>
          </p:cNvCxnSpPr>
          <p:nvPr/>
        </p:nvCxnSpPr>
        <p:spPr>
          <a:xfrm>
            <a:off x="2819770" y="2517491"/>
            <a:ext cx="367743" cy="46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61AE2D-B4D8-6021-B563-67B5210C3AE7}"/>
              </a:ext>
            </a:extLst>
          </p:cNvPr>
          <p:cNvCxnSpPr>
            <a:cxnSpLocks/>
          </p:cNvCxnSpPr>
          <p:nvPr/>
        </p:nvCxnSpPr>
        <p:spPr>
          <a:xfrm flipH="1">
            <a:off x="1325587" y="3647688"/>
            <a:ext cx="457200" cy="67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37B4A3-1D6D-CC58-9367-BC87FA92136D}"/>
              </a:ext>
            </a:extLst>
          </p:cNvPr>
          <p:cNvCxnSpPr>
            <a:cxnSpLocks/>
          </p:cNvCxnSpPr>
          <p:nvPr/>
        </p:nvCxnSpPr>
        <p:spPr>
          <a:xfrm>
            <a:off x="2073095" y="3658516"/>
            <a:ext cx="330893" cy="66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7BF1D6-6F46-4578-3A55-A83AF7DB1FCB}"/>
              </a:ext>
            </a:extLst>
          </p:cNvPr>
          <p:cNvCxnSpPr>
            <a:cxnSpLocks/>
          </p:cNvCxnSpPr>
          <p:nvPr/>
        </p:nvCxnSpPr>
        <p:spPr>
          <a:xfrm>
            <a:off x="3712643" y="3653101"/>
            <a:ext cx="591373" cy="74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BEDD34-46B3-78CE-52EB-90A7A4A7AF48}"/>
              </a:ext>
            </a:extLst>
          </p:cNvPr>
          <p:cNvSpPr txBox="1"/>
          <p:nvPr/>
        </p:nvSpPr>
        <p:spPr>
          <a:xfrm>
            <a:off x="2445974" y="2007587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9E01A-E047-20C2-E7B6-BA3AA195D180}"/>
              </a:ext>
            </a:extLst>
          </p:cNvPr>
          <p:cNvSpPr txBox="1"/>
          <p:nvPr/>
        </p:nvSpPr>
        <p:spPr>
          <a:xfrm>
            <a:off x="1780238" y="3129617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73B03-7499-262F-9E6F-E6E82337B3F1}"/>
              </a:ext>
            </a:extLst>
          </p:cNvPr>
          <p:cNvSpPr txBox="1"/>
          <p:nvPr/>
        </p:nvSpPr>
        <p:spPr>
          <a:xfrm>
            <a:off x="3228731" y="3139030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F98BA4-CE66-42B5-0CB3-FF6E5C9A16E9}"/>
              </a:ext>
            </a:extLst>
          </p:cNvPr>
          <p:cNvSpPr txBox="1"/>
          <p:nvPr/>
        </p:nvSpPr>
        <p:spPr>
          <a:xfrm>
            <a:off x="950241" y="4537514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8D5E79-0049-C611-D220-AD9B73FDCFE8}"/>
              </a:ext>
            </a:extLst>
          </p:cNvPr>
          <p:cNvSpPr txBox="1"/>
          <p:nvPr/>
        </p:nvSpPr>
        <p:spPr>
          <a:xfrm>
            <a:off x="2403988" y="4537514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56C648-4B80-06B7-A6A7-5B17D14E607B}"/>
              </a:ext>
            </a:extLst>
          </p:cNvPr>
          <p:cNvSpPr txBox="1"/>
          <p:nvPr/>
        </p:nvSpPr>
        <p:spPr>
          <a:xfrm>
            <a:off x="4490640" y="4537514"/>
            <a:ext cx="4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0F89B3-3E8F-54E7-3CAD-8A82EB3F8CDD}"/>
              </a:ext>
            </a:extLst>
          </p:cNvPr>
          <p:cNvSpPr/>
          <p:nvPr/>
        </p:nvSpPr>
        <p:spPr>
          <a:xfrm>
            <a:off x="282800" y="4260862"/>
            <a:ext cx="5128182" cy="980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A6E52F-83B2-E7EB-D1E9-3B2A97BEE84A}"/>
              </a:ext>
            </a:extLst>
          </p:cNvPr>
          <p:cNvSpPr txBox="1"/>
          <p:nvPr/>
        </p:nvSpPr>
        <p:spPr>
          <a:xfrm>
            <a:off x="1434812" y="5845045"/>
            <a:ext cx="257351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Nodes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31029F-A1C8-B7BC-B95D-46DB85669D94}"/>
              </a:ext>
            </a:extLst>
          </p:cNvPr>
          <p:cNvCxnSpPr/>
          <p:nvPr/>
        </p:nvCxnSpPr>
        <p:spPr>
          <a:xfrm>
            <a:off x="2591172" y="5392132"/>
            <a:ext cx="0" cy="25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351404-811A-F96A-2A79-E7DF690B7B30}"/>
              </a:ext>
            </a:extLst>
          </p:cNvPr>
          <p:cNvSpPr/>
          <p:nvPr/>
        </p:nvSpPr>
        <p:spPr>
          <a:xfrm>
            <a:off x="1036948" y="2908507"/>
            <a:ext cx="3101419" cy="89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779A52-DB9C-5C44-D97C-9578E1435AF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138367" y="3354429"/>
            <a:ext cx="39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249E22-686F-8D68-CDB4-17DC40176F89}"/>
              </a:ext>
            </a:extLst>
          </p:cNvPr>
          <p:cNvSpPr txBox="1"/>
          <p:nvPr/>
        </p:nvSpPr>
        <p:spPr>
          <a:xfrm>
            <a:off x="4549187" y="3169762"/>
            <a:ext cx="162379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Nodes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69B9F3-0811-64D4-7CDE-F173480ADB8F}"/>
              </a:ext>
            </a:extLst>
          </p:cNvPr>
          <p:cNvSpPr txBox="1"/>
          <p:nvPr/>
        </p:nvSpPr>
        <p:spPr>
          <a:xfrm>
            <a:off x="2009839" y="1205280"/>
            <a:ext cx="115563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7F8390-524C-417B-9D2A-A3A29AE4683B}"/>
              </a:ext>
            </a:extLst>
          </p:cNvPr>
          <p:cNvCxnSpPr>
            <a:cxnSpLocks/>
            <a:stCxn id="3" idx="0"/>
            <a:endCxn id="29" idx="2"/>
          </p:cNvCxnSpPr>
          <p:nvPr/>
        </p:nvCxnSpPr>
        <p:spPr>
          <a:xfrm flipH="1" flipV="1">
            <a:off x="2587657" y="1574612"/>
            <a:ext cx="3516" cy="30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AA3B53E-DBC0-5652-BF58-685181EA405F}"/>
              </a:ext>
            </a:extLst>
          </p:cNvPr>
          <p:cNvSpPr txBox="1"/>
          <p:nvPr/>
        </p:nvSpPr>
        <p:spPr>
          <a:xfrm>
            <a:off x="6513922" y="2677212"/>
            <a:ext cx="5533534" cy="25853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Root Node: </a:t>
            </a:r>
            <a:r>
              <a:rPr lang="en-US" dirty="0"/>
              <a:t>The first node in a Tree is called a root , it is often called the top level node.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Internal Nodes: </a:t>
            </a:r>
            <a:r>
              <a:rPr lang="en-US" dirty="0"/>
              <a:t>The node which has at least one child is called as internal node.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Leaf Nodes : </a:t>
            </a:r>
            <a:r>
              <a:rPr lang="en-US" dirty="0"/>
              <a:t>The node which does not have a child as node with degree zero is called a leaf node . Leaf node is also called External / Terminal Nodes.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035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E555C0-625A-DB25-21BB-CBBB98487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01" y="799763"/>
            <a:ext cx="3465356" cy="34427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56F25A-279D-4DAD-437B-B82B0DD39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83139" y="999298"/>
            <a:ext cx="3465356" cy="3442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33E492-A0F6-F478-4BF7-DB8F555D3338}"/>
              </a:ext>
            </a:extLst>
          </p:cNvPr>
          <p:cNvSpPr txBox="1"/>
          <p:nvPr/>
        </p:nvSpPr>
        <p:spPr>
          <a:xfrm>
            <a:off x="2828041" y="5118755"/>
            <a:ext cx="5835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6438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302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ASUS</dc:creator>
  <cp:lastModifiedBy>ASUS</cp:lastModifiedBy>
  <cp:revision>3</cp:revision>
  <dcterms:created xsi:type="dcterms:W3CDTF">2022-08-29T05:20:04Z</dcterms:created>
  <dcterms:modified xsi:type="dcterms:W3CDTF">2022-08-29T06:07:12Z</dcterms:modified>
</cp:coreProperties>
</file>