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sldIdLst>
    <p:sldId id="281" r:id="rId5"/>
    <p:sldId id="262" r:id="rId6"/>
    <p:sldId id="270" r:id="rId7"/>
    <p:sldId id="278" r:id="rId8"/>
    <p:sldId id="258" r:id="rId9"/>
    <p:sldId id="282" r:id="rId10"/>
    <p:sldId id="283" r:id="rId11"/>
    <p:sldId id="2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16" autoAdjust="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>
        <p:guide pos="57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7FD71-DE7D-47EA-BD5F-935596C85A92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89DD0-1E8D-4B61-ADE9-B87318B81B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3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89DD0-1E8D-4B61-ADE9-B87318B81BF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3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724" y="411480"/>
            <a:ext cx="11274552" cy="603504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8724" y="3236493"/>
            <a:ext cx="5149596" cy="1448385"/>
          </a:xfrm>
          <a:solidFill>
            <a:schemeClr val="bg1">
              <a:alpha val="80000"/>
            </a:schemeClr>
          </a:solidFill>
        </p:spPr>
        <p:txBody>
          <a:bodyPr lIns="502920" bIns="137160" anchor="b">
            <a:normAutofit/>
          </a:bodyPr>
          <a:lstStyle>
            <a:lvl1pPr algn="l"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84879"/>
            <a:ext cx="5149596" cy="524794"/>
          </a:xfrm>
          <a:solidFill>
            <a:schemeClr val="bg1">
              <a:alpha val="80000"/>
            </a:schemeClr>
          </a:solidFill>
        </p:spPr>
        <p:txBody>
          <a:bodyPr lIns="502920">
            <a:normAutofit/>
          </a:bodyPr>
          <a:lstStyle>
            <a:lvl1pPr marL="0" indent="0" algn="l"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4300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AF765-81DF-4CD4-A737-DDE62C84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67C45-8307-4F47-91BB-229B740A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8F83D-D593-4D91-ADFA-C49B8378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776643-6C33-46CD-A918-AB0CEA571F00}"/>
              </a:ext>
            </a:extLst>
          </p:cNvPr>
          <p:cNvSpPr/>
          <p:nvPr userDrawn="1"/>
        </p:nvSpPr>
        <p:spPr>
          <a:xfrm>
            <a:off x="6086475" y="1682496"/>
            <a:ext cx="5638800" cy="4572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6E62D2-A055-4712-92CC-4B02419D51FB}"/>
              </a:ext>
            </a:extLst>
          </p:cNvPr>
          <p:cNvSpPr/>
          <p:nvPr userDrawn="1"/>
        </p:nvSpPr>
        <p:spPr>
          <a:xfrm>
            <a:off x="457200" y="1681163"/>
            <a:ext cx="5638800" cy="4572000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89640" y="1844259"/>
            <a:ext cx="36576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9640" y="2668171"/>
            <a:ext cx="36576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0133" y="1808163"/>
            <a:ext cx="4703841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0134" y="2632075"/>
            <a:ext cx="36576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40682-7091-4427-B158-074D4A47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4C89FBE-3029-4F92-8308-F830BB1420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958712" y="1681163"/>
            <a:ext cx="3749040" cy="4572000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A4C88-FF32-4096-9EA9-EC22D3682F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11097" y="1682496"/>
            <a:ext cx="3749040" cy="4572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37559B-132E-4A6E-ADBE-41DB38EC80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3176" y="1681163"/>
            <a:ext cx="3749040" cy="45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966913"/>
            <a:ext cx="2971800" cy="823912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90825"/>
            <a:ext cx="2971800" cy="3248025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/>
            </a:lvl1pPr>
            <a:lvl2pPr>
              <a:lnSpc>
                <a:spcPts val="2000"/>
              </a:lnSpc>
              <a:defRPr sz="1400"/>
            </a:lvl2pPr>
            <a:lvl3pPr>
              <a:lnSpc>
                <a:spcPts val="2000"/>
              </a:lnSpc>
              <a:defRPr sz="1400"/>
            </a:lvl3pPr>
            <a:lvl4pPr>
              <a:lnSpc>
                <a:spcPts val="2000"/>
              </a:lnSpc>
              <a:defRPr sz="1400"/>
            </a:lvl4pPr>
            <a:lvl5pPr>
              <a:lnSpc>
                <a:spcPts val="2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10188" y="1966913"/>
            <a:ext cx="2971800" cy="823912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188" y="2790825"/>
            <a:ext cx="2971800" cy="324612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/>
            </a:lvl1pPr>
            <a:lvl2pPr>
              <a:lnSpc>
                <a:spcPts val="2000"/>
              </a:lnSpc>
              <a:defRPr sz="1400"/>
            </a:lvl2pPr>
            <a:lvl3pPr>
              <a:lnSpc>
                <a:spcPts val="2000"/>
              </a:lnSpc>
              <a:defRPr sz="1400"/>
            </a:lvl3pPr>
            <a:lvl4pPr>
              <a:lnSpc>
                <a:spcPts val="2000"/>
              </a:lnSpc>
              <a:defRPr sz="1400"/>
            </a:lvl4pPr>
            <a:lvl5pPr>
              <a:lnSpc>
                <a:spcPts val="2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F7BCB16-19B7-48F6-94CD-563F439887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0134" y="1976438"/>
            <a:ext cx="2971800" cy="823912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FBB2F8D-6092-468C-BA48-836286C6B7E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0134" y="2800350"/>
            <a:ext cx="2971800" cy="324612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/>
            </a:lvl1pPr>
            <a:lvl2pPr>
              <a:lnSpc>
                <a:spcPts val="2000"/>
              </a:lnSpc>
              <a:defRPr sz="1400"/>
            </a:lvl2pPr>
            <a:lvl3pPr>
              <a:lnSpc>
                <a:spcPts val="2000"/>
              </a:lnSpc>
              <a:defRPr sz="1400"/>
            </a:lvl3pPr>
            <a:lvl4pPr>
              <a:lnSpc>
                <a:spcPts val="2000"/>
              </a:lnSpc>
              <a:defRPr sz="1400"/>
            </a:lvl4pPr>
            <a:lvl5pPr>
              <a:lnSpc>
                <a:spcPts val="2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40682-7091-4427-B158-074D4A47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63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E5633F8-C03D-4CEE-BEDD-1B6648554C0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628" y="685800"/>
            <a:ext cx="3200400" cy="5486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4DC27-A467-4265-AAB1-754D3F86C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850230"/>
            <a:ext cx="5009147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9CC7B6-D9ED-464B-8206-98055EB53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90788"/>
            <a:ext cx="4572000" cy="353695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 spc="30" baseline="0"/>
            </a:lvl1pPr>
            <a:lvl2pPr marL="457200" indent="0">
              <a:lnSpc>
                <a:spcPts val="2400"/>
              </a:lnSpc>
              <a:buNone/>
              <a:defRPr sz="1400" spc="30" baseline="0"/>
            </a:lvl2pPr>
            <a:lvl3pPr marL="914400" indent="0">
              <a:lnSpc>
                <a:spcPts val="2400"/>
              </a:lnSpc>
              <a:buNone/>
              <a:defRPr sz="1400" spc="30" baseline="0"/>
            </a:lvl3pPr>
            <a:lvl4pPr marL="1371600" indent="0">
              <a:lnSpc>
                <a:spcPts val="2400"/>
              </a:lnSpc>
              <a:buNone/>
              <a:defRPr sz="1400" spc="30" baseline="0"/>
            </a:lvl4pPr>
            <a:lvl5pPr marL="1828800" indent="0">
              <a:lnSpc>
                <a:spcPts val="2400"/>
              </a:lnSpc>
              <a:buNone/>
              <a:defRPr sz="1400" spc="3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743C040-0A81-4A38-879D-07BBD18423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81800" y="2492375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DD4A8-3B48-439C-B601-8D04B87143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3547565" flipH="1">
            <a:off x="761136" y="5210984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6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724" y="411480"/>
            <a:ext cx="11274552" cy="5870448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1" y="3490624"/>
            <a:ext cx="4571999" cy="1235382"/>
          </a:xfrm>
          <a:solidFill>
            <a:schemeClr val="bg1">
              <a:alpha val="80000"/>
            </a:schemeClr>
          </a:solidFill>
        </p:spPr>
        <p:txBody>
          <a:bodyPr lIns="457200" bIns="137160" anchor="b">
            <a:normAutofit/>
          </a:bodyPr>
          <a:lstStyle>
            <a:lvl1pPr algn="l">
              <a:defRPr sz="3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4726007"/>
            <a:ext cx="4571999" cy="1314432"/>
          </a:xfrm>
          <a:solidFill>
            <a:schemeClr val="bg1">
              <a:alpha val="80000"/>
            </a:schemeClr>
          </a:solidFill>
        </p:spPr>
        <p:txBody>
          <a:bodyPr lIns="502920" rIns="2103120">
            <a:normAutofit/>
          </a:bodyPr>
          <a:lstStyle>
            <a:lvl1pPr marL="0" indent="0" algn="l">
              <a:buNone/>
              <a:defRPr sz="1400" spc="4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B6E25-C828-48BC-8628-82D1E81A507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386C-9F0A-4DAC-822E-DEC8EA1DDE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A59EB-A4AA-43EC-A853-BDDFB7AB3D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7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56C8C1-E81C-436D-A310-A71CAAE33A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86500" y="946404"/>
            <a:ext cx="5486400" cy="4965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103120"/>
            <a:ext cx="3848101" cy="1325563"/>
          </a:xfrm>
        </p:spPr>
        <p:txBody>
          <a:bodyPr anchor="b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28B1CE2-91FA-4E2B-8543-3B0F79B480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7421" y="1600200"/>
            <a:ext cx="2743199" cy="36576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F7B6DF9-E76A-44ED-B84C-1391CD5D55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2614" y="1893262"/>
            <a:ext cx="2743200" cy="3071477"/>
          </a:xfrm>
        </p:spPr>
        <p:txBody>
          <a:bodyPr anchor="ctr" anchorCtr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ECB9306-A7FD-4B22-8E8A-E0B8D7862B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3547565" flipH="1">
            <a:off x="624728" y="3747150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8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2583" y="2102720"/>
            <a:ext cx="5422217" cy="1325563"/>
          </a:xfrm>
        </p:spPr>
        <p:txBody>
          <a:bodyPr anchor="b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28B1CE2-91FA-4E2B-8543-3B0F79B480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1143000"/>
            <a:ext cx="5486400" cy="4572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C2C3F7-8611-4C35-8251-0FD61D72D6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0" y="3500407"/>
            <a:ext cx="4572000" cy="1888373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5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" y="-2"/>
            <a:ext cx="12188952" cy="4572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667250"/>
            <a:ext cx="9144000" cy="1212182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71507"/>
            <a:ext cx="9144000" cy="524794"/>
          </a:xfrm>
        </p:spPr>
        <p:txBody>
          <a:bodyPr>
            <a:normAutofit/>
          </a:bodyPr>
          <a:lstStyle>
            <a:lvl1pPr marL="0" indent="0" algn="ctr"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6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842BA18D-167B-42CD-8DD5-844A2087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19A9BF1-35FD-4BDE-9C59-E08CB7A7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02A2A47-BED9-43DF-8914-AD1EB274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0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DFBA353-19B1-4A04-A7EE-345F93C189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32491" y="946404"/>
            <a:ext cx="5486400" cy="4965192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4857A-B6DC-4F0A-AD6B-243F6C085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9" y="2386584"/>
            <a:ext cx="4315968" cy="2084832"/>
          </a:xfrm>
        </p:spPr>
        <p:txBody>
          <a:bodyPr anchor="t">
            <a:normAutofit/>
          </a:bodyPr>
          <a:lstStyle>
            <a:lvl1pPr>
              <a:defRPr sz="3400" spc="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8717D35-8E1B-4C94-BA72-91D4DCA657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471416"/>
            <a:ext cx="3584448" cy="63767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spc="100" baseline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F15B60AE-D6AB-472C-8342-2A3EB53493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208" y="1600200"/>
            <a:ext cx="2286000" cy="36576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B5B262-532A-4EE4-98E7-0EB6A8C560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3547565" flipH="1">
            <a:off x="1727251" y="114592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B0F91E1-53D9-4A2A-923E-0CB775518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2F6A179B-CBDB-414D-B2F8-E1FEE9B831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29000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7A822EC-853A-46EC-8775-F8B48F2A81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77000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A0D329B-CAB8-4E3A-BA03-C17A79790B6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52808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5F9E280-35B2-41C7-8D2D-C1FF69DE2C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376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872F581-8AEF-4CFC-B0F3-79A2530C93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9376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FA5D559-B67C-4F57-BC90-E982E66ADA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51175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932B527-4126-40FF-8117-412DC7BD81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51174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84B520F-D618-4828-AA40-CCCA0AF896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9176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39A9C8DE-6F8B-405D-A604-845E81998F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9175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B0C4D8C-1454-41F3-934E-A2BA603449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74985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5707A1B-C9F6-4ABB-A6CE-D2901CE947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74984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4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B0F91E1-53D9-4A2A-923E-0CB775518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7256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2F6A179B-CBDB-414D-B2F8-E1FEE9B831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29000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7A822EC-853A-46EC-8775-F8B48F2A81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77000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A0D329B-CAB8-4E3A-BA03-C17A79790B6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40776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5F9E280-35B2-41C7-8D2D-C1FF69DE2C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977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872F581-8AEF-4CFC-B0F3-79A2530C93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9976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FA5D559-B67C-4F57-BC90-E982E66ADA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31719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932B527-4126-40FF-8117-412DC7BD81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31718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84B520F-D618-4828-AA40-CCCA0AF896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9720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39A9C8DE-6F8B-405D-A604-845E81998F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9719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B0C4D8C-1454-41F3-934E-A2BA603449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43497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5707A1B-C9F6-4ABB-A6CE-D2901CE947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43496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Picture Placeholder 6">
            <a:extLst>
              <a:ext uri="{FF2B5EF4-FFF2-40B4-BE49-F238E27FC236}">
                <a16:creationId xmlns:a16="http://schemas.microsoft.com/office/drawing/2014/main" id="{3896D737-6139-4405-A7F2-E08C421815D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97304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721A36A5-FCF3-4EE8-B5F2-41805C3F6A6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449048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1630D673-CB21-40A3-A7BE-C996B20D681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497048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0C83EF20-1DF8-43B4-B982-A382FF884E2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460824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12">
            <a:extLst>
              <a:ext uri="{FF2B5EF4-FFF2-40B4-BE49-F238E27FC236}">
                <a16:creationId xmlns:a16="http://schemas.microsoft.com/office/drawing/2014/main" id="{1FD09C98-5809-41AD-B215-493A3D741A2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25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9E3214F0-FC83-402F-BAC5-ED482753277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0024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Text Placeholder 12">
            <a:extLst>
              <a:ext uri="{FF2B5EF4-FFF2-40B4-BE49-F238E27FC236}">
                <a16:creationId xmlns:a16="http://schemas.microsoft.com/office/drawing/2014/main" id="{39B0FB7F-A1FC-40D1-ACFC-C3C966F9BCA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51767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15EB3CBA-DD9B-449B-9B72-19178017713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51766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BA47B66D-8891-4AE7-98BE-3CFE9CDB57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9768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29AE99A-6054-4B2F-B99D-FE4F682613D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99767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6" name="Text Placeholder 12">
            <a:extLst>
              <a:ext uri="{FF2B5EF4-FFF2-40B4-BE49-F238E27FC236}">
                <a16:creationId xmlns:a16="http://schemas.microsoft.com/office/drawing/2014/main" id="{D1F32591-7BBD-4006-AEA0-29F43CDADCE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63545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7BC780CD-8E77-4D0E-A436-DCB2AA0C15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63544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2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8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62B82C-34E9-4F3B-9B0F-A3207161C41E}"/>
              </a:ext>
            </a:extLst>
          </p:cNvPr>
          <p:cNvSpPr/>
          <p:nvPr userDrawn="1"/>
        </p:nvSpPr>
        <p:spPr>
          <a:xfrm>
            <a:off x="10820400" y="813816"/>
            <a:ext cx="13716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670" r:id="rId4"/>
    <p:sldLayoutId id="2147483672" r:id="rId5"/>
    <p:sldLayoutId id="2147483654" r:id="rId6"/>
    <p:sldLayoutId id="2147483658" r:id="rId7"/>
    <p:sldLayoutId id="2147483660" r:id="rId8"/>
    <p:sldLayoutId id="2147483671" r:id="rId9"/>
    <p:sldLayoutId id="2147483650" r:id="rId10"/>
    <p:sldLayoutId id="2147483667" r:id="rId11"/>
    <p:sldLayoutId id="2147483668" r:id="rId12"/>
    <p:sldLayoutId id="2147483662" r:id="rId13"/>
    <p:sldLayoutId id="214748366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3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392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1B5571-39A3-7EA4-74BE-1351B732F1E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1" t="8073" r="1" b="61803"/>
          <a:stretch/>
        </p:blipFill>
        <p:spPr>
          <a:xfrm>
            <a:off x="458788" y="369888"/>
            <a:ext cx="11274425" cy="60356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73D8B2-A771-8214-CC66-F6CC579F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36494"/>
            <a:ext cx="5149596" cy="1448385"/>
          </a:xfrm>
        </p:spPr>
        <p:txBody>
          <a:bodyPr>
            <a:normAutofit/>
          </a:bodyPr>
          <a:lstStyle/>
          <a:p>
            <a:r>
              <a:rPr lang="en-SG" sz="5400" b="1" i="1" dirty="0">
                <a:latin typeface="Colonna MT" panose="04020805060202030203" pitchFamily="82" charset="0"/>
              </a:rPr>
              <a:t>Elegant Touch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DE392B8-0472-76ED-FCD0-C8BA069C4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077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D2229390-19C0-4498-8C60-A8B97678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83" y="2098975"/>
            <a:ext cx="5350563" cy="44992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Our industry will offer ample services and facilities on skin and body care such as: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a. skin/hair treatment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b. mani-pedi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c. spa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In addition to above services, we will also launch our brand that will provide various skincare products suitable for all skin types. </a:t>
            </a:r>
          </a:p>
        </p:txBody>
      </p:sp>
      <p:pic>
        <p:nvPicPr>
          <p:cNvPr id="26" name="Picture Placeholder 25" descr="snow covered pine leaves and pine cones&#10;">
            <a:extLst>
              <a:ext uri="{FF2B5EF4-FFF2-40B4-BE49-F238E27FC236}">
                <a16:creationId xmlns:a16="http://schemas.microsoft.com/office/drawing/2014/main" id="{36558FE3-0D16-474F-9215-B45433A929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5599" y="136524"/>
            <a:ext cx="4147388" cy="6635821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57CE5AFB-7187-4C2D-B242-7DFB03D9BC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7117536" y="946403"/>
            <a:ext cx="3840481" cy="5131093"/>
          </a:xfrm>
        </p:spPr>
      </p:pic>
    </p:spTree>
    <p:extLst>
      <p:ext uri="{BB962C8B-B14F-4D97-AF65-F5344CB8AC3E}">
        <p14:creationId xmlns:p14="http://schemas.microsoft.com/office/powerpoint/2010/main" val="55456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629C894E-18C6-4FE6-966C-DC692B0C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1325563"/>
          </a:xfrm>
        </p:spPr>
        <p:txBody>
          <a:bodyPr/>
          <a:lstStyle/>
          <a:p>
            <a:r>
              <a:rPr lang="en-US" dirty="0"/>
              <a:t>We Offer </a:t>
            </a:r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E240CB8F-4E74-475C-AC6F-463476FF439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214" t="19987" r="2247" b="1383"/>
          <a:stretch/>
        </p:blipFill>
        <p:spPr>
          <a:xfrm>
            <a:off x="2398265" y="4397192"/>
            <a:ext cx="4072567" cy="2079808"/>
          </a:xfrm>
        </p:spPr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C6FBCB23-654D-4325-9087-5015E0948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7416552" y="1265429"/>
            <a:ext cx="2114980" cy="2819015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5A8C2AF-5944-449D-BBBA-7D1230B780B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/>
        </p:blipFill>
        <p:spPr>
          <a:xfrm>
            <a:off x="925903" y="1634704"/>
            <a:ext cx="2286000" cy="2286000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EC3F7878-682B-4E62-98E9-F5FD119926A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b="16593"/>
          <a:stretch/>
        </p:blipFill>
        <p:spPr>
          <a:xfrm>
            <a:off x="8732855" y="4441406"/>
            <a:ext cx="2292161" cy="1906700"/>
          </a:xfr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191EFCA-4CB3-9055-6EFA-651B85DD327F}"/>
              </a:ext>
            </a:extLst>
          </p:cNvPr>
          <p:cNvSpPr/>
          <p:nvPr/>
        </p:nvSpPr>
        <p:spPr>
          <a:xfrm>
            <a:off x="3211903" y="1634704"/>
            <a:ext cx="674297" cy="2365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6A8289-2B58-93CD-6A65-056E3E5B3FBA}"/>
              </a:ext>
            </a:extLst>
          </p:cNvPr>
          <p:cNvSpPr txBox="1"/>
          <p:nvPr/>
        </p:nvSpPr>
        <p:spPr>
          <a:xfrm>
            <a:off x="3886200" y="1663440"/>
            <a:ext cx="2006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Skin treatment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Spa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Hair treatment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Mani-pedi </a:t>
            </a:r>
          </a:p>
        </p:txBody>
      </p:sp>
    </p:spTree>
    <p:extLst>
      <p:ext uri="{BB962C8B-B14F-4D97-AF65-F5344CB8AC3E}">
        <p14:creationId xmlns:p14="http://schemas.microsoft.com/office/powerpoint/2010/main" val="112953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103120"/>
            <a:ext cx="3917374" cy="1325880"/>
          </a:xfrm>
        </p:spPr>
        <p:txBody>
          <a:bodyPr>
            <a:normAutofit/>
          </a:bodyPr>
          <a:lstStyle/>
          <a:p>
            <a:r>
              <a:rPr lang="en-US" sz="4000" dirty="0"/>
              <a:t>Requirements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605CAF4-87E0-4A20-9AC1-E42F5D70BF4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/>
          <a:stretch/>
        </p:blipFill>
        <p:spPr>
          <a:xfrm>
            <a:off x="4697421" y="1600201"/>
            <a:ext cx="2743199" cy="365759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21450-3024-4103-98AE-6D80CECEDA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2614" y="1893262"/>
            <a:ext cx="2743200" cy="3071477"/>
          </a:xfrm>
        </p:spPr>
        <p:txBody>
          <a:bodyPr anchor="ctr" anchorCtr="0">
            <a:normAutofit/>
          </a:bodyPr>
          <a:lstStyle/>
          <a:p>
            <a:r>
              <a:rPr lang="en-US" sz="2000" dirty="0"/>
              <a:t>Create skincare brand </a:t>
            </a:r>
          </a:p>
          <a:p>
            <a:r>
              <a:rPr lang="en-US" sz="2000" dirty="0"/>
              <a:t>Find a manufacturer </a:t>
            </a:r>
          </a:p>
          <a:p>
            <a:r>
              <a:rPr lang="en-US" sz="2000" dirty="0"/>
              <a:t>Manpower </a:t>
            </a:r>
          </a:p>
          <a:p>
            <a:r>
              <a:rPr lang="en-US" sz="2000" dirty="0"/>
              <a:t>Market skincare line </a:t>
            </a:r>
          </a:p>
          <a:p>
            <a:r>
              <a:rPr lang="en-US" sz="2000" dirty="0"/>
              <a:t>Build an online store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E91DA-1150-4461-94AB-8FAC4631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1C71-626E-4B31-B44C-602F88C0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B36A-F473-4B86-BCEF-98BF329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44301" y="2171434"/>
            <a:ext cx="5043055" cy="203571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Because we are providing multifarious services all in one place. If any problem arises, our specialists will be there to assist our clients and equip them with all the necessities.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453EA-8B6C-49E3-9028-BE35379E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D76969B-0A60-4CD2-1579-F831680F4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17"/>
            <a:ext cx="457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F31772-A0B2-16FB-2BC6-4A001BB16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604" y="3189292"/>
            <a:ext cx="2445327" cy="366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721" y="393952"/>
            <a:ext cx="5422217" cy="1325563"/>
          </a:xfrm>
        </p:spPr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Why Us?</a:t>
            </a: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0781" y="247794"/>
            <a:ext cx="5422217" cy="1325563"/>
          </a:xfrm>
        </p:spPr>
        <p:txBody>
          <a:bodyPr/>
          <a:lstStyle/>
          <a:p>
            <a:r>
              <a:rPr lang="en-US" dirty="0" smtClean="0"/>
              <a:t>Stakeholders and Features 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9" b="19869"/>
          <a:stretch>
            <a:fillRect/>
          </a:stretch>
        </p:blipFill>
        <p:spPr>
          <a:xfrm>
            <a:off x="875212" y="656008"/>
            <a:ext cx="4569388" cy="3807823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08911" y="1723858"/>
            <a:ext cx="5447215" cy="479450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Admin 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Login 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Add products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Consultants 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Login/Sign up 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Notification Panel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Patient 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Sign up/Login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Book Appointment 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Message box 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Purchase products </a:t>
            </a:r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9" t="50286" r="33634" b="24952"/>
          <a:stretch/>
        </p:blipFill>
        <p:spPr>
          <a:xfrm>
            <a:off x="0" y="3428282"/>
            <a:ext cx="2351314" cy="23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23000">
              <a:schemeClr val="accent3">
                <a:lumMod val="20000"/>
                <a:lumOff val="80000"/>
              </a:schemeClr>
            </a:gs>
            <a:gs pos="69000">
              <a:schemeClr val="accent3">
                <a:lumMod val="60000"/>
                <a:lumOff val="40000"/>
              </a:schemeClr>
            </a:gs>
            <a:gs pos="97000">
              <a:schemeClr val="accent3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4905" y="273920"/>
            <a:ext cx="5422217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accent4"/>
                </a:solidFill>
              </a:rPr>
              <a:t>Conclusion</a:t>
            </a:r>
            <a:endParaRPr lang="en-US" sz="4400" b="1" dirty="0">
              <a:solidFill>
                <a:schemeClr val="accent4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851929" y="2234314"/>
            <a:ext cx="6728168" cy="3899199"/>
          </a:xfrm>
        </p:spPr>
        <p:txBody>
          <a:bodyPr anchor="t"/>
          <a:lstStyle/>
          <a:p>
            <a:r>
              <a:rPr lang="en-US" sz="2400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Good skincare is important for the following reasons: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Healthy and glowing skin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R</a:t>
            </a:r>
            <a:r>
              <a:rPr lang="en-US" sz="2400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emove dead skin cells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Prevent breakouts, wrinkles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3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lose up of frosty pine leaves&#10;">
            <a:extLst>
              <a:ext uri="{FF2B5EF4-FFF2-40B4-BE49-F238E27FC236}">
                <a16:creationId xmlns:a16="http://schemas.microsoft.com/office/drawing/2014/main" id="{E700099C-08E5-415B-A866-CD9A073DCD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11480"/>
            <a:ext cx="11274552" cy="603504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84879"/>
            <a:ext cx="5149596" cy="5247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B283F2-DBE3-0E3E-F510-7291051A1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4EEF2"/>
      </a:accent1>
      <a:accent2>
        <a:srgbClr val="9CD3D9"/>
      </a:accent2>
      <a:accent3>
        <a:srgbClr val="387373"/>
      </a:accent3>
      <a:accent4>
        <a:srgbClr val="022E40"/>
      </a:accent4>
      <a:accent5>
        <a:srgbClr val="F2E4C9"/>
      </a:accent5>
      <a:accent6>
        <a:srgbClr val="FFFFF5"/>
      </a:accent6>
      <a:hlink>
        <a:srgbClr val="0563C1"/>
      </a:hlink>
      <a:folHlink>
        <a:srgbClr val="954F72"/>
      </a:folHlink>
    </a:clrScheme>
    <a:fontScheme name="Custom 114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owscape_tm44613219_Win32_JB_SL_v3" id="{1C87AC08-773C-4510-A4A8-B1D3594C4029}" vid="{72F6DBE6-EDB8-4427-B790-8ECF5ED625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73F6E9-2FA5-4F36-A42B-ED7213C4AA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576AF5-45CB-4D7F-8506-5C2B8F7E0C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91B5A3C-8B2E-4B35-A109-4713D9D35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Snowscape presentation</Template>
  <TotalTime>310</TotalTime>
  <Words>129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Bodoni MT</vt:lpstr>
      <vt:lpstr>Bodoni MT Black</vt:lpstr>
      <vt:lpstr>Calibri</vt:lpstr>
      <vt:lpstr>Colonna MT</vt:lpstr>
      <vt:lpstr>Source Sans Pro Light</vt:lpstr>
      <vt:lpstr>Wingdings</vt:lpstr>
      <vt:lpstr>Office Theme</vt:lpstr>
      <vt:lpstr>Elegant Touch</vt:lpstr>
      <vt:lpstr>Our industry will offer ample services and facilities on skin and body care such as:  a. skin/hair treatment  b. mani-pedi  c. spa  In addition to above services, we will also launch our brand that will provide various skincare products suitable for all skin types. </vt:lpstr>
      <vt:lpstr>We Offer </vt:lpstr>
      <vt:lpstr>Requirements</vt:lpstr>
      <vt:lpstr>Why Us?</vt:lpstr>
      <vt:lpstr>Stakeholders and Features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Touch</dc:title>
  <dc:creator>emon khan</dc:creator>
  <cp:lastModifiedBy>DELL</cp:lastModifiedBy>
  <cp:revision>7</cp:revision>
  <dcterms:created xsi:type="dcterms:W3CDTF">2022-08-20T05:20:14Z</dcterms:created>
  <dcterms:modified xsi:type="dcterms:W3CDTF">2022-08-23T13:53:11Z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