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1T22:03:04.232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AB3-1C9E-470A-9E17-4DA92E38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7300" dirty="0" err="1"/>
              <a:t>Capston</a:t>
            </a:r>
            <a:r>
              <a:rPr lang="en-US" sz="7300" dirty="0"/>
              <a:t>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MD. SHOHEL ARMAN</a:t>
            </a:r>
            <a:br>
              <a:rPr lang="en-US" dirty="0"/>
            </a:br>
            <a:r>
              <a:rPr lang="en-US" dirty="0"/>
              <a:t>Department of Software Engineering,</a:t>
            </a:r>
            <a:br>
              <a:rPr lang="en-US" dirty="0"/>
            </a:br>
            <a:r>
              <a:rPr lang="en-US" dirty="0"/>
              <a:t>Daffodil International University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3B14-6AB3-0123-871B-774990BC694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934948" y="3429000"/>
            <a:ext cx="10418852" cy="10531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3537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B674-28A2-20A0-9E2C-FC76A04D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E4CEB-7B04-D9F3-3353-FB055BA64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974" y="1593345"/>
            <a:ext cx="9970502" cy="5102093"/>
          </a:xfrm>
        </p:spPr>
      </p:pic>
    </p:spTree>
    <p:extLst>
      <p:ext uri="{BB962C8B-B14F-4D97-AF65-F5344CB8AC3E}">
        <p14:creationId xmlns:p14="http://schemas.microsoft.com/office/powerpoint/2010/main" val="35254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4CA0-853D-1C98-381B-8AEFFBAB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Details: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91BE2-6733-5A73-52CA-E9E0BE6BA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329" y="2318994"/>
            <a:ext cx="11252068" cy="3033327"/>
          </a:xfrm>
        </p:spPr>
      </p:pic>
    </p:spTree>
    <p:extLst>
      <p:ext uri="{BB962C8B-B14F-4D97-AF65-F5344CB8AC3E}">
        <p14:creationId xmlns:p14="http://schemas.microsoft.com/office/powerpoint/2010/main" val="72757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051C-382A-5D17-13B3-66B67DF5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Cash in/ Cash out: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AEAA0B-1E2E-A103-213D-6B56EE318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81" y="1201557"/>
            <a:ext cx="9521072" cy="5512883"/>
          </a:xfrm>
        </p:spPr>
      </p:pic>
    </p:spTree>
    <p:extLst>
      <p:ext uri="{BB962C8B-B14F-4D97-AF65-F5344CB8AC3E}">
        <p14:creationId xmlns:p14="http://schemas.microsoft.com/office/powerpoint/2010/main" val="188671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9EF2-332E-518C-9689-196C9570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69D2E-2AC6-2E3E-1F5A-F16DC2E66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952"/>
            <a:ext cx="8054107" cy="4780720"/>
          </a:xfrm>
        </p:spPr>
      </p:pic>
    </p:spTree>
    <p:extLst>
      <p:ext uri="{BB962C8B-B14F-4D97-AF65-F5344CB8AC3E}">
        <p14:creationId xmlns:p14="http://schemas.microsoft.com/office/powerpoint/2010/main" val="25619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4EC3-1B3C-E9A6-24D1-FB428F8D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Dynamite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Name: </a:t>
            </a:r>
            <a:r>
              <a:rPr lang="en-US" dirty="0" err="1"/>
              <a:t>Simanta</a:t>
            </a:r>
            <a:r>
              <a:rPr lang="en-US" dirty="0"/>
              <a:t> Kumar Roy</a:t>
            </a:r>
            <a:br>
              <a:rPr lang="en-US" dirty="0"/>
            </a:br>
            <a:r>
              <a:rPr lang="en-US" dirty="0"/>
              <a:t>ID: 221-35-909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Name: Sudip Datta</a:t>
            </a:r>
            <a:br>
              <a:rPr lang="en-US" dirty="0"/>
            </a:br>
            <a:r>
              <a:rPr lang="en-US" dirty="0"/>
              <a:t>ID: 221-35-880</a:t>
            </a:r>
          </a:p>
        </p:txBody>
      </p:sp>
    </p:spTree>
    <p:extLst>
      <p:ext uri="{BB962C8B-B14F-4D97-AF65-F5344CB8AC3E}">
        <p14:creationId xmlns:p14="http://schemas.microsoft.com/office/powerpoint/2010/main" val="115970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F62D-EA02-59AD-E3C7-420FBF5E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2391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Central Bank of DSC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418E4-6BC5-B72F-BBEB-8865F7BDC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51530"/>
            <a:ext cx="2554939" cy="22149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7B08D-391E-263F-0F12-A26E35B4A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257" y="2096441"/>
            <a:ext cx="2377592" cy="2362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624D6-9477-1B80-8A24-095A8F995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2096441"/>
            <a:ext cx="4195816" cy="23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9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0635-19C0-0D56-3A86-DB4532DFD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754144"/>
            <a:ext cx="10233800" cy="5422819"/>
          </a:xfrm>
        </p:spPr>
        <p:txBody>
          <a:bodyPr>
            <a:normAutofit fontScale="55000" lnSpcReduction="20000"/>
          </a:bodyPr>
          <a:lstStyle/>
          <a:p>
            <a:r>
              <a:rPr lang="en-US" sz="5700" b="1" dirty="0"/>
              <a:t>Introduction</a:t>
            </a:r>
            <a:r>
              <a:rPr lang="en-US" sz="5700" dirty="0"/>
              <a:t> :</a:t>
            </a:r>
          </a:p>
          <a:p>
            <a:endParaRPr lang="en-US" sz="3800" dirty="0"/>
          </a:p>
          <a:p>
            <a:r>
              <a:rPr lang="en-US" sz="3800" dirty="0"/>
              <a:t>In our day to day life, we all have face a problem, what is shortage of coin. Like we buy a product that is 102 taka , But we have available 100 taka note , But shortage of 2 taka coin. In this project we are going to Launch a </a:t>
            </a:r>
            <a:r>
              <a:rPr lang="en-US" sz="3800" dirty="0">
                <a:highlight>
                  <a:srgbClr val="FFFF00"/>
                </a:highlight>
              </a:rPr>
              <a:t>E-coin</a:t>
            </a:r>
            <a:r>
              <a:rPr lang="en-US" sz="3800" dirty="0"/>
              <a:t> name </a:t>
            </a:r>
            <a:r>
              <a:rPr lang="en-US" sz="3800" b="1" dirty="0"/>
              <a:t>DIU COIN . </a:t>
            </a:r>
            <a:endParaRPr lang="en-US" sz="3800" dirty="0"/>
          </a:p>
          <a:p>
            <a:endParaRPr lang="en-US" sz="2800" b="1" dirty="0"/>
          </a:p>
          <a:p>
            <a:r>
              <a:rPr lang="en-US" sz="5100" b="1" dirty="0"/>
              <a:t>How it Works ?</a:t>
            </a:r>
          </a:p>
          <a:p>
            <a:endParaRPr lang="en-US" sz="2800" b="1" dirty="0"/>
          </a:p>
          <a:p>
            <a:r>
              <a:rPr lang="en-US" sz="4400" dirty="0"/>
              <a:t>In this System All user have an account . Suppose a customer buy a product that is 108 taka , So we need to manage 1 five taka coin and a 2 one taka coin and 1 taka coin, total 8 DIU-COIN will be added on user account.</a:t>
            </a:r>
          </a:p>
          <a:p>
            <a:endParaRPr lang="en-US" sz="4400" dirty="0"/>
          </a:p>
          <a:p>
            <a:r>
              <a:rPr lang="en-US" sz="4400" dirty="0"/>
              <a:t>We are going to calculate total due of merchant and customer and convert DIU-COIN to taka . And distribute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4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C1699-406B-EF55-E9F7-DA2CDB4C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TYPE OF USER</a:t>
            </a:r>
          </a:p>
          <a:p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SUPER ADMIN ( Bank Staff 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Merchant Users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Customer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2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39EA-EBAE-6447-1BE8-E8936F5B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User </a:t>
            </a:r>
            <a:r>
              <a:rPr lang="en-US" dirty="0" err="1"/>
              <a:t>Assessablity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561BF-4103-DDCE-567E-0ED82224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/>
              <a:t> </a:t>
            </a:r>
            <a:r>
              <a:rPr lang="en-US" sz="4200" b="1" dirty="0"/>
              <a:t>Super Admin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Transfer Balance 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Register Merchant User.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Register Customer User.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Register COIN .</a:t>
            </a:r>
          </a:p>
          <a:p>
            <a:r>
              <a:rPr lang="en-US" sz="4600" b="1" dirty="0"/>
              <a:t>Merchant User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Cash 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Cash Out.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Register Customer User.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Merchant user can show their Profile and balance .</a:t>
            </a:r>
          </a:p>
          <a:p>
            <a:r>
              <a:rPr lang="en-US" sz="5000" b="1" dirty="0"/>
              <a:t>Customer User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Customer User can show their balance 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 They can Change their Password.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7C65-C5DD-DF11-EBBA-B3AA5F45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AFD3A-72A9-FD5D-DE4D-A575AFC3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Homepage: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3DBDDB-4253-9A71-1260-83035FFE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58" y="2301697"/>
            <a:ext cx="10061542" cy="38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8B9E-EFAA-1DB0-8CA1-DB65014C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Registation</a:t>
            </a:r>
            <a:r>
              <a:rPr lang="en-US" dirty="0"/>
              <a:t>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37197-81FF-5FD6-2ED9-4BA876A83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854"/>
            <a:ext cx="9190254" cy="4753085"/>
          </a:xfrm>
        </p:spPr>
      </p:pic>
    </p:spTree>
    <p:extLst>
      <p:ext uri="{BB962C8B-B14F-4D97-AF65-F5344CB8AC3E}">
        <p14:creationId xmlns:p14="http://schemas.microsoft.com/office/powerpoint/2010/main" val="389817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917F-3CA3-F76B-ECCB-F386553A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70CAB-8F10-84D5-05EC-CE09CA580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621" y="1998483"/>
            <a:ext cx="10884556" cy="3886126"/>
          </a:xfrm>
        </p:spPr>
      </p:pic>
    </p:spTree>
    <p:extLst>
      <p:ext uri="{BB962C8B-B14F-4D97-AF65-F5344CB8AC3E}">
        <p14:creationId xmlns:p14="http://schemas.microsoft.com/office/powerpoint/2010/main" val="301133487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808</TotalTime>
  <Words>290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Depth</vt:lpstr>
      <vt:lpstr>      Capston project  MD. SHOHEL ARMAN Department of Software Engineering, Daffodil International University </vt:lpstr>
      <vt:lpstr>      Dynamite  Name: Simanta Kumar Roy ID: 221-35-909  Name: Sudip Datta ID: 221-35-880</vt:lpstr>
      <vt:lpstr>   The Central Bank of DSC  </vt:lpstr>
      <vt:lpstr>PowerPoint Presentation</vt:lpstr>
      <vt:lpstr>PowerPoint Presentation</vt:lpstr>
      <vt:lpstr>                     User Assessablity</vt:lpstr>
      <vt:lpstr>Implementation</vt:lpstr>
      <vt:lpstr>Registation page:</vt:lpstr>
      <vt:lpstr>Login page</vt:lpstr>
      <vt:lpstr>User Dashboard</vt:lpstr>
      <vt:lpstr>Customer Details:</vt:lpstr>
      <vt:lpstr>Cash in/ Cash out: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2022-12-21T15:35:51Z</dcterms:created>
  <dcterms:modified xsi:type="dcterms:W3CDTF">2022-12-22T05:04:30Z</dcterms:modified>
</cp:coreProperties>
</file>