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D19FB2-3AAB-4D03-B13A-2960828C78E3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811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0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0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8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435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4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7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9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2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0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CF1133-3259-4C45-BABA-5B62D9C6F78D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521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5E6D94-3226-3907-4579-9EED344CF56C}"/>
              </a:ext>
            </a:extLst>
          </p:cNvPr>
          <p:cNvSpPr txBox="1"/>
          <p:nvPr/>
        </p:nvSpPr>
        <p:spPr>
          <a:xfrm>
            <a:off x="0" y="254524"/>
            <a:ext cx="11689237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/>
              <a:t>Lab Assignment:</a:t>
            </a:r>
            <a:endParaRPr lang="en-US" sz="4800" dirty="0"/>
          </a:p>
          <a:p>
            <a:r>
              <a:rPr lang="en-US" sz="5400" dirty="0"/>
              <a:t>Course</a:t>
            </a:r>
            <a:r>
              <a:rPr lang="en-US" sz="4800" dirty="0"/>
              <a:t> Name:</a:t>
            </a:r>
            <a:r>
              <a:rPr lang="en-US" sz="4800" b="1" dirty="0">
                <a:solidFill>
                  <a:srgbClr val="37474F"/>
                </a:solidFill>
                <a:latin typeface="Lexend Deca"/>
              </a:rPr>
              <a:t> Software Development Capstone Project</a:t>
            </a:r>
          </a:p>
          <a:p>
            <a:r>
              <a:rPr lang="en-US" sz="4800" dirty="0"/>
              <a:t>Course Code: </a:t>
            </a:r>
            <a:r>
              <a:rPr lang="en-US" sz="5400" dirty="0"/>
              <a:t>SE133</a:t>
            </a:r>
          </a:p>
          <a:p>
            <a:endParaRPr lang="en-US" sz="5400" dirty="0"/>
          </a:p>
          <a:p>
            <a:r>
              <a:rPr lang="en-US" sz="5400" dirty="0"/>
              <a:t>                     Teacher Information:</a:t>
            </a:r>
            <a:endParaRPr lang="en-US" sz="4800" dirty="0"/>
          </a:p>
          <a:p>
            <a:r>
              <a:rPr lang="en-US" sz="4800" dirty="0"/>
              <a:t>MD. SHOHEL ARMAN</a:t>
            </a:r>
          </a:p>
          <a:p>
            <a:r>
              <a:rPr lang="en-US" sz="2800" dirty="0"/>
              <a:t>Department of Software Engineering</a:t>
            </a:r>
          </a:p>
          <a:p>
            <a:r>
              <a:rPr lang="en-US" sz="3600" dirty="0"/>
              <a:t>Daffodil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5120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2043-8E56-A90D-99F2-D6DC7337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 part 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B24D3-3502-C6F7-5F7F-8F7169EE2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861794"/>
            <a:ext cx="8442330" cy="4740017"/>
          </a:xfrm>
        </p:spPr>
      </p:pic>
    </p:spTree>
    <p:extLst>
      <p:ext uri="{BB962C8B-B14F-4D97-AF65-F5344CB8AC3E}">
        <p14:creationId xmlns:p14="http://schemas.microsoft.com/office/powerpoint/2010/main" val="245206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3A1A-C0E9-CFA8-6D6A-AE9837E3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err="1"/>
              <a:t>serach</a:t>
            </a:r>
            <a:r>
              <a:rPr lang="en-US" dirty="0"/>
              <a:t> ( part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885DE-8025-05A6-245D-48803E539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795806"/>
            <a:ext cx="8431972" cy="4747930"/>
          </a:xfrm>
        </p:spPr>
      </p:pic>
    </p:spTree>
    <p:extLst>
      <p:ext uri="{BB962C8B-B14F-4D97-AF65-F5344CB8AC3E}">
        <p14:creationId xmlns:p14="http://schemas.microsoft.com/office/powerpoint/2010/main" val="91441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C76F-2A93-0E1D-F194-A6635702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DIU Delta Bot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Name: </a:t>
            </a:r>
            <a:r>
              <a:rPr lang="en-US" dirty="0" err="1"/>
              <a:t>Simanta</a:t>
            </a:r>
            <a:r>
              <a:rPr lang="en-US" dirty="0"/>
              <a:t> Kumar </a:t>
            </a:r>
            <a:r>
              <a:rPr lang="en-US" dirty="0" err="1"/>
              <a:t>roy</a:t>
            </a:r>
            <a:br>
              <a:rPr lang="en-US" dirty="0"/>
            </a:br>
            <a:r>
              <a:rPr lang="en-US" dirty="0"/>
              <a:t>ID: 221-35-909</a:t>
            </a:r>
            <a:br>
              <a:rPr lang="en-US" dirty="0"/>
            </a:br>
            <a:r>
              <a:rPr lang="en-US" dirty="0"/>
              <a:t>section: 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4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A9DB-623F-ED90-2477-2774526D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710"/>
            <a:ext cx="10515600" cy="1325563"/>
          </a:xfrm>
        </p:spPr>
        <p:txBody>
          <a:bodyPr/>
          <a:lstStyle/>
          <a:p>
            <a:r>
              <a:rPr lang="en-US" dirty="0"/>
              <a:t>Array Insertion ( part 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35279-4022-40CF-D549-3CFAC48A7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824" y="2286000"/>
            <a:ext cx="8190489" cy="4022725"/>
          </a:xfrm>
        </p:spPr>
      </p:pic>
    </p:spTree>
    <p:extLst>
      <p:ext uri="{BB962C8B-B14F-4D97-AF65-F5344CB8AC3E}">
        <p14:creationId xmlns:p14="http://schemas.microsoft.com/office/powerpoint/2010/main" val="302363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385E-F770-3C2C-A5CB-DB073D4D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Insertion (Part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8B8000-5489-4AA5-5B1F-E3473D781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80412" cy="4867406"/>
          </a:xfrm>
        </p:spPr>
      </p:pic>
    </p:spTree>
    <p:extLst>
      <p:ext uri="{BB962C8B-B14F-4D97-AF65-F5344CB8AC3E}">
        <p14:creationId xmlns:p14="http://schemas.microsoft.com/office/powerpoint/2010/main" val="75541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1FC7-57F1-63A2-F41B-98CAABEA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( Part 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A7CE5-C189-796F-86E2-A34EB0F0E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924" y="1397946"/>
            <a:ext cx="9696652" cy="5460054"/>
          </a:xfrm>
        </p:spPr>
      </p:pic>
    </p:spTree>
    <p:extLst>
      <p:ext uri="{BB962C8B-B14F-4D97-AF65-F5344CB8AC3E}">
        <p14:creationId xmlns:p14="http://schemas.microsoft.com/office/powerpoint/2010/main" val="277778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C049-92C3-0A6B-9EB2-78E4DF0A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( Part 2)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95F2C2-607D-23BC-2EF1-AD5108CD2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803" y="1825625"/>
            <a:ext cx="9043298" cy="5094816"/>
          </a:xfrm>
        </p:spPr>
      </p:pic>
    </p:spTree>
    <p:extLst>
      <p:ext uri="{BB962C8B-B14F-4D97-AF65-F5344CB8AC3E}">
        <p14:creationId xmlns:p14="http://schemas.microsoft.com/office/powerpoint/2010/main" val="131270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8075-E805-5E0D-35ED-A633F61B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( part 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198B1-17B5-75C5-D8D9-447102CAB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948" y="1825625"/>
            <a:ext cx="9068195" cy="5100860"/>
          </a:xfrm>
        </p:spPr>
      </p:pic>
    </p:spTree>
    <p:extLst>
      <p:ext uri="{BB962C8B-B14F-4D97-AF65-F5344CB8AC3E}">
        <p14:creationId xmlns:p14="http://schemas.microsoft.com/office/powerpoint/2010/main" val="266260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14C8-C1AA-5B61-9E37-DA2A94ED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47CD5-94AA-ECCA-8936-79E4EAC64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095" y="1825624"/>
            <a:ext cx="9087048" cy="5111465"/>
          </a:xfrm>
        </p:spPr>
      </p:pic>
    </p:spTree>
    <p:extLst>
      <p:ext uri="{BB962C8B-B14F-4D97-AF65-F5344CB8AC3E}">
        <p14:creationId xmlns:p14="http://schemas.microsoft.com/office/powerpoint/2010/main" val="226871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80CB-8F09-5C10-E4DD-94753410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element from array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0A479-6D18-C8BC-DA5F-556155F9D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80" y="1825624"/>
            <a:ext cx="9162463" cy="5153885"/>
          </a:xfrm>
        </p:spPr>
      </p:pic>
    </p:spTree>
    <p:extLst>
      <p:ext uri="{BB962C8B-B14F-4D97-AF65-F5344CB8AC3E}">
        <p14:creationId xmlns:p14="http://schemas.microsoft.com/office/powerpoint/2010/main" val="76883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</TotalTime>
  <Words>102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Lexend Deca</vt:lpstr>
      <vt:lpstr>Tw Cen MT</vt:lpstr>
      <vt:lpstr>Tw Cen MT Condensed</vt:lpstr>
      <vt:lpstr>Wingdings 3</vt:lpstr>
      <vt:lpstr>Integral</vt:lpstr>
      <vt:lpstr>PowerPoint Presentation</vt:lpstr>
      <vt:lpstr>       DIU Delta Bot  Name: Simanta Kumar roy ID: 221-35-909 section: A   </vt:lpstr>
      <vt:lpstr>Array Insertion ( part 1)</vt:lpstr>
      <vt:lpstr>Array Insertion (Part 2)</vt:lpstr>
      <vt:lpstr>Stack ( Part 1)</vt:lpstr>
      <vt:lpstr>Stack ( Part 2) </vt:lpstr>
      <vt:lpstr>Stack ( part 3)</vt:lpstr>
      <vt:lpstr>Traversing array</vt:lpstr>
      <vt:lpstr>Delete element from array</vt:lpstr>
      <vt:lpstr>Binary Search ( part 1)</vt:lpstr>
      <vt:lpstr>Binary serach ( part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DIU Delta Bot  Name: Sudip Datta ID: 221-35-880  Name: Simanta Kumar Roy ID: 221-35-909</dc:title>
  <dc:creator>ASUS</dc:creator>
  <cp:lastModifiedBy>ASUS</cp:lastModifiedBy>
  <cp:revision>5</cp:revision>
  <dcterms:created xsi:type="dcterms:W3CDTF">2022-12-21T16:12:06Z</dcterms:created>
  <dcterms:modified xsi:type="dcterms:W3CDTF">2022-12-21T17:10:48Z</dcterms:modified>
</cp:coreProperties>
</file>