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60DB-C00C-1FF1-F4A9-D2C2BD04D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Simanta</a:t>
            </a:r>
            <a:r>
              <a:rPr lang="en-US" dirty="0"/>
              <a:t> Kumar Roy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8418-A6D5-9565-63FC-73BCF6D33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221-35-909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: DRAM , SRAM , JK-Flip Flop</a:t>
            </a:r>
          </a:p>
        </p:txBody>
      </p:sp>
    </p:spTree>
    <p:extLst>
      <p:ext uri="{BB962C8B-B14F-4D97-AF65-F5344CB8AC3E}">
        <p14:creationId xmlns:p14="http://schemas.microsoft.com/office/powerpoint/2010/main" val="204928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04ADC-DC93-40B5-7B0C-1171E2E1935B}"/>
              </a:ext>
            </a:extLst>
          </p:cNvPr>
          <p:cNvSpPr txBox="1"/>
          <p:nvPr/>
        </p:nvSpPr>
        <p:spPr>
          <a:xfrm>
            <a:off x="1899920" y="27432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8E8C1-D08B-38A8-B92D-6A3B4B57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963612"/>
            <a:ext cx="79057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1DFAD-F2DF-A91A-B192-53DD0A09F613}"/>
              </a:ext>
            </a:extLst>
          </p:cNvPr>
          <p:cNvSpPr txBox="1"/>
          <p:nvPr/>
        </p:nvSpPr>
        <p:spPr>
          <a:xfrm>
            <a:off x="2042160" y="294640"/>
            <a:ext cx="790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0663C-22A7-2A61-D59B-176111246A8A}"/>
              </a:ext>
            </a:extLst>
          </p:cNvPr>
          <p:cNvSpPr txBox="1"/>
          <p:nvPr/>
        </p:nvSpPr>
        <p:spPr>
          <a:xfrm>
            <a:off x="1076960" y="1107440"/>
            <a:ext cx="10566400" cy="518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SRAM stands for Static Random-Access Memory.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 is a type of semiconductor memory used for temporary storage of data in electronic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SRAM stores data in a static form, meaning it retains information as long as power is supplied to the memory.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bit of data in SRAM is stored using flip-flops, which are composed of transistors.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Unlike DRAM, SRAM does not require periodic refreshing.</a:t>
            </a:r>
          </a:p>
        </p:txBody>
      </p:sp>
    </p:spTree>
    <p:extLst>
      <p:ext uri="{BB962C8B-B14F-4D97-AF65-F5344CB8AC3E}">
        <p14:creationId xmlns:p14="http://schemas.microsoft.com/office/powerpoint/2010/main" val="162849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74ACB-03CD-2B27-8491-F70A340078BF}"/>
              </a:ext>
            </a:extLst>
          </p:cNvPr>
          <p:cNvSpPr txBox="1"/>
          <p:nvPr/>
        </p:nvSpPr>
        <p:spPr>
          <a:xfrm>
            <a:off x="1076960" y="142240"/>
            <a:ext cx="968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24D0A-0EDD-CFF4-EC71-E766330C2BE3}"/>
              </a:ext>
            </a:extLst>
          </p:cNvPr>
          <p:cNvSpPr txBox="1"/>
          <p:nvPr/>
        </p:nvSpPr>
        <p:spPr>
          <a:xfrm>
            <a:off x="396240" y="1320800"/>
            <a:ext cx="11501120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stands for Dynamic Random-Access Memory.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a type of semiconductor memory used for temporary storage of data in electronic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stores data in a dynamic form, meaning it requires periodic refreshing to maintain data integrity.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is non-volatile memory, meaning it does not retain data when power is removed.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modules are commonly used in personal computers, servers, and other devices for primary memory storage.</a:t>
            </a:r>
          </a:p>
        </p:txBody>
      </p:sp>
    </p:spTree>
    <p:extLst>
      <p:ext uri="{BB962C8B-B14F-4D97-AF65-F5344CB8AC3E}">
        <p14:creationId xmlns:p14="http://schemas.microsoft.com/office/powerpoint/2010/main" val="121579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53DE-A23D-34DD-B970-A2912AFD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1468106"/>
            <a:ext cx="3501197" cy="716294"/>
          </a:xfrm>
        </p:spPr>
        <p:txBody>
          <a:bodyPr/>
          <a:lstStyle/>
          <a:p>
            <a:r>
              <a:rPr lang="en-US" b="1" dirty="0"/>
              <a:t>JK- FLIP FLOP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9318-5746-EDA0-3F85-DC895D0E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3068320"/>
            <a:ext cx="3501197" cy="1727200"/>
          </a:xfrm>
        </p:spPr>
        <p:txBody>
          <a:bodyPr>
            <a:normAutofit/>
          </a:bodyPr>
          <a:lstStyle/>
          <a:p>
            <a:r>
              <a:rPr lang="en-US" sz="2400" dirty="0"/>
              <a:t>versatile sequential circuit for memory and state control.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7FA08-2978-CA31-0E26-E116F8DC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356" y="1647031"/>
            <a:ext cx="5715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3671A-F9C7-3E9A-523E-DF1E786AC916}"/>
              </a:ext>
            </a:extLst>
          </p:cNvPr>
          <p:cNvSpPr txBox="1"/>
          <p:nvPr/>
        </p:nvSpPr>
        <p:spPr>
          <a:xfrm>
            <a:off x="1778000" y="203200"/>
            <a:ext cx="878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JK FLIP FLOP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A21AC-AA2A-BD3B-4BFB-F75D904A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45" y="2082799"/>
            <a:ext cx="9705721" cy="34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838A-FC1A-E9E8-D017-1A33BD84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F1C53-BF43-2704-8DBF-083D6C8E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SIMANTA KUMAR ROY</a:t>
            </a:r>
          </a:p>
          <a:p>
            <a:r>
              <a:rPr lang="en-US" dirty="0"/>
              <a:t>221-35-909</a:t>
            </a:r>
          </a:p>
        </p:txBody>
      </p:sp>
    </p:spTree>
    <p:extLst>
      <p:ext uri="{BB962C8B-B14F-4D97-AF65-F5344CB8AC3E}">
        <p14:creationId xmlns:p14="http://schemas.microsoft.com/office/powerpoint/2010/main" val="18410955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26</TotalTime>
  <Words>186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Simanta Kumar Roy</vt:lpstr>
      <vt:lpstr>PowerPoint Presentation</vt:lpstr>
      <vt:lpstr>PowerPoint Presentation</vt:lpstr>
      <vt:lpstr>PowerPoint Presentation</vt:lpstr>
      <vt:lpstr>JK- FLIP FLOP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Simanta Kumar Roy</dc:title>
  <dc:creator>User</dc:creator>
  <cp:lastModifiedBy>User</cp:lastModifiedBy>
  <cp:revision>1</cp:revision>
  <dcterms:created xsi:type="dcterms:W3CDTF">2023-05-24T05:10:11Z</dcterms:created>
  <dcterms:modified xsi:type="dcterms:W3CDTF">2023-05-24T05:36:38Z</dcterms:modified>
</cp:coreProperties>
</file>