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CFD8-0B09-DCBF-650B-8820450E8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0291A-9B06-4B86-B678-8D143F1A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EDBF-4F25-F456-B840-ED801C4A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624F-0F1C-52AF-5BF3-46ABE5E6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2ECF-4290-16D1-6E0E-4FCAB86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33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FE9-C393-A7A9-BFED-AE6C5C4A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7EFB-B128-2692-00CC-DCCD8345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919B-501E-7036-9C5C-A709660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94E3-12BE-2864-96AF-7B342A3B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0618-9953-BA5F-5BF9-5F59028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3D6C0-B44E-7BCE-EC6F-4B4520C7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6062-8ECE-ABBF-727C-BB67DEBA0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E262-5BC5-AD03-E365-246BBEF6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B111-AE8F-8615-7886-EF02335C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92F8-3FDC-E2B0-65F4-BF6C0791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72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50EB-F7F7-8D0E-1A33-7EA98B08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F214-E70A-4E76-9A38-1F8701C0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CB59-3D52-489C-1259-B2E92D22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689D-82F7-B470-9B39-04B44A75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B69F-1661-07A1-D0E5-998B3668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B993-C71F-0082-C9ED-240B676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37788-620A-293D-951D-2BD94F02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5D5F-5A23-82F8-36DA-2752215C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0F887-F36E-83C3-D825-E2D4C113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1802-A351-38C4-6C15-99052466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27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B6C7-10FB-F95C-D408-302E188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E561-B905-D5D1-00F6-9225419F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656E3-000E-5065-EF2C-23B60947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0670-7CBF-5705-3AA0-22CF5D75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BC535-7C75-C4BF-E5D1-7F13CF1E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D9B06-A1BF-6404-6BEC-AF1815FA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88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AB96-09FB-C7F6-1A38-63C2EE1F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1564-1B19-FEE1-4CBF-DCA42DE7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9A61-C089-0B31-28B3-0697F98E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4FEA1-B434-C847-251D-B35F1DD89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C295B-0ACA-280F-7296-A13F9CCA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A4980-F591-2D7B-0BC4-C4FB9DFD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99C9F-F57A-99F6-4230-89B9297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399BD-A12B-9076-4E26-E37438A8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D488-18CE-209A-69BF-AA3BFA4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F4861-3836-86F2-6753-69B26FFC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3A166-A21C-A31A-61A0-CF8C9334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D9C18-7B2D-BD1B-43F4-191F268B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02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91A53-1E64-434E-4D08-B8D378C4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777F2-883D-4F18-B039-DFB68FFD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EDD2-CCCE-1456-3096-86142ABA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3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83CA-81C6-2A03-F0AA-79E2F4A2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3767-0DBE-FE09-1063-D54FF395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EF957-FEDC-BA07-C75F-255AB3D8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3CC4-30E6-303E-1A22-BF7B50A1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1F33-9821-3F0F-8AD9-3CCF617C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1A956-6E6E-3D45-2F7C-6AD8C470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81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FEDE-5B3F-441A-844A-EB7FD4D9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2FE63-74AF-849A-0701-51584C2A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CB83-3AA9-68E1-54FF-D77C4E37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DA6E-5958-EF35-DFF8-5921935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1D331-D83E-BEFF-6931-C72ACC35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7274D-AFCC-0BBD-889C-747ECBC2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35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EF1E5-8181-C891-09F3-6D5A8788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B3C64-75C4-2220-BE9F-DD03E212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B581-7A02-1EEA-5243-AED8B9A17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54AC-CCDD-4BDF-91BB-F0E64C331BF6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DF3E-3D8F-2417-D8E8-8DFD8AA2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F5A8-C2CF-2CCF-B15B-12164D68E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CC7F-515A-4631-859A-BBBE1A7638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8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89CC2-8DF4-4E99-F695-14213B344CB0}"/>
              </a:ext>
            </a:extLst>
          </p:cNvPr>
          <p:cNvSpPr/>
          <p:nvPr/>
        </p:nvSpPr>
        <p:spPr>
          <a:xfrm>
            <a:off x="822579" y="2651379"/>
            <a:ext cx="213055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F4F09-D5AB-A9B6-AEEE-CD708A3C6DA4}"/>
              </a:ext>
            </a:extLst>
          </p:cNvPr>
          <p:cNvSpPr/>
          <p:nvPr/>
        </p:nvSpPr>
        <p:spPr>
          <a:xfrm>
            <a:off x="4202811" y="2651379"/>
            <a:ext cx="213055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6497C8-A0D3-BEC4-A50A-F5D22DB1579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53131" y="2948559"/>
            <a:ext cx="1249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3FE557-A629-F967-B3A8-41B6DB7C5D22}"/>
              </a:ext>
            </a:extLst>
          </p:cNvPr>
          <p:cNvGrpSpPr/>
          <p:nvPr/>
        </p:nvGrpSpPr>
        <p:grpSpPr>
          <a:xfrm>
            <a:off x="7205091" y="1325499"/>
            <a:ext cx="2386584" cy="3227832"/>
            <a:chOff x="7900416" y="1481328"/>
            <a:chExt cx="2386584" cy="3227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3B338A-DAC5-3B38-EC7C-06F7F599597F}"/>
                </a:ext>
              </a:extLst>
            </p:cNvPr>
            <p:cNvSpPr/>
            <p:nvPr/>
          </p:nvSpPr>
          <p:spPr>
            <a:xfrm>
              <a:off x="7900416" y="1481328"/>
              <a:ext cx="2386584" cy="32278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FDF049-2FC5-3673-8016-D72EC5744E7F}"/>
                </a:ext>
              </a:extLst>
            </p:cNvPr>
            <p:cNvSpPr/>
            <p:nvPr/>
          </p:nvSpPr>
          <p:spPr>
            <a:xfrm>
              <a:off x="8017764" y="1624584"/>
              <a:ext cx="2130552" cy="5943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Reader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290E7B-605F-2A1B-8B36-BF3F7E85A5E4}"/>
                </a:ext>
              </a:extLst>
            </p:cNvPr>
            <p:cNvSpPr/>
            <p:nvPr/>
          </p:nvSpPr>
          <p:spPr>
            <a:xfrm>
              <a:off x="8017764" y="2788920"/>
              <a:ext cx="2130552" cy="5943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Processor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A59B91-C5D2-6CED-2B59-AC31AF9519F2}"/>
                </a:ext>
              </a:extLst>
            </p:cNvPr>
            <p:cNvSpPr/>
            <p:nvPr/>
          </p:nvSpPr>
          <p:spPr>
            <a:xfrm>
              <a:off x="8017764" y="3953256"/>
              <a:ext cx="2130552" cy="5943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Writer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AA90B9-CDCB-4FD8-F26F-C4FC2B5AABE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9083040" y="2218944"/>
              <a:ext cx="0" cy="569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3BCA04-B202-635A-B4E6-CDD0F0598D4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083040" y="3383280"/>
              <a:ext cx="0" cy="569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A29DB7-F2E2-8D94-E0F7-2BC8716FE3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333363" y="2939415"/>
            <a:ext cx="87172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434D0E-B0D6-BA20-E5AC-2E664F9AE525}"/>
              </a:ext>
            </a:extLst>
          </p:cNvPr>
          <p:cNvSpPr txBox="1"/>
          <p:nvPr/>
        </p:nvSpPr>
        <p:spPr>
          <a:xfrm>
            <a:off x="1242332" y="3512439"/>
            <a:ext cx="159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Only 1 Job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85288-89FB-42C5-7E89-3662A1FA1381}"/>
              </a:ext>
            </a:extLst>
          </p:cNvPr>
          <p:cNvSpPr txBox="1"/>
          <p:nvPr/>
        </p:nvSpPr>
        <p:spPr>
          <a:xfrm>
            <a:off x="4326618" y="3428095"/>
            <a:ext cx="193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or more Steps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D3CAF9-D651-23E2-3DD4-425880EC9CA9}"/>
              </a:ext>
            </a:extLst>
          </p:cNvPr>
          <p:cNvSpPr txBox="1"/>
          <p:nvPr/>
        </p:nvSpPr>
        <p:spPr>
          <a:xfrm>
            <a:off x="7433110" y="4668139"/>
            <a:ext cx="19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Every Step has</a:t>
            </a:r>
          </a:p>
          <a:p>
            <a:r>
              <a:rPr lang="en-IN" dirty="0"/>
              <a:t>1 Reader,</a:t>
            </a:r>
          </a:p>
          <a:p>
            <a:r>
              <a:rPr lang="en-IN" dirty="0"/>
              <a:t>1 Processor and</a:t>
            </a:r>
          </a:p>
          <a:p>
            <a:r>
              <a:rPr lang="en-IN" dirty="0"/>
              <a:t>1 Writer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>
                <a:solidFill>
                  <a:schemeClr val="accent1"/>
                </a:solidFill>
              </a:rPr>
              <a:t>Overview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chemeClr val="accent1"/>
                </a:solidFill>
              </a:rPr>
              <a:t>Reader – Processor – Writer</a:t>
            </a:r>
          </a:p>
        </p:txBody>
      </p:sp>
    </p:spTree>
    <p:extLst>
      <p:ext uri="{BB962C8B-B14F-4D97-AF65-F5344CB8AC3E}">
        <p14:creationId xmlns:p14="http://schemas.microsoft.com/office/powerpoint/2010/main" val="387179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10. Spring Batch PoC</a:t>
            </a:r>
          </a:p>
        </p:txBody>
      </p:sp>
    </p:spTree>
    <p:extLst>
      <p:ext uri="{BB962C8B-B14F-4D97-AF65-F5344CB8AC3E}">
        <p14:creationId xmlns:p14="http://schemas.microsoft.com/office/powerpoint/2010/main" val="11073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6D3CAF9-D651-23E2-3DD4-425880EC9CA9}"/>
              </a:ext>
            </a:extLst>
          </p:cNvPr>
          <p:cNvSpPr txBox="1"/>
          <p:nvPr/>
        </p:nvSpPr>
        <p:spPr>
          <a:xfrm>
            <a:off x="7848600" y="1022925"/>
            <a:ext cx="3552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Define the Transaction Manager as Spring @Bean</a:t>
            </a:r>
          </a:p>
          <a:p>
            <a:pPr marL="342900" indent="-342900">
              <a:buAutoNum type="arabicPeriod"/>
            </a:pPr>
            <a:r>
              <a:rPr lang="en-IN" dirty="0"/>
              <a:t>Use it in StepConfig as shown left.</a:t>
            </a:r>
          </a:p>
          <a:p>
            <a:endParaRPr lang="en-IN" dirty="0"/>
          </a:p>
          <a:p>
            <a:r>
              <a:rPr lang="en-IN" dirty="0"/>
              <a:t>It is that much simple. Everything will be taken care by Spring Framework and Spring Batch.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3. Transaction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4907C-6F1A-B783-5B48-A8A7A8161B00}"/>
              </a:ext>
            </a:extLst>
          </p:cNvPr>
          <p:cNvSpPr txBox="1"/>
          <p:nvPr/>
        </p:nvSpPr>
        <p:spPr>
          <a:xfrm>
            <a:off x="790576" y="1066800"/>
            <a:ext cx="6353174" cy="54322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StepConfig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"${batch.chunk.size}"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chunkSize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@Bean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Step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employeeStep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(JobRepository jobRepository,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FFFF"/>
                </a:highlight>
                <a:latin typeface="JetBrains Mono"/>
              </a:rPr>
              <a:t>DataSourceTransactionManager transactionManager,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FFFF"/>
                </a:highlight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FlatFileItemReader&lt;Employee&gt; reader,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EmployeeProcessor processor,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JdbcBatchItemWriter&lt;Employee&gt; writer)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StepBuilder(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"employeeStep"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jobRepository)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.&lt;Employee, Employee&gt;chunk(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chunkSize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FFFF"/>
                </a:highlight>
                <a:latin typeface="JetBrains Mono"/>
              </a:rPr>
              <a:t>transactionManager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.reader(reader)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.processor(processor)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.writer(writer)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.build();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286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4. Start / Stop / Restart</a:t>
            </a:r>
          </a:p>
        </p:txBody>
      </p:sp>
    </p:spTree>
    <p:extLst>
      <p:ext uri="{BB962C8B-B14F-4D97-AF65-F5344CB8AC3E}">
        <p14:creationId xmlns:p14="http://schemas.microsoft.com/office/powerpoint/2010/main" val="395772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5. Chunk Based Processing</a:t>
            </a:r>
          </a:p>
        </p:txBody>
      </p:sp>
    </p:spTree>
    <p:extLst>
      <p:ext uri="{BB962C8B-B14F-4D97-AF65-F5344CB8AC3E}">
        <p14:creationId xmlns:p14="http://schemas.microsoft.com/office/powerpoint/2010/main" val="128541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6. Spring Batch Annotations</a:t>
            </a:r>
          </a:p>
        </p:txBody>
      </p:sp>
    </p:spTree>
    <p:extLst>
      <p:ext uri="{BB962C8B-B14F-4D97-AF65-F5344CB8AC3E}">
        <p14:creationId xmlns:p14="http://schemas.microsoft.com/office/powerpoint/2010/main" val="3284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7A. 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406881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7B. Working With Database</a:t>
            </a:r>
          </a:p>
        </p:txBody>
      </p:sp>
    </p:spTree>
    <p:extLst>
      <p:ext uri="{BB962C8B-B14F-4D97-AF65-F5344CB8AC3E}">
        <p14:creationId xmlns:p14="http://schemas.microsoft.com/office/powerpoint/2010/main" val="359675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8. Retry / Skip</a:t>
            </a:r>
          </a:p>
        </p:txBody>
      </p:sp>
    </p:spTree>
    <p:extLst>
      <p:ext uri="{BB962C8B-B14F-4D97-AF65-F5344CB8AC3E}">
        <p14:creationId xmlns:p14="http://schemas.microsoft.com/office/powerpoint/2010/main" val="154419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4C4B637-CCF7-FA63-E78A-BAC5C7E1E33A}"/>
              </a:ext>
            </a:extLst>
          </p:cNvPr>
          <p:cNvSpPr txBox="1"/>
          <p:nvPr/>
        </p:nvSpPr>
        <p:spPr>
          <a:xfrm>
            <a:off x="671286" y="438150"/>
            <a:ext cx="583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9. Tasklet</a:t>
            </a:r>
          </a:p>
        </p:txBody>
      </p:sp>
    </p:spTree>
    <p:extLst>
      <p:ext uri="{BB962C8B-B14F-4D97-AF65-F5344CB8AC3E}">
        <p14:creationId xmlns:p14="http://schemas.microsoft.com/office/powerpoint/2010/main" val="69922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Amitabha</dc:creator>
  <cp:lastModifiedBy>Roy Amitabha</cp:lastModifiedBy>
  <cp:revision>2</cp:revision>
  <dcterms:created xsi:type="dcterms:W3CDTF">2024-09-22T16:19:07Z</dcterms:created>
  <dcterms:modified xsi:type="dcterms:W3CDTF">2024-09-22T16:49:59Z</dcterms:modified>
</cp:coreProperties>
</file>